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99" r:id="rId2"/>
    <p:sldId id="356" r:id="rId3"/>
    <p:sldId id="296" r:id="rId4"/>
    <p:sldId id="297" r:id="rId5"/>
    <p:sldId id="354" r:id="rId6"/>
    <p:sldId id="338" r:id="rId7"/>
    <p:sldId id="349" r:id="rId8"/>
    <p:sldId id="350" r:id="rId9"/>
    <p:sldId id="293" r:id="rId10"/>
    <p:sldId id="292" r:id="rId11"/>
    <p:sldId id="351" r:id="rId12"/>
    <p:sldId id="353" r:id="rId13"/>
    <p:sldId id="339" r:id="rId14"/>
    <p:sldId id="355" r:id="rId15"/>
    <p:sldId id="294" r:id="rId16"/>
    <p:sldId id="341" r:id="rId17"/>
    <p:sldId id="352" r:id="rId18"/>
    <p:sldId id="342" r:id="rId19"/>
    <p:sldId id="343" r:id="rId20"/>
    <p:sldId id="344" r:id="rId21"/>
    <p:sldId id="347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78" d="100"/>
          <a:sy n="78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8CC32-151D-4606-BE11-0B190360BC3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380A724-651A-4B87-BFAD-C17B019092FC}">
      <dgm:prSet phldrT="[Text]"/>
      <dgm:spPr/>
      <dgm:t>
        <a:bodyPr/>
        <a:lstStyle/>
        <a:p>
          <a:r>
            <a:rPr lang="el-GR" dirty="0"/>
            <a:t>Εφαρμόζουμε</a:t>
          </a:r>
          <a:endParaRPr lang="en-GB" dirty="0"/>
        </a:p>
      </dgm:t>
    </dgm:pt>
    <dgm:pt modelId="{8E117AA1-B6F2-48F3-BFE6-D5E97387F827}" type="parTrans" cxnId="{16073770-31E0-4BC5-A76E-E4AF5175A6B0}">
      <dgm:prSet/>
      <dgm:spPr/>
      <dgm:t>
        <a:bodyPr/>
        <a:lstStyle/>
        <a:p>
          <a:endParaRPr lang="en-GB"/>
        </a:p>
      </dgm:t>
    </dgm:pt>
    <dgm:pt modelId="{EDBBC20A-B214-4788-9A4E-1DFBCA5A8F36}" type="sibTrans" cxnId="{16073770-31E0-4BC5-A76E-E4AF5175A6B0}">
      <dgm:prSet/>
      <dgm:spPr/>
      <dgm:t>
        <a:bodyPr/>
        <a:lstStyle/>
        <a:p>
          <a:endParaRPr lang="en-GB"/>
        </a:p>
      </dgm:t>
    </dgm:pt>
    <dgm:pt modelId="{24DAA6F3-3BBA-4328-A377-35606C3BBBD0}">
      <dgm:prSet phldrT="[Text]"/>
      <dgm:spPr/>
      <dgm:t>
        <a:bodyPr/>
        <a:lstStyle/>
        <a:p>
          <a:r>
            <a:rPr lang="el-GR" dirty="0"/>
            <a:t>Κατανοούμε </a:t>
          </a:r>
          <a:endParaRPr lang="en-GB" dirty="0"/>
        </a:p>
      </dgm:t>
    </dgm:pt>
    <dgm:pt modelId="{F1AE2D08-2C6E-481A-828F-158C857E4888}" type="parTrans" cxnId="{F632F969-6DCB-499D-B6CC-7B0E204FE628}">
      <dgm:prSet/>
      <dgm:spPr/>
      <dgm:t>
        <a:bodyPr/>
        <a:lstStyle/>
        <a:p>
          <a:endParaRPr lang="en-GB"/>
        </a:p>
      </dgm:t>
    </dgm:pt>
    <dgm:pt modelId="{F912BA34-9746-4AEF-B283-8E6A81BDD7D2}" type="sibTrans" cxnId="{F632F969-6DCB-499D-B6CC-7B0E204FE628}">
      <dgm:prSet/>
      <dgm:spPr/>
      <dgm:t>
        <a:bodyPr/>
        <a:lstStyle/>
        <a:p>
          <a:endParaRPr lang="en-GB"/>
        </a:p>
      </dgm:t>
    </dgm:pt>
    <dgm:pt modelId="{33A89D0C-770D-4049-A726-F836B0E7B910}">
      <dgm:prSet phldrT="[Text]"/>
      <dgm:spPr/>
      <dgm:t>
        <a:bodyPr/>
        <a:lstStyle/>
        <a:p>
          <a:r>
            <a:rPr lang="el-GR" dirty="0"/>
            <a:t>Θυμόμαστε</a:t>
          </a:r>
          <a:endParaRPr lang="en-GB" dirty="0"/>
        </a:p>
      </dgm:t>
    </dgm:pt>
    <dgm:pt modelId="{F3DDD8DB-360F-4E0A-8651-B0A26A242089}" type="parTrans" cxnId="{2F079988-431A-465A-AD4A-CE8625D43EE4}">
      <dgm:prSet/>
      <dgm:spPr/>
      <dgm:t>
        <a:bodyPr/>
        <a:lstStyle/>
        <a:p>
          <a:endParaRPr lang="en-GB"/>
        </a:p>
      </dgm:t>
    </dgm:pt>
    <dgm:pt modelId="{A7F1C692-9A75-42EC-AF31-D57BFB19D0BF}" type="sibTrans" cxnId="{2F079988-431A-465A-AD4A-CE8625D43EE4}">
      <dgm:prSet/>
      <dgm:spPr/>
      <dgm:t>
        <a:bodyPr/>
        <a:lstStyle/>
        <a:p>
          <a:endParaRPr lang="en-GB"/>
        </a:p>
      </dgm:t>
    </dgm:pt>
    <dgm:pt modelId="{B7D44F8B-1506-44B8-94F2-8DE7A1BB9FB4}">
      <dgm:prSet phldrT="[Text]"/>
      <dgm:spPr/>
      <dgm:t>
        <a:bodyPr/>
        <a:lstStyle/>
        <a:p>
          <a:r>
            <a:rPr lang="el-GR" dirty="0"/>
            <a:t>Αναλύουμε</a:t>
          </a:r>
          <a:endParaRPr lang="en-GB" dirty="0"/>
        </a:p>
      </dgm:t>
    </dgm:pt>
    <dgm:pt modelId="{380CCA34-7F42-4794-8BDE-35188786423F}" type="parTrans" cxnId="{713B4D2E-3155-4508-9E4E-E781FCE2B7F8}">
      <dgm:prSet/>
      <dgm:spPr/>
      <dgm:t>
        <a:bodyPr/>
        <a:lstStyle/>
        <a:p>
          <a:endParaRPr lang="en-GB"/>
        </a:p>
      </dgm:t>
    </dgm:pt>
    <dgm:pt modelId="{65D06E2C-2DC7-476F-9B26-22B959325D06}" type="sibTrans" cxnId="{713B4D2E-3155-4508-9E4E-E781FCE2B7F8}">
      <dgm:prSet/>
      <dgm:spPr/>
      <dgm:t>
        <a:bodyPr/>
        <a:lstStyle/>
        <a:p>
          <a:endParaRPr lang="en-GB"/>
        </a:p>
      </dgm:t>
    </dgm:pt>
    <dgm:pt modelId="{E8331BE3-E0D7-40FD-915D-EF8F7C73D369}">
      <dgm:prSet phldrT="[Text]"/>
      <dgm:spPr/>
      <dgm:t>
        <a:bodyPr/>
        <a:lstStyle/>
        <a:p>
          <a:r>
            <a:rPr lang="el-GR" dirty="0"/>
            <a:t>Αξιολογούμε</a:t>
          </a:r>
          <a:endParaRPr lang="en-GB" dirty="0"/>
        </a:p>
      </dgm:t>
    </dgm:pt>
    <dgm:pt modelId="{E1214FFD-7249-4566-BA36-22000E23C433}" type="parTrans" cxnId="{49C2CFF2-36F9-4F91-B3ED-09858CF916DD}">
      <dgm:prSet/>
      <dgm:spPr/>
      <dgm:t>
        <a:bodyPr/>
        <a:lstStyle/>
        <a:p>
          <a:endParaRPr lang="en-GB"/>
        </a:p>
      </dgm:t>
    </dgm:pt>
    <dgm:pt modelId="{CCB7D91F-42BC-40AF-9890-40C9BE0C4607}" type="sibTrans" cxnId="{49C2CFF2-36F9-4F91-B3ED-09858CF916DD}">
      <dgm:prSet/>
      <dgm:spPr/>
      <dgm:t>
        <a:bodyPr/>
        <a:lstStyle/>
        <a:p>
          <a:endParaRPr lang="en-GB"/>
        </a:p>
      </dgm:t>
    </dgm:pt>
    <dgm:pt modelId="{A1DF8324-EA0B-44D6-9DAF-8A1C45DF983B}">
      <dgm:prSet phldrT="[Text]"/>
      <dgm:spPr/>
      <dgm:t>
        <a:bodyPr/>
        <a:lstStyle/>
        <a:p>
          <a:r>
            <a:rPr lang="el-GR" dirty="0"/>
            <a:t>Δημιουργούμε</a:t>
          </a:r>
          <a:endParaRPr lang="en-GB" dirty="0"/>
        </a:p>
      </dgm:t>
    </dgm:pt>
    <dgm:pt modelId="{C2B4A6DB-3B62-4DC3-9D7B-5A5B1F10717D}" type="parTrans" cxnId="{D8F5713E-19B2-4698-A780-D3ECA394B264}">
      <dgm:prSet/>
      <dgm:spPr/>
      <dgm:t>
        <a:bodyPr/>
        <a:lstStyle/>
        <a:p>
          <a:endParaRPr lang="en-GB"/>
        </a:p>
      </dgm:t>
    </dgm:pt>
    <dgm:pt modelId="{DCD6AB44-7765-4A26-8866-7EC4D3C43DE5}" type="sibTrans" cxnId="{D8F5713E-19B2-4698-A780-D3ECA394B264}">
      <dgm:prSet/>
      <dgm:spPr/>
      <dgm:t>
        <a:bodyPr/>
        <a:lstStyle/>
        <a:p>
          <a:endParaRPr lang="en-GB"/>
        </a:p>
      </dgm:t>
    </dgm:pt>
    <dgm:pt modelId="{10B264B0-EF9B-48D0-A844-8B7243E5A7D2}" type="pres">
      <dgm:prSet presAssocID="{AE68CC32-151D-4606-BE11-0B190360BC38}" presName="compositeShape" presStyleCnt="0">
        <dgm:presLayoutVars>
          <dgm:dir/>
          <dgm:resizeHandles/>
        </dgm:presLayoutVars>
      </dgm:prSet>
      <dgm:spPr/>
    </dgm:pt>
    <dgm:pt modelId="{DA5760D2-E149-41E0-8A61-1A1D29EE7E5D}" type="pres">
      <dgm:prSet presAssocID="{AE68CC32-151D-4606-BE11-0B190360BC38}" presName="pyramid" presStyleLbl="node1" presStyleIdx="0" presStyleCnt="1"/>
      <dgm:spPr/>
    </dgm:pt>
    <dgm:pt modelId="{8C922215-7D36-451C-8AF7-F7E1343F131A}" type="pres">
      <dgm:prSet presAssocID="{AE68CC32-151D-4606-BE11-0B190360BC38}" presName="theList" presStyleCnt="0"/>
      <dgm:spPr/>
    </dgm:pt>
    <dgm:pt modelId="{230FA1DC-5929-4205-BB16-5A21ED26C4CF}" type="pres">
      <dgm:prSet presAssocID="{A1DF8324-EA0B-44D6-9DAF-8A1C45DF983B}" presName="aNode" presStyleLbl="fgAcc1" presStyleIdx="0" presStyleCnt="6">
        <dgm:presLayoutVars>
          <dgm:bulletEnabled val="1"/>
        </dgm:presLayoutVars>
      </dgm:prSet>
      <dgm:spPr/>
    </dgm:pt>
    <dgm:pt modelId="{FC774695-754D-4DA9-B015-64249E8E36F4}" type="pres">
      <dgm:prSet presAssocID="{A1DF8324-EA0B-44D6-9DAF-8A1C45DF983B}" presName="aSpace" presStyleCnt="0"/>
      <dgm:spPr/>
    </dgm:pt>
    <dgm:pt modelId="{69C246B4-89E9-4D0F-97F3-393792ED79AA}" type="pres">
      <dgm:prSet presAssocID="{E8331BE3-E0D7-40FD-915D-EF8F7C73D369}" presName="aNode" presStyleLbl="fgAcc1" presStyleIdx="1" presStyleCnt="6">
        <dgm:presLayoutVars>
          <dgm:bulletEnabled val="1"/>
        </dgm:presLayoutVars>
      </dgm:prSet>
      <dgm:spPr/>
    </dgm:pt>
    <dgm:pt modelId="{A3523118-D720-4B4A-8087-71CB951208AF}" type="pres">
      <dgm:prSet presAssocID="{E8331BE3-E0D7-40FD-915D-EF8F7C73D369}" presName="aSpace" presStyleCnt="0"/>
      <dgm:spPr/>
    </dgm:pt>
    <dgm:pt modelId="{FDF3B52F-4065-4D5E-BA51-241D29788657}" type="pres">
      <dgm:prSet presAssocID="{B7D44F8B-1506-44B8-94F2-8DE7A1BB9FB4}" presName="aNode" presStyleLbl="fgAcc1" presStyleIdx="2" presStyleCnt="6">
        <dgm:presLayoutVars>
          <dgm:bulletEnabled val="1"/>
        </dgm:presLayoutVars>
      </dgm:prSet>
      <dgm:spPr/>
    </dgm:pt>
    <dgm:pt modelId="{E9F99BCC-00E8-40EA-801B-9DF0597FDB8E}" type="pres">
      <dgm:prSet presAssocID="{B7D44F8B-1506-44B8-94F2-8DE7A1BB9FB4}" presName="aSpace" presStyleCnt="0"/>
      <dgm:spPr/>
    </dgm:pt>
    <dgm:pt modelId="{9F7ED1BA-EFF5-4D74-A683-8C3BA81A726F}" type="pres">
      <dgm:prSet presAssocID="{3380A724-651A-4B87-BFAD-C17B019092FC}" presName="aNode" presStyleLbl="fgAcc1" presStyleIdx="3" presStyleCnt="6">
        <dgm:presLayoutVars>
          <dgm:bulletEnabled val="1"/>
        </dgm:presLayoutVars>
      </dgm:prSet>
      <dgm:spPr/>
    </dgm:pt>
    <dgm:pt modelId="{64D7877B-2C4E-4CBE-AEAD-BFB2A2FD3D27}" type="pres">
      <dgm:prSet presAssocID="{3380A724-651A-4B87-BFAD-C17B019092FC}" presName="aSpace" presStyleCnt="0"/>
      <dgm:spPr/>
    </dgm:pt>
    <dgm:pt modelId="{A3638E5E-9B82-412D-8690-A7A6B4AA0E07}" type="pres">
      <dgm:prSet presAssocID="{24DAA6F3-3BBA-4328-A377-35606C3BBBD0}" presName="aNode" presStyleLbl="fgAcc1" presStyleIdx="4" presStyleCnt="6">
        <dgm:presLayoutVars>
          <dgm:bulletEnabled val="1"/>
        </dgm:presLayoutVars>
      </dgm:prSet>
      <dgm:spPr/>
    </dgm:pt>
    <dgm:pt modelId="{CA435270-8624-4EC1-9B93-DBA4654FA0C8}" type="pres">
      <dgm:prSet presAssocID="{24DAA6F3-3BBA-4328-A377-35606C3BBBD0}" presName="aSpace" presStyleCnt="0"/>
      <dgm:spPr/>
    </dgm:pt>
    <dgm:pt modelId="{7439DD79-066F-4BAF-9FCF-95567007A9A6}" type="pres">
      <dgm:prSet presAssocID="{33A89D0C-770D-4049-A726-F836B0E7B910}" presName="aNode" presStyleLbl="fgAcc1" presStyleIdx="5" presStyleCnt="6">
        <dgm:presLayoutVars>
          <dgm:bulletEnabled val="1"/>
        </dgm:presLayoutVars>
      </dgm:prSet>
      <dgm:spPr/>
    </dgm:pt>
    <dgm:pt modelId="{FC0EECA9-0759-425B-A8C6-6C8C3CF5C267}" type="pres">
      <dgm:prSet presAssocID="{33A89D0C-770D-4049-A726-F836B0E7B910}" presName="aSpace" presStyleCnt="0"/>
      <dgm:spPr/>
    </dgm:pt>
  </dgm:ptLst>
  <dgm:cxnLst>
    <dgm:cxn modelId="{713B4D2E-3155-4508-9E4E-E781FCE2B7F8}" srcId="{AE68CC32-151D-4606-BE11-0B190360BC38}" destId="{B7D44F8B-1506-44B8-94F2-8DE7A1BB9FB4}" srcOrd="2" destOrd="0" parTransId="{380CCA34-7F42-4794-8BDE-35188786423F}" sibTransId="{65D06E2C-2DC7-476F-9B26-22B959325D06}"/>
    <dgm:cxn modelId="{261C9131-2B30-4672-8F74-3DDAEDB16014}" type="presOf" srcId="{E8331BE3-E0D7-40FD-915D-EF8F7C73D369}" destId="{69C246B4-89E9-4D0F-97F3-393792ED79AA}" srcOrd="0" destOrd="0" presId="urn:microsoft.com/office/officeart/2005/8/layout/pyramid2"/>
    <dgm:cxn modelId="{828C0034-0C07-4F29-B058-1C26D5A2D211}" type="presOf" srcId="{B7D44F8B-1506-44B8-94F2-8DE7A1BB9FB4}" destId="{FDF3B52F-4065-4D5E-BA51-241D29788657}" srcOrd="0" destOrd="0" presId="urn:microsoft.com/office/officeart/2005/8/layout/pyramid2"/>
    <dgm:cxn modelId="{D8F5713E-19B2-4698-A780-D3ECA394B264}" srcId="{AE68CC32-151D-4606-BE11-0B190360BC38}" destId="{A1DF8324-EA0B-44D6-9DAF-8A1C45DF983B}" srcOrd="0" destOrd="0" parTransId="{C2B4A6DB-3B62-4DC3-9D7B-5A5B1F10717D}" sibTransId="{DCD6AB44-7765-4A26-8866-7EC4D3C43DE5}"/>
    <dgm:cxn modelId="{F3DE5060-26E5-45FF-A925-DCF0D75CF87F}" type="presOf" srcId="{24DAA6F3-3BBA-4328-A377-35606C3BBBD0}" destId="{A3638E5E-9B82-412D-8690-A7A6B4AA0E07}" srcOrd="0" destOrd="0" presId="urn:microsoft.com/office/officeart/2005/8/layout/pyramid2"/>
    <dgm:cxn modelId="{F0CB3D47-354C-43EA-AB31-F3E1D2C34B1C}" type="presOf" srcId="{AE68CC32-151D-4606-BE11-0B190360BC38}" destId="{10B264B0-EF9B-48D0-A844-8B7243E5A7D2}" srcOrd="0" destOrd="0" presId="urn:microsoft.com/office/officeart/2005/8/layout/pyramid2"/>
    <dgm:cxn modelId="{F632F969-6DCB-499D-B6CC-7B0E204FE628}" srcId="{AE68CC32-151D-4606-BE11-0B190360BC38}" destId="{24DAA6F3-3BBA-4328-A377-35606C3BBBD0}" srcOrd="4" destOrd="0" parTransId="{F1AE2D08-2C6E-481A-828F-158C857E4888}" sibTransId="{F912BA34-9746-4AEF-B283-8E6A81BDD7D2}"/>
    <dgm:cxn modelId="{D3A5526B-BB90-422C-AEF5-83A59373D00F}" type="presOf" srcId="{3380A724-651A-4B87-BFAD-C17B019092FC}" destId="{9F7ED1BA-EFF5-4D74-A683-8C3BA81A726F}" srcOrd="0" destOrd="0" presId="urn:microsoft.com/office/officeart/2005/8/layout/pyramid2"/>
    <dgm:cxn modelId="{34936B6E-84AC-4A66-94D7-A157A0BF8BBA}" type="presOf" srcId="{33A89D0C-770D-4049-A726-F836B0E7B910}" destId="{7439DD79-066F-4BAF-9FCF-95567007A9A6}" srcOrd="0" destOrd="0" presId="urn:microsoft.com/office/officeart/2005/8/layout/pyramid2"/>
    <dgm:cxn modelId="{16073770-31E0-4BC5-A76E-E4AF5175A6B0}" srcId="{AE68CC32-151D-4606-BE11-0B190360BC38}" destId="{3380A724-651A-4B87-BFAD-C17B019092FC}" srcOrd="3" destOrd="0" parTransId="{8E117AA1-B6F2-48F3-BFE6-D5E97387F827}" sibTransId="{EDBBC20A-B214-4788-9A4E-1DFBCA5A8F36}"/>
    <dgm:cxn modelId="{CA15DB70-0F53-47BC-98C1-579BE3EA3B38}" type="presOf" srcId="{A1DF8324-EA0B-44D6-9DAF-8A1C45DF983B}" destId="{230FA1DC-5929-4205-BB16-5A21ED26C4CF}" srcOrd="0" destOrd="0" presId="urn:microsoft.com/office/officeart/2005/8/layout/pyramid2"/>
    <dgm:cxn modelId="{2F079988-431A-465A-AD4A-CE8625D43EE4}" srcId="{AE68CC32-151D-4606-BE11-0B190360BC38}" destId="{33A89D0C-770D-4049-A726-F836B0E7B910}" srcOrd="5" destOrd="0" parTransId="{F3DDD8DB-360F-4E0A-8651-B0A26A242089}" sibTransId="{A7F1C692-9A75-42EC-AF31-D57BFB19D0BF}"/>
    <dgm:cxn modelId="{49C2CFF2-36F9-4F91-B3ED-09858CF916DD}" srcId="{AE68CC32-151D-4606-BE11-0B190360BC38}" destId="{E8331BE3-E0D7-40FD-915D-EF8F7C73D369}" srcOrd="1" destOrd="0" parTransId="{E1214FFD-7249-4566-BA36-22000E23C433}" sibTransId="{CCB7D91F-42BC-40AF-9890-40C9BE0C4607}"/>
    <dgm:cxn modelId="{8EA41051-07DE-480B-9838-1B548B8194FC}" type="presParOf" srcId="{10B264B0-EF9B-48D0-A844-8B7243E5A7D2}" destId="{DA5760D2-E149-41E0-8A61-1A1D29EE7E5D}" srcOrd="0" destOrd="0" presId="urn:microsoft.com/office/officeart/2005/8/layout/pyramid2"/>
    <dgm:cxn modelId="{D34E342A-42D8-4DB6-9417-7D0362682C03}" type="presParOf" srcId="{10B264B0-EF9B-48D0-A844-8B7243E5A7D2}" destId="{8C922215-7D36-451C-8AF7-F7E1343F131A}" srcOrd="1" destOrd="0" presId="urn:microsoft.com/office/officeart/2005/8/layout/pyramid2"/>
    <dgm:cxn modelId="{354921BD-48E7-4CEB-9B0E-7D2D03C6A0C7}" type="presParOf" srcId="{8C922215-7D36-451C-8AF7-F7E1343F131A}" destId="{230FA1DC-5929-4205-BB16-5A21ED26C4CF}" srcOrd="0" destOrd="0" presId="urn:microsoft.com/office/officeart/2005/8/layout/pyramid2"/>
    <dgm:cxn modelId="{FF346E27-0BB6-49E9-9FF6-421D8D14198D}" type="presParOf" srcId="{8C922215-7D36-451C-8AF7-F7E1343F131A}" destId="{FC774695-754D-4DA9-B015-64249E8E36F4}" srcOrd="1" destOrd="0" presId="urn:microsoft.com/office/officeart/2005/8/layout/pyramid2"/>
    <dgm:cxn modelId="{C42FAEB9-E7DA-4246-98B3-D36B9A75580A}" type="presParOf" srcId="{8C922215-7D36-451C-8AF7-F7E1343F131A}" destId="{69C246B4-89E9-4D0F-97F3-393792ED79AA}" srcOrd="2" destOrd="0" presId="urn:microsoft.com/office/officeart/2005/8/layout/pyramid2"/>
    <dgm:cxn modelId="{01FB7796-68CA-49CF-B78C-5059560DAEF0}" type="presParOf" srcId="{8C922215-7D36-451C-8AF7-F7E1343F131A}" destId="{A3523118-D720-4B4A-8087-71CB951208AF}" srcOrd="3" destOrd="0" presId="urn:microsoft.com/office/officeart/2005/8/layout/pyramid2"/>
    <dgm:cxn modelId="{5A62CA5A-961B-45F1-AB1F-960C97F82B14}" type="presParOf" srcId="{8C922215-7D36-451C-8AF7-F7E1343F131A}" destId="{FDF3B52F-4065-4D5E-BA51-241D29788657}" srcOrd="4" destOrd="0" presId="urn:microsoft.com/office/officeart/2005/8/layout/pyramid2"/>
    <dgm:cxn modelId="{25AB7473-7D17-4443-8204-87B86B4378A7}" type="presParOf" srcId="{8C922215-7D36-451C-8AF7-F7E1343F131A}" destId="{E9F99BCC-00E8-40EA-801B-9DF0597FDB8E}" srcOrd="5" destOrd="0" presId="urn:microsoft.com/office/officeart/2005/8/layout/pyramid2"/>
    <dgm:cxn modelId="{2027C5EB-ECE0-4E6E-9CFC-D23EB12EC875}" type="presParOf" srcId="{8C922215-7D36-451C-8AF7-F7E1343F131A}" destId="{9F7ED1BA-EFF5-4D74-A683-8C3BA81A726F}" srcOrd="6" destOrd="0" presId="urn:microsoft.com/office/officeart/2005/8/layout/pyramid2"/>
    <dgm:cxn modelId="{CA9CBB20-0703-462D-870E-0E6427D3986C}" type="presParOf" srcId="{8C922215-7D36-451C-8AF7-F7E1343F131A}" destId="{64D7877B-2C4E-4CBE-AEAD-BFB2A2FD3D27}" srcOrd="7" destOrd="0" presId="urn:microsoft.com/office/officeart/2005/8/layout/pyramid2"/>
    <dgm:cxn modelId="{D7350895-9801-470A-8450-187191681867}" type="presParOf" srcId="{8C922215-7D36-451C-8AF7-F7E1343F131A}" destId="{A3638E5E-9B82-412D-8690-A7A6B4AA0E07}" srcOrd="8" destOrd="0" presId="urn:microsoft.com/office/officeart/2005/8/layout/pyramid2"/>
    <dgm:cxn modelId="{64090A88-F308-445C-929B-476A4F2EF80B}" type="presParOf" srcId="{8C922215-7D36-451C-8AF7-F7E1343F131A}" destId="{CA435270-8624-4EC1-9B93-DBA4654FA0C8}" srcOrd="9" destOrd="0" presId="urn:microsoft.com/office/officeart/2005/8/layout/pyramid2"/>
    <dgm:cxn modelId="{71608308-793E-4D46-A04A-556515665DBA}" type="presParOf" srcId="{8C922215-7D36-451C-8AF7-F7E1343F131A}" destId="{7439DD79-066F-4BAF-9FCF-95567007A9A6}" srcOrd="10" destOrd="0" presId="urn:microsoft.com/office/officeart/2005/8/layout/pyramid2"/>
    <dgm:cxn modelId="{061A4781-B476-4059-89AC-C83B6F05A194}" type="presParOf" srcId="{8C922215-7D36-451C-8AF7-F7E1343F131A}" destId="{FC0EECA9-0759-425B-A8C6-6C8C3CF5C267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2549FC-FFB6-41C0-B149-5A6F53124054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0D739B63-EC08-4B44-8E10-C9E9BFA340DC}">
      <dgm:prSet phldrT="[Text]"/>
      <dgm:spPr/>
      <dgm:t>
        <a:bodyPr/>
        <a:lstStyle/>
        <a:p>
          <a:r>
            <a:rPr lang="el-GR" dirty="0"/>
            <a:t>Διαλέξεις</a:t>
          </a:r>
          <a:endParaRPr lang="en-GB" dirty="0"/>
        </a:p>
      </dgm:t>
    </dgm:pt>
    <dgm:pt modelId="{49756A93-4B06-462D-8293-59E434075865}" type="parTrans" cxnId="{053E96CE-7A5D-42CD-AF05-5CAF3C2DBFFE}">
      <dgm:prSet/>
      <dgm:spPr/>
      <dgm:t>
        <a:bodyPr/>
        <a:lstStyle/>
        <a:p>
          <a:endParaRPr lang="en-GB"/>
        </a:p>
      </dgm:t>
    </dgm:pt>
    <dgm:pt modelId="{90677DB8-978F-4418-A72B-D9D964A1E0F0}" type="sibTrans" cxnId="{053E96CE-7A5D-42CD-AF05-5CAF3C2DBFFE}">
      <dgm:prSet/>
      <dgm:spPr/>
      <dgm:t>
        <a:bodyPr/>
        <a:lstStyle/>
        <a:p>
          <a:endParaRPr lang="en-GB"/>
        </a:p>
      </dgm:t>
    </dgm:pt>
    <dgm:pt modelId="{63A81F46-C49F-48A2-909C-AE06AB7BC0B7}">
      <dgm:prSet phldrT="[Text]"/>
      <dgm:spPr/>
      <dgm:t>
        <a:bodyPr/>
        <a:lstStyle/>
        <a:p>
          <a:r>
            <a:rPr lang="el-GR" dirty="0"/>
            <a:t>Ανάγνωση</a:t>
          </a:r>
          <a:endParaRPr lang="en-GB" dirty="0"/>
        </a:p>
      </dgm:t>
    </dgm:pt>
    <dgm:pt modelId="{71DA101A-12DA-45B6-B71D-952EC579A875}" type="parTrans" cxnId="{BABE0965-2BD1-4CFE-8C0C-95511846357F}">
      <dgm:prSet/>
      <dgm:spPr/>
      <dgm:t>
        <a:bodyPr/>
        <a:lstStyle/>
        <a:p>
          <a:endParaRPr lang="en-GB"/>
        </a:p>
      </dgm:t>
    </dgm:pt>
    <dgm:pt modelId="{E252BE32-D1BA-4326-85B3-D4F9B6499AAD}" type="sibTrans" cxnId="{BABE0965-2BD1-4CFE-8C0C-95511846357F}">
      <dgm:prSet/>
      <dgm:spPr/>
      <dgm:t>
        <a:bodyPr/>
        <a:lstStyle/>
        <a:p>
          <a:endParaRPr lang="en-GB"/>
        </a:p>
      </dgm:t>
    </dgm:pt>
    <dgm:pt modelId="{4E5498B8-98D2-4C0C-A124-6605B67E60CE}">
      <dgm:prSet phldrT="[Text]"/>
      <dgm:spPr/>
      <dgm:t>
        <a:bodyPr/>
        <a:lstStyle/>
        <a:p>
          <a:r>
            <a:rPr lang="el-GR" dirty="0"/>
            <a:t>Εικόνες-ήχος</a:t>
          </a:r>
          <a:endParaRPr lang="en-GB" dirty="0"/>
        </a:p>
      </dgm:t>
    </dgm:pt>
    <dgm:pt modelId="{B52B6ACC-4A43-4EF7-825E-4F1A3419FFCB}" type="parTrans" cxnId="{AD0B6A35-7FD3-4DA1-ADDF-1E391FB5741B}">
      <dgm:prSet/>
      <dgm:spPr/>
      <dgm:t>
        <a:bodyPr/>
        <a:lstStyle/>
        <a:p>
          <a:endParaRPr lang="en-GB"/>
        </a:p>
      </dgm:t>
    </dgm:pt>
    <dgm:pt modelId="{BCBA321A-04A4-41E0-ACF7-663E6B4589CA}" type="sibTrans" cxnId="{AD0B6A35-7FD3-4DA1-ADDF-1E391FB5741B}">
      <dgm:prSet/>
      <dgm:spPr/>
      <dgm:t>
        <a:bodyPr/>
        <a:lstStyle/>
        <a:p>
          <a:endParaRPr lang="en-GB"/>
        </a:p>
      </dgm:t>
    </dgm:pt>
    <dgm:pt modelId="{8E601BFE-086B-4B8C-86D9-9045DAE57572}">
      <dgm:prSet phldrT="[Text]"/>
      <dgm:spPr/>
      <dgm:t>
        <a:bodyPr/>
        <a:lstStyle/>
        <a:p>
          <a:r>
            <a:rPr lang="el-GR" dirty="0"/>
            <a:t>Επίδειξη</a:t>
          </a:r>
          <a:endParaRPr lang="en-GB" dirty="0"/>
        </a:p>
      </dgm:t>
    </dgm:pt>
    <dgm:pt modelId="{FE40016D-63B8-4439-BC82-1D395EEE3892}" type="parTrans" cxnId="{D0062783-761B-4B9A-8C5C-32A487AF196C}">
      <dgm:prSet/>
      <dgm:spPr/>
      <dgm:t>
        <a:bodyPr/>
        <a:lstStyle/>
        <a:p>
          <a:endParaRPr lang="en-GB"/>
        </a:p>
      </dgm:t>
    </dgm:pt>
    <dgm:pt modelId="{8944925C-4F85-458F-B91C-8FB7E8EE7D63}" type="sibTrans" cxnId="{D0062783-761B-4B9A-8C5C-32A487AF196C}">
      <dgm:prSet/>
      <dgm:spPr/>
      <dgm:t>
        <a:bodyPr/>
        <a:lstStyle/>
        <a:p>
          <a:endParaRPr lang="en-GB"/>
        </a:p>
      </dgm:t>
    </dgm:pt>
    <dgm:pt modelId="{9779E685-F96E-47C9-AB25-6494F2E278CA}">
      <dgm:prSet phldrT="[Text]"/>
      <dgm:spPr/>
      <dgm:t>
        <a:bodyPr/>
        <a:lstStyle/>
        <a:p>
          <a:r>
            <a:rPr lang="el-GR" dirty="0"/>
            <a:t>Συζήτηση σε ομάδες</a:t>
          </a:r>
          <a:endParaRPr lang="en-GB" dirty="0"/>
        </a:p>
      </dgm:t>
    </dgm:pt>
    <dgm:pt modelId="{EB8D114D-D9F9-4936-AC38-CA38232481C7}" type="parTrans" cxnId="{F8C5D4DE-A975-4BA2-9EB7-A29D433D3255}">
      <dgm:prSet/>
      <dgm:spPr/>
      <dgm:t>
        <a:bodyPr/>
        <a:lstStyle/>
        <a:p>
          <a:endParaRPr lang="en-GB"/>
        </a:p>
      </dgm:t>
    </dgm:pt>
    <dgm:pt modelId="{2287E9D4-E89B-4FEB-AB87-3B6F4F23FF72}" type="sibTrans" cxnId="{F8C5D4DE-A975-4BA2-9EB7-A29D433D3255}">
      <dgm:prSet/>
      <dgm:spPr/>
      <dgm:t>
        <a:bodyPr/>
        <a:lstStyle/>
        <a:p>
          <a:endParaRPr lang="en-GB"/>
        </a:p>
      </dgm:t>
    </dgm:pt>
    <dgm:pt modelId="{7DB12C27-5CE7-4733-A662-A9EA6D403397}">
      <dgm:prSet phldrT="[Text]"/>
      <dgm:spPr/>
      <dgm:t>
        <a:bodyPr/>
        <a:lstStyle/>
        <a:p>
          <a:r>
            <a:rPr lang="el-GR" dirty="0"/>
            <a:t>Εξάσκηση κάνοντας</a:t>
          </a:r>
          <a:endParaRPr lang="en-GB" dirty="0"/>
        </a:p>
      </dgm:t>
    </dgm:pt>
    <dgm:pt modelId="{E2A1031C-BA7D-4146-A098-EF23D0983AD3}" type="parTrans" cxnId="{EB244327-BEFF-4192-9D34-A34A908E8D9E}">
      <dgm:prSet/>
      <dgm:spPr/>
      <dgm:t>
        <a:bodyPr/>
        <a:lstStyle/>
        <a:p>
          <a:endParaRPr lang="en-GB"/>
        </a:p>
      </dgm:t>
    </dgm:pt>
    <dgm:pt modelId="{EDF3A92C-627B-4468-8CDF-688CA265CF5A}" type="sibTrans" cxnId="{EB244327-BEFF-4192-9D34-A34A908E8D9E}">
      <dgm:prSet/>
      <dgm:spPr/>
      <dgm:t>
        <a:bodyPr/>
        <a:lstStyle/>
        <a:p>
          <a:endParaRPr lang="en-GB"/>
        </a:p>
      </dgm:t>
    </dgm:pt>
    <dgm:pt modelId="{24776CB6-2D7F-4475-AE1E-F01BE136D9A4}">
      <dgm:prSet phldrT="[Text]"/>
      <dgm:spPr/>
      <dgm:t>
        <a:bodyPr/>
        <a:lstStyle/>
        <a:p>
          <a:r>
            <a:rPr lang="el-GR" dirty="0"/>
            <a:t>Διδασκαλία άλλων</a:t>
          </a:r>
          <a:endParaRPr lang="en-GB" dirty="0"/>
        </a:p>
      </dgm:t>
    </dgm:pt>
    <dgm:pt modelId="{10D37D0B-8D3F-453A-891D-80D21F7278C4}" type="parTrans" cxnId="{DDD8C477-F338-4B93-A886-800948A5A8DD}">
      <dgm:prSet/>
      <dgm:spPr/>
      <dgm:t>
        <a:bodyPr/>
        <a:lstStyle/>
        <a:p>
          <a:endParaRPr lang="en-GB"/>
        </a:p>
      </dgm:t>
    </dgm:pt>
    <dgm:pt modelId="{054FD42F-5246-45B9-9AA2-230BF30A0F85}" type="sibTrans" cxnId="{DDD8C477-F338-4B93-A886-800948A5A8DD}">
      <dgm:prSet/>
      <dgm:spPr/>
      <dgm:t>
        <a:bodyPr/>
        <a:lstStyle/>
        <a:p>
          <a:endParaRPr lang="en-GB"/>
        </a:p>
      </dgm:t>
    </dgm:pt>
    <dgm:pt modelId="{320A704C-36A8-4FEC-B023-B459BB33EFAB}" type="pres">
      <dgm:prSet presAssocID="{A12549FC-FFB6-41C0-B149-5A6F53124054}" presName="compositeShape" presStyleCnt="0">
        <dgm:presLayoutVars>
          <dgm:dir/>
          <dgm:resizeHandles/>
        </dgm:presLayoutVars>
      </dgm:prSet>
      <dgm:spPr/>
    </dgm:pt>
    <dgm:pt modelId="{C11B2F60-7C55-4274-946D-7439F14F48E4}" type="pres">
      <dgm:prSet presAssocID="{A12549FC-FFB6-41C0-B149-5A6F53124054}" presName="pyramid" presStyleLbl="node1" presStyleIdx="0" presStyleCnt="1"/>
      <dgm:spPr/>
    </dgm:pt>
    <dgm:pt modelId="{4B58684C-5E1F-4DF9-A78A-C5A7DA7A963E}" type="pres">
      <dgm:prSet presAssocID="{A12549FC-FFB6-41C0-B149-5A6F53124054}" presName="theList" presStyleCnt="0"/>
      <dgm:spPr/>
    </dgm:pt>
    <dgm:pt modelId="{FBC1217D-C44C-4C00-864F-C7EFB5C52785}" type="pres">
      <dgm:prSet presAssocID="{0D739B63-EC08-4B44-8E10-C9E9BFA340DC}" presName="aNode" presStyleLbl="fgAcc1" presStyleIdx="0" presStyleCnt="7">
        <dgm:presLayoutVars>
          <dgm:bulletEnabled val="1"/>
        </dgm:presLayoutVars>
      </dgm:prSet>
      <dgm:spPr/>
    </dgm:pt>
    <dgm:pt modelId="{D832E889-5073-4AE2-A801-2E932B72BB75}" type="pres">
      <dgm:prSet presAssocID="{0D739B63-EC08-4B44-8E10-C9E9BFA340DC}" presName="aSpace" presStyleCnt="0"/>
      <dgm:spPr/>
    </dgm:pt>
    <dgm:pt modelId="{2CF5A468-B29D-4AB7-A963-69ECC383EF6D}" type="pres">
      <dgm:prSet presAssocID="{63A81F46-C49F-48A2-909C-AE06AB7BC0B7}" presName="aNode" presStyleLbl="fgAcc1" presStyleIdx="1" presStyleCnt="7">
        <dgm:presLayoutVars>
          <dgm:bulletEnabled val="1"/>
        </dgm:presLayoutVars>
      </dgm:prSet>
      <dgm:spPr/>
    </dgm:pt>
    <dgm:pt modelId="{83D0C24F-0276-46DD-8F16-158E36B70F16}" type="pres">
      <dgm:prSet presAssocID="{63A81F46-C49F-48A2-909C-AE06AB7BC0B7}" presName="aSpace" presStyleCnt="0"/>
      <dgm:spPr/>
    </dgm:pt>
    <dgm:pt modelId="{0393E47F-AD7F-4B8A-9FB4-1184834618B1}" type="pres">
      <dgm:prSet presAssocID="{4E5498B8-98D2-4C0C-A124-6605B67E60CE}" presName="aNode" presStyleLbl="fgAcc1" presStyleIdx="2" presStyleCnt="7">
        <dgm:presLayoutVars>
          <dgm:bulletEnabled val="1"/>
        </dgm:presLayoutVars>
      </dgm:prSet>
      <dgm:spPr/>
    </dgm:pt>
    <dgm:pt modelId="{C2EA728B-411C-4705-85BF-B96BD95AAEE1}" type="pres">
      <dgm:prSet presAssocID="{4E5498B8-98D2-4C0C-A124-6605B67E60CE}" presName="aSpace" presStyleCnt="0"/>
      <dgm:spPr/>
    </dgm:pt>
    <dgm:pt modelId="{74E866A1-247D-4FB2-A876-94C56712F444}" type="pres">
      <dgm:prSet presAssocID="{8E601BFE-086B-4B8C-86D9-9045DAE57572}" presName="aNode" presStyleLbl="fgAcc1" presStyleIdx="3" presStyleCnt="7">
        <dgm:presLayoutVars>
          <dgm:bulletEnabled val="1"/>
        </dgm:presLayoutVars>
      </dgm:prSet>
      <dgm:spPr/>
    </dgm:pt>
    <dgm:pt modelId="{B46E00A7-4DFA-4800-BEC9-22BE163E739F}" type="pres">
      <dgm:prSet presAssocID="{8E601BFE-086B-4B8C-86D9-9045DAE57572}" presName="aSpace" presStyleCnt="0"/>
      <dgm:spPr/>
    </dgm:pt>
    <dgm:pt modelId="{34655790-0D6D-4690-AD0E-4AD88D678C65}" type="pres">
      <dgm:prSet presAssocID="{9779E685-F96E-47C9-AB25-6494F2E278CA}" presName="aNode" presStyleLbl="fgAcc1" presStyleIdx="4" presStyleCnt="7">
        <dgm:presLayoutVars>
          <dgm:bulletEnabled val="1"/>
        </dgm:presLayoutVars>
      </dgm:prSet>
      <dgm:spPr/>
    </dgm:pt>
    <dgm:pt modelId="{872D3A40-8342-402E-8D55-69E92D67BC9A}" type="pres">
      <dgm:prSet presAssocID="{9779E685-F96E-47C9-AB25-6494F2E278CA}" presName="aSpace" presStyleCnt="0"/>
      <dgm:spPr/>
    </dgm:pt>
    <dgm:pt modelId="{A4C418EF-226E-469A-9056-745377BB2E76}" type="pres">
      <dgm:prSet presAssocID="{7DB12C27-5CE7-4733-A662-A9EA6D403397}" presName="aNode" presStyleLbl="fgAcc1" presStyleIdx="5" presStyleCnt="7">
        <dgm:presLayoutVars>
          <dgm:bulletEnabled val="1"/>
        </dgm:presLayoutVars>
      </dgm:prSet>
      <dgm:spPr/>
    </dgm:pt>
    <dgm:pt modelId="{45179887-3398-4634-8020-1803B566BD4E}" type="pres">
      <dgm:prSet presAssocID="{7DB12C27-5CE7-4733-A662-A9EA6D403397}" presName="aSpace" presStyleCnt="0"/>
      <dgm:spPr/>
    </dgm:pt>
    <dgm:pt modelId="{9C43E127-47A6-49E3-8130-8BBC16F0564D}" type="pres">
      <dgm:prSet presAssocID="{24776CB6-2D7F-4475-AE1E-F01BE136D9A4}" presName="aNode" presStyleLbl="fgAcc1" presStyleIdx="6" presStyleCnt="7">
        <dgm:presLayoutVars>
          <dgm:bulletEnabled val="1"/>
        </dgm:presLayoutVars>
      </dgm:prSet>
      <dgm:spPr/>
    </dgm:pt>
    <dgm:pt modelId="{59C6D629-68D5-4C65-98C1-A70B3D473DA4}" type="pres">
      <dgm:prSet presAssocID="{24776CB6-2D7F-4475-AE1E-F01BE136D9A4}" presName="aSpace" presStyleCnt="0"/>
      <dgm:spPr/>
    </dgm:pt>
  </dgm:ptLst>
  <dgm:cxnLst>
    <dgm:cxn modelId="{EB244327-BEFF-4192-9D34-A34A908E8D9E}" srcId="{A12549FC-FFB6-41C0-B149-5A6F53124054}" destId="{7DB12C27-5CE7-4733-A662-A9EA6D403397}" srcOrd="5" destOrd="0" parTransId="{E2A1031C-BA7D-4146-A098-EF23D0983AD3}" sibTransId="{EDF3A92C-627B-4468-8CDF-688CA265CF5A}"/>
    <dgm:cxn modelId="{AD0B6A35-7FD3-4DA1-ADDF-1E391FB5741B}" srcId="{A12549FC-FFB6-41C0-B149-5A6F53124054}" destId="{4E5498B8-98D2-4C0C-A124-6605B67E60CE}" srcOrd="2" destOrd="0" parTransId="{B52B6ACC-4A43-4EF7-825E-4F1A3419FFCB}" sibTransId="{BCBA321A-04A4-41E0-ACF7-663E6B4589CA}"/>
    <dgm:cxn modelId="{331A2D5F-CC39-48AB-9359-233CCD72223E}" type="presOf" srcId="{8E601BFE-086B-4B8C-86D9-9045DAE57572}" destId="{74E866A1-247D-4FB2-A876-94C56712F444}" srcOrd="0" destOrd="0" presId="urn:microsoft.com/office/officeart/2005/8/layout/pyramid2"/>
    <dgm:cxn modelId="{BABE0965-2BD1-4CFE-8C0C-95511846357F}" srcId="{A12549FC-FFB6-41C0-B149-5A6F53124054}" destId="{63A81F46-C49F-48A2-909C-AE06AB7BC0B7}" srcOrd="1" destOrd="0" parTransId="{71DA101A-12DA-45B6-B71D-952EC579A875}" sibTransId="{E252BE32-D1BA-4326-85B3-D4F9B6499AAD}"/>
    <dgm:cxn modelId="{6D831171-3D7B-4BB3-8E64-CABB2B2560C3}" type="presOf" srcId="{4E5498B8-98D2-4C0C-A124-6605B67E60CE}" destId="{0393E47F-AD7F-4B8A-9FB4-1184834618B1}" srcOrd="0" destOrd="0" presId="urn:microsoft.com/office/officeart/2005/8/layout/pyramid2"/>
    <dgm:cxn modelId="{D708B671-320D-4DF6-AC2D-E9273DDA475E}" type="presOf" srcId="{0D739B63-EC08-4B44-8E10-C9E9BFA340DC}" destId="{FBC1217D-C44C-4C00-864F-C7EFB5C52785}" srcOrd="0" destOrd="0" presId="urn:microsoft.com/office/officeart/2005/8/layout/pyramid2"/>
    <dgm:cxn modelId="{8CA35453-A85D-4C13-B4FF-275B18C46CA9}" type="presOf" srcId="{A12549FC-FFB6-41C0-B149-5A6F53124054}" destId="{320A704C-36A8-4FEC-B023-B459BB33EFAB}" srcOrd="0" destOrd="0" presId="urn:microsoft.com/office/officeart/2005/8/layout/pyramid2"/>
    <dgm:cxn modelId="{CBBEC556-55BF-431C-BE9D-3310612C8375}" type="presOf" srcId="{9779E685-F96E-47C9-AB25-6494F2E278CA}" destId="{34655790-0D6D-4690-AD0E-4AD88D678C65}" srcOrd="0" destOrd="0" presId="urn:microsoft.com/office/officeart/2005/8/layout/pyramid2"/>
    <dgm:cxn modelId="{DDD8C477-F338-4B93-A886-800948A5A8DD}" srcId="{A12549FC-FFB6-41C0-B149-5A6F53124054}" destId="{24776CB6-2D7F-4475-AE1E-F01BE136D9A4}" srcOrd="6" destOrd="0" parTransId="{10D37D0B-8D3F-453A-891D-80D21F7278C4}" sibTransId="{054FD42F-5246-45B9-9AA2-230BF30A0F85}"/>
    <dgm:cxn modelId="{53B24D82-6F81-4CD3-B8F8-A9E9AD927754}" type="presOf" srcId="{24776CB6-2D7F-4475-AE1E-F01BE136D9A4}" destId="{9C43E127-47A6-49E3-8130-8BBC16F0564D}" srcOrd="0" destOrd="0" presId="urn:microsoft.com/office/officeart/2005/8/layout/pyramid2"/>
    <dgm:cxn modelId="{D0062783-761B-4B9A-8C5C-32A487AF196C}" srcId="{A12549FC-FFB6-41C0-B149-5A6F53124054}" destId="{8E601BFE-086B-4B8C-86D9-9045DAE57572}" srcOrd="3" destOrd="0" parTransId="{FE40016D-63B8-4439-BC82-1D395EEE3892}" sibTransId="{8944925C-4F85-458F-B91C-8FB7E8EE7D63}"/>
    <dgm:cxn modelId="{1E8E2691-7790-4789-A8D8-750C959D5FB3}" type="presOf" srcId="{7DB12C27-5CE7-4733-A662-A9EA6D403397}" destId="{A4C418EF-226E-469A-9056-745377BB2E76}" srcOrd="0" destOrd="0" presId="urn:microsoft.com/office/officeart/2005/8/layout/pyramid2"/>
    <dgm:cxn modelId="{053E96CE-7A5D-42CD-AF05-5CAF3C2DBFFE}" srcId="{A12549FC-FFB6-41C0-B149-5A6F53124054}" destId="{0D739B63-EC08-4B44-8E10-C9E9BFA340DC}" srcOrd="0" destOrd="0" parTransId="{49756A93-4B06-462D-8293-59E434075865}" sibTransId="{90677DB8-978F-4418-A72B-D9D964A1E0F0}"/>
    <dgm:cxn modelId="{F8C5D4DE-A975-4BA2-9EB7-A29D433D3255}" srcId="{A12549FC-FFB6-41C0-B149-5A6F53124054}" destId="{9779E685-F96E-47C9-AB25-6494F2E278CA}" srcOrd="4" destOrd="0" parTransId="{EB8D114D-D9F9-4936-AC38-CA38232481C7}" sibTransId="{2287E9D4-E89B-4FEB-AB87-3B6F4F23FF72}"/>
    <dgm:cxn modelId="{0B758CEA-C1F9-4FFE-B7ED-A6800F1427EA}" type="presOf" srcId="{63A81F46-C49F-48A2-909C-AE06AB7BC0B7}" destId="{2CF5A468-B29D-4AB7-A963-69ECC383EF6D}" srcOrd="0" destOrd="0" presId="urn:microsoft.com/office/officeart/2005/8/layout/pyramid2"/>
    <dgm:cxn modelId="{E11DE7F1-A77D-41BD-BA1B-6342058FE171}" type="presParOf" srcId="{320A704C-36A8-4FEC-B023-B459BB33EFAB}" destId="{C11B2F60-7C55-4274-946D-7439F14F48E4}" srcOrd="0" destOrd="0" presId="urn:microsoft.com/office/officeart/2005/8/layout/pyramid2"/>
    <dgm:cxn modelId="{38D83614-D1E8-4E65-9488-3602AFDBAA85}" type="presParOf" srcId="{320A704C-36A8-4FEC-B023-B459BB33EFAB}" destId="{4B58684C-5E1F-4DF9-A78A-C5A7DA7A963E}" srcOrd="1" destOrd="0" presId="urn:microsoft.com/office/officeart/2005/8/layout/pyramid2"/>
    <dgm:cxn modelId="{083DB548-4F9E-4D20-B49E-A504CB183FDE}" type="presParOf" srcId="{4B58684C-5E1F-4DF9-A78A-C5A7DA7A963E}" destId="{FBC1217D-C44C-4C00-864F-C7EFB5C52785}" srcOrd="0" destOrd="0" presId="urn:microsoft.com/office/officeart/2005/8/layout/pyramid2"/>
    <dgm:cxn modelId="{05584259-110F-4868-BD97-5A4D7425A312}" type="presParOf" srcId="{4B58684C-5E1F-4DF9-A78A-C5A7DA7A963E}" destId="{D832E889-5073-4AE2-A801-2E932B72BB75}" srcOrd="1" destOrd="0" presId="urn:microsoft.com/office/officeart/2005/8/layout/pyramid2"/>
    <dgm:cxn modelId="{8EFD5ADD-66E2-49E5-8726-4DDC1BD0F4E4}" type="presParOf" srcId="{4B58684C-5E1F-4DF9-A78A-C5A7DA7A963E}" destId="{2CF5A468-B29D-4AB7-A963-69ECC383EF6D}" srcOrd="2" destOrd="0" presId="urn:microsoft.com/office/officeart/2005/8/layout/pyramid2"/>
    <dgm:cxn modelId="{C9F389DF-0CFE-45EF-863F-434BE71ED7A3}" type="presParOf" srcId="{4B58684C-5E1F-4DF9-A78A-C5A7DA7A963E}" destId="{83D0C24F-0276-46DD-8F16-158E36B70F16}" srcOrd="3" destOrd="0" presId="urn:microsoft.com/office/officeart/2005/8/layout/pyramid2"/>
    <dgm:cxn modelId="{F4AD0871-5816-459F-8D4D-87FEE15C6BD6}" type="presParOf" srcId="{4B58684C-5E1F-4DF9-A78A-C5A7DA7A963E}" destId="{0393E47F-AD7F-4B8A-9FB4-1184834618B1}" srcOrd="4" destOrd="0" presId="urn:microsoft.com/office/officeart/2005/8/layout/pyramid2"/>
    <dgm:cxn modelId="{4AB30577-FA5D-4C39-BAD8-43C57B100692}" type="presParOf" srcId="{4B58684C-5E1F-4DF9-A78A-C5A7DA7A963E}" destId="{C2EA728B-411C-4705-85BF-B96BD95AAEE1}" srcOrd="5" destOrd="0" presId="urn:microsoft.com/office/officeart/2005/8/layout/pyramid2"/>
    <dgm:cxn modelId="{3172F304-A522-474D-83C9-6B3111B85BB2}" type="presParOf" srcId="{4B58684C-5E1F-4DF9-A78A-C5A7DA7A963E}" destId="{74E866A1-247D-4FB2-A876-94C56712F444}" srcOrd="6" destOrd="0" presId="urn:microsoft.com/office/officeart/2005/8/layout/pyramid2"/>
    <dgm:cxn modelId="{592DF350-A539-4D91-8AA7-43601ECA4274}" type="presParOf" srcId="{4B58684C-5E1F-4DF9-A78A-C5A7DA7A963E}" destId="{B46E00A7-4DFA-4800-BEC9-22BE163E739F}" srcOrd="7" destOrd="0" presId="urn:microsoft.com/office/officeart/2005/8/layout/pyramid2"/>
    <dgm:cxn modelId="{49769374-CD82-4058-842B-7AA594618452}" type="presParOf" srcId="{4B58684C-5E1F-4DF9-A78A-C5A7DA7A963E}" destId="{34655790-0D6D-4690-AD0E-4AD88D678C65}" srcOrd="8" destOrd="0" presId="urn:microsoft.com/office/officeart/2005/8/layout/pyramid2"/>
    <dgm:cxn modelId="{7DD6BDA2-A9B5-467E-84DB-5D0639A132BC}" type="presParOf" srcId="{4B58684C-5E1F-4DF9-A78A-C5A7DA7A963E}" destId="{872D3A40-8342-402E-8D55-69E92D67BC9A}" srcOrd="9" destOrd="0" presId="urn:microsoft.com/office/officeart/2005/8/layout/pyramid2"/>
    <dgm:cxn modelId="{40357B65-D9F8-40DB-940B-3EE99F2928B6}" type="presParOf" srcId="{4B58684C-5E1F-4DF9-A78A-C5A7DA7A963E}" destId="{A4C418EF-226E-469A-9056-745377BB2E76}" srcOrd="10" destOrd="0" presId="urn:microsoft.com/office/officeart/2005/8/layout/pyramid2"/>
    <dgm:cxn modelId="{2221B129-F039-4848-B068-FC44BD814CBF}" type="presParOf" srcId="{4B58684C-5E1F-4DF9-A78A-C5A7DA7A963E}" destId="{45179887-3398-4634-8020-1803B566BD4E}" srcOrd="11" destOrd="0" presId="urn:microsoft.com/office/officeart/2005/8/layout/pyramid2"/>
    <dgm:cxn modelId="{E46AFC5B-A325-4026-A266-EB67A030A30F}" type="presParOf" srcId="{4B58684C-5E1F-4DF9-A78A-C5A7DA7A963E}" destId="{9C43E127-47A6-49E3-8130-8BBC16F0564D}" srcOrd="12" destOrd="0" presId="urn:microsoft.com/office/officeart/2005/8/layout/pyramid2"/>
    <dgm:cxn modelId="{694B5BD9-2D74-4EFA-BA48-C57CB33FCC8C}" type="presParOf" srcId="{4B58684C-5E1F-4DF9-A78A-C5A7DA7A963E}" destId="{59C6D629-68D5-4C65-98C1-A70B3D473DA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67EFE3-023A-46D2-9C47-1965C67C984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3C4A087-E2CB-4878-A8C8-76531FFCD011}">
      <dgm:prSet phldrT="[Text]" custT="1"/>
      <dgm:spPr/>
      <dgm:t>
        <a:bodyPr/>
        <a:lstStyle/>
        <a:p>
          <a:r>
            <a:rPr lang="el-GR" sz="1600" b="1" dirty="0"/>
            <a:t>Το άτομο (κατάσταση, εμπειρία)</a:t>
          </a:r>
          <a:endParaRPr lang="en-GB" sz="1600" b="1" dirty="0"/>
        </a:p>
      </dgm:t>
    </dgm:pt>
    <dgm:pt modelId="{F201CFDF-7203-4F33-914A-D1AAED515406}" type="parTrans" cxnId="{BD4FAFF9-A306-47F6-8F81-32B38FD5D598}">
      <dgm:prSet/>
      <dgm:spPr/>
      <dgm:t>
        <a:bodyPr/>
        <a:lstStyle/>
        <a:p>
          <a:endParaRPr lang="en-GB" sz="1600"/>
        </a:p>
      </dgm:t>
    </dgm:pt>
    <dgm:pt modelId="{70E2E87B-DA3F-4933-97EC-D1923E4B3821}" type="sibTrans" cxnId="{BD4FAFF9-A306-47F6-8F81-32B38FD5D598}">
      <dgm:prSet/>
      <dgm:spPr/>
      <dgm:t>
        <a:bodyPr/>
        <a:lstStyle/>
        <a:p>
          <a:endParaRPr lang="en-GB" sz="1600"/>
        </a:p>
      </dgm:t>
    </dgm:pt>
    <dgm:pt modelId="{FE9650FF-9618-4207-8655-63B47F27AC1B}">
      <dgm:prSet phldrT="[Text]" custT="1"/>
      <dgm:spPr/>
      <dgm:t>
        <a:bodyPr/>
        <a:lstStyle/>
        <a:p>
          <a:r>
            <a:rPr lang="el-GR" sz="1600" dirty="0"/>
            <a:t>Αποθήκευση στη μνήμη</a:t>
          </a:r>
          <a:endParaRPr lang="en-GB" sz="1600" dirty="0"/>
        </a:p>
      </dgm:t>
    </dgm:pt>
    <dgm:pt modelId="{CD5F4690-3D96-4338-AD86-177065A17B49}" type="parTrans" cxnId="{7FA8A2AB-D6F7-46C1-82F7-1712ABBB1890}">
      <dgm:prSet/>
      <dgm:spPr/>
      <dgm:t>
        <a:bodyPr/>
        <a:lstStyle/>
        <a:p>
          <a:endParaRPr lang="en-GB" sz="1600"/>
        </a:p>
      </dgm:t>
    </dgm:pt>
    <dgm:pt modelId="{BDE49296-9365-4D9A-8A6F-2B554D50BD76}" type="sibTrans" cxnId="{7FA8A2AB-D6F7-46C1-82F7-1712ABBB1890}">
      <dgm:prSet/>
      <dgm:spPr/>
      <dgm:t>
        <a:bodyPr/>
        <a:lstStyle/>
        <a:p>
          <a:endParaRPr lang="en-GB" sz="1600"/>
        </a:p>
      </dgm:t>
    </dgm:pt>
    <dgm:pt modelId="{DF95DB80-5B3B-4D84-ADAD-6265C6100789}">
      <dgm:prSet phldrT="[Text]" custT="1"/>
      <dgm:spPr/>
      <dgm:t>
        <a:bodyPr/>
        <a:lstStyle/>
        <a:p>
          <a:r>
            <a:rPr lang="el-GR" sz="1600" dirty="0"/>
            <a:t>Το άτομο ενισχυμένο αλλά όχι αλλαγμένο</a:t>
          </a:r>
          <a:endParaRPr lang="en-GB" sz="1600" dirty="0"/>
        </a:p>
      </dgm:t>
    </dgm:pt>
    <dgm:pt modelId="{36EAA70B-8F37-4EAD-9D6D-AFA59D48ED17}" type="parTrans" cxnId="{A93143A5-38EA-4C8B-9CC9-A5971BE78CCE}">
      <dgm:prSet/>
      <dgm:spPr/>
      <dgm:t>
        <a:bodyPr/>
        <a:lstStyle/>
        <a:p>
          <a:endParaRPr lang="en-GB" sz="1600"/>
        </a:p>
      </dgm:t>
    </dgm:pt>
    <dgm:pt modelId="{9CC8BDE3-F5F2-46E8-A026-0D2AE8C84E4C}" type="sibTrans" cxnId="{A93143A5-38EA-4C8B-9CC9-A5971BE78CCE}">
      <dgm:prSet/>
      <dgm:spPr/>
      <dgm:t>
        <a:bodyPr/>
        <a:lstStyle/>
        <a:p>
          <a:endParaRPr lang="en-GB" sz="1600"/>
        </a:p>
      </dgm:t>
    </dgm:pt>
    <dgm:pt modelId="{F67D7B89-151A-4E78-9A38-7F2614A8A54D}">
      <dgm:prSet phldrT="[Text]" custT="1"/>
      <dgm:spPr/>
      <dgm:t>
        <a:bodyPr/>
        <a:lstStyle/>
        <a:p>
          <a:r>
            <a:rPr lang="el-GR" sz="1600" dirty="0"/>
            <a:t>Αξιολόγηση</a:t>
          </a:r>
          <a:endParaRPr lang="en-GB" sz="1600" dirty="0"/>
        </a:p>
      </dgm:t>
    </dgm:pt>
    <dgm:pt modelId="{1B253A31-C9A1-4239-A427-E0A5B90D01C5}" type="parTrans" cxnId="{46BDE168-544C-4D82-9B47-EB57D2CEBD8A}">
      <dgm:prSet/>
      <dgm:spPr/>
      <dgm:t>
        <a:bodyPr/>
        <a:lstStyle/>
        <a:p>
          <a:endParaRPr lang="en-GB" sz="1600"/>
        </a:p>
      </dgm:t>
    </dgm:pt>
    <dgm:pt modelId="{E8D08095-6C9F-41D3-BA35-1577EAAD97AF}" type="sibTrans" cxnId="{46BDE168-544C-4D82-9B47-EB57D2CEBD8A}">
      <dgm:prSet/>
      <dgm:spPr/>
      <dgm:t>
        <a:bodyPr/>
        <a:lstStyle/>
        <a:p>
          <a:endParaRPr lang="en-GB" sz="1600"/>
        </a:p>
      </dgm:t>
    </dgm:pt>
    <dgm:pt modelId="{E698C040-5045-4A2C-AF93-797173A6153A}">
      <dgm:prSet phldrT="[Text]" custT="1"/>
      <dgm:spPr/>
      <dgm:t>
        <a:bodyPr/>
        <a:lstStyle/>
        <a:p>
          <a:r>
            <a:rPr lang="el-GR" sz="1600" dirty="0"/>
            <a:t>Το άτομο αλλαγμένο</a:t>
          </a:r>
          <a:endParaRPr lang="en-GB" sz="1600" dirty="0"/>
        </a:p>
      </dgm:t>
    </dgm:pt>
    <dgm:pt modelId="{E6DD0410-B293-49D7-9BEC-A9890C685585}" type="parTrans" cxnId="{43BF1EC5-194C-4FBD-9816-ADE4559C5724}">
      <dgm:prSet/>
      <dgm:spPr/>
      <dgm:t>
        <a:bodyPr/>
        <a:lstStyle/>
        <a:p>
          <a:endParaRPr lang="en-GB" sz="1600"/>
        </a:p>
      </dgm:t>
    </dgm:pt>
    <dgm:pt modelId="{9D50AC05-DC2D-470F-9209-CD05E66BF03F}" type="sibTrans" cxnId="{43BF1EC5-194C-4FBD-9816-ADE4559C5724}">
      <dgm:prSet/>
      <dgm:spPr/>
      <dgm:t>
        <a:bodyPr/>
        <a:lstStyle/>
        <a:p>
          <a:endParaRPr lang="en-GB" sz="1600"/>
        </a:p>
      </dgm:t>
    </dgm:pt>
    <dgm:pt modelId="{F8E8C851-951D-49A0-8E22-5FE0D4525055}">
      <dgm:prSet phldrT="[Text]" custT="1"/>
      <dgm:spPr/>
      <dgm:t>
        <a:bodyPr/>
        <a:lstStyle/>
        <a:p>
          <a:r>
            <a:rPr lang="el-GR" sz="1600" dirty="0"/>
            <a:t>Πειραματισμός, εξάσκηση</a:t>
          </a:r>
          <a:endParaRPr lang="en-GB" sz="1600" dirty="0"/>
        </a:p>
      </dgm:t>
    </dgm:pt>
    <dgm:pt modelId="{EF39A9D9-D930-45FB-946D-4749F2345A70}" type="parTrans" cxnId="{4DE2C995-DDE7-4542-A9F1-650ABB1D6252}">
      <dgm:prSet/>
      <dgm:spPr/>
      <dgm:t>
        <a:bodyPr/>
        <a:lstStyle/>
        <a:p>
          <a:endParaRPr lang="en-GB" sz="1600"/>
        </a:p>
      </dgm:t>
    </dgm:pt>
    <dgm:pt modelId="{1B61B825-76F4-4061-8D21-5225F3098575}" type="sibTrans" cxnId="{4DE2C995-DDE7-4542-A9F1-650ABB1D6252}">
      <dgm:prSet/>
      <dgm:spPr/>
      <dgm:t>
        <a:bodyPr/>
        <a:lstStyle/>
        <a:p>
          <a:endParaRPr lang="en-GB" sz="1600"/>
        </a:p>
      </dgm:t>
    </dgm:pt>
    <dgm:pt modelId="{C5DE9831-9CD0-4CFF-B4E9-D366E868A82C}">
      <dgm:prSet phldrT="[Text]" custT="1"/>
      <dgm:spPr/>
      <dgm:t>
        <a:bodyPr/>
        <a:lstStyle/>
        <a:p>
          <a:r>
            <a:rPr lang="el-GR" sz="1600" dirty="0"/>
            <a:t>Εκλογίκευση και συλλογισμός</a:t>
          </a:r>
          <a:endParaRPr lang="en-GB" sz="1600" dirty="0"/>
        </a:p>
      </dgm:t>
    </dgm:pt>
    <dgm:pt modelId="{AAD0D8A4-88BD-4D8F-B5F9-03FB0DEF5687}" type="parTrans" cxnId="{06A12E59-0E67-4049-B1D5-85C78D0DB474}">
      <dgm:prSet/>
      <dgm:spPr/>
      <dgm:t>
        <a:bodyPr/>
        <a:lstStyle/>
        <a:p>
          <a:endParaRPr lang="en-GB"/>
        </a:p>
      </dgm:t>
    </dgm:pt>
    <dgm:pt modelId="{C6762DDA-52E8-4CB6-B545-D1166AB63311}" type="sibTrans" cxnId="{06A12E59-0E67-4049-B1D5-85C78D0DB474}">
      <dgm:prSet/>
      <dgm:spPr/>
      <dgm:t>
        <a:bodyPr/>
        <a:lstStyle/>
        <a:p>
          <a:endParaRPr lang="en-GB"/>
        </a:p>
      </dgm:t>
    </dgm:pt>
    <dgm:pt modelId="{3F208E35-D90D-430A-89A2-83DC4799F9C1}" type="pres">
      <dgm:prSet presAssocID="{D467EFE3-023A-46D2-9C47-1965C67C984F}" presName="cycle" presStyleCnt="0">
        <dgm:presLayoutVars>
          <dgm:dir/>
          <dgm:resizeHandles val="exact"/>
        </dgm:presLayoutVars>
      </dgm:prSet>
      <dgm:spPr/>
    </dgm:pt>
    <dgm:pt modelId="{2160D14A-6AAC-4310-AA01-7847AB065EC1}" type="pres">
      <dgm:prSet presAssocID="{D3C4A087-E2CB-4878-A8C8-76531FFCD011}" presName="dummy" presStyleCnt="0"/>
      <dgm:spPr/>
    </dgm:pt>
    <dgm:pt modelId="{F9D38B23-DE30-426D-8F62-EAC31D9560CF}" type="pres">
      <dgm:prSet presAssocID="{D3C4A087-E2CB-4878-A8C8-76531FFCD011}" presName="node" presStyleLbl="revTx" presStyleIdx="0" presStyleCnt="7" custScaleX="147903">
        <dgm:presLayoutVars>
          <dgm:bulletEnabled val="1"/>
        </dgm:presLayoutVars>
      </dgm:prSet>
      <dgm:spPr/>
    </dgm:pt>
    <dgm:pt modelId="{66FF21E4-50CC-4F8D-A80C-07C0FF341E19}" type="pres">
      <dgm:prSet presAssocID="{70E2E87B-DA3F-4933-97EC-D1923E4B3821}" presName="sibTrans" presStyleLbl="node1" presStyleIdx="0" presStyleCnt="7"/>
      <dgm:spPr/>
    </dgm:pt>
    <dgm:pt modelId="{8B4459DC-A531-4E60-92F9-6E722D296AEB}" type="pres">
      <dgm:prSet presAssocID="{F8E8C851-951D-49A0-8E22-5FE0D4525055}" presName="dummy" presStyleCnt="0"/>
      <dgm:spPr/>
    </dgm:pt>
    <dgm:pt modelId="{648AE079-0357-479F-AD49-9B63185C745E}" type="pres">
      <dgm:prSet presAssocID="{F8E8C851-951D-49A0-8E22-5FE0D4525055}" presName="node" presStyleLbl="revTx" presStyleIdx="1" presStyleCnt="7" custScaleX="167426">
        <dgm:presLayoutVars>
          <dgm:bulletEnabled val="1"/>
        </dgm:presLayoutVars>
      </dgm:prSet>
      <dgm:spPr/>
    </dgm:pt>
    <dgm:pt modelId="{18D083AC-D12B-4BE1-BA1D-C09DCC154E6F}" type="pres">
      <dgm:prSet presAssocID="{1B61B825-76F4-4061-8D21-5225F3098575}" presName="sibTrans" presStyleLbl="node1" presStyleIdx="1" presStyleCnt="7"/>
      <dgm:spPr/>
    </dgm:pt>
    <dgm:pt modelId="{1D41D4F8-A12C-456D-992A-3D396F3908A3}" type="pres">
      <dgm:prSet presAssocID="{FE9650FF-9618-4207-8655-63B47F27AC1B}" presName="dummy" presStyleCnt="0"/>
      <dgm:spPr/>
    </dgm:pt>
    <dgm:pt modelId="{826D27A1-E1FA-4C40-9133-11ED7A081745}" type="pres">
      <dgm:prSet presAssocID="{FE9650FF-9618-4207-8655-63B47F27AC1B}" presName="node" presStyleLbl="revTx" presStyleIdx="2" presStyleCnt="7" custScaleX="195881">
        <dgm:presLayoutVars>
          <dgm:bulletEnabled val="1"/>
        </dgm:presLayoutVars>
      </dgm:prSet>
      <dgm:spPr/>
    </dgm:pt>
    <dgm:pt modelId="{CBC3D586-0B78-44EC-B0C5-33F035472970}" type="pres">
      <dgm:prSet presAssocID="{BDE49296-9365-4D9A-8A6F-2B554D50BD76}" presName="sibTrans" presStyleLbl="node1" presStyleIdx="2" presStyleCnt="7"/>
      <dgm:spPr/>
    </dgm:pt>
    <dgm:pt modelId="{8FA49FA3-B7EF-463A-9087-AF1B6E3D8D03}" type="pres">
      <dgm:prSet presAssocID="{DF95DB80-5B3B-4D84-ADAD-6265C6100789}" presName="dummy" presStyleCnt="0"/>
      <dgm:spPr/>
    </dgm:pt>
    <dgm:pt modelId="{DE5E7AB8-EF8B-4767-9766-FFFB1151E15C}" type="pres">
      <dgm:prSet presAssocID="{DF95DB80-5B3B-4D84-ADAD-6265C6100789}" presName="node" presStyleLbl="revTx" presStyleIdx="3" presStyleCnt="7" custScaleX="173640" custRadScaleRad="118898" custRadScaleInc="-9528">
        <dgm:presLayoutVars>
          <dgm:bulletEnabled val="1"/>
        </dgm:presLayoutVars>
      </dgm:prSet>
      <dgm:spPr/>
    </dgm:pt>
    <dgm:pt modelId="{B44E6760-CF90-4EC2-A730-C1247FD21E84}" type="pres">
      <dgm:prSet presAssocID="{9CC8BDE3-F5F2-46E8-A026-0D2AE8C84E4C}" presName="sibTrans" presStyleLbl="node1" presStyleIdx="3" presStyleCnt="7"/>
      <dgm:spPr/>
    </dgm:pt>
    <dgm:pt modelId="{390139CC-DCBB-49B8-93D2-97BA858CD0A7}" type="pres">
      <dgm:prSet presAssocID="{F67D7B89-151A-4E78-9A38-7F2614A8A54D}" presName="dummy" presStyleCnt="0"/>
      <dgm:spPr/>
    </dgm:pt>
    <dgm:pt modelId="{6B27717E-A6E3-4E3D-B4AB-DAE56170CD66}" type="pres">
      <dgm:prSet presAssocID="{F67D7B89-151A-4E78-9A38-7F2614A8A54D}" presName="node" presStyleLbl="revTx" presStyleIdx="4" presStyleCnt="7" custScaleX="205035">
        <dgm:presLayoutVars>
          <dgm:bulletEnabled val="1"/>
        </dgm:presLayoutVars>
      </dgm:prSet>
      <dgm:spPr/>
    </dgm:pt>
    <dgm:pt modelId="{CB413938-0AE5-4AF3-8A81-74611C7BB5AA}" type="pres">
      <dgm:prSet presAssocID="{E8D08095-6C9F-41D3-BA35-1577EAAD97AF}" presName="sibTrans" presStyleLbl="node1" presStyleIdx="4" presStyleCnt="7"/>
      <dgm:spPr/>
    </dgm:pt>
    <dgm:pt modelId="{92951A92-113A-4EBB-A30F-EA3623468DB7}" type="pres">
      <dgm:prSet presAssocID="{C5DE9831-9CD0-4CFF-B4E9-D366E868A82C}" presName="dummy" presStyleCnt="0"/>
      <dgm:spPr/>
    </dgm:pt>
    <dgm:pt modelId="{6298FDC4-A301-463F-9A60-E82DC6AECDC0}" type="pres">
      <dgm:prSet presAssocID="{C5DE9831-9CD0-4CFF-B4E9-D366E868A82C}" presName="node" presStyleLbl="revTx" presStyleIdx="5" presStyleCnt="7" custScaleX="218737">
        <dgm:presLayoutVars>
          <dgm:bulletEnabled val="1"/>
        </dgm:presLayoutVars>
      </dgm:prSet>
      <dgm:spPr/>
    </dgm:pt>
    <dgm:pt modelId="{E2423EB5-82DD-4D2A-9B70-ADC9280BA686}" type="pres">
      <dgm:prSet presAssocID="{C6762DDA-52E8-4CB6-B545-D1166AB63311}" presName="sibTrans" presStyleLbl="node1" presStyleIdx="5" presStyleCnt="7"/>
      <dgm:spPr/>
    </dgm:pt>
    <dgm:pt modelId="{16704AE5-7F8E-4F84-B401-E9D6F5A3B1DB}" type="pres">
      <dgm:prSet presAssocID="{E698C040-5045-4A2C-AF93-797173A6153A}" presName="dummy" presStyleCnt="0"/>
      <dgm:spPr/>
    </dgm:pt>
    <dgm:pt modelId="{FA98D280-703A-4500-B8CA-6C00C554ABFA}" type="pres">
      <dgm:prSet presAssocID="{E698C040-5045-4A2C-AF93-797173A6153A}" presName="node" presStyleLbl="revTx" presStyleIdx="6" presStyleCnt="7" custScaleX="144576">
        <dgm:presLayoutVars>
          <dgm:bulletEnabled val="1"/>
        </dgm:presLayoutVars>
      </dgm:prSet>
      <dgm:spPr/>
    </dgm:pt>
    <dgm:pt modelId="{DA7DE00E-62C6-436E-9B79-DFC234AC20DE}" type="pres">
      <dgm:prSet presAssocID="{9D50AC05-DC2D-470F-9209-CD05E66BF03F}" presName="sibTrans" presStyleLbl="node1" presStyleIdx="6" presStyleCnt="7"/>
      <dgm:spPr/>
    </dgm:pt>
  </dgm:ptLst>
  <dgm:cxnLst>
    <dgm:cxn modelId="{B0322108-CA6F-442D-8E64-1A3CCD9941DF}" type="presOf" srcId="{70E2E87B-DA3F-4933-97EC-D1923E4B3821}" destId="{66FF21E4-50CC-4F8D-A80C-07C0FF341E19}" srcOrd="0" destOrd="0" presId="urn:microsoft.com/office/officeart/2005/8/layout/cycle1"/>
    <dgm:cxn modelId="{1F9A0426-26DF-4634-B058-090AF2E935F1}" type="presOf" srcId="{9D50AC05-DC2D-470F-9209-CD05E66BF03F}" destId="{DA7DE00E-62C6-436E-9B79-DFC234AC20DE}" srcOrd="0" destOrd="0" presId="urn:microsoft.com/office/officeart/2005/8/layout/cycle1"/>
    <dgm:cxn modelId="{0DB1322A-3899-4B47-87F8-02CB7615C372}" type="presOf" srcId="{F67D7B89-151A-4E78-9A38-7F2614A8A54D}" destId="{6B27717E-A6E3-4E3D-B4AB-DAE56170CD66}" srcOrd="0" destOrd="0" presId="urn:microsoft.com/office/officeart/2005/8/layout/cycle1"/>
    <dgm:cxn modelId="{4C04C437-54A0-4DDE-9F27-D59C02CECD54}" type="presOf" srcId="{9CC8BDE3-F5F2-46E8-A026-0D2AE8C84E4C}" destId="{B44E6760-CF90-4EC2-A730-C1247FD21E84}" srcOrd="0" destOrd="0" presId="urn:microsoft.com/office/officeart/2005/8/layout/cycle1"/>
    <dgm:cxn modelId="{4AB5163B-640D-4986-A826-34EAD01BF087}" type="presOf" srcId="{C5DE9831-9CD0-4CFF-B4E9-D366E868A82C}" destId="{6298FDC4-A301-463F-9A60-E82DC6AECDC0}" srcOrd="0" destOrd="0" presId="urn:microsoft.com/office/officeart/2005/8/layout/cycle1"/>
    <dgm:cxn modelId="{46BDE168-544C-4D82-9B47-EB57D2CEBD8A}" srcId="{D467EFE3-023A-46D2-9C47-1965C67C984F}" destId="{F67D7B89-151A-4E78-9A38-7F2614A8A54D}" srcOrd="4" destOrd="0" parTransId="{1B253A31-C9A1-4239-A427-E0A5B90D01C5}" sibTransId="{E8D08095-6C9F-41D3-BA35-1577EAAD97AF}"/>
    <dgm:cxn modelId="{71176550-6FF3-43D1-AE02-70BBAA758847}" type="presOf" srcId="{DF95DB80-5B3B-4D84-ADAD-6265C6100789}" destId="{DE5E7AB8-EF8B-4767-9766-FFFB1151E15C}" srcOrd="0" destOrd="0" presId="urn:microsoft.com/office/officeart/2005/8/layout/cycle1"/>
    <dgm:cxn modelId="{2805CC58-5D27-4C51-BD2C-9D93A823006B}" type="presOf" srcId="{BDE49296-9365-4D9A-8A6F-2B554D50BD76}" destId="{CBC3D586-0B78-44EC-B0C5-33F035472970}" srcOrd="0" destOrd="0" presId="urn:microsoft.com/office/officeart/2005/8/layout/cycle1"/>
    <dgm:cxn modelId="{06A12E59-0E67-4049-B1D5-85C78D0DB474}" srcId="{D467EFE3-023A-46D2-9C47-1965C67C984F}" destId="{C5DE9831-9CD0-4CFF-B4E9-D366E868A82C}" srcOrd="5" destOrd="0" parTransId="{AAD0D8A4-88BD-4D8F-B5F9-03FB0DEF5687}" sibTransId="{C6762DDA-52E8-4CB6-B545-D1166AB63311}"/>
    <dgm:cxn modelId="{D8F97459-DB64-4DC1-BAE9-7A13751453A8}" type="presOf" srcId="{1B61B825-76F4-4061-8D21-5225F3098575}" destId="{18D083AC-D12B-4BE1-BA1D-C09DCC154E6F}" srcOrd="0" destOrd="0" presId="urn:microsoft.com/office/officeart/2005/8/layout/cycle1"/>
    <dgm:cxn modelId="{8E4DA584-DB13-449B-A215-FFFB6090ED23}" type="presOf" srcId="{D3C4A087-E2CB-4878-A8C8-76531FFCD011}" destId="{F9D38B23-DE30-426D-8F62-EAC31D9560CF}" srcOrd="0" destOrd="0" presId="urn:microsoft.com/office/officeart/2005/8/layout/cycle1"/>
    <dgm:cxn modelId="{4DE2C995-DDE7-4542-A9F1-650ABB1D6252}" srcId="{D467EFE3-023A-46D2-9C47-1965C67C984F}" destId="{F8E8C851-951D-49A0-8E22-5FE0D4525055}" srcOrd="1" destOrd="0" parTransId="{EF39A9D9-D930-45FB-946D-4749F2345A70}" sibTransId="{1B61B825-76F4-4061-8D21-5225F3098575}"/>
    <dgm:cxn modelId="{A93143A5-38EA-4C8B-9CC9-A5971BE78CCE}" srcId="{D467EFE3-023A-46D2-9C47-1965C67C984F}" destId="{DF95DB80-5B3B-4D84-ADAD-6265C6100789}" srcOrd="3" destOrd="0" parTransId="{36EAA70B-8F37-4EAD-9D6D-AFA59D48ED17}" sibTransId="{9CC8BDE3-F5F2-46E8-A026-0D2AE8C84E4C}"/>
    <dgm:cxn modelId="{7FA8A2AB-D6F7-46C1-82F7-1712ABBB1890}" srcId="{D467EFE3-023A-46D2-9C47-1965C67C984F}" destId="{FE9650FF-9618-4207-8655-63B47F27AC1B}" srcOrd="2" destOrd="0" parTransId="{CD5F4690-3D96-4338-AD86-177065A17B49}" sibTransId="{BDE49296-9365-4D9A-8A6F-2B554D50BD76}"/>
    <dgm:cxn modelId="{216E23C1-1559-4878-B4B5-04731D2FC062}" type="presOf" srcId="{D467EFE3-023A-46D2-9C47-1965C67C984F}" destId="{3F208E35-D90D-430A-89A2-83DC4799F9C1}" srcOrd="0" destOrd="0" presId="urn:microsoft.com/office/officeart/2005/8/layout/cycle1"/>
    <dgm:cxn modelId="{43BF1EC5-194C-4FBD-9816-ADE4559C5724}" srcId="{D467EFE3-023A-46D2-9C47-1965C67C984F}" destId="{E698C040-5045-4A2C-AF93-797173A6153A}" srcOrd="6" destOrd="0" parTransId="{E6DD0410-B293-49D7-9BEC-A9890C685585}" sibTransId="{9D50AC05-DC2D-470F-9209-CD05E66BF03F}"/>
    <dgm:cxn modelId="{D60BF9D7-B423-4A19-8D8C-12DFE9C1E5EB}" type="presOf" srcId="{C6762DDA-52E8-4CB6-B545-D1166AB63311}" destId="{E2423EB5-82DD-4D2A-9B70-ADC9280BA686}" srcOrd="0" destOrd="0" presId="urn:microsoft.com/office/officeart/2005/8/layout/cycle1"/>
    <dgm:cxn modelId="{2F7826E2-A2D4-40A0-AD3B-D3141CD4590B}" type="presOf" srcId="{E698C040-5045-4A2C-AF93-797173A6153A}" destId="{FA98D280-703A-4500-B8CA-6C00C554ABFA}" srcOrd="0" destOrd="0" presId="urn:microsoft.com/office/officeart/2005/8/layout/cycle1"/>
    <dgm:cxn modelId="{1B31E3E2-D161-4B27-A8CB-3C45E6C95F3C}" type="presOf" srcId="{F8E8C851-951D-49A0-8E22-5FE0D4525055}" destId="{648AE079-0357-479F-AD49-9B63185C745E}" srcOrd="0" destOrd="0" presId="urn:microsoft.com/office/officeart/2005/8/layout/cycle1"/>
    <dgm:cxn modelId="{29EEBFE7-80EC-4DCF-8DA3-E271B893F2D3}" type="presOf" srcId="{E8D08095-6C9F-41D3-BA35-1577EAAD97AF}" destId="{CB413938-0AE5-4AF3-8A81-74611C7BB5AA}" srcOrd="0" destOrd="0" presId="urn:microsoft.com/office/officeart/2005/8/layout/cycle1"/>
    <dgm:cxn modelId="{F84B9FF3-F65F-45E8-BEAF-009CF4F4D036}" type="presOf" srcId="{FE9650FF-9618-4207-8655-63B47F27AC1B}" destId="{826D27A1-E1FA-4C40-9133-11ED7A081745}" srcOrd="0" destOrd="0" presId="urn:microsoft.com/office/officeart/2005/8/layout/cycle1"/>
    <dgm:cxn modelId="{BD4FAFF9-A306-47F6-8F81-32B38FD5D598}" srcId="{D467EFE3-023A-46D2-9C47-1965C67C984F}" destId="{D3C4A087-E2CB-4878-A8C8-76531FFCD011}" srcOrd="0" destOrd="0" parTransId="{F201CFDF-7203-4F33-914A-D1AAED515406}" sibTransId="{70E2E87B-DA3F-4933-97EC-D1923E4B3821}"/>
    <dgm:cxn modelId="{6160FD36-3182-4FB3-B739-BA869ADEFD33}" type="presParOf" srcId="{3F208E35-D90D-430A-89A2-83DC4799F9C1}" destId="{2160D14A-6AAC-4310-AA01-7847AB065EC1}" srcOrd="0" destOrd="0" presId="urn:microsoft.com/office/officeart/2005/8/layout/cycle1"/>
    <dgm:cxn modelId="{3AB4D7EE-EEA7-4D88-9123-65EC25DD5483}" type="presParOf" srcId="{3F208E35-D90D-430A-89A2-83DC4799F9C1}" destId="{F9D38B23-DE30-426D-8F62-EAC31D9560CF}" srcOrd="1" destOrd="0" presId="urn:microsoft.com/office/officeart/2005/8/layout/cycle1"/>
    <dgm:cxn modelId="{02F42085-7485-41C7-BC27-23F20D2382B4}" type="presParOf" srcId="{3F208E35-D90D-430A-89A2-83DC4799F9C1}" destId="{66FF21E4-50CC-4F8D-A80C-07C0FF341E19}" srcOrd="2" destOrd="0" presId="urn:microsoft.com/office/officeart/2005/8/layout/cycle1"/>
    <dgm:cxn modelId="{7AB14704-1ABC-49A5-9536-9C647F9AE044}" type="presParOf" srcId="{3F208E35-D90D-430A-89A2-83DC4799F9C1}" destId="{8B4459DC-A531-4E60-92F9-6E722D296AEB}" srcOrd="3" destOrd="0" presId="urn:microsoft.com/office/officeart/2005/8/layout/cycle1"/>
    <dgm:cxn modelId="{814F94CF-FDC5-4FD5-B8E8-AB0B76C9CE82}" type="presParOf" srcId="{3F208E35-D90D-430A-89A2-83DC4799F9C1}" destId="{648AE079-0357-479F-AD49-9B63185C745E}" srcOrd="4" destOrd="0" presId="urn:microsoft.com/office/officeart/2005/8/layout/cycle1"/>
    <dgm:cxn modelId="{71F4AE1C-AC6C-44B8-8B20-2B33B1EA3B45}" type="presParOf" srcId="{3F208E35-D90D-430A-89A2-83DC4799F9C1}" destId="{18D083AC-D12B-4BE1-BA1D-C09DCC154E6F}" srcOrd="5" destOrd="0" presId="urn:microsoft.com/office/officeart/2005/8/layout/cycle1"/>
    <dgm:cxn modelId="{3EB400EF-184F-46E6-8E80-C3ED8059AFF8}" type="presParOf" srcId="{3F208E35-D90D-430A-89A2-83DC4799F9C1}" destId="{1D41D4F8-A12C-456D-992A-3D396F3908A3}" srcOrd="6" destOrd="0" presId="urn:microsoft.com/office/officeart/2005/8/layout/cycle1"/>
    <dgm:cxn modelId="{772C7350-CE93-4499-A003-DDC62EAC1F6E}" type="presParOf" srcId="{3F208E35-D90D-430A-89A2-83DC4799F9C1}" destId="{826D27A1-E1FA-4C40-9133-11ED7A081745}" srcOrd="7" destOrd="0" presId="urn:microsoft.com/office/officeart/2005/8/layout/cycle1"/>
    <dgm:cxn modelId="{46826C05-BDA7-4E7B-BF34-E5E8C24454E0}" type="presParOf" srcId="{3F208E35-D90D-430A-89A2-83DC4799F9C1}" destId="{CBC3D586-0B78-44EC-B0C5-33F035472970}" srcOrd="8" destOrd="0" presId="urn:microsoft.com/office/officeart/2005/8/layout/cycle1"/>
    <dgm:cxn modelId="{55EAAFBA-0DFB-4CD0-80C2-25B1DCF448FA}" type="presParOf" srcId="{3F208E35-D90D-430A-89A2-83DC4799F9C1}" destId="{8FA49FA3-B7EF-463A-9087-AF1B6E3D8D03}" srcOrd="9" destOrd="0" presId="urn:microsoft.com/office/officeart/2005/8/layout/cycle1"/>
    <dgm:cxn modelId="{3E3F3EE9-C354-4102-81E7-7CCE7D542743}" type="presParOf" srcId="{3F208E35-D90D-430A-89A2-83DC4799F9C1}" destId="{DE5E7AB8-EF8B-4767-9766-FFFB1151E15C}" srcOrd="10" destOrd="0" presId="urn:microsoft.com/office/officeart/2005/8/layout/cycle1"/>
    <dgm:cxn modelId="{AF900F7D-75A3-4C81-B7C8-462804889142}" type="presParOf" srcId="{3F208E35-D90D-430A-89A2-83DC4799F9C1}" destId="{B44E6760-CF90-4EC2-A730-C1247FD21E84}" srcOrd="11" destOrd="0" presId="urn:microsoft.com/office/officeart/2005/8/layout/cycle1"/>
    <dgm:cxn modelId="{58A8C1A1-0CCA-47D2-BE1D-B1EBA72A9F68}" type="presParOf" srcId="{3F208E35-D90D-430A-89A2-83DC4799F9C1}" destId="{390139CC-DCBB-49B8-93D2-97BA858CD0A7}" srcOrd="12" destOrd="0" presId="urn:microsoft.com/office/officeart/2005/8/layout/cycle1"/>
    <dgm:cxn modelId="{7B3EA3B7-0E51-4A2F-BF63-F70EE4EA6689}" type="presParOf" srcId="{3F208E35-D90D-430A-89A2-83DC4799F9C1}" destId="{6B27717E-A6E3-4E3D-B4AB-DAE56170CD66}" srcOrd="13" destOrd="0" presId="urn:microsoft.com/office/officeart/2005/8/layout/cycle1"/>
    <dgm:cxn modelId="{6D943826-B12B-4E44-990B-52130CE4669B}" type="presParOf" srcId="{3F208E35-D90D-430A-89A2-83DC4799F9C1}" destId="{CB413938-0AE5-4AF3-8A81-74611C7BB5AA}" srcOrd="14" destOrd="0" presId="urn:microsoft.com/office/officeart/2005/8/layout/cycle1"/>
    <dgm:cxn modelId="{3E737358-0131-47C2-B2F9-DC7E905D8109}" type="presParOf" srcId="{3F208E35-D90D-430A-89A2-83DC4799F9C1}" destId="{92951A92-113A-4EBB-A30F-EA3623468DB7}" srcOrd="15" destOrd="0" presId="urn:microsoft.com/office/officeart/2005/8/layout/cycle1"/>
    <dgm:cxn modelId="{5DB6DB68-F185-4EB3-8E75-A21C3A4DD74D}" type="presParOf" srcId="{3F208E35-D90D-430A-89A2-83DC4799F9C1}" destId="{6298FDC4-A301-463F-9A60-E82DC6AECDC0}" srcOrd="16" destOrd="0" presId="urn:microsoft.com/office/officeart/2005/8/layout/cycle1"/>
    <dgm:cxn modelId="{BE5CFDAE-FE60-4ABE-A2E9-C5489D1FC237}" type="presParOf" srcId="{3F208E35-D90D-430A-89A2-83DC4799F9C1}" destId="{E2423EB5-82DD-4D2A-9B70-ADC9280BA686}" srcOrd="17" destOrd="0" presId="urn:microsoft.com/office/officeart/2005/8/layout/cycle1"/>
    <dgm:cxn modelId="{EC2C99DA-E7F1-4C0B-8139-16E9A333B84E}" type="presParOf" srcId="{3F208E35-D90D-430A-89A2-83DC4799F9C1}" destId="{16704AE5-7F8E-4F84-B401-E9D6F5A3B1DB}" srcOrd="18" destOrd="0" presId="urn:microsoft.com/office/officeart/2005/8/layout/cycle1"/>
    <dgm:cxn modelId="{6FCEED26-CE15-4BC2-81EF-37A0F7958D8A}" type="presParOf" srcId="{3F208E35-D90D-430A-89A2-83DC4799F9C1}" destId="{FA98D280-703A-4500-B8CA-6C00C554ABFA}" srcOrd="19" destOrd="0" presId="urn:microsoft.com/office/officeart/2005/8/layout/cycle1"/>
    <dgm:cxn modelId="{C2E3AEFE-D546-4C48-B8AD-6C44BD62E8CA}" type="presParOf" srcId="{3F208E35-D90D-430A-89A2-83DC4799F9C1}" destId="{DA7DE00E-62C6-436E-9B79-DFC234AC20DE}" srcOrd="2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2549FC-FFB6-41C0-B149-5A6F53124054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0D739B63-EC08-4B44-8E10-C9E9BFA340DC}">
      <dgm:prSet phldrT="[Text]"/>
      <dgm:spPr/>
      <dgm:t>
        <a:bodyPr/>
        <a:lstStyle/>
        <a:p>
          <a:r>
            <a:rPr lang="el-GR" dirty="0"/>
            <a:t>Διαλέξεις</a:t>
          </a:r>
          <a:endParaRPr lang="en-GB" dirty="0"/>
        </a:p>
      </dgm:t>
    </dgm:pt>
    <dgm:pt modelId="{49756A93-4B06-462D-8293-59E434075865}" type="parTrans" cxnId="{053E96CE-7A5D-42CD-AF05-5CAF3C2DBFFE}">
      <dgm:prSet/>
      <dgm:spPr/>
      <dgm:t>
        <a:bodyPr/>
        <a:lstStyle/>
        <a:p>
          <a:endParaRPr lang="en-GB"/>
        </a:p>
      </dgm:t>
    </dgm:pt>
    <dgm:pt modelId="{90677DB8-978F-4418-A72B-D9D964A1E0F0}" type="sibTrans" cxnId="{053E96CE-7A5D-42CD-AF05-5CAF3C2DBFFE}">
      <dgm:prSet/>
      <dgm:spPr/>
      <dgm:t>
        <a:bodyPr/>
        <a:lstStyle/>
        <a:p>
          <a:endParaRPr lang="en-GB"/>
        </a:p>
      </dgm:t>
    </dgm:pt>
    <dgm:pt modelId="{63A81F46-C49F-48A2-909C-AE06AB7BC0B7}">
      <dgm:prSet phldrT="[Text]"/>
      <dgm:spPr/>
      <dgm:t>
        <a:bodyPr/>
        <a:lstStyle/>
        <a:p>
          <a:r>
            <a:rPr lang="el-GR" dirty="0"/>
            <a:t>Ανάγνωση</a:t>
          </a:r>
          <a:endParaRPr lang="en-GB" dirty="0"/>
        </a:p>
      </dgm:t>
    </dgm:pt>
    <dgm:pt modelId="{71DA101A-12DA-45B6-B71D-952EC579A875}" type="parTrans" cxnId="{BABE0965-2BD1-4CFE-8C0C-95511846357F}">
      <dgm:prSet/>
      <dgm:spPr/>
      <dgm:t>
        <a:bodyPr/>
        <a:lstStyle/>
        <a:p>
          <a:endParaRPr lang="en-GB"/>
        </a:p>
      </dgm:t>
    </dgm:pt>
    <dgm:pt modelId="{E252BE32-D1BA-4326-85B3-D4F9B6499AAD}" type="sibTrans" cxnId="{BABE0965-2BD1-4CFE-8C0C-95511846357F}">
      <dgm:prSet/>
      <dgm:spPr/>
      <dgm:t>
        <a:bodyPr/>
        <a:lstStyle/>
        <a:p>
          <a:endParaRPr lang="en-GB"/>
        </a:p>
      </dgm:t>
    </dgm:pt>
    <dgm:pt modelId="{4E5498B8-98D2-4C0C-A124-6605B67E60CE}">
      <dgm:prSet phldrT="[Text]"/>
      <dgm:spPr/>
      <dgm:t>
        <a:bodyPr/>
        <a:lstStyle/>
        <a:p>
          <a:r>
            <a:rPr lang="el-GR" dirty="0"/>
            <a:t>Εικόνες-ήχος</a:t>
          </a:r>
          <a:endParaRPr lang="en-GB" dirty="0"/>
        </a:p>
      </dgm:t>
    </dgm:pt>
    <dgm:pt modelId="{B52B6ACC-4A43-4EF7-825E-4F1A3419FFCB}" type="parTrans" cxnId="{AD0B6A35-7FD3-4DA1-ADDF-1E391FB5741B}">
      <dgm:prSet/>
      <dgm:spPr/>
      <dgm:t>
        <a:bodyPr/>
        <a:lstStyle/>
        <a:p>
          <a:endParaRPr lang="en-GB"/>
        </a:p>
      </dgm:t>
    </dgm:pt>
    <dgm:pt modelId="{BCBA321A-04A4-41E0-ACF7-663E6B4589CA}" type="sibTrans" cxnId="{AD0B6A35-7FD3-4DA1-ADDF-1E391FB5741B}">
      <dgm:prSet/>
      <dgm:spPr/>
      <dgm:t>
        <a:bodyPr/>
        <a:lstStyle/>
        <a:p>
          <a:endParaRPr lang="en-GB"/>
        </a:p>
      </dgm:t>
    </dgm:pt>
    <dgm:pt modelId="{8E601BFE-086B-4B8C-86D9-9045DAE57572}">
      <dgm:prSet phldrT="[Text]"/>
      <dgm:spPr/>
      <dgm:t>
        <a:bodyPr/>
        <a:lstStyle/>
        <a:p>
          <a:r>
            <a:rPr lang="el-GR" dirty="0"/>
            <a:t>Επίδειξη</a:t>
          </a:r>
          <a:endParaRPr lang="en-GB" dirty="0"/>
        </a:p>
      </dgm:t>
    </dgm:pt>
    <dgm:pt modelId="{FE40016D-63B8-4439-BC82-1D395EEE3892}" type="parTrans" cxnId="{D0062783-761B-4B9A-8C5C-32A487AF196C}">
      <dgm:prSet/>
      <dgm:spPr/>
      <dgm:t>
        <a:bodyPr/>
        <a:lstStyle/>
        <a:p>
          <a:endParaRPr lang="en-GB"/>
        </a:p>
      </dgm:t>
    </dgm:pt>
    <dgm:pt modelId="{8944925C-4F85-458F-B91C-8FB7E8EE7D63}" type="sibTrans" cxnId="{D0062783-761B-4B9A-8C5C-32A487AF196C}">
      <dgm:prSet/>
      <dgm:spPr/>
      <dgm:t>
        <a:bodyPr/>
        <a:lstStyle/>
        <a:p>
          <a:endParaRPr lang="en-GB"/>
        </a:p>
      </dgm:t>
    </dgm:pt>
    <dgm:pt modelId="{9779E685-F96E-47C9-AB25-6494F2E278CA}">
      <dgm:prSet phldrT="[Text]"/>
      <dgm:spPr/>
      <dgm:t>
        <a:bodyPr/>
        <a:lstStyle/>
        <a:p>
          <a:r>
            <a:rPr lang="el-GR" dirty="0"/>
            <a:t>Συζήτηση σε ομάδες</a:t>
          </a:r>
          <a:endParaRPr lang="en-GB" dirty="0"/>
        </a:p>
      </dgm:t>
    </dgm:pt>
    <dgm:pt modelId="{EB8D114D-D9F9-4936-AC38-CA38232481C7}" type="parTrans" cxnId="{F8C5D4DE-A975-4BA2-9EB7-A29D433D3255}">
      <dgm:prSet/>
      <dgm:spPr/>
      <dgm:t>
        <a:bodyPr/>
        <a:lstStyle/>
        <a:p>
          <a:endParaRPr lang="en-GB"/>
        </a:p>
      </dgm:t>
    </dgm:pt>
    <dgm:pt modelId="{2287E9D4-E89B-4FEB-AB87-3B6F4F23FF72}" type="sibTrans" cxnId="{F8C5D4DE-A975-4BA2-9EB7-A29D433D3255}">
      <dgm:prSet/>
      <dgm:spPr/>
      <dgm:t>
        <a:bodyPr/>
        <a:lstStyle/>
        <a:p>
          <a:endParaRPr lang="en-GB"/>
        </a:p>
      </dgm:t>
    </dgm:pt>
    <dgm:pt modelId="{7DB12C27-5CE7-4733-A662-A9EA6D403397}">
      <dgm:prSet phldrT="[Text]"/>
      <dgm:spPr/>
      <dgm:t>
        <a:bodyPr/>
        <a:lstStyle/>
        <a:p>
          <a:r>
            <a:rPr lang="el-GR" dirty="0"/>
            <a:t>Εξάσκηση κάνοντας</a:t>
          </a:r>
          <a:endParaRPr lang="en-GB" dirty="0"/>
        </a:p>
      </dgm:t>
    </dgm:pt>
    <dgm:pt modelId="{E2A1031C-BA7D-4146-A098-EF23D0983AD3}" type="parTrans" cxnId="{EB244327-BEFF-4192-9D34-A34A908E8D9E}">
      <dgm:prSet/>
      <dgm:spPr/>
      <dgm:t>
        <a:bodyPr/>
        <a:lstStyle/>
        <a:p>
          <a:endParaRPr lang="en-GB"/>
        </a:p>
      </dgm:t>
    </dgm:pt>
    <dgm:pt modelId="{EDF3A92C-627B-4468-8CDF-688CA265CF5A}" type="sibTrans" cxnId="{EB244327-BEFF-4192-9D34-A34A908E8D9E}">
      <dgm:prSet/>
      <dgm:spPr/>
      <dgm:t>
        <a:bodyPr/>
        <a:lstStyle/>
        <a:p>
          <a:endParaRPr lang="en-GB"/>
        </a:p>
      </dgm:t>
    </dgm:pt>
    <dgm:pt modelId="{24776CB6-2D7F-4475-AE1E-F01BE136D9A4}">
      <dgm:prSet phldrT="[Text]"/>
      <dgm:spPr/>
      <dgm:t>
        <a:bodyPr/>
        <a:lstStyle/>
        <a:p>
          <a:r>
            <a:rPr lang="el-GR" dirty="0"/>
            <a:t>Διδασκαλία άλλων</a:t>
          </a:r>
          <a:endParaRPr lang="en-GB" dirty="0"/>
        </a:p>
      </dgm:t>
    </dgm:pt>
    <dgm:pt modelId="{10D37D0B-8D3F-453A-891D-80D21F7278C4}" type="parTrans" cxnId="{DDD8C477-F338-4B93-A886-800948A5A8DD}">
      <dgm:prSet/>
      <dgm:spPr/>
      <dgm:t>
        <a:bodyPr/>
        <a:lstStyle/>
        <a:p>
          <a:endParaRPr lang="en-GB"/>
        </a:p>
      </dgm:t>
    </dgm:pt>
    <dgm:pt modelId="{054FD42F-5246-45B9-9AA2-230BF30A0F85}" type="sibTrans" cxnId="{DDD8C477-F338-4B93-A886-800948A5A8DD}">
      <dgm:prSet/>
      <dgm:spPr/>
      <dgm:t>
        <a:bodyPr/>
        <a:lstStyle/>
        <a:p>
          <a:endParaRPr lang="en-GB"/>
        </a:p>
      </dgm:t>
    </dgm:pt>
    <dgm:pt modelId="{320A704C-36A8-4FEC-B023-B459BB33EFAB}" type="pres">
      <dgm:prSet presAssocID="{A12549FC-FFB6-41C0-B149-5A6F53124054}" presName="compositeShape" presStyleCnt="0">
        <dgm:presLayoutVars>
          <dgm:dir/>
          <dgm:resizeHandles/>
        </dgm:presLayoutVars>
      </dgm:prSet>
      <dgm:spPr/>
    </dgm:pt>
    <dgm:pt modelId="{C11B2F60-7C55-4274-946D-7439F14F48E4}" type="pres">
      <dgm:prSet presAssocID="{A12549FC-FFB6-41C0-B149-5A6F53124054}" presName="pyramid" presStyleLbl="node1" presStyleIdx="0" presStyleCnt="1"/>
      <dgm:spPr/>
    </dgm:pt>
    <dgm:pt modelId="{4B58684C-5E1F-4DF9-A78A-C5A7DA7A963E}" type="pres">
      <dgm:prSet presAssocID="{A12549FC-FFB6-41C0-B149-5A6F53124054}" presName="theList" presStyleCnt="0"/>
      <dgm:spPr/>
    </dgm:pt>
    <dgm:pt modelId="{FBC1217D-C44C-4C00-864F-C7EFB5C52785}" type="pres">
      <dgm:prSet presAssocID="{0D739B63-EC08-4B44-8E10-C9E9BFA340DC}" presName="aNode" presStyleLbl="fgAcc1" presStyleIdx="0" presStyleCnt="7">
        <dgm:presLayoutVars>
          <dgm:bulletEnabled val="1"/>
        </dgm:presLayoutVars>
      </dgm:prSet>
      <dgm:spPr/>
    </dgm:pt>
    <dgm:pt modelId="{D832E889-5073-4AE2-A801-2E932B72BB75}" type="pres">
      <dgm:prSet presAssocID="{0D739B63-EC08-4B44-8E10-C9E9BFA340DC}" presName="aSpace" presStyleCnt="0"/>
      <dgm:spPr/>
    </dgm:pt>
    <dgm:pt modelId="{2CF5A468-B29D-4AB7-A963-69ECC383EF6D}" type="pres">
      <dgm:prSet presAssocID="{63A81F46-C49F-48A2-909C-AE06AB7BC0B7}" presName="aNode" presStyleLbl="fgAcc1" presStyleIdx="1" presStyleCnt="7">
        <dgm:presLayoutVars>
          <dgm:bulletEnabled val="1"/>
        </dgm:presLayoutVars>
      </dgm:prSet>
      <dgm:spPr/>
    </dgm:pt>
    <dgm:pt modelId="{83D0C24F-0276-46DD-8F16-158E36B70F16}" type="pres">
      <dgm:prSet presAssocID="{63A81F46-C49F-48A2-909C-AE06AB7BC0B7}" presName="aSpace" presStyleCnt="0"/>
      <dgm:spPr/>
    </dgm:pt>
    <dgm:pt modelId="{0393E47F-AD7F-4B8A-9FB4-1184834618B1}" type="pres">
      <dgm:prSet presAssocID="{4E5498B8-98D2-4C0C-A124-6605B67E60CE}" presName="aNode" presStyleLbl="fgAcc1" presStyleIdx="2" presStyleCnt="7">
        <dgm:presLayoutVars>
          <dgm:bulletEnabled val="1"/>
        </dgm:presLayoutVars>
      </dgm:prSet>
      <dgm:spPr/>
    </dgm:pt>
    <dgm:pt modelId="{C2EA728B-411C-4705-85BF-B96BD95AAEE1}" type="pres">
      <dgm:prSet presAssocID="{4E5498B8-98D2-4C0C-A124-6605B67E60CE}" presName="aSpace" presStyleCnt="0"/>
      <dgm:spPr/>
    </dgm:pt>
    <dgm:pt modelId="{74E866A1-247D-4FB2-A876-94C56712F444}" type="pres">
      <dgm:prSet presAssocID="{8E601BFE-086B-4B8C-86D9-9045DAE57572}" presName="aNode" presStyleLbl="fgAcc1" presStyleIdx="3" presStyleCnt="7">
        <dgm:presLayoutVars>
          <dgm:bulletEnabled val="1"/>
        </dgm:presLayoutVars>
      </dgm:prSet>
      <dgm:spPr/>
    </dgm:pt>
    <dgm:pt modelId="{B46E00A7-4DFA-4800-BEC9-22BE163E739F}" type="pres">
      <dgm:prSet presAssocID="{8E601BFE-086B-4B8C-86D9-9045DAE57572}" presName="aSpace" presStyleCnt="0"/>
      <dgm:spPr/>
    </dgm:pt>
    <dgm:pt modelId="{34655790-0D6D-4690-AD0E-4AD88D678C65}" type="pres">
      <dgm:prSet presAssocID="{9779E685-F96E-47C9-AB25-6494F2E278CA}" presName="aNode" presStyleLbl="fgAcc1" presStyleIdx="4" presStyleCnt="7">
        <dgm:presLayoutVars>
          <dgm:bulletEnabled val="1"/>
        </dgm:presLayoutVars>
      </dgm:prSet>
      <dgm:spPr/>
    </dgm:pt>
    <dgm:pt modelId="{872D3A40-8342-402E-8D55-69E92D67BC9A}" type="pres">
      <dgm:prSet presAssocID="{9779E685-F96E-47C9-AB25-6494F2E278CA}" presName="aSpace" presStyleCnt="0"/>
      <dgm:spPr/>
    </dgm:pt>
    <dgm:pt modelId="{A4C418EF-226E-469A-9056-745377BB2E76}" type="pres">
      <dgm:prSet presAssocID="{7DB12C27-5CE7-4733-A662-A9EA6D403397}" presName="aNode" presStyleLbl="fgAcc1" presStyleIdx="5" presStyleCnt="7">
        <dgm:presLayoutVars>
          <dgm:bulletEnabled val="1"/>
        </dgm:presLayoutVars>
      </dgm:prSet>
      <dgm:spPr/>
    </dgm:pt>
    <dgm:pt modelId="{45179887-3398-4634-8020-1803B566BD4E}" type="pres">
      <dgm:prSet presAssocID="{7DB12C27-5CE7-4733-A662-A9EA6D403397}" presName="aSpace" presStyleCnt="0"/>
      <dgm:spPr/>
    </dgm:pt>
    <dgm:pt modelId="{9C43E127-47A6-49E3-8130-8BBC16F0564D}" type="pres">
      <dgm:prSet presAssocID="{24776CB6-2D7F-4475-AE1E-F01BE136D9A4}" presName="aNode" presStyleLbl="fgAcc1" presStyleIdx="6" presStyleCnt="7">
        <dgm:presLayoutVars>
          <dgm:bulletEnabled val="1"/>
        </dgm:presLayoutVars>
      </dgm:prSet>
      <dgm:spPr/>
    </dgm:pt>
    <dgm:pt modelId="{59C6D629-68D5-4C65-98C1-A70B3D473DA4}" type="pres">
      <dgm:prSet presAssocID="{24776CB6-2D7F-4475-AE1E-F01BE136D9A4}" presName="aSpace" presStyleCnt="0"/>
      <dgm:spPr/>
    </dgm:pt>
  </dgm:ptLst>
  <dgm:cxnLst>
    <dgm:cxn modelId="{EB244327-BEFF-4192-9D34-A34A908E8D9E}" srcId="{A12549FC-FFB6-41C0-B149-5A6F53124054}" destId="{7DB12C27-5CE7-4733-A662-A9EA6D403397}" srcOrd="5" destOrd="0" parTransId="{E2A1031C-BA7D-4146-A098-EF23D0983AD3}" sibTransId="{EDF3A92C-627B-4468-8CDF-688CA265CF5A}"/>
    <dgm:cxn modelId="{AD0B6A35-7FD3-4DA1-ADDF-1E391FB5741B}" srcId="{A12549FC-FFB6-41C0-B149-5A6F53124054}" destId="{4E5498B8-98D2-4C0C-A124-6605B67E60CE}" srcOrd="2" destOrd="0" parTransId="{B52B6ACC-4A43-4EF7-825E-4F1A3419FFCB}" sibTransId="{BCBA321A-04A4-41E0-ACF7-663E6B4589CA}"/>
    <dgm:cxn modelId="{331A2D5F-CC39-48AB-9359-233CCD72223E}" type="presOf" srcId="{8E601BFE-086B-4B8C-86D9-9045DAE57572}" destId="{74E866A1-247D-4FB2-A876-94C56712F444}" srcOrd="0" destOrd="0" presId="urn:microsoft.com/office/officeart/2005/8/layout/pyramid2"/>
    <dgm:cxn modelId="{BABE0965-2BD1-4CFE-8C0C-95511846357F}" srcId="{A12549FC-FFB6-41C0-B149-5A6F53124054}" destId="{63A81F46-C49F-48A2-909C-AE06AB7BC0B7}" srcOrd="1" destOrd="0" parTransId="{71DA101A-12DA-45B6-B71D-952EC579A875}" sibTransId="{E252BE32-D1BA-4326-85B3-D4F9B6499AAD}"/>
    <dgm:cxn modelId="{6D831171-3D7B-4BB3-8E64-CABB2B2560C3}" type="presOf" srcId="{4E5498B8-98D2-4C0C-A124-6605B67E60CE}" destId="{0393E47F-AD7F-4B8A-9FB4-1184834618B1}" srcOrd="0" destOrd="0" presId="urn:microsoft.com/office/officeart/2005/8/layout/pyramid2"/>
    <dgm:cxn modelId="{D708B671-320D-4DF6-AC2D-E9273DDA475E}" type="presOf" srcId="{0D739B63-EC08-4B44-8E10-C9E9BFA340DC}" destId="{FBC1217D-C44C-4C00-864F-C7EFB5C52785}" srcOrd="0" destOrd="0" presId="urn:microsoft.com/office/officeart/2005/8/layout/pyramid2"/>
    <dgm:cxn modelId="{8CA35453-A85D-4C13-B4FF-275B18C46CA9}" type="presOf" srcId="{A12549FC-FFB6-41C0-B149-5A6F53124054}" destId="{320A704C-36A8-4FEC-B023-B459BB33EFAB}" srcOrd="0" destOrd="0" presId="urn:microsoft.com/office/officeart/2005/8/layout/pyramid2"/>
    <dgm:cxn modelId="{CBBEC556-55BF-431C-BE9D-3310612C8375}" type="presOf" srcId="{9779E685-F96E-47C9-AB25-6494F2E278CA}" destId="{34655790-0D6D-4690-AD0E-4AD88D678C65}" srcOrd="0" destOrd="0" presId="urn:microsoft.com/office/officeart/2005/8/layout/pyramid2"/>
    <dgm:cxn modelId="{DDD8C477-F338-4B93-A886-800948A5A8DD}" srcId="{A12549FC-FFB6-41C0-B149-5A6F53124054}" destId="{24776CB6-2D7F-4475-AE1E-F01BE136D9A4}" srcOrd="6" destOrd="0" parTransId="{10D37D0B-8D3F-453A-891D-80D21F7278C4}" sibTransId="{054FD42F-5246-45B9-9AA2-230BF30A0F85}"/>
    <dgm:cxn modelId="{53B24D82-6F81-4CD3-B8F8-A9E9AD927754}" type="presOf" srcId="{24776CB6-2D7F-4475-AE1E-F01BE136D9A4}" destId="{9C43E127-47A6-49E3-8130-8BBC16F0564D}" srcOrd="0" destOrd="0" presId="urn:microsoft.com/office/officeart/2005/8/layout/pyramid2"/>
    <dgm:cxn modelId="{D0062783-761B-4B9A-8C5C-32A487AF196C}" srcId="{A12549FC-FFB6-41C0-B149-5A6F53124054}" destId="{8E601BFE-086B-4B8C-86D9-9045DAE57572}" srcOrd="3" destOrd="0" parTransId="{FE40016D-63B8-4439-BC82-1D395EEE3892}" sibTransId="{8944925C-4F85-458F-B91C-8FB7E8EE7D63}"/>
    <dgm:cxn modelId="{1E8E2691-7790-4789-A8D8-750C959D5FB3}" type="presOf" srcId="{7DB12C27-5CE7-4733-A662-A9EA6D403397}" destId="{A4C418EF-226E-469A-9056-745377BB2E76}" srcOrd="0" destOrd="0" presId="urn:microsoft.com/office/officeart/2005/8/layout/pyramid2"/>
    <dgm:cxn modelId="{053E96CE-7A5D-42CD-AF05-5CAF3C2DBFFE}" srcId="{A12549FC-FFB6-41C0-B149-5A6F53124054}" destId="{0D739B63-EC08-4B44-8E10-C9E9BFA340DC}" srcOrd="0" destOrd="0" parTransId="{49756A93-4B06-462D-8293-59E434075865}" sibTransId="{90677DB8-978F-4418-A72B-D9D964A1E0F0}"/>
    <dgm:cxn modelId="{F8C5D4DE-A975-4BA2-9EB7-A29D433D3255}" srcId="{A12549FC-FFB6-41C0-B149-5A6F53124054}" destId="{9779E685-F96E-47C9-AB25-6494F2E278CA}" srcOrd="4" destOrd="0" parTransId="{EB8D114D-D9F9-4936-AC38-CA38232481C7}" sibTransId="{2287E9D4-E89B-4FEB-AB87-3B6F4F23FF72}"/>
    <dgm:cxn modelId="{0B758CEA-C1F9-4FFE-B7ED-A6800F1427EA}" type="presOf" srcId="{63A81F46-C49F-48A2-909C-AE06AB7BC0B7}" destId="{2CF5A468-B29D-4AB7-A963-69ECC383EF6D}" srcOrd="0" destOrd="0" presId="urn:microsoft.com/office/officeart/2005/8/layout/pyramid2"/>
    <dgm:cxn modelId="{E11DE7F1-A77D-41BD-BA1B-6342058FE171}" type="presParOf" srcId="{320A704C-36A8-4FEC-B023-B459BB33EFAB}" destId="{C11B2F60-7C55-4274-946D-7439F14F48E4}" srcOrd="0" destOrd="0" presId="urn:microsoft.com/office/officeart/2005/8/layout/pyramid2"/>
    <dgm:cxn modelId="{38D83614-D1E8-4E65-9488-3602AFDBAA85}" type="presParOf" srcId="{320A704C-36A8-4FEC-B023-B459BB33EFAB}" destId="{4B58684C-5E1F-4DF9-A78A-C5A7DA7A963E}" srcOrd="1" destOrd="0" presId="urn:microsoft.com/office/officeart/2005/8/layout/pyramid2"/>
    <dgm:cxn modelId="{083DB548-4F9E-4D20-B49E-A504CB183FDE}" type="presParOf" srcId="{4B58684C-5E1F-4DF9-A78A-C5A7DA7A963E}" destId="{FBC1217D-C44C-4C00-864F-C7EFB5C52785}" srcOrd="0" destOrd="0" presId="urn:microsoft.com/office/officeart/2005/8/layout/pyramid2"/>
    <dgm:cxn modelId="{05584259-110F-4868-BD97-5A4D7425A312}" type="presParOf" srcId="{4B58684C-5E1F-4DF9-A78A-C5A7DA7A963E}" destId="{D832E889-5073-4AE2-A801-2E932B72BB75}" srcOrd="1" destOrd="0" presId="urn:microsoft.com/office/officeart/2005/8/layout/pyramid2"/>
    <dgm:cxn modelId="{8EFD5ADD-66E2-49E5-8726-4DDC1BD0F4E4}" type="presParOf" srcId="{4B58684C-5E1F-4DF9-A78A-C5A7DA7A963E}" destId="{2CF5A468-B29D-4AB7-A963-69ECC383EF6D}" srcOrd="2" destOrd="0" presId="urn:microsoft.com/office/officeart/2005/8/layout/pyramid2"/>
    <dgm:cxn modelId="{C9F389DF-0CFE-45EF-863F-434BE71ED7A3}" type="presParOf" srcId="{4B58684C-5E1F-4DF9-A78A-C5A7DA7A963E}" destId="{83D0C24F-0276-46DD-8F16-158E36B70F16}" srcOrd="3" destOrd="0" presId="urn:microsoft.com/office/officeart/2005/8/layout/pyramid2"/>
    <dgm:cxn modelId="{F4AD0871-5816-459F-8D4D-87FEE15C6BD6}" type="presParOf" srcId="{4B58684C-5E1F-4DF9-A78A-C5A7DA7A963E}" destId="{0393E47F-AD7F-4B8A-9FB4-1184834618B1}" srcOrd="4" destOrd="0" presId="urn:microsoft.com/office/officeart/2005/8/layout/pyramid2"/>
    <dgm:cxn modelId="{4AB30577-FA5D-4C39-BAD8-43C57B100692}" type="presParOf" srcId="{4B58684C-5E1F-4DF9-A78A-C5A7DA7A963E}" destId="{C2EA728B-411C-4705-85BF-B96BD95AAEE1}" srcOrd="5" destOrd="0" presId="urn:microsoft.com/office/officeart/2005/8/layout/pyramid2"/>
    <dgm:cxn modelId="{3172F304-A522-474D-83C9-6B3111B85BB2}" type="presParOf" srcId="{4B58684C-5E1F-4DF9-A78A-C5A7DA7A963E}" destId="{74E866A1-247D-4FB2-A876-94C56712F444}" srcOrd="6" destOrd="0" presId="urn:microsoft.com/office/officeart/2005/8/layout/pyramid2"/>
    <dgm:cxn modelId="{592DF350-A539-4D91-8AA7-43601ECA4274}" type="presParOf" srcId="{4B58684C-5E1F-4DF9-A78A-C5A7DA7A963E}" destId="{B46E00A7-4DFA-4800-BEC9-22BE163E739F}" srcOrd="7" destOrd="0" presId="urn:microsoft.com/office/officeart/2005/8/layout/pyramid2"/>
    <dgm:cxn modelId="{49769374-CD82-4058-842B-7AA594618452}" type="presParOf" srcId="{4B58684C-5E1F-4DF9-A78A-C5A7DA7A963E}" destId="{34655790-0D6D-4690-AD0E-4AD88D678C65}" srcOrd="8" destOrd="0" presId="urn:microsoft.com/office/officeart/2005/8/layout/pyramid2"/>
    <dgm:cxn modelId="{7DD6BDA2-A9B5-467E-84DB-5D0639A132BC}" type="presParOf" srcId="{4B58684C-5E1F-4DF9-A78A-C5A7DA7A963E}" destId="{872D3A40-8342-402E-8D55-69E92D67BC9A}" srcOrd="9" destOrd="0" presId="urn:microsoft.com/office/officeart/2005/8/layout/pyramid2"/>
    <dgm:cxn modelId="{40357B65-D9F8-40DB-940B-3EE99F2928B6}" type="presParOf" srcId="{4B58684C-5E1F-4DF9-A78A-C5A7DA7A963E}" destId="{A4C418EF-226E-469A-9056-745377BB2E76}" srcOrd="10" destOrd="0" presId="urn:microsoft.com/office/officeart/2005/8/layout/pyramid2"/>
    <dgm:cxn modelId="{2221B129-F039-4848-B068-FC44BD814CBF}" type="presParOf" srcId="{4B58684C-5E1F-4DF9-A78A-C5A7DA7A963E}" destId="{45179887-3398-4634-8020-1803B566BD4E}" srcOrd="11" destOrd="0" presId="urn:microsoft.com/office/officeart/2005/8/layout/pyramid2"/>
    <dgm:cxn modelId="{E46AFC5B-A325-4026-A266-EB67A030A30F}" type="presParOf" srcId="{4B58684C-5E1F-4DF9-A78A-C5A7DA7A963E}" destId="{9C43E127-47A6-49E3-8130-8BBC16F0564D}" srcOrd="12" destOrd="0" presId="urn:microsoft.com/office/officeart/2005/8/layout/pyramid2"/>
    <dgm:cxn modelId="{694B5BD9-2D74-4EFA-BA48-C57CB33FCC8C}" type="presParOf" srcId="{4B58684C-5E1F-4DF9-A78A-C5A7DA7A963E}" destId="{59C6D629-68D5-4C65-98C1-A70B3D473DA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760D2-E149-41E0-8A61-1A1D29EE7E5D}">
      <dsp:nvSpPr>
        <dsp:cNvPr id="0" name=""/>
        <dsp:cNvSpPr/>
      </dsp:nvSpPr>
      <dsp:spPr>
        <a:xfrm>
          <a:off x="101374" y="0"/>
          <a:ext cx="3887986" cy="388798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FA1DC-5929-4205-BB16-5A21ED26C4CF}">
      <dsp:nvSpPr>
        <dsp:cNvPr id="0" name=""/>
        <dsp:cNvSpPr/>
      </dsp:nvSpPr>
      <dsp:spPr>
        <a:xfrm>
          <a:off x="2045367" y="390886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Δημιουργούμε</a:t>
          </a:r>
          <a:endParaRPr lang="en-GB" sz="1900" kern="1200" dirty="0"/>
        </a:p>
      </dsp:txBody>
      <dsp:txXfrm>
        <a:off x="2067831" y="413350"/>
        <a:ext cx="2482262" cy="415251"/>
      </dsp:txXfrm>
    </dsp:sp>
    <dsp:sp modelId="{69C246B4-89E9-4D0F-97F3-393792ED79AA}">
      <dsp:nvSpPr>
        <dsp:cNvPr id="0" name=""/>
        <dsp:cNvSpPr/>
      </dsp:nvSpPr>
      <dsp:spPr>
        <a:xfrm>
          <a:off x="2045367" y="908588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Αξιολογούμε</a:t>
          </a:r>
          <a:endParaRPr lang="en-GB" sz="1900" kern="1200" dirty="0"/>
        </a:p>
      </dsp:txBody>
      <dsp:txXfrm>
        <a:off x="2067831" y="931052"/>
        <a:ext cx="2482262" cy="415251"/>
      </dsp:txXfrm>
    </dsp:sp>
    <dsp:sp modelId="{FDF3B52F-4065-4D5E-BA51-241D29788657}">
      <dsp:nvSpPr>
        <dsp:cNvPr id="0" name=""/>
        <dsp:cNvSpPr/>
      </dsp:nvSpPr>
      <dsp:spPr>
        <a:xfrm>
          <a:off x="2045367" y="1426290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Αναλύουμε</a:t>
          </a:r>
          <a:endParaRPr lang="en-GB" sz="1900" kern="1200" dirty="0"/>
        </a:p>
      </dsp:txBody>
      <dsp:txXfrm>
        <a:off x="2067831" y="1448754"/>
        <a:ext cx="2482262" cy="415251"/>
      </dsp:txXfrm>
    </dsp:sp>
    <dsp:sp modelId="{9F7ED1BA-EFF5-4D74-A683-8C3BA81A726F}">
      <dsp:nvSpPr>
        <dsp:cNvPr id="0" name=""/>
        <dsp:cNvSpPr/>
      </dsp:nvSpPr>
      <dsp:spPr>
        <a:xfrm>
          <a:off x="2045367" y="1943992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Εφαρμόζουμε</a:t>
          </a:r>
          <a:endParaRPr lang="en-GB" sz="1900" kern="1200" dirty="0"/>
        </a:p>
      </dsp:txBody>
      <dsp:txXfrm>
        <a:off x="2067831" y="1966456"/>
        <a:ext cx="2482262" cy="415251"/>
      </dsp:txXfrm>
    </dsp:sp>
    <dsp:sp modelId="{A3638E5E-9B82-412D-8690-A7A6B4AA0E07}">
      <dsp:nvSpPr>
        <dsp:cNvPr id="0" name=""/>
        <dsp:cNvSpPr/>
      </dsp:nvSpPr>
      <dsp:spPr>
        <a:xfrm>
          <a:off x="2045367" y="2461695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Κατανοούμε </a:t>
          </a:r>
          <a:endParaRPr lang="en-GB" sz="1900" kern="1200" dirty="0"/>
        </a:p>
      </dsp:txBody>
      <dsp:txXfrm>
        <a:off x="2067831" y="2484159"/>
        <a:ext cx="2482262" cy="415251"/>
      </dsp:txXfrm>
    </dsp:sp>
    <dsp:sp modelId="{7439DD79-066F-4BAF-9FCF-95567007A9A6}">
      <dsp:nvSpPr>
        <dsp:cNvPr id="0" name=""/>
        <dsp:cNvSpPr/>
      </dsp:nvSpPr>
      <dsp:spPr>
        <a:xfrm>
          <a:off x="2045367" y="2979397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Θυμόμαστε</a:t>
          </a:r>
          <a:endParaRPr lang="en-GB" sz="1900" kern="1200" dirty="0"/>
        </a:p>
      </dsp:txBody>
      <dsp:txXfrm>
        <a:off x="2067831" y="3001861"/>
        <a:ext cx="2482262" cy="4152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2F60-7C55-4274-946D-7439F14F48E4}">
      <dsp:nvSpPr>
        <dsp:cNvPr id="0" name=""/>
        <dsp:cNvSpPr/>
      </dsp:nvSpPr>
      <dsp:spPr>
        <a:xfrm>
          <a:off x="313488" y="0"/>
          <a:ext cx="3482315" cy="348231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217D-C44C-4C00-864F-C7EFB5C52785}">
      <dsp:nvSpPr>
        <dsp:cNvPr id="0" name=""/>
        <dsp:cNvSpPr/>
      </dsp:nvSpPr>
      <dsp:spPr>
        <a:xfrm>
          <a:off x="2054645" y="34857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Διαλέξεις</a:t>
          </a:r>
          <a:endParaRPr lang="en-GB" sz="1400" kern="1200" dirty="0"/>
        </a:p>
      </dsp:txBody>
      <dsp:txXfrm>
        <a:off x="2071910" y="365836"/>
        <a:ext cx="2228974" cy="319142"/>
      </dsp:txXfrm>
    </dsp:sp>
    <dsp:sp modelId="{2CF5A468-B29D-4AB7-A963-69ECC383EF6D}">
      <dsp:nvSpPr>
        <dsp:cNvPr id="0" name=""/>
        <dsp:cNvSpPr/>
      </dsp:nvSpPr>
      <dsp:spPr>
        <a:xfrm>
          <a:off x="2054645" y="746453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Ανάγνωση</a:t>
          </a:r>
          <a:endParaRPr lang="en-GB" sz="1400" kern="1200" dirty="0"/>
        </a:p>
      </dsp:txBody>
      <dsp:txXfrm>
        <a:off x="2071910" y="763718"/>
        <a:ext cx="2228974" cy="319142"/>
      </dsp:txXfrm>
    </dsp:sp>
    <dsp:sp modelId="{0393E47F-AD7F-4B8A-9FB4-1184834618B1}">
      <dsp:nvSpPr>
        <dsp:cNvPr id="0" name=""/>
        <dsp:cNvSpPr/>
      </dsp:nvSpPr>
      <dsp:spPr>
        <a:xfrm>
          <a:off x="2054645" y="1144334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Εικόνες-ήχος</a:t>
          </a:r>
          <a:endParaRPr lang="en-GB" sz="1400" kern="1200" dirty="0"/>
        </a:p>
      </dsp:txBody>
      <dsp:txXfrm>
        <a:off x="2071910" y="1161599"/>
        <a:ext cx="2228974" cy="319142"/>
      </dsp:txXfrm>
    </dsp:sp>
    <dsp:sp modelId="{74E866A1-247D-4FB2-A876-94C56712F444}">
      <dsp:nvSpPr>
        <dsp:cNvPr id="0" name=""/>
        <dsp:cNvSpPr/>
      </dsp:nvSpPr>
      <dsp:spPr>
        <a:xfrm>
          <a:off x="2054645" y="1542216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Επίδειξη</a:t>
          </a:r>
          <a:endParaRPr lang="en-GB" sz="1400" kern="1200" dirty="0"/>
        </a:p>
      </dsp:txBody>
      <dsp:txXfrm>
        <a:off x="2071910" y="1559481"/>
        <a:ext cx="2228974" cy="319142"/>
      </dsp:txXfrm>
    </dsp:sp>
    <dsp:sp modelId="{34655790-0D6D-4690-AD0E-4AD88D678C65}">
      <dsp:nvSpPr>
        <dsp:cNvPr id="0" name=""/>
        <dsp:cNvSpPr/>
      </dsp:nvSpPr>
      <dsp:spPr>
        <a:xfrm>
          <a:off x="2054645" y="1940098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Συζήτηση σε ομάδες</a:t>
          </a:r>
          <a:endParaRPr lang="en-GB" sz="1400" kern="1200" dirty="0"/>
        </a:p>
      </dsp:txBody>
      <dsp:txXfrm>
        <a:off x="2071910" y="1957363"/>
        <a:ext cx="2228974" cy="319142"/>
      </dsp:txXfrm>
    </dsp:sp>
    <dsp:sp modelId="{A4C418EF-226E-469A-9056-745377BB2E76}">
      <dsp:nvSpPr>
        <dsp:cNvPr id="0" name=""/>
        <dsp:cNvSpPr/>
      </dsp:nvSpPr>
      <dsp:spPr>
        <a:xfrm>
          <a:off x="2054645" y="2337980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Εξάσκηση κάνοντας</a:t>
          </a:r>
          <a:endParaRPr lang="en-GB" sz="1400" kern="1200" dirty="0"/>
        </a:p>
      </dsp:txBody>
      <dsp:txXfrm>
        <a:off x="2071910" y="2355245"/>
        <a:ext cx="2228974" cy="319142"/>
      </dsp:txXfrm>
    </dsp:sp>
    <dsp:sp modelId="{9C43E127-47A6-49E3-8130-8BBC16F0564D}">
      <dsp:nvSpPr>
        <dsp:cNvPr id="0" name=""/>
        <dsp:cNvSpPr/>
      </dsp:nvSpPr>
      <dsp:spPr>
        <a:xfrm>
          <a:off x="2054645" y="273586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Διδασκαλία άλλων</a:t>
          </a:r>
          <a:endParaRPr lang="en-GB" sz="1400" kern="1200" dirty="0"/>
        </a:p>
      </dsp:txBody>
      <dsp:txXfrm>
        <a:off x="2071910" y="2753126"/>
        <a:ext cx="2228974" cy="319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D38B23-DE30-426D-8F62-EAC31D9560CF}">
      <dsp:nvSpPr>
        <dsp:cNvPr id="0" name=""/>
        <dsp:cNvSpPr/>
      </dsp:nvSpPr>
      <dsp:spPr>
        <a:xfrm>
          <a:off x="4719493" y="2708"/>
          <a:ext cx="1320562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/>
            <a:t>Το άτομο (κατάσταση, εμπειρία)</a:t>
          </a:r>
          <a:endParaRPr lang="en-GB" sz="1600" b="1" kern="1200" dirty="0"/>
        </a:p>
      </dsp:txBody>
      <dsp:txXfrm>
        <a:off x="4719493" y="2708"/>
        <a:ext cx="1320562" cy="892857"/>
      </dsp:txXfrm>
    </dsp:sp>
    <dsp:sp modelId="{66FF21E4-50CC-4F8D-A80C-07C0FF341E19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9827073"/>
            <a:gd name="adj4" fmla="val 18978163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AE079-0357-479F-AD49-9B63185C745E}">
      <dsp:nvSpPr>
        <dsp:cNvPr id="0" name=""/>
        <dsp:cNvSpPr/>
      </dsp:nvSpPr>
      <dsp:spPr>
        <a:xfrm>
          <a:off x="5781854" y="1444157"/>
          <a:ext cx="1494874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Πειραματισμός, εξάσκηση</a:t>
          </a:r>
          <a:endParaRPr lang="en-GB" sz="1600" kern="1200" dirty="0"/>
        </a:p>
      </dsp:txBody>
      <dsp:txXfrm>
        <a:off x="5781854" y="1444157"/>
        <a:ext cx="1494874" cy="892857"/>
      </dsp:txXfrm>
    </dsp:sp>
    <dsp:sp modelId="{18D083AC-D12B-4BE1-BA1D-C09DCC154E6F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230192"/>
            <a:gd name="adj4" fmla="val 2155737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D27A1-E1FA-4C40-9133-11ED7A081745}">
      <dsp:nvSpPr>
        <dsp:cNvPr id="0" name=""/>
        <dsp:cNvSpPr/>
      </dsp:nvSpPr>
      <dsp:spPr>
        <a:xfrm>
          <a:off x="5244565" y="3241615"/>
          <a:ext cx="174893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Αποθήκευση στη μνήμη</a:t>
          </a:r>
          <a:endParaRPr lang="en-GB" sz="1600" kern="1200" dirty="0"/>
        </a:p>
      </dsp:txBody>
      <dsp:txXfrm>
        <a:off x="5244565" y="3241615"/>
        <a:ext cx="1748937" cy="892857"/>
      </dsp:txXfrm>
    </dsp:sp>
    <dsp:sp modelId="{CBC3D586-0B78-44EC-B0C5-33F035472970}">
      <dsp:nvSpPr>
        <dsp:cNvPr id="0" name=""/>
        <dsp:cNvSpPr/>
      </dsp:nvSpPr>
      <dsp:spPr>
        <a:xfrm>
          <a:off x="2126053" y="62606"/>
          <a:ext cx="4626487" cy="4626487"/>
        </a:xfrm>
        <a:prstGeom prst="circularArrow">
          <a:avLst>
            <a:gd name="adj1" fmla="val 3763"/>
            <a:gd name="adj2" fmla="val 234807"/>
            <a:gd name="adj3" fmla="val 3722261"/>
            <a:gd name="adj4" fmla="val 3351986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E7AB8-EF8B-4767-9766-FFFB1151E15C}">
      <dsp:nvSpPr>
        <dsp:cNvPr id="0" name=""/>
        <dsp:cNvSpPr/>
      </dsp:nvSpPr>
      <dsp:spPr>
        <a:xfrm>
          <a:off x="3754759" y="4044267"/>
          <a:ext cx="155035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Το άτομο ενισχυμένο αλλά όχι αλλαγμένο</a:t>
          </a:r>
          <a:endParaRPr lang="en-GB" sz="1600" kern="1200" dirty="0"/>
        </a:p>
      </dsp:txBody>
      <dsp:txXfrm>
        <a:off x="3754759" y="4044267"/>
        <a:ext cx="1550357" cy="892857"/>
      </dsp:txXfrm>
    </dsp:sp>
    <dsp:sp modelId="{B44E6760-CF90-4EC2-A730-C1247FD21E84}">
      <dsp:nvSpPr>
        <dsp:cNvPr id="0" name=""/>
        <dsp:cNvSpPr/>
      </dsp:nvSpPr>
      <dsp:spPr>
        <a:xfrm>
          <a:off x="2157958" y="58980"/>
          <a:ext cx="4626487" cy="4626487"/>
        </a:xfrm>
        <a:prstGeom prst="circularArrow">
          <a:avLst>
            <a:gd name="adj1" fmla="val 3763"/>
            <a:gd name="adj2" fmla="val 234807"/>
            <a:gd name="adj3" fmla="val 7202725"/>
            <a:gd name="adj4" fmla="val 6582413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7717E-A6E3-4E3D-B4AB-DAE56170CD66}">
      <dsp:nvSpPr>
        <dsp:cNvPr id="0" name=""/>
        <dsp:cNvSpPr/>
      </dsp:nvSpPr>
      <dsp:spPr>
        <a:xfrm>
          <a:off x="1881497" y="3241615"/>
          <a:ext cx="1830669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Αξιολόγηση</a:t>
          </a:r>
          <a:endParaRPr lang="en-GB" sz="1600" kern="1200" dirty="0"/>
        </a:p>
      </dsp:txBody>
      <dsp:txXfrm>
        <a:off x="1881497" y="3241615"/>
        <a:ext cx="1830669" cy="892857"/>
      </dsp:txXfrm>
    </dsp:sp>
    <dsp:sp modelId="{CB413938-0AE5-4AF3-8A81-74611C7BB5AA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0607823"/>
            <a:gd name="adj4" fmla="val 9335001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98FDC4-A301-463F-9A60-E82DC6AECDC0}">
      <dsp:nvSpPr>
        <dsp:cNvPr id="0" name=""/>
        <dsp:cNvSpPr/>
      </dsp:nvSpPr>
      <dsp:spPr>
        <a:xfrm>
          <a:off x="1410070" y="1444157"/>
          <a:ext cx="1953008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Εκλογίκευση και συλλογισμός</a:t>
          </a:r>
          <a:endParaRPr lang="en-GB" sz="1600" kern="1200" dirty="0"/>
        </a:p>
      </dsp:txBody>
      <dsp:txXfrm>
        <a:off x="1410070" y="1444157"/>
        <a:ext cx="1953008" cy="892857"/>
      </dsp:txXfrm>
    </dsp:sp>
    <dsp:sp modelId="{E2423EB5-82DD-4D2A-9B70-ADC9280BA686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3187030"/>
            <a:gd name="adj4" fmla="val 1233812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8D280-703A-4500-B8CA-6C00C554ABFA}">
      <dsp:nvSpPr>
        <dsp:cNvPr id="0" name=""/>
        <dsp:cNvSpPr/>
      </dsp:nvSpPr>
      <dsp:spPr>
        <a:xfrm>
          <a:off x="2890663" y="2708"/>
          <a:ext cx="129085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Το άτομο αλλαγμένο</a:t>
          </a:r>
          <a:endParaRPr lang="en-GB" sz="1600" kern="1200" dirty="0"/>
        </a:p>
      </dsp:txBody>
      <dsp:txXfrm>
        <a:off x="2890663" y="2708"/>
        <a:ext cx="1290857" cy="892857"/>
      </dsp:txXfrm>
    </dsp:sp>
    <dsp:sp modelId="{DA7DE00E-62C6-436E-9B79-DFC234AC20DE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6389486"/>
            <a:gd name="adj4" fmla="val 1575148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2F60-7C55-4274-946D-7439F14F48E4}">
      <dsp:nvSpPr>
        <dsp:cNvPr id="0" name=""/>
        <dsp:cNvSpPr/>
      </dsp:nvSpPr>
      <dsp:spPr>
        <a:xfrm>
          <a:off x="313488" y="0"/>
          <a:ext cx="3482315" cy="348231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217D-C44C-4C00-864F-C7EFB5C52785}">
      <dsp:nvSpPr>
        <dsp:cNvPr id="0" name=""/>
        <dsp:cNvSpPr/>
      </dsp:nvSpPr>
      <dsp:spPr>
        <a:xfrm>
          <a:off x="2054645" y="34857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Διαλέξεις</a:t>
          </a:r>
          <a:endParaRPr lang="en-GB" sz="1400" kern="1200" dirty="0"/>
        </a:p>
      </dsp:txBody>
      <dsp:txXfrm>
        <a:off x="2071910" y="365836"/>
        <a:ext cx="2228974" cy="319142"/>
      </dsp:txXfrm>
    </dsp:sp>
    <dsp:sp modelId="{2CF5A468-B29D-4AB7-A963-69ECC383EF6D}">
      <dsp:nvSpPr>
        <dsp:cNvPr id="0" name=""/>
        <dsp:cNvSpPr/>
      </dsp:nvSpPr>
      <dsp:spPr>
        <a:xfrm>
          <a:off x="2054645" y="746453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Ανάγνωση</a:t>
          </a:r>
          <a:endParaRPr lang="en-GB" sz="1400" kern="1200" dirty="0"/>
        </a:p>
      </dsp:txBody>
      <dsp:txXfrm>
        <a:off x="2071910" y="763718"/>
        <a:ext cx="2228974" cy="319142"/>
      </dsp:txXfrm>
    </dsp:sp>
    <dsp:sp modelId="{0393E47F-AD7F-4B8A-9FB4-1184834618B1}">
      <dsp:nvSpPr>
        <dsp:cNvPr id="0" name=""/>
        <dsp:cNvSpPr/>
      </dsp:nvSpPr>
      <dsp:spPr>
        <a:xfrm>
          <a:off x="2054645" y="1144334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Εικόνες-ήχος</a:t>
          </a:r>
          <a:endParaRPr lang="en-GB" sz="1400" kern="1200" dirty="0"/>
        </a:p>
      </dsp:txBody>
      <dsp:txXfrm>
        <a:off x="2071910" y="1161599"/>
        <a:ext cx="2228974" cy="319142"/>
      </dsp:txXfrm>
    </dsp:sp>
    <dsp:sp modelId="{74E866A1-247D-4FB2-A876-94C56712F444}">
      <dsp:nvSpPr>
        <dsp:cNvPr id="0" name=""/>
        <dsp:cNvSpPr/>
      </dsp:nvSpPr>
      <dsp:spPr>
        <a:xfrm>
          <a:off x="2054645" y="1542216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Επίδειξη</a:t>
          </a:r>
          <a:endParaRPr lang="en-GB" sz="1400" kern="1200" dirty="0"/>
        </a:p>
      </dsp:txBody>
      <dsp:txXfrm>
        <a:off x="2071910" y="1559481"/>
        <a:ext cx="2228974" cy="319142"/>
      </dsp:txXfrm>
    </dsp:sp>
    <dsp:sp modelId="{34655790-0D6D-4690-AD0E-4AD88D678C65}">
      <dsp:nvSpPr>
        <dsp:cNvPr id="0" name=""/>
        <dsp:cNvSpPr/>
      </dsp:nvSpPr>
      <dsp:spPr>
        <a:xfrm>
          <a:off x="2054645" y="1940098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Συζήτηση σε ομάδες</a:t>
          </a:r>
          <a:endParaRPr lang="en-GB" sz="1400" kern="1200" dirty="0"/>
        </a:p>
      </dsp:txBody>
      <dsp:txXfrm>
        <a:off x="2071910" y="1957363"/>
        <a:ext cx="2228974" cy="319142"/>
      </dsp:txXfrm>
    </dsp:sp>
    <dsp:sp modelId="{A4C418EF-226E-469A-9056-745377BB2E76}">
      <dsp:nvSpPr>
        <dsp:cNvPr id="0" name=""/>
        <dsp:cNvSpPr/>
      </dsp:nvSpPr>
      <dsp:spPr>
        <a:xfrm>
          <a:off x="2054645" y="2337980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Εξάσκηση κάνοντας</a:t>
          </a:r>
          <a:endParaRPr lang="en-GB" sz="1400" kern="1200" dirty="0"/>
        </a:p>
      </dsp:txBody>
      <dsp:txXfrm>
        <a:off x="2071910" y="2355245"/>
        <a:ext cx="2228974" cy="319142"/>
      </dsp:txXfrm>
    </dsp:sp>
    <dsp:sp modelId="{9C43E127-47A6-49E3-8130-8BBC16F0564D}">
      <dsp:nvSpPr>
        <dsp:cNvPr id="0" name=""/>
        <dsp:cNvSpPr/>
      </dsp:nvSpPr>
      <dsp:spPr>
        <a:xfrm>
          <a:off x="2054645" y="273586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Διδασκαλία άλλων</a:t>
          </a:r>
          <a:endParaRPr lang="en-GB" sz="1400" kern="1200" dirty="0"/>
        </a:p>
      </dsp:txBody>
      <dsp:txXfrm>
        <a:off x="2071910" y="2753126"/>
        <a:ext cx="2228974" cy="319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96BD0-4E3D-4E7C-85E4-CBA6D8490603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4D331-B8FE-4D22-B987-FB7C3E77507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967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D04C3C3-6412-43C1-8165-D6002569FF07}" type="datetimeFigureOut">
              <a:rPr lang="el-GR" smtClean="0"/>
              <a:pPr/>
              <a:t>20/10/2023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lbin.com/media/1336/belbin-for-students.pdf" TargetMode="External"/><Relationship Id="rId2" Type="http://schemas.openxmlformats.org/officeDocument/2006/relationships/hyperlink" Target="http://www.belbin.com/about/belbin-team-rol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elbin.com/media/1335/belbin-for-lecturers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Τρόπος που Μαθαίνουμε</a:t>
            </a:r>
            <a:br>
              <a:rPr lang="el-GR" dirty="0"/>
            </a:br>
            <a:r>
              <a:rPr lang="en-US" dirty="0"/>
              <a:t>Learning styles</a:t>
            </a: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Χαρίκλεια Τσαλαπάτ</a:t>
            </a:r>
          </a:p>
          <a:p>
            <a:r>
              <a:rPr lang="en-GB" dirty="0"/>
              <a:t>23</a:t>
            </a:r>
            <a:r>
              <a:rPr lang="el-GR" dirty="0"/>
              <a:t>/10/2022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earning_styles_kolb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t="8296" r="9527" b="7111"/>
          <a:stretch>
            <a:fillRect/>
          </a:stretch>
        </p:blipFill>
        <p:spPr>
          <a:xfrm>
            <a:off x="1187624" y="1844824"/>
            <a:ext cx="5995185" cy="4204144"/>
          </a:xfrm>
        </p:spPr>
      </p:pic>
      <p:sp>
        <p:nvSpPr>
          <p:cNvPr id="3" name="TextBox 2"/>
          <p:cNvSpPr txBox="1"/>
          <p:nvPr/>
        </p:nvSpPr>
        <p:spPr>
          <a:xfrm>
            <a:off x="6662230" y="6411365"/>
            <a:ext cx="2481770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David Kolb</a:t>
            </a:r>
            <a:r>
              <a:rPr lang="el-GR" sz="2400" b="1" dirty="0"/>
              <a:t> 1984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474132" y="1371691"/>
            <a:ext cx="2555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 Ένα νέο γεγονός, μια εμπειρία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3341539"/>
            <a:ext cx="2376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Παρατήρηση και έρευνα, σημαντικό το τι δεν καταλαβαίνουμε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3508314"/>
            <a:ext cx="1835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>
                <a:solidFill>
                  <a:srgbClr val="00B050"/>
                </a:solidFill>
              </a:rPr>
              <a:t>Εφαρμογή </a:t>
            </a:r>
            <a:r>
              <a:rPr lang="el-GR" sz="2000" b="1" dirty="0">
                <a:solidFill>
                  <a:srgbClr val="00B050"/>
                </a:solidFill>
              </a:rPr>
              <a:t>στην πράξη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5938642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Δημιουργία μιας νέας ιδέας ή αλλαγή υπάρχουσας ιδέας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CD23A5F-4A35-4C5E-9CA1-B00464394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EC12FA-85D0-47E8-9ED7-5966C2032EBD}"/>
              </a:ext>
            </a:extLst>
          </p:cNvPr>
          <p:cNvSpPr txBox="1"/>
          <p:nvPr/>
        </p:nvSpPr>
        <p:spPr>
          <a:xfrm>
            <a:off x="560240" y="5454242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Σκέψη και δράση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E9A794-75B3-4D41-8723-0A07728F42DD}"/>
              </a:ext>
            </a:extLst>
          </p:cNvPr>
          <p:cNvSpPr txBox="1"/>
          <p:nvPr/>
        </p:nvSpPr>
        <p:spPr>
          <a:xfrm>
            <a:off x="6555424" y="1851421"/>
            <a:ext cx="1760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Διαίσθηση και παρατήρηση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3F311F-A06D-4840-A5D5-35709AEAFE54}"/>
              </a:ext>
            </a:extLst>
          </p:cNvPr>
          <p:cNvSpPr txBox="1"/>
          <p:nvPr/>
        </p:nvSpPr>
        <p:spPr>
          <a:xfrm>
            <a:off x="6861447" y="5131077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Σκέψη και παρατήρηση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07F561-F4C3-4D02-AE00-324EF0D3049C}"/>
              </a:ext>
            </a:extLst>
          </p:cNvPr>
          <p:cNvSpPr txBox="1"/>
          <p:nvPr/>
        </p:nvSpPr>
        <p:spPr>
          <a:xfrm>
            <a:off x="1085805" y="1787560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Διαίσθηση και δράση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Ο </a:t>
            </a:r>
            <a:r>
              <a:rPr lang="en-GB" dirty="0"/>
              <a:t>Kolb </a:t>
            </a:r>
            <a:r>
              <a:rPr lang="el-GR" dirty="0"/>
              <a:t>είπε ότι υπάρχουν διαφορετικοί τρόποι να μάθει κανείς</a:t>
            </a:r>
          </a:p>
          <a:p>
            <a:endParaRPr lang="el-GR" dirty="0"/>
          </a:p>
          <a:p>
            <a:r>
              <a:rPr lang="el-GR" dirty="0"/>
              <a:t>Που τους βασίζει στον κύκλο του</a:t>
            </a:r>
          </a:p>
          <a:p>
            <a:pPr lvl="1"/>
            <a:r>
              <a:rPr lang="en-US" sz="2100" dirty="0"/>
              <a:t>Feel and do  	</a:t>
            </a:r>
            <a:r>
              <a:rPr lang="el-GR" sz="2100" dirty="0"/>
              <a:t>	Με διαίσθηση και δράση</a:t>
            </a:r>
            <a:endParaRPr lang="en-US" sz="2100" dirty="0"/>
          </a:p>
          <a:p>
            <a:pPr lvl="1"/>
            <a:r>
              <a:rPr lang="en-US" sz="2100" dirty="0"/>
              <a:t>Think and do 	</a:t>
            </a:r>
            <a:r>
              <a:rPr lang="el-GR" sz="2100" dirty="0"/>
              <a:t>Πληροφορία στην πράξη</a:t>
            </a:r>
            <a:endParaRPr lang="en-US" sz="2100" dirty="0"/>
          </a:p>
          <a:p>
            <a:pPr lvl="1"/>
            <a:r>
              <a:rPr lang="en-US" sz="2100" dirty="0"/>
              <a:t>Think and watch  	</a:t>
            </a:r>
            <a:r>
              <a:rPr lang="el-GR" sz="2100" dirty="0"/>
              <a:t>Σκέψη και παρατήρηση</a:t>
            </a:r>
            <a:endParaRPr lang="en-US" sz="2100" dirty="0"/>
          </a:p>
          <a:p>
            <a:pPr lvl="1"/>
            <a:r>
              <a:rPr lang="en-US" sz="2100" dirty="0"/>
              <a:t>Feel and watch 	</a:t>
            </a:r>
            <a:r>
              <a:rPr lang="el-GR" sz="2100" dirty="0"/>
              <a:t>Με παρατήρηση και διαίσθηση </a:t>
            </a:r>
            <a:endParaRPr lang="en-US" sz="2100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Διαφορετικοί άνθρωποι προτιμούν να μάθουν με διαφορετικό τρόπο </a:t>
            </a:r>
          </a:p>
          <a:p>
            <a:endParaRPr lang="el-GR" dirty="0"/>
          </a:p>
          <a:p>
            <a:r>
              <a:rPr lang="el-GR" dirty="0"/>
              <a:t>Πολλοί παράγοντες επηρεάζουν τις προτιμήσεις μας</a:t>
            </a:r>
          </a:p>
          <a:p>
            <a:pPr lvl="1"/>
            <a:r>
              <a:rPr lang="el-GR" dirty="0"/>
              <a:t>Κοινωνικό περιβάλλον</a:t>
            </a:r>
          </a:p>
          <a:p>
            <a:pPr lvl="1"/>
            <a:r>
              <a:rPr lang="el-GR" dirty="0"/>
              <a:t>Εκπαιδευτικές εμπειρίες</a:t>
            </a:r>
          </a:p>
          <a:p>
            <a:pPr lvl="1"/>
            <a:r>
              <a:rPr lang="el-GR" dirty="0"/>
              <a:t>Ο βασικός τρόπος σκέψης του ατόμου (</a:t>
            </a:r>
            <a:r>
              <a:rPr lang="en-US" dirty="0"/>
              <a:t>the basic cognitive structure of an individual)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4864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Jarvies</a:t>
            </a:r>
            <a:r>
              <a:rPr lang="en-US" dirty="0"/>
              <a:t> </a:t>
            </a:r>
            <a:r>
              <a:rPr lang="el-GR" dirty="0"/>
              <a:t>Πειραματισμός</a:t>
            </a:r>
            <a:endParaRPr lang="en-GB" dirty="0"/>
          </a:p>
        </p:txBody>
      </p:sp>
      <p:graphicFrame>
        <p:nvGraphicFramePr>
          <p:cNvPr id="25" name="Content Placeholder 2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1179124"/>
              </p:ext>
            </p:extLst>
          </p:nvPr>
        </p:nvGraphicFramePr>
        <p:xfrm>
          <a:off x="457200" y="1219200"/>
          <a:ext cx="86868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1367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Jarvies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28687" y="1484784"/>
            <a:ext cx="1479479" cy="96098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rgbClr val="0070C0"/>
                </a:solidFill>
              </a:rPr>
              <a:t>Το άτομο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(1)</a:t>
            </a:r>
            <a:endParaRPr lang="el-GR" sz="1600" b="1" dirty="0">
              <a:solidFill>
                <a:srgbClr val="0070C0"/>
              </a:solidFill>
            </a:endParaRPr>
          </a:p>
          <a:p>
            <a:pPr algn="ctr"/>
            <a:r>
              <a:rPr lang="el-GR" sz="1600" b="1" dirty="0">
                <a:solidFill>
                  <a:srgbClr val="0070C0"/>
                </a:solidFill>
              </a:rPr>
              <a:t>Κατάσταση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(2)</a:t>
            </a:r>
          </a:p>
          <a:p>
            <a:pPr algn="ctr"/>
            <a:r>
              <a:rPr lang="el-GR" sz="1600" b="1" dirty="0">
                <a:solidFill>
                  <a:srgbClr val="0070C0"/>
                </a:solidFill>
              </a:rPr>
              <a:t>Εμπειρία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(3)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6605" y="1703365"/>
            <a:ext cx="1479479" cy="115634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Το άτομο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ενισχυμένο αλλά όχι αλλαγμένο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(4)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5616" y="2993995"/>
            <a:ext cx="1767511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Εξάσκηση Πειραματισμός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(5)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3257" y="3219313"/>
            <a:ext cx="1479479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Αποθήκευση στη μνήμη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(6)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19104" y="4293096"/>
            <a:ext cx="1479479" cy="919273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Εκλογίκευση και συλλογισμός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(7)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17644" y="3013329"/>
            <a:ext cx="1479479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Αξιολόγηση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(8)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69914" y="4494023"/>
            <a:ext cx="1858470" cy="115634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rgbClr val="0070C0"/>
                </a:solidFill>
              </a:rPr>
              <a:t>Το άτομο</a:t>
            </a:r>
            <a:r>
              <a:rPr lang="en-US" sz="1600" b="1" dirty="0">
                <a:solidFill>
                  <a:srgbClr val="0070C0"/>
                </a:solidFill>
              </a:rPr>
              <a:t>: </a:t>
            </a:r>
            <a:r>
              <a:rPr lang="el-GR" sz="1600" b="1" dirty="0">
                <a:solidFill>
                  <a:srgbClr val="0070C0"/>
                </a:solidFill>
              </a:rPr>
              <a:t>αλλαγμένο και με περισσότερη εμπειρία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(9)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stCxn id="7" idx="3"/>
          </p:cNvCxnSpPr>
          <p:nvPr/>
        </p:nvCxnSpPr>
        <p:spPr>
          <a:xfrm>
            <a:off x="5008166" y="1965279"/>
            <a:ext cx="1038860" cy="142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012310" y="2311949"/>
            <a:ext cx="1446992" cy="907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8" idx="2"/>
          </p:cNvCxnSpPr>
          <p:nvPr/>
        </p:nvCxnSpPr>
        <p:spPr>
          <a:xfrm flipV="1">
            <a:off x="6853142" y="2859705"/>
            <a:ext cx="3203" cy="330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599011" y="2251792"/>
            <a:ext cx="921383" cy="742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</p:cNvCxnSpPr>
          <p:nvPr/>
        </p:nvCxnSpPr>
        <p:spPr>
          <a:xfrm>
            <a:off x="1999372" y="3676246"/>
            <a:ext cx="1906033" cy="1378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1"/>
          </p:cNvCxnSpPr>
          <p:nvPr/>
        </p:nvCxnSpPr>
        <p:spPr>
          <a:xfrm flipH="1" flipV="1">
            <a:off x="2569900" y="3683549"/>
            <a:ext cx="1349204" cy="1069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83127" y="3238868"/>
            <a:ext cx="634517" cy="1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883127" y="3358761"/>
            <a:ext cx="607415" cy="28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0"/>
          </p:cNvCxnSpPr>
          <p:nvPr/>
        </p:nvCxnSpPr>
        <p:spPr>
          <a:xfrm>
            <a:off x="4494952" y="3731676"/>
            <a:ext cx="163892" cy="561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4292489" y="3649169"/>
            <a:ext cx="94179" cy="852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3"/>
            <a:endCxn id="10" idx="1"/>
          </p:cNvCxnSpPr>
          <p:nvPr/>
        </p:nvCxnSpPr>
        <p:spPr>
          <a:xfrm>
            <a:off x="4997123" y="3354455"/>
            <a:ext cx="1326134" cy="205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000279" y="3563235"/>
            <a:ext cx="1311442" cy="168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3"/>
          </p:cNvCxnSpPr>
          <p:nvPr/>
        </p:nvCxnSpPr>
        <p:spPr>
          <a:xfrm>
            <a:off x="5398583" y="4752733"/>
            <a:ext cx="771331" cy="261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</p:cNvCxnSpPr>
          <p:nvPr/>
        </p:nvCxnSpPr>
        <p:spPr>
          <a:xfrm>
            <a:off x="7062997" y="3901564"/>
            <a:ext cx="0" cy="587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028384" y="5085184"/>
            <a:ext cx="320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6200000" flipH="1">
            <a:off x="4167641" y="3168656"/>
            <a:ext cx="1836765" cy="412114"/>
          </a:xfrm>
          <a:prstGeom prst="bentConnector3">
            <a:avLst>
              <a:gd name="adj1" fmla="val 1230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own Arrow 51"/>
          <p:cNvSpPr/>
          <p:nvPr/>
        </p:nvSpPr>
        <p:spPr>
          <a:xfrm rot="16200000">
            <a:off x="2956782" y="1570967"/>
            <a:ext cx="432048" cy="41302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Down Arrow 52"/>
          <p:cNvSpPr/>
          <p:nvPr/>
        </p:nvSpPr>
        <p:spPr>
          <a:xfrm rot="16200000">
            <a:off x="8186726" y="4777445"/>
            <a:ext cx="432048" cy="57537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Συγκράτηση γνώσης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579031"/>
              </p:ext>
            </p:extLst>
          </p:nvPr>
        </p:nvGraphicFramePr>
        <p:xfrm>
          <a:off x="1884577" y="2132856"/>
          <a:ext cx="4631639" cy="348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884577" y="4020539"/>
            <a:ext cx="5073161" cy="9337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8097" y="3406799"/>
            <a:ext cx="172848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Παραδοσιακή,</a:t>
            </a:r>
          </a:p>
          <a:p>
            <a:r>
              <a:rPr lang="el-GR" sz="1650" dirty="0"/>
              <a:t>παθητική μάθηση</a:t>
            </a:r>
            <a:endParaRPr lang="en-GB" sz="1650" dirty="0"/>
          </a:p>
        </p:txBody>
      </p:sp>
      <p:sp>
        <p:nvSpPr>
          <p:cNvPr id="9" name="TextBox 8"/>
          <p:cNvSpPr txBox="1"/>
          <p:nvPr/>
        </p:nvSpPr>
        <p:spPr>
          <a:xfrm>
            <a:off x="768096" y="4502597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  <p:sp>
        <p:nvSpPr>
          <p:cNvPr id="27" name="TextBox 26"/>
          <p:cNvSpPr txBox="1"/>
          <p:nvPr/>
        </p:nvSpPr>
        <p:spPr>
          <a:xfrm>
            <a:off x="6384650" y="2391191"/>
            <a:ext cx="502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5%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378223" y="2801673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10%</a:t>
            </a:r>
            <a:endParaRPr lang="en-GB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6363086" y="3202175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20%</a:t>
            </a:r>
            <a:endParaRPr lang="en-GB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333273" y="360361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30%</a:t>
            </a:r>
            <a:endParaRPr lang="en-GB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6323696" y="4032540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50%</a:t>
            </a:r>
            <a:endParaRPr lang="en-GB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286856" y="4409513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75%</a:t>
            </a:r>
            <a:endParaRPr lang="en-GB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333273" y="4844636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90%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12797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(όχι τεστ!)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Αναλογιστείτε τον τρόπο με τον οποίο μαθαίνετε εσείς!</a:t>
            </a:r>
          </a:p>
          <a:p>
            <a:pPr lvl="1"/>
            <a:r>
              <a:rPr lang="en-US" dirty="0"/>
              <a:t>Learning Styles Inventory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Belbin</a:t>
            </a:r>
            <a:r>
              <a:rPr lang="en-US" dirty="0"/>
              <a:t> – </a:t>
            </a:r>
            <a:r>
              <a:rPr lang="el-GR" dirty="0"/>
              <a:t>ρόλοι σε ομάδα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784976" cy="5522168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Ο δημιουργικός</a:t>
            </a:r>
            <a:r>
              <a:rPr lang="en-US" dirty="0"/>
              <a:t>: </a:t>
            </a:r>
            <a:r>
              <a:rPr lang="el-GR" dirty="0"/>
              <a:t>έχει νέες ιδές, επιλύει προβλήματα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αξιολογητής</a:t>
            </a:r>
            <a:r>
              <a:rPr lang="en-US" dirty="0"/>
              <a:t>: </a:t>
            </a:r>
            <a:r>
              <a:rPr lang="el-GR" dirty="0"/>
              <a:t>κρίνει αμερόληπτα</a:t>
            </a:r>
          </a:p>
          <a:p>
            <a:endParaRPr lang="el-GR" dirty="0"/>
          </a:p>
          <a:p>
            <a:r>
              <a:rPr lang="el-GR" dirty="0"/>
              <a:t>Ο συντονιστής</a:t>
            </a:r>
            <a:r>
              <a:rPr lang="en-US" dirty="0"/>
              <a:t>:</a:t>
            </a:r>
            <a:r>
              <a:rPr lang="el-GR" dirty="0"/>
              <a:t> φροντίζει να μη χάνει η ομάδα το στόχο της </a:t>
            </a:r>
          </a:p>
          <a:p>
            <a:endParaRPr lang="el-GR" dirty="0"/>
          </a:p>
          <a:p>
            <a:r>
              <a:rPr lang="el-GR" dirty="0"/>
              <a:t>Ο ερευνητής πηγών</a:t>
            </a:r>
            <a:r>
              <a:rPr lang="en-US" dirty="0"/>
              <a:t>: </a:t>
            </a:r>
            <a:r>
              <a:rPr lang="el-GR" dirty="0"/>
              <a:t>μπορεί η ιδέα μας να σταθεί στον έξω κόσμο?</a:t>
            </a:r>
          </a:p>
          <a:p>
            <a:endParaRPr lang="el-GR" dirty="0"/>
          </a:p>
          <a:p>
            <a:r>
              <a:rPr lang="el-GR" dirty="0"/>
              <a:t>Ο ομαδικός παίκτης</a:t>
            </a:r>
            <a:r>
              <a:rPr lang="en-US" dirty="0"/>
              <a:t>: </a:t>
            </a:r>
            <a:r>
              <a:rPr lang="el-GR" dirty="0"/>
              <a:t>κρατά την ομάδα ενωμένη</a:t>
            </a:r>
          </a:p>
          <a:p>
            <a:endParaRPr lang="el-GR" dirty="0"/>
          </a:p>
          <a:p>
            <a:r>
              <a:rPr lang="el-GR" dirty="0"/>
              <a:t>Ο εξειδικευμένος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υλοποιητής</a:t>
            </a:r>
            <a:r>
              <a:rPr lang="en-US" dirty="0"/>
              <a:t>: </a:t>
            </a:r>
            <a:r>
              <a:rPr lang="el-GR" dirty="0"/>
              <a:t>σχεδιάζει αποτελεσματική στρατηγική υλοποίησης και την υλοποιεί αποτελεσματικά</a:t>
            </a:r>
          </a:p>
          <a:p>
            <a:endParaRPr lang="el-GR" dirty="0"/>
          </a:p>
          <a:p>
            <a:r>
              <a:rPr lang="el-GR" dirty="0"/>
              <a:t>Αυτός που διαπλάθει</a:t>
            </a:r>
            <a:r>
              <a:rPr lang="en-US" dirty="0"/>
              <a:t>: </a:t>
            </a:r>
            <a:r>
              <a:rPr lang="el-GR" dirty="0"/>
              <a:t>φροντίζει να κρατά η ομάδα το ρυθμό υλοποίησης </a:t>
            </a:r>
          </a:p>
          <a:p>
            <a:endParaRPr lang="el-GR" dirty="0"/>
          </a:p>
          <a:p>
            <a:r>
              <a:rPr lang="el-GR" dirty="0"/>
              <a:t>Ο ελεγκτής ποιότητας, αυτός που τελειώνει την εργασία,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Belbin </a:t>
            </a:r>
            <a:r>
              <a:rPr lang="en-US" dirty="0" err="1"/>
              <a:t>sourses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http://www.belbin.com/about/belbin-team-roles/</a:t>
            </a:r>
            <a:r>
              <a:rPr lang="el-GR" dirty="0"/>
              <a:t> </a:t>
            </a:r>
          </a:p>
          <a:p>
            <a:r>
              <a:rPr lang="fr-FR" dirty="0">
                <a:hlinkClick r:id="rId3"/>
              </a:rPr>
              <a:t>http://www.belbin.com/media/1336/belbin-for-students.pdf</a:t>
            </a:r>
            <a:r>
              <a:rPr lang="el-GR" dirty="0"/>
              <a:t> </a:t>
            </a:r>
          </a:p>
          <a:p>
            <a:r>
              <a:rPr lang="en-GB" dirty="0">
                <a:hlinkClick r:id="rId4"/>
              </a:rPr>
              <a:t>https://www.belbin.com/media/1335/belbin-for-lecturers.pdf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l-GR" baseline="30000" dirty="0"/>
              <a:t>η</a:t>
            </a:r>
            <a:r>
              <a:rPr lang="el-GR" dirty="0"/>
              <a:t> παρουσίαση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l-GR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Λογισμικό / υπηρεσίες εκπαίδευσης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dirty="0"/>
              <a:t>Επιλέγετε ένα λογισμικό που μπορεί να χρησιμοποιηθεί στα πλαίσια συγκεκριμένου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Μαθήματος ή</a:t>
            </a:r>
          </a:p>
          <a:p>
            <a:pPr lvl="1"/>
            <a:r>
              <a:rPr lang="el-GR" dirty="0"/>
              <a:t>Σεναρίου μάθησης</a:t>
            </a:r>
          </a:p>
          <a:p>
            <a:r>
              <a:rPr lang="el-GR" dirty="0"/>
              <a:t>Παρουσιάζετε</a:t>
            </a:r>
            <a:r>
              <a:rPr lang="en-US" dirty="0"/>
              <a:t>:</a:t>
            </a:r>
            <a:endParaRPr lang="el-GR" dirty="0"/>
          </a:p>
          <a:p>
            <a:pPr lvl="1"/>
            <a:r>
              <a:rPr lang="el-GR" dirty="0"/>
              <a:t>Την ομάδα στόχο</a:t>
            </a:r>
          </a:p>
          <a:p>
            <a:pPr lvl="1"/>
            <a:r>
              <a:rPr lang="el-GR" dirty="0"/>
              <a:t>Την υπάρχουσα κατάσταση και εκπαιδευτικές ανάγκες</a:t>
            </a:r>
          </a:p>
          <a:p>
            <a:pPr lvl="1"/>
            <a:r>
              <a:rPr lang="el-GR" dirty="0"/>
              <a:t>Το λογισμικό υπηρεσία</a:t>
            </a:r>
          </a:p>
          <a:p>
            <a:pPr lvl="1"/>
            <a:r>
              <a:rPr lang="el-GR" dirty="0"/>
              <a:t>Τον τρόπο που προτείνετε να χρησιμοποιηθεί στη μάθηση για να βελτιώσει τη μαθησιακή εμπειρία </a:t>
            </a:r>
          </a:p>
          <a:p>
            <a:r>
              <a:rPr lang="en-US" dirty="0"/>
              <a:t>20</a:t>
            </a:r>
            <a:r>
              <a:rPr lang="el-GR" dirty="0"/>
              <a:t> λεπτά, 10 λεπτά για συζήτηση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6361" t="23490" r="36082" b="22511"/>
          <a:stretch>
            <a:fillRect/>
          </a:stretch>
        </p:blipFill>
        <p:spPr bwMode="auto">
          <a:xfrm>
            <a:off x="539552" y="1340768"/>
            <a:ext cx="82089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err="1"/>
              <a:t>Παλαιγεωργίου</a:t>
            </a:r>
            <a:endParaRPr lang="el-GR" dirty="0"/>
          </a:p>
          <a:p>
            <a:r>
              <a:rPr lang="el-GR" dirty="0"/>
              <a:t>Κόμης</a:t>
            </a:r>
          </a:p>
          <a:p>
            <a:r>
              <a:rPr lang="el-GR" dirty="0" err="1"/>
              <a:t>Γρηγοριάδου</a:t>
            </a:r>
            <a:endParaRPr lang="el-GR" dirty="0"/>
          </a:p>
          <a:p>
            <a:r>
              <a:rPr lang="en-US" dirty="0"/>
              <a:t>David Kolb: Experience as the source of learning and development (1984)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/>
              <a:t>Δήλωση μέχρι 9 Οκτωβρίου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Τρόπος που Μαθαίνουμε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Η διδασκαλία γίνεται παραδοσιακά με τον ίδιο τρόπο </a:t>
            </a:r>
          </a:p>
          <a:p>
            <a:pPr lvl="1"/>
            <a:r>
              <a:rPr lang="el-GR" dirty="0"/>
              <a:t>Ίσως και από προηγούμενους αιώνες</a:t>
            </a:r>
          </a:p>
          <a:p>
            <a:r>
              <a:rPr lang="el-GR" dirty="0"/>
              <a:t>Αν και όλοι εκτεθήκαμε στο παραδοσιακό σύστημα …</a:t>
            </a:r>
          </a:p>
          <a:p>
            <a:r>
              <a:rPr lang="el-GR" dirty="0"/>
              <a:t>… πλέον υπάρχει η άποψη ότι δεν μαθαίνουν όλοι με τον ίδιο τρόπο</a:t>
            </a:r>
          </a:p>
          <a:p>
            <a:r>
              <a:rPr lang="el-GR" dirty="0"/>
              <a:t>Υπάρχει η γενικότερη αντίληψη της μάθησης (αντί για διδασκαλία)</a:t>
            </a:r>
          </a:p>
          <a:p>
            <a:pPr lvl="1"/>
            <a:r>
              <a:rPr lang="el-GR" dirty="0"/>
              <a:t>Νέες μέθοδοι μετάδοσης και ανάπτυξης γνώσης</a:t>
            </a:r>
          </a:p>
          <a:p>
            <a:pPr lvl="1"/>
            <a:r>
              <a:rPr lang="el-GR" dirty="0"/>
              <a:t>Ή τουλάχιστον «άνοιγμα» των παραδοσιακών μεθόδων σε νέες ανάγκες και αντιλήψεις 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Παραδοσιακός Τρόπος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Δάσκαλος και μαθητές</a:t>
            </a:r>
          </a:p>
          <a:p>
            <a:pPr lvl="1"/>
            <a:r>
              <a:rPr lang="el-GR" dirty="0"/>
              <a:t>Εγώ γνωρίζω και εσείς όχι ! (μάλλον δεν ισχύει αυτό)</a:t>
            </a:r>
          </a:p>
          <a:p>
            <a:r>
              <a:rPr lang="el-GR" dirty="0"/>
              <a:t>Η γνώση μεταφέρεται σε μια κατεύθυνση</a:t>
            </a:r>
          </a:p>
          <a:p>
            <a:r>
              <a:rPr lang="el-GR" dirty="0"/>
              <a:t>Κάνει πολλές υποθέσεις σχετικά με τον τρόπο που μαθαίνουμε</a:t>
            </a:r>
          </a:p>
          <a:p>
            <a:pPr lvl="1"/>
            <a:r>
              <a:rPr lang="el-GR" dirty="0"/>
              <a:t>Ότι μαθαίνουμε ακούγοντας</a:t>
            </a:r>
          </a:p>
          <a:p>
            <a:pPr lvl="1"/>
            <a:r>
              <a:rPr lang="el-GR" dirty="0"/>
              <a:t>Ίσως με κάποια διαγράμματα γραφικά (στον πίνακα)</a:t>
            </a:r>
          </a:p>
          <a:p>
            <a:pPr lvl="1"/>
            <a:r>
              <a:rPr lang="el-GR" dirty="0"/>
              <a:t>Κάνοντας ασκήσεις και επαναλήψεις</a:t>
            </a:r>
          </a:p>
          <a:p>
            <a:r>
              <a:rPr lang="el-GR" dirty="0"/>
              <a:t>Στο τέλος όλοι προσαρμοζόμαστε σε αυτό τον τρόπο εκπαίδευσης</a:t>
            </a:r>
          </a:p>
          <a:p>
            <a:pPr lvl="1"/>
            <a:r>
              <a:rPr lang="el-GR" dirty="0"/>
              <a:t>Χάνοντας πιθανόν την κριτική σκέψη και τη δημιουργικότητα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8129720" cy="1124712"/>
          </a:xfrm>
        </p:spPr>
        <p:txBody>
          <a:bodyPr>
            <a:normAutofit/>
          </a:bodyPr>
          <a:lstStyle/>
          <a:p>
            <a:r>
              <a:rPr lang="el-GR" dirty="0"/>
              <a:t>Ταξινόμηση </a:t>
            </a:r>
            <a:r>
              <a:rPr lang="en-US" dirty="0"/>
              <a:t>bloom</a:t>
            </a:r>
            <a:br>
              <a:rPr lang="el-GR" dirty="0"/>
            </a:br>
            <a:r>
              <a:rPr lang="el-GR" dirty="0"/>
              <a:t>εξελιγμένη διεργασία του εγκεφάλου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036422"/>
              </p:ext>
            </p:extLst>
          </p:nvPr>
        </p:nvGraphicFramePr>
        <p:xfrm>
          <a:off x="1770276" y="1700808"/>
          <a:ext cx="4673932" cy="3887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1043608" y="4149080"/>
            <a:ext cx="5389685" cy="8792"/>
          </a:xfrm>
          <a:prstGeom prst="lin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81919" y="3811871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</p:spTree>
    <p:extLst>
      <p:ext uri="{BB962C8B-B14F-4D97-AF65-F5344CB8AC3E}">
        <p14:creationId xmlns:p14="http://schemas.microsoft.com/office/powerpoint/2010/main" val="206538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μαθαίνουμε (</a:t>
            </a:r>
            <a:r>
              <a:rPr lang="en-US" dirty="0"/>
              <a:t>Metcalf, Univ. of Texas)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10% </a:t>
            </a:r>
            <a:r>
              <a:rPr lang="el-GR" dirty="0"/>
              <a:t>θυμούνται αυτό που διαβάζουν</a:t>
            </a:r>
          </a:p>
          <a:p>
            <a:r>
              <a:rPr lang="en-GB" dirty="0"/>
              <a:t>20% </a:t>
            </a:r>
            <a:r>
              <a:rPr lang="el-GR" dirty="0"/>
              <a:t>αυτό που ακούνε </a:t>
            </a:r>
          </a:p>
          <a:p>
            <a:r>
              <a:rPr lang="en-GB" dirty="0"/>
              <a:t>30% </a:t>
            </a:r>
            <a:r>
              <a:rPr lang="el-GR" dirty="0"/>
              <a:t>αυτό που βλέπουν</a:t>
            </a:r>
            <a:r>
              <a:rPr lang="en-GB" dirty="0"/>
              <a:t> </a:t>
            </a:r>
            <a:endParaRPr lang="el-GR" dirty="0"/>
          </a:p>
          <a:p>
            <a:r>
              <a:rPr lang="en-GB" dirty="0"/>
              <a:t>50% </a:t>
            </a:r>
            <a:r>
              <a:rPr lang="el-GR" dirty="0"/>
              <a:t>αυτό που βλέπουν</a:t>
            </a:r>
            <a:r>
              <a:rPr lang="en-GB" dirty="0"/>
              <a:t> </a:t>
            </a:r>
            <a:r>
              <a:rPr lang="el-GR" dirty="0"/>
              <a:t>και ακούνε</a:t>
            </a:r>
          </a:p>
          <a:p>
            <a:r>
              <a:rPr lang="en-GB" dirty="0">
                <a:solidFill>
                  <a:srgbClr val="0070C0"/>
                </a:solidFill>
              </a:rPr>
              <a:t>70% </a:t>
            </a:r>
            <a:r>
              <a:rPr lang="el-GR" dirty="0">
                <a:solidFill>
                  <a:srgbClr val="0070C0"/>
                </a:solidFill>
              </a:rPr>
              <a:t>αυτό που λένε </a:t>
            </a:r>
          </a:p>
          <a:p>
            <a:r>
              <a:rPr lang="en-GB" dirty="0">
                <a:solidFill>
                  <a:srgbClr val="0070C0"/>
                </a:solidFill>
              </a:rPr>
              <a:t>90% </a:t>
            </a:r>
            <a:r>
              <a:rPr lang="el-GR" dirty="0">
                <a:solidFill>
                  <a:srgbClr val="0070C0"/>
                </a:solidFill>
              </a:rPr>
              <a:t>αυτό που κάνουν και λένε</a:t>
            </a:r>
            <a:endParaRPr lang="en-GB" dirty="0">
              <a:solidFill>
                <a:srgbClr val="0070C0"/>
              </a:solidFill>
            </a:endParaRPr>
          </a:p>
        </p:txBody>
      </p:sp>
      <p:graphicFrame>
        <p:nvGraphicFramePr>
          <p:cNvPr id="15" name="Content Placeholder 3">
            <a:extLst>
              <a:ext uri="{FF2B5EF4-FFF2-40B4-BE49-F238E27FC236}">
                <a16:creationId xmlns:a16="http://schemas.microsoft.com/office/drawing/2014/main" id="{3008F09C-EFE9-CBC5-083C-F9E753FA3F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4335698"/>
              </p:ext>
            </p:extLst>
          </p:nvPr>
        </p:nvGraphicFramePr>
        <p:xfrm>
          <a:off x="3779912" y="3068960"/>
          <a:ext cx="4631639" cy="348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AF7F92-FEEB-1DE0-5187-2AC59B78E374}"/>
              </a:ext>
            </a:extLst>
          </p:cNvPr>
          <p:cNvCxnSpPr/>
          <p:nvPr/>
        </p:nvCxnSpPr>
        <p:spPr>
          <a:xfrm>
            <a:off x="3779912" y="4956643"/>
            <a:ext cx="5073161" cy="9337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534F4FF-9DB2-4571-1554-1D07F4419033}"/>
              </a:ext>
            </a:extLst>
          </p:cNvPr>
          <p:cNvSpPr txBox="1"/>
          <p:nvPr/>
        </p:nvSpPr>
        <p:spPr>
          <a:xfrm>
            <a:off x="2663432" y="4342903"/>
            <a:ext cx="172848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Παραδοσιακή,</a:t>
            </a:r>
          </a:p>
          <a:p>
            <a:r>
              <a:rPr lang="el-GR" sz="1650" dirty="0"/>
              <a:t>παθητική μάθηση</a:t>
            </a:r>
            <a:endParaRPr lang="en-GB" sz="16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6C71B1-67D6-9E6D-00C1-FDAD2B926BEE}"/>
              </a:ext>
            </a:extLst>
          </p:cNvPr>
          <p:cNvSpPr txBox="1"/>
          <p:nvPr/>
        </p:nvSpPr>
        <p:spPr>
          <a:xfrm>
            <a:off x="2663431" y="5438701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B6708B-757D-76DB-46CA-FA7F3E215564}"/>
              </a:ext>
            </a:extLst>
          </p:cNvPr>
          <p:cNvSpPr txBox="1"/>
          <p:nvPr/>
        </p:nvSpPr>
        <p:spPr>
          <a:xfrm>
            <a:off x="8279985" y="3327295"/>
            <a:ext cx="502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5%</a:t>
            </a:r>
            <a:endParaRPr lang="en-GB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90B9FE-7C6C-8A6B-79CE-4CA6F94E689E}"/>
              </a:ext>
            </a:extLst>
          </p:cNvPr>
          <p:cNvSpPr txBox="1"/>
          <p:nvPr/>
        </p:nvSpPr>
        <p:spPr>
          <a:xfrm>
            <a:off x="8273558" y="373777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10%</a:t>
            </a:r>
            <a:endParaRPr lang="en-GB" sz="2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83392D-809D-5C83-BA5C-2D97433DF096}"/>
              </a:ext>
            </a:extLst>
          </p:cNvPr>
          <p:cNvSpPr txBox="1"/>
          <p:nvPr/>
        </p:nvSpPr>
        <p:spPr>
          <a:xfrm>
            <a:off x="8258421" y="4138279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20%</a:t>
            </a:r>
            <a:endParaRPr lang="en-GB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745DE3-545B-418A-E746-CD957F2B7616}"/>
              </a:ext>
            </a:extLst>
          </p:cNvPr>
          <p:cNvSpPr txBox="1"/>
          <p:nvPr/>
        </p:nvSpPr>
        <p:spPr>
          <a:xfrm>
            <a:off x="8228608" y="4539721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30%</a:t>
            </a:r>
            <a:endParaRPr lang="en-GB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0F1E00-7BBC-70B5-4B1C-B6C081AF28A7}"/>
              </a:ext>
            </a:extLst>
          </p:cNvPr>
          <p:cNvSpPr txBox="1"/>
          <p:nvPr/>
        </p:nvSpPr>
        <p:spPr>
          <a:xfrm>
            <a:off x="8219031" y="4968644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50%</a:t>
            </a:r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59D264-2A64-1C7E-2679-3CEAA31D8D22}"/>
              </a:ext>
            </a:extLst>
          </p:cNvPr>
          <p:cNvSpPr txBox="1"/>
          <p:nvPr/>
        </p:nvSpPr>
        <p:spPr>
          <a:xfrm>
            <a:off x="8182191" y="534561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75%</a:t>
            </a:r>
            <a:endParaRPr lang="en-GB" sz="2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5B82C1-557D-3E5E-C2FD-BC458F46BA80}"/>
              </a:ext>
            </a:extLst>
          </p:cNvPr>
          <p:cNvSpPr txBox="1"/>
          <p:nvPr/>
        </p:nvSpPr>
        <p:spPr>
          <a:xfrm>
            <a:off x="8228608" y="5780740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90%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4566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David Kolb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Θεωρία της μάθησης μέσα από την εμπειρία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n-GB" dirty="0"/>
              <a:t>Kolb </a:t>
            </a:r>
            <a:r>
              <a:rPr lang="el-GR" dirty="0"/>
              <a:t>είπε ότι η μάθηση ξεκινά από μια εμπειρία</a:t>
            </a:r>
          </a:p>
          <a:p>
            <a:endParaRPr lang="el-GR" dirty="0"/>
          </a:p>
          <a:p>
            <a:r>
              <a:rPr lang="el-GR" dirty="0"/>
              <a:t>Που μας ωθεί να αμφισβητήσουμε την εικόνα που έχουμε για τον κόσμο</a:t>
            </a:r>
          </a:p>
          <a:p>
            <a:endParaRPr lang="el-GR" dirty="0"/>
          </a:p>
          <a:p>
            <a:r>
              <a:rPr lang="el-GR" dirty="0"/>
              <a:t>Να διευρευνήσουμε, να αξιολογήσουμε, να πειραματιστούμε</a:t>
            </a:r>
          </a:p>
          <a:p>
            <a:endParaRPr lang="el-GR" dirty="0"/>
          </a:p>
          <a:p>
            <a:r>
              <a:rPr lang="el-GR" dirty="0"/>
              <a:t>Να εφαρμόσουμε στην πράξη με ευέλικτους τρόπους</a:t>
            </a:r>
          </a:p>
          <a:p>
            <a:endParaRPr lang="el-GR" dirty="0"/>
          </a:p>
          <a:p>
            <a:r>
              <a:rPr lang="el-GR" dirty="0"/>
              <a:t>Να αλλάξουμε!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550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κύκλος του</a:t>
            </a:r>
            <a:r>
              <a:rPr lang="en-US" dirty="0"/>
              <a:t> Kolb (1984</a:t>
            </a:r>
            <a:r>
              <a:rPr lang="el-GR" dirty="0"/>
              <a:t>)</a:t>
            </a:r>
            <a:br>
              <a:rPr lang="el-GR" dirty="0"/>
            </a:br>
            <a:r>
              <a:rPr lang="el-GR" sz="2700" dirty="0"/>
              <a:t>Πρέπει να ολοκληρωθεί ο κύκλος για να μάθουμε</a:t>
            </a:r>
            <a:endParaRPr lang="en-GB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28799"/>
            <a:ext cx="5256584" cy="4027433"/>
          </a:xfrm>
        </p:spPr>
      </p:pic>
    </p:spTree>
    <p:extLst>
      <p:ext uri="{BB962C8B-B14F-4D97-AF65-F5344CB8AC3E}">
        <p14:creationId xmlns:p14="http://schemas.microsoft.com/office/powerpoint/2010/main" val="3897714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dirty="0"/>
              <a:t>Δεν μαθαίνουν όλοι με τον ίδιο τρόπο</a:t>
            </a:r>
            <a:r>
              <a:rPr lang="en-US" dirty="0"/>
              <a:t>! (David Kolb)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sz="2800" dirty="0"/>
              <a:t>Ακούγοντας</a:t>
            </a:r>
          </a:p>
          <a:p>
            <a:r>
              <a:rPr lang="el-GR" sz="2800" dirty="0"/>
              <a:t>Βλέποντας (</a:t>
            </a:r>
            <a:r>
              <a:rPr lang="en-US" sz="2800" dirty="0"/>
              <a:t>observation</a:t>
            </a:r>
            <a:r>
              <a:rPr lang="el-GR" sz="2800" dirty="0"/>
              <a:t>, </a:t>
            </a:r>
            <a:r>
              <a:rPr lang="en-US" sz="2800" dirty="0"/>
              <a:t>watching)</a:t>
            </a:r>
          </a:p>
          <a:p>
            <a:r>
              <a:rPr lang="el-GR" sz="2800" dirty="0"/>
              <a:t>Με πειραματισμό (κάνοντας</a:t>
            </a:r>
            <a:r>
              <a:rPr lang="en-US" sz="2800" dirty="0"/>
              <a:t>, by doing</a:t>
            </a:r>
            <a:r>
              <a:rPr lang="el-GR" sz="2800" dirty="0"/>
              <a:t>)</a:t>
            </a:r>
            <a:endParaRPr lang="en-US" sz="2800" dirty="0"/>
          </a:p>
          <a:p>
            <a:r>
              <a:rPr lang="el-GR" sz="2800" dirty="0"/>
              <a:t>Χρησιμοποιώντας παλαιότερη εμπειρία (</a:t>
            </a:r>
            <a:r>
              <a:rPr lang="en-US" sz="2800" dirty="0"/>
              <a:t>experience)</a:t>
            </a:r>
            <a:endParaRPr lang="el-GR" sz="2800" dirty="0"/>
          </a:p>
          <a:p>
            <a:r>
              <a:rPr lang="el-GR" sz="2800" dirty="0"/>
              <a:t>Διδάσκοντας κάποιον </a:t>
            </a:r>
          </a:p>
          <a:p>
            <a:endParaRPr lang="el-GR" sz="2800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518</TotalTime>
  <Words>808</Words>
  <Application>Microsoft Office PowerPoint</Application>
  <PresentationFormat>On-screen Show (4:3)</PresentationFormat>
  <Paragraphs>181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Bookman Old Style</vt:lpstr>
      <vt:lpstr>Calibri</vt:lpstr>
      <vt:lpstr>Cambria</vt:lpstr>
      <vt:lpstr>Gill Sans MT</vt:lpstr>
      <vt:lpstr>Wingdings</vt:lpstr>
      <vt:lpstr>Wingdings 3</vt:lpstr>
      <vt:lpstr>Origin</vt:lpstr>
      <vt:lpstr>Ο Τρόπος που Μαθαίνουμε Learning styles</vt:lpstr>
      <vt:lpstr>PowerPoint Presentation</vt:lpstr>
      <vt:lpstr>Ο Τρόπος που Μαθαίνουμε </vt:lpstr>
      <vt:lpstr>Ο Παραδοσιακός Τρόπος </vt:lpstr>
      <vt:lpstr>Ταξινόμηση bloom εξελιγμένη διεργασία του εγκεφάλου</vt:lpstr>
      <vt:lpstr>Πώς μαθαίνουμε (Metcalf, Univ. of Texas)</vt:lpstr>
      <vt:lpstr>David Kolb</vt:lpstr>
      <vt:lpstr>Ο κύκλος του Kolb (1984) Πρέπει να ολοκληρωθεί ο κύκλος για να μάθουμε</vt:lpstr>
      <vt:lpstr>Δεν μαθαίνουν όλοι με τον ίδιο τρόπο! (David Kolb)</vt:lpstr>
      <vt:lpstr>PowerPoint Presentation</vt:lpstr>
      <vt:lpstr>Learning styles</vt:lpstr>
      <vt:lpstr>Jarvies Πειραματισμός</vt:lpstr>
      <vt:lpstr>Jarvies </vt:lpstr>
      <vt:lpstr>Συγκράτηση γνώσης</vt:lpstr>
      <vt:lpstr>Άσκηση (όχι τεστ!)</vt:lpstr>
      <vt:lpstr>Belbin – ρόλοι σε ομάδα</vt:lpstr>
      <vt:lpstr>Belbin sourses</vt:lpstr>
      <vt:lpstr>1η παρουσίαση</vt:lpstr>
      <vt:lpstr>Λογισμικό / υπηρεσίες εκπαίδευσης</vt:lpstr>
      <vt:lpstr>Πηγές</vt:lpstr>
      <vt:lpstr>Ομάδες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Οργάνωση Διδασκαλίας</dc:title>
  <dc:creator>Htsalapa</dc:creator>
  <cp:lastModifiedBy>Tsalapata Hariklia</cp:lastModifiedBy>
  <cp:revision>143</cp:revision>
  <dcterms:created xsi:type="dcterms:W3CDTF">2012-09-21T12:57:03Z</dcterms:created>
  <dcterms:modified xsi:type="dcterms:W3CDTF">2023-10-20T18:03:52Z</dcterms:modified>
</cp:coreProperties>
</file>