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6D606-65DD-4087-B498-B68F41A888CF}" v="70" dt="2023-01-18T09:38:38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24C6D606-65DD-4087-B498-B68F41A888CF}"/>
    <pc:docChg chg="undo custSel modSld">
      <pc:chgData name="Emilia Salvanou" userId="e3221fe3f50a03c0" providerId="LiveId" clId="{24C6D606-65DD-4087-B498-B68F41A888CF}" dt="2023-01-18T09:38:53.325" v="160" actId="26606"/>
      <pc:docMkLst>
        <pc:docMk/>
      </pc:docMkLst>
      <pc:sldChg chg="addSp delSp modSp mod setBg modAnim setClrOvrMap delDesignElem">
        <pc:chgData name="Emilia Salvanou" userId="e3221fe3f50a03c0" providerId="LiveId" clId="{24C6D606-65DD-4087-B498-B68F41A888CF}" dt="2023-01-18T09:36:40.696" v="107" actId="26606"/>
        <pc:sldMkLst>
          <pc:docMk/>
          <pc:sldMk cId="3266252642" sldId="256"/>
        </pc:sldMkLst>
        <pc:spChg chg="mod or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2" creationId="{11B5E1FD-5E77-10A0-6217-60FADA1E3BF2}"/>
          </ac:spMkLst>
        </pc:spChg>
        <pc:spChg chg="mo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3" creationId="{927F8EF6-45FD-70E9-B1AF-5FCDDA446783}"/>
          </ac:spMkLst>
        </pc:spChg>
        <pc:spChg chg="add del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6" creationId="{C885E190-58DD-42DD-A4A8-401E15C92A52}"/>
          </ac:spMkLst>
        </pc:spChg>
        <pc:spChg chg="add del">
          <ac:chgData name="Emilia Salvanou" userId="e3221fe3f50a03c0" providerId="LiveId" clId="{24C6D606-65DD-4087-B498-B68F41A888CF}" dt="2023-01-18T09:34:24.052" v="85"/>
          <ac:spMkLst>
            <pc:docMk/>
            <pc:sldMk cId="3266252642" sldId="256"/>
            <ac:spMk id="9" creationId="{AFB83730-58A8-42CA-90B3-5D5D2D1B00BC}"/>
          </ac:spMkLst>
        </pc:spChg>
        <pc:spChg chg="ad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11" creationId="{DE27238C-8EAF-4098-86E6-7723B7DAE601}"/>
          </ac:spMkLst>
        </pc:spChg>
        <pc:spChg chg="add del">
          <ac:chgData name="Emilia Salvanou" userId="e3221fe3f50a03c0" providerId="LiveId" clId="{24C6D606-65DD-4087-B498-B68F41A888CF}" dt="2023-01-18T09:36:40.683" v="106" actId="26606"/>
          <ac:spMkLst>
            <pc:docMk/>
            <pc:sldMk cId="3266252642" sldId="256"/>
            <ac:spMk id="12" creationId="{C885E190-58DD-42DD-A4A8-401E15C92A52}"/>
          </ac:spMkLst>
        </pc:spChg>
        <pc:spChg chg="ad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13" creationId="{992F97B1-1891-4FCC-9E5F-BA97EDB48F89}"/>
          </ac:spMkLst>
        </pc:spChg>
        <pc:spChg chg="ad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15" creationId="{78C6C821-FEE1-4EB6-9590-C021440C77DE}"/>
          </ac:spMkLst>
        </pc:spChg>
        <pc:spChg chg="add">
          <ac:chgData name="Emilia Salvanou" userId="e3221fe3f50a03c0" providerId="LiveId" clId="{24C6D606-65DD-4087-B498-B68F41A888CF}" dt="2023-01-18T09:36:40.696" v="107" actId="26606"/>
          <ac:spMkLst>
            <pc:docMk/>
            <pc:sldMk cId="3266252642" sldId="256"/>
            <ac:spMk id="17" creationId="{B61A74B3-E247-44D4-8C48-FAE8E2056401}"/>
          </ac:spMkLst>
        </pc:spChg>
        <pc:picChg chg="del mod">
          <ac:chgData name="Emilia Salvanou" userId="e3221fe3f50a03c0" providerId="LiveId" clId="{24C6D606-65DD-4087-B498-B68F41A888CF}" dt="2023-01-18T09:36:30.992" v="104" actId="478"/>
          <ac:picMkLst>
            <pc:docMk/>
            <pc:sldMk cId="3266252642" sldId="256"/>
            <ac:picMk id="4" creationId="{BC933F46-80DB-859C-883D-091B51C5C44F}"/>
          </ac:picMkLst>
        </pc:picChg>
        <pc:picChg chg="add del">
          <ac:chgData name="Emilia Salvanou" userId="e3221fe3f50a03c0" providerId="LiveId" clId="{24C6D606-65DD-4087-B498-B68F41A888CF}" dt="2023-01-18T09:36:40.683" v="106" actId="26606"/>
          <ac:picMkLst>
            <pc:docMk/>
            <pc:sldMk cId="3266252642" sldId="256"/>
            <ac:picMk id="8" creationId="{DE7F895C-A4A0-C7AA-13D1-17890CE9021D}"/>
          </ac:picMkLst>
        </pc:picChg>
      </pc:sldChg>
      <pc:sldChg chg="addSp delSp modSp mod setBg">
        <pc:chgData name="Emilia Salvanou" userId="e3221fe3f50a03c0" providerId="LiveId" clId="{24C6D606-65DD-4087-B498-B68F41A888CF}" dt="2023-01-18T09:36:46.128" v="108" actId="26606"/>
        <pc:sldMkLst>
          <pc:docMk/>
          <pc:sldMk cId="3862220873" sldId="257"/>
        </pc:sldMkLst>
        <pc:spChg chg="mod">
          <ac:chgData name="Emilia Salvanou" userId="e3221fe3f50a03c0" providerId="LiveId" clId="{24C6D606-65DD-4087-B498-B68F41A888CF}" dt="2023-01-18T09:36:46.128" v="108" actId="26606"/>
          <ac:spMkLst>
            <pc:docMk/>
            <pc:sldMk cId="3862220873" sldId="257"/>
            <ac:spMk id="4" creationId="{09DB82B7-2AF8-5272-817F-FF164321B1D1}"/>
          </ac:spMkLst>
        </pc:spChg>
        <pc:spChg chg="del mod">
          <ac:chgData name="Emilia Salvanou" userId="e3221fe3f50a03c0" providerId="LiveId" clId="{24C6D606-65DD-4087-B498-B68F41A888CF}" dt="2023-01-18T09:36:46.128" v="108" actId="26606"/>
          <ac:spMkLst>
            <pc:docMk/>
            <pc:sldMk cId="3862220873" sldId="257"/>
            <ac:spMk id="5" creationId="{342AD259-1095-A136-E496-9AC53DC9015B}"/>
          </ac:spMkLst>
        </pc:spChg>
        <pc:graphicFrameChg chg="add">
          <ac:chgData name="Emilia Salvanou" userId="e3221fe3f50a03c0" providerId="LiveId" clId="{24C6D606-65DD-4087-B498-B68F41A888CF}" dt="2023-01-18T09:36:46.128" v="108" actId="26606"/>
          <ac:graphicFrameMkLst>
            <pc:docMk/>
            <pc:sldMk cId="3862220873" sldId="257"/>
            <ac:graphicFrameMk id="7" creationId="{EADFB6BB-B868-995E-959F-263057FC29A2}"/>
          </ac:graphicFrameMkLst>
        </pc:graphicFrameChg>
      </pc:sldChg>
      <pc:sldChg chg="modSp mod">
        <pc:chgData name="Emilia Salvanou" userId="e3221fe3f50a03c0" providerId="LiveId" clId="{24C6D606-65DD-4087-B498-B68F41A888CF}" dt="2023-01-18T09:34:40.940" v="95" actId="27636"/>
        <pc:sldMkLst>
          <pc:docMk/>
          <pc:sldMk cId="183675553" sldId="258"/>
        </pc:sldMkLst>
        <pc:spChg chg="mod">
          <ac:chgData name="Emilia Salvanou" userId="e3221fe3f50a03c0" providerId="LiveId" clId="{24C6D606-65DD-4087-B498-B68F41A888CF}" dt="2023-01-18T09:34:40.698" v="93"/>
          <ac:spMkLst>
            <pc:docMk/>
            <pc:sldMk cId="183675553" sldId="258"/>
            <ac:spMk id="2" creationId="{EF721346-A30A-F2A0-C00C-9C10C82D9342}"/>
          </ac:spMkLst>
        </pc:spChg>
        <pc:spChg chg="mod">
          <ac:chgData name="Emilia Salvanou" userId="e3221fe3f50a03c0" providerId="LiveId" clId="{24C6D606-65DD-4087-B498-B68F41A888CF}" dt="2023-01-18T09:34:40.940" v="95" actId="27636"/>
          <ac:spMkLst>
            <pc:docMk/>
            <pc:sldMk cId="183675553" sldId="258"/>
            <ac:spMk id="3" creationId="{1E0EAAFB-FFA9-D9AD-2553-A77276347D3F}"/>
          </ac:spMkLst>
        </pc:spChg>
      </pc:sldChg>
      <pc:sldChg chg="addSp modSp mod setBg setClrOvrMap">
        <pc:chgData name="Emilia Salvanou" userId="e3221fe3f50a03c0" providerId="LiveId" clId="{24C6D606-65DD-4087-B498-B68F41A888CF}" dt="2023-01-18T09:38:09.990" v="146" actId="122"/>
        <pc:sldMkLst>
          <pc:docMk/>
          <pc:sldMk cId="2317931811" sldId="259"/>
        </pc:sldMkLst>
        <pc:spChg chg="mod">
          <ac:chgData name="Emilia Salvanou" userId="e3221fe3f50a03c0" providerId="LiveId" clId="{24C6D606-65DD-4087-B498-B68F41A888CF}" dt="2023-01-18T09:38:09.990" v="146" actId="122"/>
          <ac:spMkLst>
            <pc:docMk/>
            <pc:sldMk cId="2317931811" sldId="259"/>
            <ac:spMk id="2" creationId="{0987CD61-1857-08AE-A3A6-68B209D319A6}"/>
          </ac:spMkLst>
        </pc:spChg>
        <pc:spChg chg="mod">
          <ac:chgData name="Emilia Salvanou" userId="e3221fe3f50a03c0" providerId="LiveId" clId="{24C6D606-65DD-4087-B498-B68F41A888CF}" dt="2023-01-18T09:37:58.778" v="144" actId="26606"/>
          <ac:spMkLst>
            <pc:docMk/>
            <pc:sldMk cId="2317931811" sldId="259"/>
            <ac:spMk id="3" creationId="{0A8ED0BF-FF25-CBBB-8683-872027ED14A9}"/>
          </ac:spMkLst>
        </pc:spChg>
        <pc:spChg chg="add">
          <ac:chgData name="Emilia Salvanou" userId="e3221fe3f50a03c0" providerId="LiveId" clId="{24C6D606-65DD-4087-B498-B68F41A888CF}" dt="2023-01-18T09:37:58.778" v="144" actId="26606"/>
          <ac:spMkLst>
            <pc:docMk/>
            <pc:sldMk cId="2317931811" sldId="259"/>
            <ac:spMk id="8" creationId="{052BEFF1-896C-45B1-B02C-96A6A1BC389A}"/>
          </ac:spMkLst>
        </pc:spChg>
        <pc:spChg chg="add">
          <ac:chgData name="Emilia Salvanou" userId="e3221fe3f50a03c0" providerId="LiveId" clId="{24C6D606-65DD-4087-B498-B68F41A888CF}" dt="2023-01-18T09:37:58.778" v="144" actId="26606"/>
          <ac:spMkLst>
            <pc:docMk/>
            <pc:sldMk cId="2317931811" sldId="259"/>
            <ac:spMk id="10" creationId="{BB237A14-61B1-4C00-A670-5D8D68A8668E}"/>
          </ac:spMkLst>
        </pc:spChg>
        <pc:spChg chg="add">
          <ac:chgData name="Emilia Salvanou" userId="e3221fe3f50a03c0" providerId="LiveId" clId="{24C6D606-65DD-4087-B498-B68F41A888CF}" dt="2023-01-18T09:37:58.778" v="144" actId="26606"/>
          <ac:spMkLst>
            <pc:docMk/>
            <pc:sldMk cId="2317931811" sldId="259"/>
            <ac:spMk id="12" creationId="{8598F259-6F54-47A3-8D13-1603D786A328}"/>
          </ac:spMkLst>
        </pc:spChg>
        <pc:spChg chg="add">
          <ac:chgData name="Emilia Salvanou" userId="e3221fe3f50a03c0" providerId="LiveId" clId="{24C6D606-65DD-4087-B498-B68F41A888CF}" dt="2023-01-18T09:37:58.778" v="144" actId="26606"/>
          <ac:spMkLst>
            <pc:docMk/>
            <pc:sldMk cId="2317931811" sldId="259"/>
            <ac:spMk id="14" creationId="{0BA768A8-4FED-4ED8-9E46-6BE72188ECD2}"/>
          </ac:spMkLst>
        </pc:spChg>
      </pc:sldChg>
      <pc:sldChg chg="addSp delSp modSp mod setBg setClrOvrMap">
        <pc:chgData name="Emilia Salvanou" userId="e3221fe3f50a03c0" providerId="LiveId" clId="{24C6D606-65DD-4087-B498-B68F41A888CF}" dt="2023-01-18T09:37:33.472" v="142" actId="122"/>
        <pc:sldMkLst>
          <pc:docMk/>
          <pc:sldMk cId="714877347" sldId="260"/>
        </pc:sldMkLst>
        <pc:spChg chg="mod">
          <ac:chgData name="Emilia Salvanou" userId="e3221fe3f50a03c0" providerId="LiveId" clId="{24C6D606-65DD-4087-B498-B68F41A888CF}" dt="2023-01-18T09:37:33.472" v="142" actId="122"/>
          <ac:spMkLst>
            <pc:docMk/>
            <pc:sldMk cId="714877347" sldId="260"/>
            <ac:spMk id="2" creationId="{D6288674-6572-DC2A-766C-C4EAA3209E4F}"/>
          </ac:spMkLst>
        </pc:spChg>
        <pc:spChg chg="del mod">
          <ac:chgData name="Emilia Salvanou" userId="e3221fe3f50a03c0" providerId="LiveId" clId="{24C6D606-65DD-4087-B498-B68F41A888CF}" dt="2023-01-18T09:37:09.356" v="109" actId="26606"/>
          <ac:spMkLst>
            <pc:docMk/>
            <pc:sldMk cId="714877347" sldId="260"/>
            <ac:spMk id="3" creationId="{8C9C007F-0EA5-F81E-EE40-93D040CBA801}"/>
          </ac:spMkLst>
        </pc:spChg>
        <pc:spChg chg="add">
          <ac:chgData name="Emilia Salvanou" userId="e3221fe3f50a03c0" providerId="LiveId" clId="{24C6D606-65DD-4087-B498-B68F41A888CF}" dt="2023-01-18T09:37:09.356" v="109" actId="26606"/>
          <ac:spMkLst>
            <pc:docMk/>
            <pc:sldMk cId="714877347" sldId="260"/>
            <ac:spMk id="9" creationId="{ABE6F9A3-300E-47F5-B41C-C8C5E758DE7C}"/>
          </ac:spMkLst>
        </pc:spChg>
        <pc:spChg chg="add">
          <ac:chgData name="Emilia Salvanou" userId="e3221fe3f50a03c0" providerId="LiveId" clId="{24C6D606-65DD-4087-B498-B68F41A888CF}" dt="2023-01-18T09:37:09.356" v="109" actId="26606"/>
          <ac:spMkLst>
            <pc:docMk/>
            <pc:sldMk cId="714877347" sldId="260"/>
            <ac:spMk id="11" creationId="{61B4701B-39FE-43B8-86AA-D6B8789C2207}"/>
          </ac:spMkLst>
        </pc:spChg>
        <pc:spChg chg="add">
          <ac:chgData name="Emilia Salvanou" userId="e3221fe3f50a03c0" providerId="LiveId" clId="{24C6D606-65DD-4087-B498-B68F41A888CF}" dt="2023-01-18T09:37:09.356" v="109" actId="26606"/>
          <ac:spMkLst>
            <pc:docMk/>
            <pc:sldMk cId="714877347" sldId="260"/>
            <ac:spMk id="13" creationId="{E9A7EF13-49FA-4355-971A-34B065F35022}"/>
          </ac:spMkLst>
        </pc:spChg>
        <pc:spChg chg="add">
          <ac:chgData name="Emilia Salvanou" userId="e3221fe3f50a03c0" providerId="LiveId" clId="{24C6D606-65DD-4087-B498-B68F41A888CF}" dt="2023-01-18T09:37:09.356" v="109" actId="26606"/>
          <ac:spMkLst>
            <pc:docMk/>
            <pc:sldMk cId="714877347" sldId="260"/>
            <ac:spMk id="15" creationId="{92CF3C3E-0F7B-4F0C-8EBD-BDD38E9C66F5}"/>
          </ac:spMkLst>
        </pc:spChg>
        <pc:graphicFrameChg chg="add">
          <ac:chgData name="Emilia Salvanou" userId="e3221fe3f50a03c0" providerId="LiveId" clId="{24C6D606-65DD-4087-B498-B68F41A888CF}" dt="2023-01-18T09:37:09.356" v="109" actId="26606"/>
          <ac:graphicFrameMkLst>
            <pc:docMk/>
            <pc:sldMk cId="714877347" sldId="260"/>
            <ac:graphicFrameMk id="5" creationId="{89D168AB-097A-3486-7532-27D00B2A34D8}"/>
          </ac:graphicFrameMkLst>
        </pc:graphicFrameChg>
      </pc:sldChg>
      <pc:sldChg chg="addSp delSp modSp mod setBg setClrOvrMap">
        <pc:chgData name="Emilia Salvanou" userId="e3221fe3f50a03c0" providerId="LiveId" clId="{24C6D606-65DD-4087-B498-B68F41A888CF}" dt="2023-01-18T09:37:49.704" v="143" actId="26606"/>
        <pc:sldMkLst>
          <pc:docMk/>
          <pc:sldMk cId="1611383437" sldId="261"/>
        </pc:sldMkLst>
        <pc:spChg chg="mo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2" creationId="{B654F120-D2F6-A162-BA66-4207FA47821C}"/>
          </ac:spMkLst>
        </pc:spChg>
        <pc:spChg chg="del mo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3" creationId="{2182F482-335A-0FEC-1B94-55A06041EA60}"/>
          </ac:spMkLst>
        </pc:spChg>
        <pc:spChg chg="ad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9" creationId="{ABE6F9A3-300E-47F5-B41C-C8C5E758DE7C}"/>
          </ac:spMkLst>
        </pc:spChg>
        <pc:spChg chg="ad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11" creationId="{61B4701B-39FE-43B8-86AA-D6B8789C2207}"/>
          </ac:spMkLst>
        </pc:spChg>
        <pc:spChg chg="ad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13" creationId="{E9A7EF13-49FA-4355-971A-34B065F35022}"/>
          </ac:spMkLst>
        </pc:spChg>
        <pc:spChg chg="add">
          <ac:chgData name="Emilia Salvanou" userId="e3221fe3f50a03c0" providerId="LiveId" clId="{24C6D606-65DD-4087-B498-B68F41A888CF}" dt="2023-01-18T09:37:49.704" v="143" actId="26606"/>
          <ac:spMkLst>
            <pc:docMk/>
            <pc:sldMk cId="1611383437" sldId="261"/>
            <ac:spMk id="15" creationId="{92CF3C3E-0F7B-4F0C-8EBD-BDD38E9C66F5}"/>
          </ac:spMkLst>
        </pc:spChg>
        <pc:graphicFrameChg chg="add">
          <ac:chgData name="Emilia Salvanou" userId="e3221fe3f50a03c0" providerId="LiveId" clId="{24C6D606-65DD-4087-B498-B68F41A888CF}" dt="2023-01-18T09:37:49.704" v="143" actId="26606"/>
          <ac:graphicFrameMkLst>
            <pc:docMk/>
            <pc:sldMk cId="1611383437" sldId="261"/>
            <ac:graphicFrameMk id="5" creationId="{1A8D3117-1F86-681C-61C7-F1FECE305409}"/>
          </ac:graphicFrameMkLst>
        </pc:graphicFrameChg>
      </pc:sldChg>
      <pc:sldChg chg="addSp delSp modSp mod setBg setClrOvrMap">
        <pc:chgData name="Emilia Salvanou" userId="e3221fe3f50a03c0" providerId="LiveId" clId="{24C6D606-65DD-4087-B498-B68F41A888CF}" dt="2023-01-18T09:38:38.770" v="159" actId="20577"/>
        <pc:sldMkLst>
          <pc:docMk/>
          <pc:sldMk cId="3393216343" sldId="262"/>
        </pc:sldMkLst>
        <pc:spChg chg="mo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2" creationId="{80E843F2-395C-4177-8C68-18CD70D34E81}"/>
          </ac:spMkLst>
        </pc:spChg>
        <pc:spChg chg="del mo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3" creationId="{F8032D1F-8B71-B7B6-8E50-0DBE4E176919}"/>
          </ac:spMkLst>
        </pc:spChg>
        <pc:spChg chg="ad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9" creationId="{F747F1B4-B831-4277-8AB0-32767F7EB7BF}"/>
          </ac:spMkLst>
        </pc:spChg>
        <pc:spChg chg="ad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11" creationId="{D80CFA21-AB7C-4BEB-9BFF-05764FBBF3C6}"/>
          </ac:spMkLst>
        </pc:spChg>
        <pc:spChg chg="ad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13" creationId="{12F7E335-851A-4CAE-B09F-E657819D4600}"/>
          </ac:spMkLst>
        </pc:spChg>
        <pc:spChg chg="add">
          <ac:chgData name="Emilia Salvanou" userId="e3221fe3f50a03c0" providerId="LiveId" clId="{24C6D606-65DD-4087-B498-B68F41A888CF}" dt="2023-01-18T09:38:25.895" v="147" actId="26606"/>
          <ac:spMkLst>
            <pc:docMk/>
            <pc:sldMk cId="3393216343" sldId="262"/>
            <ac:spMk id="15" creationId="{10B541F0-7F6E-402E-84D8-CF96EACA5FBC}"/>
          </ac:spMkLst>
        </pc:spChg>
        <pc:graphicFrameChg chg="add mod">
          <ac:chgData name="Emilia Salvanou" userId="e3221fe3f50a03c0" providerId="LiveId" clId="{24C6D606-65DD-4087-B498-B68F41A888CF}" dt="2023-01-18T09:38:38.770" v="159" actId="20577"/>
          <ac:graphicFrameMkLst>
            <pc:docMk/>
            <pc:sldMk cId="3393216343" sldId="262"/>
            <ac:graphicFrameMk id="5" creationId="{630D58A7-6263-FF80-97A9-4D5D9EE3B0BC}"/>
          </ac:graphicFrameMkLst>
        </pc:graphicFrameChg>
      </pc:sldChg>
      <pc:sldChg chg="addSp delSp modSp mod setBg">
        <pc:chgData name="Emilia Salvanou" userId="e3221fe3f50a03c0" providerId="LiveId" clId="{24C6D606-65DD-4087-B498-B68F41A888CF}" dt="2023-01-18T09:38:53.325" v="160" actId="26606"/>
        <pc:sldMkLst>
          <pc:docMk/>
          <pc:sldMk cId="492927289" sldId="263"/>
        </pc:sldMkLst>
        <pc:spChg chg="mod">
          <ac:chgData name="Emilia Salvanou" userId="e3221fe3f50a03c0" providerId="LiveId" clId="{24C6D606-65DD-4087-B498-B68F41A888CF}" dt="2023-01-18T09:38:53.325" v="160" actId="26606"/>
          <ac:spMkLst>
            <pc:docMk/>
            <pc:sldMk cId="492927289" sldId="263"/>
            <ac:spMk id="2" creationId="{CE26E1F9-AC31-94F5-8B7D-B304A7AD8CC2}"/>
          </ac:spMkLst>
        </pc:spChg>
        <pc:spChg chg="del mod">
          <ac:chgData name="Emilia Salvanou" userId="e3221fe3f50a03c0" providerId="LiveId" clId="{24C6D606-65DD-4087-B498-B68F41A888CF}" dt="2023-01-18T09:38:53.325" v="160" actId="26606"/>
          <ac:spMkLst>
            <pc:docMk/>
            <pc:sldMk cId="492927289" sldId="263"/>
            <ac:spMk id="3" creationId="{96B1BE9E-88FB-3501-C95C-961C1564F6C7}"/>
          </ac:spMkLst>
        </pc:spChg>
        <pc:graphicFrameChg chg="add">
          <ac:chgData name="Emilia Salvanou" userId="e3221fe3f50a03c0" providerId="LiveId" clId="{24C6D606-65DD-4087-B498-B68F41A888CF}" dt="2023-01-18T09:38:53.325" v="160" actId="26606"/>
          <ac:graphicFrameMkLst>
            <pc:docMk/>
            <pc:sldMk cId="492927289" sldId="263"/>
            <ac:graphicFrameMk id="5" creationId="{18E72A3D-FAB9-0AB5-7582-E09447D4E07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11F147-1DF8-47FE-9258-63C8148B5EE8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0B2FA50-F76E-4BE1-8BF9-ACFF56EDB484}">
      <dgm:prSet/>
      <dgm:spPr/>
      <dgm:t>
        <a:bodyPr/>
        <a:lstStyle/>
        <a:p>
          <a:r>
            <a:rPr lang="el-GR" b="0" i="0"/>
            <a:t>Η προφορική ιστορία βασίζεται στις προφορικές μαρτυρίες των πληροφορητών, τις οποίες εξασφαλίζει ο ερευνητής μέσω της συνέντευξης.</a:t>
          </a:r>
          <a:endParaRPr lang="en-US"/>
        </a:p>
      </dgm:t>
    </dgm:pt>
    <dgm:pt modelId="{E57968E5-EB12-4050-A6F1-8EEFFB9EB0CA}" type="parTrans" cxnId="{E84E6213-D2EC-4049-8A8F-27414DCD3E62}">
      <dgm:prSet/>
      <dgm:spPr/>
      <dgm:t>
        <a:bodyPr/>
        <a:lstStyle/>
        <a:p>
          <a:endParaRPr lang="en-US"/>
        </a:p>
      </dgm:t>
    </dgm:pt>
    <dgm:pt modelId="{AA327834-FBC0-448C-B8D8-925FD340C757}" type="sibTrans" cxnId="{E84E6213-D2EC-4049-8A8F-27414DCD3E62}">
      <dgm:prSet/>
      <dgm:spPr/>
      <dgm:t>
        <a:bodyPr/>
        <a:lstStyle/>
        <a:p>
          <a:endParaRPr lang="en-US"/>
        </a:p>
      </dgm:t>
    </dgm:pt>
    <dgm:pt modelId="{4285310F-AED0-417F-81B1-5904D4664BC8}">
      <dgm:prSet/>
      <dgm:spPr/>
      <dgm:t>
        <a:bodyPr/>
        <a:lstStyle/>
        <a:p>
          <a:r>
            <a:rPr lang="el-GR" b="0" i="0"/>
            <a:t>Το ίδιο εργαλείο, της συνέντευξης, χρησιμοποιείται συχνά και στην εθνογραφική έρευνα.</a:t>
          </a:r>
          <a:endParaRPr lang="en-US"/>
        </a:p>
      </dgm:t>
    </dgm:pt>
    <dgm:pt modelId="{0F2C0442-5427-4C5C-81A5-F154B28F70CA}" type="parTrans" cxnId="{787D94A3-68A5-482A-80D9-4739A37F30C6}">
      <dgm:prSet/>
      <dgm:spPr/>
      <dgm:t>
        <a:bodyPr/>
        <a:lstStyle/>
        <a:p>
          <a:endParaRPr lang="en-US"/>
        </a:p>
      </dgm:t>
    </dgm:pt>
    <dgm:pt modelId="{6A1276C8-C4EC-48BB-A6E2-B4A35BA27F42}" type="sibTrans" cxnId="{787D94A3-68A5-482A-80D9-4739A37F30C6}">
      <dgm:prSet/>
      <dgm:spPr/>
      <dgm:t>
        <a:bodyPr/>
        <a:lstStyle/>
        <a:p>
          <a:endParaRPr lang="en-US"/>
        </a:p>
      </dgm:t>
    </dgm:pt>
    <dgm:pt modelId="{38483004-C728-4F57-8763-3509E6F1A56F}">
      <dgm:prSet/>
      <dgm:spPr/>
      <dgm:t>
        <a:bodyPr/>
        <a:lstStyle/>
        <a:p>
          <a:r>
            <a:rPr lang="el-GR" b="0" i="0"/>
            <a:t>Αν και οι βασικοί κανόνες της συνέντευξης είναι κοινοί, υπάρχουν ιδιαιτερότητες που θα πρέπει ο ερευνητής/τρια να λάβει υπόψη του ανάλογα με το πλαίσιο στο οποίο διεξάγει τη συνέντευξη.</a:t>
          </a:r>
          <a:endParaRPr lang="en-US"/>
        </a:p>
      </dgm:t>
    </dgm:pt>
    <dgm:pt modelId="{EDCBB415-C476-44FF-917E-454B6C843B77}" type="parTrans" cxnId="{D4C6267D-8C36-4334-822A-504104F229AB}">
      <dgm:prSet/>
      <dgm:spPr/>
      <dgm:t>
        <a:bodyPr/>
        <a:lstStyle/>
        <a:p>
          <a:endParaRPr lang="en-US"/>
        </a:p>
      </dgm:t>
    </dgm:pt>
    <dgm:pt modelId="{3DBC6EF9-8147-4F70-97C0-FBBC74809C6A}" type="sibTrans" cxnId="{D4C6267D-8C36-4334-822A-504104F229AB}">
      <dgm:prSet/>
      <dgm:spPr/>
      <dgm:t>
        <a:bodyPr/>
        <a:lstStyle/>
        <a:p>
          <a:endParaRPr lang="en-US"/>
        </a:p>
      </dgm:t>
    </dgm:pt>
    <dgm:pt modelId="{C367C456-CBDF-4181-92EF-9BF19354C40B}" type="pres">
      <dgm:prSet presAssocID="{8511F147-1DF8-47FE-9258-63C8148B5EE8}" presName="diagram" presStyleCnt="0">
        <dgm:presLayoutVars>
          <dgm:dir/>
          <dgm:resizeHandles val="exact"/>
        </dgm:presLayoutVars>
      </dgm:prSet>
      <dgm:spPr/>
    </dgm:pt>
    <dgm:pt modelId="{6F2A39A1-CF9E-4464-8219-E7BCBC15ED73}" type="pres">
      <dgm:prSet presAssocID="{10B2FA50-F76E-4BE1-8BF9-ACFF56EDB484}" presName="node" presStyleLbl="node1" presStyleIdx="0" presStyleCnt="3">
        <dgm:presLayoutVars>
          <dgm:bulletEnabled val="1"/>
        </dgm:presLayoutVars>
      </dgm:prSet>
      <dgm:spPr/>
    </dgm:pt>
    <dgm:pt modelId="{648929F8-4B3F-466F-B244-F34D59E1312B}" type="pres">
      <dgm:prSet presAssocID="{AA327834-FBC0-448C-B8D8-925FD340C757}" presName="sibTrans" presStyleLbl="sibTrans2D1" presStyleIdx="0" presStyleCnt="2"/>
      <dgm:spPr/>
    </dgm:pt>
    <dgm:pt modelId="{68B47FB0-4D3E-465D-BD71-39F654B97A05}" type="pres">
      <dgm:prSet presAssocID="{AA327834-FBC0-448C-B8D8-925FD340C757}" presName="connectorText" presStyleLbl="sibTrans2D1" presStyleIdx="0" presStyleCnt="2"/>
      <dgm:spPr/>
    </dgm:pt>
    <dgm:pt modelId="{08444A99-808A-4BF7-92C7-58C0473D9794}" type="pres">
      <dgm:prSet presAssocID="{4285310F-AED0-417F-81B1-5904D4664BC8}" presName="node" presStyleLbl="node1" presStyleIdx="1" presStyleCnt="3">
        <dgm:presLayoutVars>
          <dgm:bulletEnabled val="1"/>
        </dgm:presLayoutVars>
      </dgm:prSet>
      <dgm:spPr/>
    </dgm:pt>
    <dgm:pt modelId="{DA2070D9-126A-4E11-B24A-70F3109C7A59}" type="pres">
      <dgm:prSet presAssocID="{6A1276C8-C4EC-48BB-A6E2-B4A35BA27F42}" presName="sibTrans" presStyleLbl="sibTrans2D1" presStyleIdx="1" presStyleCnt="2"/>
      <dgm:spPr/>
    </dgm:pt>
    <dgm:pt modelId="{48248ED6-38EE-4535-89F1-A47C4DAF4515}" type="pres">
      <dgm:prSet presAssocID="{6A1276C8-C4EC-48BB-A6E2-B4A35BA27F42}" presName="connectorText" presStyleLbl="sibTrans2D1" presStyleIdx="1" presStyleCnt="2"/>
      <dgm:spPr/>
    </dgm:pt>
    <dgm:pt modelId="{8B10C066-71A2-4D50-BF9C-F040C60A1A73}" type="pres">
      <dgm:prSet presAssocID="{38483004-C728-4F57-8763-3509E6F1A56F}" presName="node" presStyleLbl="node1" presStyleIdx="2" presStyleCnt="3">
        <dgm:presLayoutVars>
          <dgm:bulletEnabled val="1"/>
        </dgm:presLayoutVars>
      </dgm:prSet>
      <dgm:spPr/>
    </dgm:pt>
  </dgm:ptLst>
  <dgm:cxnLst>
    <dgm:cxn modelId="{E84E6213-D2EC-4049-8A8F-27414DCD3E62}" srcId="{8511F147-1DF8-47FE-9258-63C8148B5EE8}" destId="{10B2FA50-F76E-4BE1-8BF9-ACFF56EDB484}" srcOrd="0" destOrd="0" parTransId="{E57968E5-EB12-4050-A6F1-8EEFFB9EB0CA}" sibTransId="{AA327834-FBC0-448C-B8D8-925FD340C757}"/>
    <dgm:cxn modelId="{11549017-AEDB-4159-8AA6-C22C446CD94C}" type="presOf" srcId="{6A1276C8-C4EC-48BB-A6E2-B4A35BA27F42}" destId="{DA2070D9-126A-4E11-B24A-70F3109C7A59}" srcOrd="0" destOrd="0" presId="urn:microsoft.com/office/officeart/2005/8/layout/process5"/>
    <dgm:cxn modelId="{8A5DB042-3BA0-4F91-A2D5-657DD908646B}" type="presOf" srcId="{6A1276C8-C4EC-48BB-A6E2-B4A35BA27F42}" destId="{48248ED6-38EE-4535-89F1-A47C4DAF4515}" srcOrd="1" destOrd="0" presId="urn:microsoft.com/office/officeart/2005/8/layout/process5"/>
    <dgm:cxn modelId="{D4C6267D-8C36-4334-822A-504104F229AB}" srcId="{8511F147-1DF8-47FE-9258-63C8148B5EE8}" destId="{38483004-C728-4F57-8763-3509E6F1A56F}" srcOrd="2" destOrd="0" parTransId="{EDCBB415-C476-44FF-917E-454B6C843B77}" sibTransId="{3DBC6EF9-8147-4F70-97C0-FBBC74809C6A}"/>
    <dgm:cxn modelId="{EC87B188-3698-4B98-B589-186C8E5374CB}" type="presOf" srcId="{4285310F-AED0-417F-81B1-5904D4664BC8}" destId="{08444A99-808A-4BF7-92C7-58C0473D9794}" srcOrd="0" destOrd="0" presId="urn:microsoft.com/office/officeart/2005/8/layout/process5"/>
    <dgm:cxn modelId="{5403168C-0270-434E-A1C2-797D417791EB}" type="presOf" srcId="{AA327834-FBC0-448C-B8D8-925FD340C757}" destId="{648929F8-4B3F-466F-B244-F34D59E1312B}" srcOrd="0" destOrd="0" presId="urn:microsoft.com/office/officeart/2005/8/layout/process5"/>
    <dgm:cxn modelId="{93F1E993-1773-4CFF-93FA-18C868B05831}" type="presOf" srcId="{8511F147-1DF8-47FE-9258-63C8148B5EE8}" destId="{C367C456-CBDF-4181-92EF-9BF19354C40B}" srcOrd="0" destOrd="0" presId="urn:microsoft.com/office/officeart/2005/8/layout/process5"/>
    <dgm:cxn modelId="{149D8197-FCA5-4666-B4CB-B7ECD84D45FF}" type="presOf" srcId="{38483004-C728-4F57-8763-3509E6F1A56F}" destId="{8B10C066-71A2-4D50-BF9C-F040C60A1A73}" srcOrd="0" destOrd="0" presId="urn:microsoft.com/office/officeart/2005/8/layout/process5"/>
    <dgm:cxn modelId="{787D94A3-68A5-482A-80D9-4739A37F30C6}" srcId="{8511F147-1DF8-47FE-9258-63C8148B5EE8}" destId="{4285310F-AED0-417F-81B1-5904D4664BC8}" srcOrd="1" destOrd="0" parTransId="{0F2C0442-5427-4C5C-81A5-F154B28F70CA}" sibTransId="{6A1276C8-C4EC-48BB-A6E2-B4A35BA27F42}"/>
    <dgm:cxn modelId="{60EF40C1-EA0C-4FEC-AC74-6E69639CCDB8}" type="presOf" srcId="{AA327834-FBC0-448C-B8D8-925FD340C757}" destId="{68B47FB0-4D3E-465D-BD71-39F654B97A05}" srcOrd="1" destOrd="0" presId="urn:microsoft.com/office/officeart/2005/8/layout/process5"/>
    <dgm:cxn modelId="{265E05EC-BABE-4D93-9C87-8F2476589E36}" type="presOf" srcId="{10B2FA50-F76E-4BE1-8BF9-ACFF56EDB484}" destId="{6F2A39A1-CF9E-4464-8219-E7BCBC15ED73}" srcOrd="0" destOrd="0" presId="urn:microsoft.com/office/officeart/2005/8/layout/process5"/>
    <dgm:cxn modelId="{0A6BB277-9DBD-498C-8D03-E45865C742B9}" type="presParOf" srcId="{C367C456-CBDF-4181-92EF-9BF19354C40B}" destId="{6F2A39A1-CF9E-4464-8219-E7BCBC15ED73}" srcOrd="0" destOrd="0" presId="urn:microsoft.com/office/officeart/2005/8/layout/process5"/>
    <dgm:cxn modelId="{0B7E30EC-A619-4009-8E41-9AA8A40E944C}" type="presParOf" srcId="{C367C456-CBDF-4181-92EF-9BF19354C40B}" destId="{648929F8-4B3F-466F-B244-F34D59E1312B}" srcOrd="1" destOrd="0" presId="urn:microsoft.com/office/officeart/2005/8/layout/process5"/>
    <dgm:cxn modelId="{1FE10DFB-37F0-4206-9161-71C3115A4174}" type="presParOf" srcId="{648929F8-4B3F-466F-B244-F34D59E1312B}" destId="{68B47FB0-4D3E-465D-BD71-39F654B97A05}" srcOrd="0" destOrd="0" presId="urn:microsoft.com/office/officeart/2005/8/layout/process5"/>
    <dgm:cxn modelId="{A5B4BFA3-2B46-4E69-A3D0-5CB8E0B11EFD}" type="presParOf" srcId="{C367C456-CBDF-4181-92EF-9BF19354C40B}" destId="{08444A99-808A-4BF7-92C7-58C0473D9794}" srcOrd="2" destOrd="0" presId="urn:microsoft.com/office/officeart/2005/8/layout/process5"/>
    <dgm:cxn modelId="{9AADB054-B835-4AC3-9792-7FF42F44824C}" type="presParOf" srcId="{C367C456-CBDF-4181-92EF-9BF19354C40B}" destId="{DA2070D9-126A-4E11-B24A-70F3109C7A59}" srcOrd="3" destOrd="0" presId="urn:microsoft.com/office/officeart/2005/8/layout/process5"/>
    <dgm:cxn modelId="{4AD65229-DE3A-4F0A-94E4-B20D1BC8FDE6}" type="presParOf" srcId="{DA2070D9-126A-4E11-B24A-70F3109C7A59}" destId="{48248ED6-38EE-4535-89F1-A47C4DAF4515}" srcOrd="0" destOrd="0" presId="urn:microsoft.com/office/officeart/2005/8/layout/process5"/>
    <dgm:cxn modelId="{99FDEC61-02F9-43B6-9B29-F08E6C77BA0B}" type="presParOf" srcId="{C367C456-CBDF-4181-92EF-9BF19354C40B}" destId="{8B10C066-71A2-4D50-BF9C-F040C60A1A73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4743B9-6599-4F8F-9F98-F182955B83C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B48F8B-E06D-43DD-9849-0B3AF4C3100C}">
      <dgm:prSet/>
      <dgm:spPr/>
      <dgm:t>
        <a:bodyPr/>
        <a:lstStyle/>
        <a:p>
          <a:r>
            <a:rPr lang="el-GR" b="0" i="0"/>
            <a:t>Στη συνέντευξη επιδιώκουμε να έρθουμε σε επαφή με το αφήγημα της μνήμης του πληροφορητή μας.</a:t>
          </a:r>
          <a:endParaRPr lang="en-US"/>
        </a:p>
      </dgm:t>
    </dgm:pt>
    <dgm:pt modelId="{9D25E81B-C87B-4B69-B2B2-CFD097519A56}" type="parTrans" cxnId="{6C2CD26D-F708-43D0-B2CF-F3AB526B2467}">
      <dgm:prSet/>
      <dgm:spPr/>
      <dgm:t>
        <a:bodyPr/>
        <a:lstStyle/>
        <a:p>
          <a:endParaRPr lang="en-US"/>
        </a:p>
      </dgm:t>
    </dgm:pt>
    <dgm:pt modelId="{3C2DE08F-B79C-4892-AFE4-1D24331F4FEF}" type="sibTrans" cxnId="{6C2CD26D-F708-43D0-B2CF-F3AB526B2467}">
      <dgm:prSet/>
      <dgm:spPr/>
      <dgm:t>
        <a:bodyPr/>
        <a:lstStyle/>
        <a:p>
          <a:endParaRPr lang="en-US"/>
        </a:p>
      </dgm:t>
    </dgm:pt>
    <dgm:pt modelId="{54F07C86-B44D-46C2-B581-5EA142538502}">
      <dgm:prSet/>
      <dgm:spPr/>
      <dgm:t>
        <a:bodyPr/>
        <a:lstStyle/>
        <a:p>
          <a:r>
            <a:rPr lang="el-GR" b="0" i="0"/>
            <a:t>Η μνήμη δεν είναι «αποθήκη», δεν είναι σταθερή. </a:t>
          </a:r>
          <a:endParaRPr lang="en-US"/>
        </a:p>
      </dgm:t>
    </dgm:pt>
    <dgm:pt modelId="{5D2E94F8-5515-4445-AC96-4EBEAFD770DC}" type="parTrans" cxnId="{61689C75-6488-4FBA-8311-B499FF4EAAAA}">
      <dgm:prSet/>
      <dgm:spPr/>
      <dgm:t>
        <a:bodyPr/>
        <a:lstStyle/>
        <a:p>
          <a:endParaRPr lang="en-US"/>
        </a:p>
      </dgm:t>
    </dgm:pt>
    <dgm:pt modelId="{42DB78E8-175F-41CD-AE83-F7078C03E1E7}" type="sibTrans" cxnId="{61689C75-6488-4FBA-8311-B499FF4EAAAA}">
      <dgm:prSet/>
      <dgm:spPr/>
      <dgm:t>
        <a:bodyPr/>
        <a:lstStyle/>
        <a:p>
          <a:endParaRPr lang="en-US"/>
        </a:p>
      </dgm:t>
    </dgm:pt>
    <dgm:pt modelId="{213195D1-6A87-44A0-B8AB-43BE04C0086E}">
      <dgm:prSet/>
      <dgm:spPr/>
      <dgm:t>
        <a:bodyPr/>
        <a:lstStyle/>
        <a:p>
          <a:r>
            <a:rPr lang="el-GR" b="0" i="0"/>
            <a:t>Παράγεται συνεχώς και παράγεται στη διάρκεια της συνέντευξης.</a:t>
          </a:r>
          <a:endParaRPr lang="en-US"/>
        </a:p>
      </dgm:t>
    </dgm:pt>
    <dgm:pt modelId="{866D1BFF-DF38-4E33-A5A5-2811DA70CC97}" type="parTrans" cxnId="{3DFD8C80-C3F1-4B8A-B1CE-3813AED14A6E}">
      <dgm:prSet/>
      <dgm:spPr/>
      <dgm:t>
        <a:bodyPr/>
        <a:lstStyle/>
        <a:p>
          <a:endParaRPr lang="en-US"/>
        </a:p>
      </dgm:t>
    </dgm:pt>
    <dgm:pt modelId="{3B35E20D-5F55-4D74-B2D7-526F7EED83F1}" type="sibTrans" cxnId="{3DFD8C80-C3F1-4B8A-B1CE-3813AED14A6E}">
      <dgm:prSet/>
      <dgm:spPr/>
      <dgm:t>
        <a:bodyPr/>
        <a:lstStyle/>
        <a:p>
          <a:endParaRPr lang="en-US"/>
        </a:p>
      </dgm:t>
    </dgm:pt>
    <dgm:pt modelId="{009EFA4D-2019-4FA5-96A8-F32573E084B3}">
      <dgm:prSet/>
      <dgm:spPr/>
      <dgm:t>
        <a:bodyPr/>
        <a:lstStyle/>
        <a:p>
          <a:r>
            <a:rPr lang="el-GR" b="0" i="0"/>
            <a:t>Η μνήμη είναι επιλεκτική</a:t>
          </a:r>
          <a:endParaRPr lang="en-US"/>
        </a:p>
      </dgm:t>
    </dgm:pt>
    <dgm:pt modelId="{7C5A61C4-2600-4477-9D8D-B6866524EA20}" type="parTrans" cxnId="{1C457B1C-5FF4-41C9-A935-F056359E73AC}">
      <dgm:prSet/>
      <dgm:spPr/>
      <dgm:t>
        <a:bodyPr/>
        <a:lstStyle/>
        <a:p>
          <a:endParaRPr lang="en-US"/>
        </a:p>
      </dgm:t>
    </dgm:pt>
    <dgm:pt modelId="{E47A96CF-AF2E-406F-A20A-665E0B24720E}" type="sibTrans" cxnId="{1C457B1C-5FF4-41C9-A935-F056359E73AC}">
      <dgm:prSet/>
      <dgm:spPr/>
      <dgm:t>
        <a:bodyPr/>
        <a:lstStyle/>
        <a:p>
          <a:endParaRPr lang="en-US"/>
        </a:p>
      </dgm:t>
    </dgm:pt>
    <dgm:pt modelId="{CAA496D6-89EE-4B34-A4DB-7D9F81518021}">
      <dgm:prSet/>
      <dgm:spPr/>
      <dgm:t>
        <a:bodyPr/>
        <a:lstStyle/>
        <a:p>
          <a:r>
            <a:rPr lang="el-GR" b="0" i="0"/>
            <a:t>Η μνήμη είναι επιτελεστική</a:t>
          </a:r>
          <a:endParaRPr lang="en-US"/>
        </a:p>
      </dgm:t>
    </dgm:pt>
    <dgm:pt modelId="{9CF4B654-5493-41DD-B933-6474CB810D55}" type="parTrans" cxnId="{CE48205B-32B8-4005-86F7-BFBB84AD8E7D}">
      <dgm:prSet/>
      <dgm:spPr/>
      <dgm:t>
        <a:bodyPr/>
        <a:lstStyle/>
        <a:p>
          <a:endParaRPr lang="en-US"/>
        </a:p>
      </dgm:t>
    </dgm:pt>
    <dgm:pt modelId="{2EE030E8-FEAA-4CA5-942C-63FCB1F943F0}" type="sibTrans" cxnId="{CE48205B-32B8-4005-86F7-BFBB84AD8E7D}">
      <dgm:prSet/>
      <dgm:spPr/>
      <dgm:t>
        <a:bodyPr/>
        <a:lstStyle/>
        <a:p>
          <a:endParaRPr lang="en-US"/>
        </a:p>
      </dgm:t>
    </dgm:pt>
    <dgm:pt modelId="{7E7B609E-76B2-4D60-8579-C3D7C0E481D9}" type="pres">
      <dgm:prSet presAssocID="{274743B9-6599-4F8F-9F98-F182955B83C1}" presName="outerComposite" presStyleCnt="0">
        <dgm:presLayoutVars>
          <dgm:chMax val="5"/>
          <dgm:dir/>
          <dgm:resizeHandles val="exact"/>
        </dgm:presLayoutVars>
      </dgm:prSet>
      <dgm:spPr/>
    </dgm:pt>
    <dgm:pt modelId="{638B4BDD-ED3E-415A-8AEE-F05F037F23D4}" type="pres">
      <dgm:prSet presAssocID="{274743B9-6599-4F8F-9F98-F182955B83C1}" presName="dummyMaxCanvas" presStyleCnt="0">
        <dgm:presLayoutVars/>
      </dgm:prSet>
      <dgm:spPr/>
    </dgm:pt>
    <dgm:pt modelId="{453755B5-31F3-4086-ACD7-3C7BF843EB3E}" type="pres">
      <dgm:prSet presAssocID="{274743B9-6599-4F8F-9F98-F182955B83C1}" presName="FiveNodes_1" presStyleLbl="node1" presStyleIdx="0" presStyleCnt="5">
        <dgm:presLayoutVars>
          <dgm:bulletEnabled val="1"/>
        </dgm:presLayoutVars>
      </dgm:prSet>
      <dgm:spPr/>
    </dgm:pt>
    <dgm:pt modelId="{CBB376F9-1E95-489F-A3D3-D48A76D8E23A}" type="pres">
      <dgm:prSet presAssocID="{274743B9-6599-4F8F-9F98-F182955B83C1}" presName="FiveNodes_2" presStyleLbl="node1" presStyleIdx="1" presStyleCnt="5">
        <dgm:presLayoutVars>
          <dgm:bulletEnabled val="1"/>
        </dgm:presLayoutVars>
      </dgm:prSet>
      <dgm:spPr/>
    </dgm:pt>
    <dgm:pt modelId="{8282407B-F899-49CD-9677-A2F82B4DC43E}" type="pres">
      <dgm:prSet presAssocID="{274743B9-6599-4F8F-9F98-F182955B83C1}" presName="FiveNodes_3" presStyleLbl="node1" presStyleIdx="2" presStyleCnt="5">
        <dgm:presLayoutVars>
          <dgm:bulletEnabled val="1"/>
        </dgm:presLayoutVars>
      </dgm:prSet>
      <dgm:spPr/>
    </dgm:pt>
    <dgm:pt modelId="{E5890606-F106-4377-9131-A1340BE98CC5}" type="pres">
      <dgm:prSet presAssocID="{274743B9-6599-4F8F-9F98-F182955B83C1}" presName="FiveNodes_4" presStyleLbl="node1" presStyleIdx="3" presStyleCnt="5">
        <dgm:presLayoutVars>
          <dgm:bulletEnabled val="1"/>
        </dgm:presLayoutVars>
      </dgm:prSet>
      <dgm:spPr/>
    </dgm:pt>
    <dgm:pt modelId="{5D090DA8-71C4-47A0-8609-A2E979D0D38C}" type="pres">
      <dgm:prSet presAssocID="{274743B9-6599-4F8F-9F98-F182955B83C1}" presName="FiveNodes_5" presStyleLbl="node1" presStyleIdx="4" presStyleCnt="5">
        <dgm:presLayoutVars>
          <dgm:bulletEnabled val="1"/>
        </dgm:presLayoutVars>
      </dgm:prSet>
      <dgm:spPr/>
    </dgm:pt>
    <dgm:pt modelId="{36F1B578-29F7-4758-B30D-F2935EB46292}" type="pres">
      <dgm:prSet presAssocID="{274743B9-6599-4F8F-9F98-F182955B83C1}" presName="FiveConn_1-2" presStyleLbl="fgAccFollowNode1" presStyleIdx="0" presStyleCnt="4">
        <dgm:presLayoutVars>
          <dgm:bulletEnabled val="1"/>
        </dgm:presLayoutVars>
      </dgm:prSet>
      <dgm:spPr/>
    </dgm:pt>
    <dgm:pt modelId="{E21CA4C6-CBFA-430A-9DD2-F3B544E51853}" type="pres">
      <dgm:prSet presAssocID="{274743B9-6599-4F8F-9F98-F182955B83C1}" presName="FiveConn_2-3" presStyleLbl="fgAccFollowNode1" presStyleIdx="1" presStyleCnt="4">
        <dgm:presLayoutVars>
          <dgm:bulletEnabled val="1"/>
        </dgm:presLayoutVars>
      </dgm:prSet>
      <dgm:spPr/>
    </dgm:pt>
    <dgm:pt modelId="{A5260666-747F-420B-985D-E9727D8FED49}" type="pres">
      <dgm:prSet presAssocID="{274743B9-6599-4F8F-9F98-F182955B83C1}" presName="FiveConn_3-4" presStyleLbl="fgAccFollowNode1" presStyleIdx="2" presStyleCnt="4">
        <dgm:presLayoutVars>
          <dgm:bulletEnabled val="1"/>
        </dgm:presLayoutVars>
      </dgm:prSet>
      <dgm:spPr/>
    </dgm:pt>
    <dgm:pt modelId="{D1583DCB-9E70-4D97-A31B-9843448E31C8}" type="pres">
      <dgm:prSet presAssocID="{274743B9-6599-4F8F-9F98-F182955B83C1}" presName="FiveConn_4-5" presStyleLbl="fgAccFollowNode1" presStyleIdx="3" presStyleCnt="4">
        <dgm:presLayoutVars>
          <dgm:bulletEnabled val="1"/>
        </dgm:presLayoutVars>
      </dgm:prSet>
      <dgm:spPr/>
    </dgm:pt>
    <dgm:pt modelId="{587372D9-A230-4C9B-A50A-175D3E3FD40E}" type="pres">
      <dgm:prSet presAssocID="{274743B9-6599-4F8F-9F98-F182955B83C1}" presName="FiveNodes_1_text" presStyleLbl="node1" presStyleIdx="4" presStyleCnt="5">
        <dgm:presLayoutVars>
          <dgm:bulletEnabled val="1"/>
        </dgm:presLayoutVars>
      </dgm:prSet>
      <dgm:spPr/>
    </dgm:pt>
    <dgm:pt modelId="{05197683-E59F-4D04-A487-AC805646C5F4}" type="pres">
      <dgm:prSet presAssocID="{274743B9-6599-4F8F-9F98-F182955B83C1}" presName="FiveNodes_2_text" presStyleLbl="node1" presStyleIdx="4" presStyleCnt="5">
        <dgm:presLayoutVars>
          <dgm:bulletEnabled val="1"/>
        </dgm:presLayoutVars>
      </dgm:prSet>
      <dgm:spPr/>
    </dgm:pt>
    <dgm:pt modelId="{89032C7D-2A1B-4FF9-B31C-123B349FF4AA}" type="pres">
      <dgm:prSet presAssocID="{274743B9-6599-4F8F-9F98-F182955B83C1}" presName="FiveNodes_3_text" presStyleLbl="node1" presStyleIdx="4" presStyleCnt="5">
        <dgm:presLayoutVars>
          <dgm:bulletEnabled val="1"/>
        </dgm:presLayoutVars>
      </dgm:prSet>
      <dgm:spPr/>
    </dgm:pt>
    <dgm:pt modelId="{AFE3628A-EC05-4A07-B2A5-CB232A376CE1}" type="pres">
      <dgm:prSet presAssocID="{274743B9-6599-4F8F-9F98-F182955B83C1}" presName="FiveNodes_4_text" presStyleLbl="node1" presStyleIdx="4" presStyleCnt="5">
        <dgm:presLayoutVars>
          <dgm:bulletEnabled val="1"/>
        </dgm:presLayoutVars>
      </dgm:prSet>
      <dgm:spPr/>
    </dgm:pt>
    <dgm:pt modelId="{C72FE4F3-8856-4BC7-AD7D-34C2564D1719}" type="pres">
      <dgm:prSet presAssocID="{274743B9-6599-4F8F-9F98-F182955B83C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FE7A802-1AB7-4827-BEE6-2508C4C8AD14}" type="presOf" srcId="{274743B9-6599-4F8F-9F98-F182955B83C1}" destId="{7E7B609E-76B2-4D60-8579-C3D7C0E481D9}" srcOrd="0" destOrd="0" presId="urn:microsoft.com/office/officeart/2005/8/layout/vProcess5"/>
    <dgm:cxn modelId="{1C457B1C-5FF4-41C9-A935-F056359E73AC}" srcId="{274743B9-6599-4F8F-9F98-F182955B83C1}" destId="{009EFA4D-2019-4FA5-96A8-F32573E084B3}" srcOrd="3" destOrd="0" parTransId="{7C5A61C4-2600-4477-9D8D-B6866524EA20}" sibTransId="{E47A96CF-AF2E-406F-A20A-665E0B24720E}"/>
    <dgm:cxn modelId="{FC4BF833-FD5F-4556-9C36-6BE1B47A262F}" type="presOf" srcId="{54F07C86-B44D-46C2-B581-5EA142538502}" destId="{05197683-E59F-4D04-A487-AC805646C5F4}" srcOrd="1" destOrd="0" presId="urn:microsoft.com/office/officeart/2005/8/layout/vProcess5"/>
    <dgm:cxn modelId="{CE48205B-32B8-4005-86F7-BFBB84AD8E7D}" srcId="{274743B9-6599-4F8F-9F98-F182955B83C1}" destId="{CAA496D6-89EE-4B34-A4DB-7D9F81518021}" srcOrd="4" destOrd="0" parTransId="{9CF4B654-5493-41DD-B933-6474CB810D55}" sibTransId="{2EE030E8-FEAA-4CA5-942C-63FCB1F943F0}"/>
    <dgm:cxn modelId="{DE95F65B-C301-43FB-84D8-909F1938FC22}" type="presOf" srcId="{3B35E20D-5F55-4D74-B2D7-526F7EED83F1}" destId="{A5260666-747F-420B-985D-E9727D8FED49}" srcOrd="0" destOrd="0" presId="urn:microsoft.com/office/officeart/2005/8/layout/vProcess5"/>
    <dgm:cxn modelId="{CCC40649-2402-480A-B674-3528FCD6EA45}" type="presOf" srcId="{3C2DE08F-B79C-4892-AFE4-1D24331F4FEF}" destId="{36F1B578-29F7-4758-B30D-F2935EB46292}" srcOrd="0" destOrd="0" presId="urn:microsoft.com/office/officeart/2005/8/layout/vProcess5"/>
    <dgm:cxn modelId="{6C2CD26D-F708-43D0-B2CF-F3AB526B2467}" srcId="{274743B9-6599-4F8F-9F98-F182955B83C1}" destId="{AEB48F8B-E06D-43DD-9849-0B3AF4C3100C}" srcOrd="0" destOrd="0" parTransId="{9D25E81B-C87B-4B69-B2B2-CFD097519A56}" sibTransId="{3C2DE08F-B79C-4892-AFE4-1D24331F4FEF}"/>
    <dgm:cxn modelId="{61689C75-6488-4FBA-8311-B499FF4EAAAA}" srcId="{274743B9-6599-4F8F-9F98-F182955B83C1}" destId="{54F07C86-B44D-46C2-B581-5EA142538502}" srcOrd="1" destOrd="0" parTransId="{5D2E94F8-5515-4445-AC96-4EBEAFD770DC}" sibTransId="{42DB78E8-175F-41CD-AE83-F7078C03E1E7}"/>
    <dgm:cxn modelId="{3DFD8C80-C3F1-4B8A-B1CE-3813AED14A6E}" srcId="{274743B9-6599-4F8F-9F98-F182955B83C1}" destId="{213195D1-6A87-44A0-B8AB-43BE04C0086E}" srcOrd="2" destOrd="0" parTransId="{866D1BFF-DF38-4E33-A5A5-2811DA70CC97}" sibTransId="{3B35E20D-5F55-4D74-B2D7-526F7EED83F1}"/>
    <dgm:cxn modelId="{90D8D98A-9705-4219-8AB8-601470DB4D83}" type="presOf" srcId="{009EFA4D-2019-4FA5-96A8-F32573E084B3}" destId="{E5890606-F106-4377-9131-A1340BE98CC5}" srcOrd="0" destOrd="0" presId="urn:microsoft.com/office/officeart/2005/8/layout/vProcess5"/>
    <dgm:cxn modelId="{60548A9D-F408-4092-B591-765AF6C6084B}" type="presOf" srcId="{42DB78E8-175F-41CD-AE83-F7078C03E1E7}" destId="{E21CA4C6-CBFA-430A-9DD2-F3B544E51853}" srcOrd="0" destOrd="0" presId="urn:microsoft.com/office/officeart/2005/8/layout/vProcess5"/>
    <dgm:cxn modelId="{7D140AAE-4127-443A-BF67-D371EC5BA2EB}" type="presOf" srcId="{213195D1-6A87-44A0-B8AB-43BE04C0086E}" destId="{8282407B-F899-49CD-9677-A2F82B4DC43E}" srcOrd="0" destOrd="0" presId="urn:microsoft.com/office/officeart/2005/8/layout/vProcess5"/>
    <dgm:cxn modelId="{5E2178B9-977D-4D39-B206-1FA0333E6810}" type="presOf" srcId="{009EFA4D-2019-4FA5-96A8-F32573E084B3}" destId="{AFE3628A-EC05-4A07-B2A5-CB232A376CE1}" srcOrd="1" destOrd="0" presId="urn:microsoft.com/office/officeart/2005/8/layout/vProcess5"/>
    <dgm:cxn modelId="{75F020BB-07C4-4DF9-8711-8045337C351D}" type="presOf" srcId="{213195D1-6A87-44A0-B8AB-43BE04C0086E}" destId="{89032C7D-2A1B-4FF9-B31C-123B349FF4AA}" srcOrd="1" destOrd="0" presId="urn:microsoft.com/office/officeart/2005/8/layout/vProcess5"/>
    <dgm:cxn modelId="{240463C4-E5B8-4636-A58B-35E949B3B360}" type="presOf" srcId="{AEB48F8B-E06D-43DD-9849-0B3AF4C3100C}" destId="{587372D9-A230-4C9B-A50A-175D3E3FD40E}" srcOrd="1" destOrd="0" presId="urn:microsoft.com/office/officeart/2005/8/layout/vProcess5"/>
    <dgm:cxn modelId="{823D1DC5-B126-44A1-96EE-CFE473EE3D24}" type="presOf" srcId="{CAA496D6-89EE-4B34-A4DB-7D9F81518021}" destId="{5D090DA8-71C4-47A0-8609-A2E979D0D38C}" srcOrd="0" destOrd="0" presId="urn:microsoft.com/office/officeart/2005/8/layout/vProcess5"/>
    <dgm:cxn modelId="{77D321CD-844B-4CCF-ADCA-7B8EA4FE12B7}" type="presOf" srcId="{AEB48F8B-E06D-43DD-9849-0B3AF4C3100C}" destId="{453755B5-31F3-4086-ACD7-3C7BF843EB3E}" srcOrd="0" destOrd="0" presId="urn:microsoft.com/office/officeart/2005/8/layout/vProcess5"/>
    <dgm:cxn modelId="{9ED237EE-8E83-4DE3-9A87-D1099E6562EF}" type="presOf" srcId="{CAA496D6-89EE-4B34-A4DB-7D9F81518021}" destId="{C72FE4F3-8856-4BC7-AD7D-34C2564D1719}" srcOrd="1" destOrd="0" presId="urn:microsoft.com/office/officeart/2005/8/layout/vProcess5"/>
    <dgm:cxn modelId="{F4D679F2-655D-43E3-9575-774962BDC185}" type="presOf" srcId="{54F07C86-B44D-46C2-B581-5EA142538502}" destId="{CBB376F9-1E95-489F-A3D3-D48A76D8E23A}" srcOrd="0" destOrd="0" presId="urn:microsoft.com/office/officeart/2005/8/layout/vProcess5"/>
    <dgm:cxn modelId="{71B4F5FE-3C0E-4E2E-BC20-BBD77EDBB83B}" type="presOf" srcId="{E47A96CF-AF2E-406F-A20A-665E0B24720E}" destId="{D1583DCB-9E70-4D97-A31B-9843448E31C8}" srcOrd="0" destOrd="0" presId="urn:microsoft.com/office/officeart/2005/8/layout/vProcess5"/>
    <dgm:cxn modelId="{50BFA214-6C7B-468E-BD4C-7664C524E86A}" type="presParOf" srcId="{7E7B609E-76B2-4D60-8579-C3D7C0E481D9}" destId="{638B4BDD-ED3E-415A-8AEE-F05F037F23D4}" srcOrd="0" destOrd="0" presId="urn:microsoft.com/office/officeart/2005/8/layout/vProcess5"/>
    <dgm:cxn modelId="{D337841D-43A1-441D-8120-8F2C70ADCE41}" type="presParOf" srcId="{7E7B609E-76B2-4D60-8579-C3D7C0E481D9}" destId="{453755B5-31F3-4086-ACD7-3C7BF843EB3E}" srcOrd="1" destOrd="0" presId="urn:microsoft.com/office/officeart/2005/8/layout/vProcess5"/>
    <dgm:cxn modelId="{0A601DEA-E88A-4A40-B4D2-1D7F1FB38528}" type="presParOf" srcId="{7E7B609E-76B2-4D60-8579-C3D7C0E481D9}" destId="{CBB376F9-1E95-489F-A3D3-D48A76D8E23A}" srcOrd="2" destOrd="0" presId="urn:microsoft.com/office/officeart/2005/8/layout/vProcess5"/>
    <dgm:cxn modelId="{CE846967-BEAC-448B-8890-3467DDD7CEA7}" type="presParOf" srcId="{7E7B609E-76B2-4D60-8579-C3D7C0E481D9}" destId="{8282407B-F899-49CD-9677-A2F82B4DC43E}" srcOrd="3" destOrd="0" presId="urn:microsoft.com/office/officeart/2005/8/layout/vProcess5"/>
    <dgm:cxn modelId="{3F268FB2-8197-4FA1-8135-796AD2497B75}" type="presParOf" srcId="{7E7B609E-76B2-4D60-8579-C3D7C0E481D9}" destId="{E5890606-F106-4377-9131-A1340BE98CC5}" srcOrd="4" destOrd="0" presId="urn:microsoft.com/office/officeart/2005/8/layout/vProcess5"/>
    <dgm:cxn modelId="{84135D4B-89C5-4E04-8D04-949A7F85CC94}" type="presParOf" srcId="{7E7B609E-76B2-4D60-8579-C3D7C0E481D9}" destId="{5D090DA8-71C4-47A0-8609-A2E979D0D38C}" srcOrd="5" destOrd="0" presId="urn:microsoft.com/office/officeart/2005/8/layout/vProcess5"/>
    <dgm:cxn modelId="{92D3F1B6-694B-4104-A08C-DC8F80DD797C}" type="presParOf" srcId="{7E7B609E-76B2-4D60-8579-C3D7C0E481D9}" destId="{36F1B578-29F7-4758-B30D-F2935EB46292}" srcOrd="6" destOrd="0" presId="urn:microsoft.com/office/officeart/2005/8/layout/vProcess5"/>
    <dgm:cxn modelId="{E76A7629-DDEA-4009-BB39-CC6DE9F744AB}" type="presParOf" srcId="{7E7B609E-76B2-4D60-8579-C3D7C0E481D9}" destId="{E21CA4C6-CBFA-430A-9DD2-F3B544E51853}" srcOrd="7" destOrd="0" presId="urn:microsoft.com/office/officeart/2005/8/layout/vProcess5"/>
    <dgm:cxn modelId="{8A1AD96E-4466-4CB7-8338-52BA5C3D5622}" type="presParOf" srcId="{7E7B609E-76B2-4D60-8579-C3D7C0E481D9}" destId="{A5260666-747F-420B-985D-E9727D8FED49}" srcOrd="8" destOrd="0" presId="urn:microsoft.com/office/officeart/2005/8/layout/vProcess5"/>
    <dgm:cxn modelId="{CE1C09C1-38BC-4607-B53E-B13C80784E1D}" type="presParOf" srcId="{7E7B609E-76B2-4D60-8579-C3D7C0E481D9}" destId="{D1583DCB-9E70-4D97-A31B-9843448E31C8}" srcOrd="9" destOrd="0" presId="urn:microsoft.com/office/officeart/2005/8/layout/vProcess5"/>
    <dgm:cxn modelId="{1E0B81F8-292E-48D4-ABF2-F5A533FB5B2C}" type="presParOf" srcId="{7E7B609E-76B2-4D60-8579-C3D7C0E481D9}" destId="{587372D9-A230-4C9B-A50A-175D3E3FD40E}" srcOrd="10" destOrd="0" presId="urn:microsoft.com/office/officeart/2005/8/layout/vProcess5"/>
    <dgm:cxn modelId="{6B5CE47D-4769-44A3-B991-FE142B9D5117}" type="presParOf" srcId="{7E7B609E-76B2-4D60-8579-C3D7C0E481D9}" destId="{05197683-E59F-4D04-A487-AC805646C5F4}" srcOrd="11" destOrd="0" presId="urn:microsoft.com/office/officeart/2005/8/layout/vProcess5"/>
    <dgm:cxn modelId="{009C298E-DA61-4990-9BC3-997ECA6C9F8B}" type="presParOf" srcId="{7E7B609E-76B2-4D60-8579-C3D7C0E481D9}" destId="{89032C7D-2A1B-4FF9-B31C-123B349FF4AA}" srcOrd="12" destOrd="0" presId="urn:microsoft.com/office/officeart/2005/8/layout/vProcess5"/>
    <dgm:cxn modelId="{BCBCD9D6-CE5C-4B7E-847F-6D7ABE76FDE1}" type="presParOf" srcId="{7E7B609E-76B2-4D60-8579-C3D7C0E481D9}" destId="{AFE3628A-EC05-4A07-B2A5-CB232A376CE1}" srcOrd="13" destOrd="0" presId="urn:microsoft.com/office/officeart/2005/8/layout/vProcess5"/>
    <dgm:cxn modelId="{7E97A30B-CDDE-4547-8850-23B93525EDDB}" type="presParOf" srcId="{7E7B609E-76B2-4D60-8579-C3D7C0E481D9}" destId="{C72FE4F3-8856-4BC7-AD7D-34C2564D171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B4344C-0896-47DB-90FC-6A19E5CE09A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6CBCAD8-CFF1-4EE4-BF91-F24365283644}">
      <dgm:prSet/>
      <dgm:spPr/>
      <dgm:t>
        <a:bodyPr/>
        <a:lstStyle/>
        <a:p>
          <a:r>
            <a:rPr lang="el-GR" b="0" i="0"/>
            <a:t>Συλλογική μνήμη</a:t>
          </a:r>
          <a:endParaRPr lang="en-US"/>
        </a:p>
      </dgm:t>
    </dgm:pt>
    <dgm:pt modelId="{586F4F55-448C-4DEB-BA89-1C1FD89B16AE}" type="parTrans" cxnId="{A5530ECE-7243-45D0-97E8-EFD0725A73F8}">
      <dgm:prSet/>
      <dgm:spPr/>
      <dgm:t>
        <a:bodyPr/>
        <a:lstStyle/>
        <a:p>
          <a:endParaRPr lang="en-US"/>
        </a:p>
      </dgm:t>
    </dgm:pt>
    <dgm:pt modelId="{8171CE35-C679-482D-92C9-24AE310DAE2F}" type="sibTrans" cxnId="{A5530ECE-7243-45D0-97E8-EFD0725A73F8}">
      <dgm:prSet/>
      <dgm:spPr/>
      <dgm:t>
        <a:bodyPr/>
        <a:lstStyle/>
        <a:p>
          <a:endParaRPr lang="en-US"/>
        </a:p>
      </dgm:t>
    </dgm:pt>
    <dgm:pt modelId="{E6D3A8D0-0FE9-48F9-8FFC-E3DF4FBC7791}">
      <dgm:prSet/>
      <dgm:spPr/>
      <dgm:t>
        <a:bodyPr/>
        <a:lstStyle/>
        <a:p>
          <a:r>
            <a:rPr lang="el-GR" b="0" i="0"/>
            <a:t>Πολιτισμική μνήμη</a:t>
          </a:r>
          <a:endParaRPr lang="en-US"/>
        </a:p>
      </dgm:t>
    </dgm:pt>
    <dgm:pt modelId="{39D7EF83-E411-41D3-8CF1-7DCE07BD42B3}" type="parTrans" cxnId="{D66FFA0C-47FE-40DA-9C70-D9916B3702EE}">
      <dgm:prSet/>
      <dgm:spPr/>
      <dgm:t>
        <a:bodyPr/>
        <a:lstStyle/>
        <a:p>
          <a:endParaRPr lang="en-US"/>
        </a:p>
      </dgm:t>
    </dgm:pt>
    <dgm:pt modelId="{78463920-E232-4E2C-901D-B989BACAA5AF}" type="sibTrans" cxnId="{D66FFA0C-47FE-40DA-9C70-D9916B3702EE}">
      <dgm:prSet/>
      <dgm:spPr/>
      <dgm:t>
        <a:bodyPr/>
        <a:lstStyle/>
        <a:p>
          <a:endParaRPr lang="en-US"/>
        </a:p>
      </dgm:t>
    </dgm:pt>
    <dgm:pt modelId="{C18DCFBB-5ED0-4B09-8F8A-A32A3CE804D3}">
      <dgm:prSet/>
      <dgm:spPr/>
      <dgm:t>
        <a:bodyPr/>
        <a:lstStyle/>
        <a:p>
          <a:r>
            <a:rPr lang="el-GR" b="0" i="0"/>
            <a:t>Δημόσια μνήμη</a:t>
          </a:r>
          <a:endParaRPr lang="en-US"/>
        </a:p>
      </dgm:t>
    </dgm:pt>
    <dgm:pt modelId="{C6B091E2-AE12-4B60-8706-639808F58FC6}" type="parTrans" cxnId="{955F1EA8-33A1-4BFF-9F6A-8BD7AEE8EC26}">
      <dgm:prSet/>
      <dgm:spPr/>
      <dgm:t>
        <a:bodyPr/>
        <a:lstStyle/>
        <a:p>
          <a:endParaRPr lang="en-US"/>
        </a:p>
      </dgm:t>
    </dgm:pt>
    <dgm:pt modelId="{F675256C-4563-492C-975A-5B6ED6799D55}" type="sibTrans" cxnId="{955F1EA8-33A1-4BFF-9F6A-8BD7AEE8EC26}">
      <dgm:prSet/>
      <dgm:spPr/>
      <dgm:t>
        <a:bodyPr/>
        <a:lstStyle/>
        <a:p>
          <a:endParaRPr lang="en-US"/>
        </a:p>
      </dgm:t>
    </dgm:pt>
    <dgm:pt modelId="{25CDFA1E-444C-45F8-8BA3-F4FBB8506674}">
      <dgm:prSet/>
      <dgm:spPr/>
      <dgm:t>
        <a:bodyPr/>
        <a:lstStyle/>
        <a:p>
          <a:r>
            <a:rPr lang="el-GR" b="0" i="0"/>
            <a:t>Θεσμική μνήμη</a:t>
          </a:r>
          <a:endParaRPr lang="en-US"/>
        </a:p>
      </dgm:t>
    </dgm:pt>
    <dgm:pt modelId="{CF38C150-01AF-49C3-8695-D8024AC03D7B}" type="parTrans" cxnId="{B6CABE75-6E3D-4B7C-B28C-07F7CF3F4E23}">
      <dgm:prSet/>
      <dgm:spPr/>
      <dgm:t>
        <a:bodyPr/>
        <a:lstStyle/>
        <a:p>
          <a:endParaRPr lang="en-US"/>
        </a:p>
      </dgm:t>
    </dgm:pt>
    <dgm:pt modelId="{2F5BF3C4-89D4-4E84-BA23-1CBFA51046BE}" type="sibTrans" cxnId="{B6CABE75-6E3D-4B7C-B28C-07F7CF3F4E23}">
      <dgm:prSet/>
      <dgm:spPr/>
      <dgm:t>
        <a:bodyPr/>
        <a:lstStyle/>
        <a:p>
          <a:endParaRPr lang="en-US"/>
        </a:p>
      </dgm:t>
    </dgm:pt>
    <dgm:pt modelId="{55CAD80D-F9DC-49B5-A37E-CF913B2BDA99}">
      <dgm:prSet/>
      <dgm:spPr/>
      <dgm:t>
        <a:bodyPr/>
        <a:lstStyle/>
        <a:p>
          <a:r>
            <a:rPr lang="el-GR" b="0" i="0"/>
            <a:t>Μεταμνήμη</a:t>
          </a:r>
          <a:endParaRPr lang="en-US"/>
        </a:p>
      </dgm:t>
    </dgm:pt>
    <dgm:pt modelId="{E9230288-4030-4C5E-8771-6A120F5529E0}" type="parTrans" cxnId="{B65411E2-0FC6-4D5A-8768-0ECC1BF4B789}">
      <dgm:prSet/>
      <dgm:spPr/>
      <dgm:t>
        <a:bodyPr/>
        <a:lstStyle/>
        <a:p>
          <a:endParaRPr lang="en-US"/>
        </a:p>
      </dgm:t>
    </dgm:pt>
    <dgm:pt modelId="{00E27833-EFAF-4F2D-85B1-CF3DF3D7A144}" type="sibTrans" cxnId="{B65411E2-0FC6-4D5A-8768-0ECC1BF4B789}">
      <dgm:prSet/>
      <dgm:spPr/>
      <dgm:t>
        <a:bodyPr/>
        <a:lstStyle/>
        <a:p>
          <a:endParaRPr lang="en-US"/>
        </a:p>
      </dgm:t>
    </dgm:pt>
    <dgm:pt modelId="{A172FCD2-0EA0-4F8E-AD70-2897174C5DF5}" type="pres">
      <dgm:prSet presAssocID="{DFB4344C-0896-47DB-90FC-6A19E5CE09A1}" presName="linear" presStyleCnt="0">
        <dgm:presLayoutVars>
          <dgm:animLvl val="lvl"/>
          <dgm:resizeHandles val="exact"/>
        </dgm:presLayoutVars>
      </dgm:prSet>
      <dgm:spPr/>
    </dgm:pt>
    <dgm:pt modelId="{BBFFFCBE-8480-45FF-BFDF-0EE89353FB63}" type="pres">
      <dgm:prSet presAssocID="{D6CBCAD8-CFF1-4EE4-BF91-F2436528364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B42FE03-98A6-42FD-8FF1-AA6F2FD5F21C}" type="pres">
      <dgm:prSet presAssocID="{8171CE35-C679-482D-92C9-24AE310DAE2F}" presName="spacer" presStyleCnt="0"/>
      <dgm:spPr/>
    </dgm:pt>
    <dgm:pt modelId="{E6B822B3-2357-4888-B03E-CDFA65D37134}" type="pres">
      <dgm:prSet presAssocID="{E6D3A8D0-0FE9-48F9-8FFC-E3DF4FBC779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94C4737-6D52-4249-B952-056254D7BECC}" type="pres">
      <dgm:prSet presAssocID="{78463920-E232-4E2C-901D-B989BACAA5AF}" presName="spacer" presStyleCnt="0"/>
      <dgm:spPr/>
    </dgm:pt>
    <dgm:pt modelId="{16C349E2-4629-46AA-BDA6-4286449BBCEC}" type="pres">
      <dgm:prSet presAssocID="{C18DCFBB-5ED0-4B09-8F8A-A32A3CE804D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81351BE-274E-4AF0-A1F0-24EB96CD84A2}" type="pres">
      <dgm:prSet presAssocID="{F675256C-4563-492C-975A-5B6ED6799D55}" presName="spacer" presStyleCnt="0"/>
      <dgm:spPr/>
    </dgm:pt>
    <dgm:pt modelId="{CEAB9F36-E013-4A80-95CE-64F041178EA8}" type="pres">
      <dgm:prSet presAssocID="{25CDFA1E-444C-45F8-8BA3-F4FBB850667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639E4C6-9067-4077-A4FE-212C4D8E8DA7}" type="pres">
      <dgm:prSet presAssocID="{2F5BF3C4-89D4-4E84-BA23-1CBFA51046BE}" presName="spacer" presStyleCnt="0"/>
      <dgm:spPr/>
    </dgm:pt>
    <dgm:pt modelId="{0620158F-CF4E-4E04-8B8A-D9440CA89705}" type="pres">
      <dgm:prSet presAssocID="{55CAD80D-F9DC-49B5-A37E-CF913B2BDA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66FFA0C-47FE-40DA-9C70-D9916B3702EE}" srcId="{DFB4344C-0896-47DB-90FC-6A19E5CE09A1}" destId="{E6D3A8D0-0FE9-48F9-8FFC-E3DF4FBC7791}" srcOrd="1" destOrd="0" parTransId="{39D7EF83-E411-41D3-8CF1-7DCE07BD42B3}" sibTransId="{78463920-E232-4E2C-901D-B989BACAA5AF}"/>
    <dgm:cxn modelId="{670CB40F-CC64-414F-BA0C-9D30400972AD}" type="presOf" srcId="{E6D3A8D0-0FE9-48F9-8FFC-E3DF4FBC7791}" destId="{E6B822B3-2357-4888-B03E-CDFA65D37134}" srcOrd="0" destOrd="0" presId="urn:microsoft.com/office/officeart/2005/8/layout/vList2"/>
    <dgm:cxn modelId="{D7BD5620-B0FB-4891-AF21-49C53127D18F}" type="presOf" srcId="{25CDFA1E-444C-45F8-8BA3-F4FBB8506674}" destId="{CEAB9F36-E013-4A80-95CE-64F041178EA8}" srcOrd="0" destOrd="0" presId="urn:microsoft.com/office/officeart/2005/8/layout/vList2"/>
    <dgm:cxn modelId="{4C699E2F-3918-4F7C-B381-F98BB0B0764A}" type="presOf" srcId="{C18DCFBB-5ED0-4B09-8F8A-A32A3CE804D3}" destId="{16C349E2-4629-46AA-BDA6-4286449BBCEC}" srcOrd="0" destOrd="0" presId="urn:microsoft.com/office/officeart/2005/8/layout/vList2"/>
    <dgm:cxn modelId="{5C9FD83A-4669-4633-AA2A-4E25C4AD04E8}" type="presOf" srcId="{DFB4344C-0896-47DB-90FC-6A19E5CE09A1}" destId="{A172FCD2-0EA0-4F8E-AD70-2897174C5DF5}" srcOrd="0" destOrd="0" presId="urn:microsoft.com/office/officeart/2005/8/layout/vList2"/>
    <dgm:cxn modelId="{CAD4BA66-008E-43F8-A67F-900B17AD6B47}" type="presOf" srcId="{55CAD80D-F9DC-49B5-A37E-CF913B2BDA99}" destId="{0620158F-CF4E-4E04-8B8A-D9440CA89705}" srcOrd="0" destOrd="0" presId="urn:microsoft.com/office/officeart/2005/8/layout/vList2"/>
    <dgm:cxn modelId="{B6CABE75-6E3D-4B7C-B28C-07F7CF3F4E23}" srcId="{DFB4344C-0896-47DB-90FC-6A19E5CE09A1}" destId="{25CDFA1E-444C-45F8-8BA3-F4FBB8506674}" srcOrd="3" destOrd="0" parTransId="{CF38C150-01AF-49C3-8695-D8024AC03D7B}" sibTransId="{2F5BF3C4-89D4-4E84-BA23-1CBFA51046BE}"/>
    <dgm:cxn modelId="{457F747E-9D82-4FED-A8BA-3F143B28E850}" type="presOf" srcId="{D6CBCAD8-CFF1-4EE4-BF91-F24365283644}" destId="{BBFFFCBE-8480-45FF-BFDF-0EE89353FB63}" srcOrd="0" destOrd="0" presId="urn:microsoft.com/office/officeart/2005/8/layout/vList2"/>
    <dgm:cxn modelId="{955F1EA8-33A1-4BFF-9F6A-8BD7AEE8EC26}" srcId="{DFB4344C-0896-47DB-90FC-6A19E5CE09A1}" destId="{C18DCFBB-5ED0-4B09-8F8A-A32A3CE804D3}" srcOrd="2" destOrd="0" parTransId="{C6B091E2-AE12-4B60-8706-639808F58FC6}" sibTransId="{F675256C-4563-492C-975A-5B6ED6799D55}"/>
    <dgm:cxn modelId="{A5530ECE-7243-45D0-97E8-EFD0725A73F8}" srcId="{DFB4344C-0896-47DB-90FC-6A19E5CE09A1}" destId="{D6CBCAD8-CFF1-4EE4-BF91-F24365283644}" srcOrd="0" destOrd="0" parTransId="{586F4F55-448C-4DEB-BA89-1C1FD89B16AE}" sibTransId="{8171CE35-C679-482D-92C9-24AE310DAE2F}"/>
    <dgm:cxn modelId="{B65411E2-0FC6-4D5A-8768-0ECC1BF4B789}" srcId="{DFB4344C-0896-47DB-90FC-6A19E5CE09A1}" destId="{55CAD80D-F9DC-49B5-A37E-CF913B2BDA99}" srcOrd="4" destOrd="0" parTransId="{E9230288-4030-4C5E-8771-6A120F5529E0}" sibTransId="{00E27833-EFAF-4F2D-85B1-CF3DF3D7A144}"/>
    <dgm:cxn modelId="{0AF21EC4-EA38-4722-BA3F-D835B5AEF999}" type="presParOf" srcId="{A172FCD2-0EA0-4F8E-AD70-2897174C5DF5}" destId="{BBFFFCBE-8480-45FF-BFDF-0EE89353FB63}" srcOrd="0" destOrd="0" presId="urn:microsoft.com/office/officeart/2005/8/layout/vList2"/>
    <dgm:cxn modelId="{FA351DBB-6062-49FB-BBBD-C27E9107AC6B}" type="presParOf" srcId="{A172FCD2-0EA0-4F8E-AD70-2897174C5DF5}" destId="{4B42FE03-98A6-42FD-8FF1-AA6F2FD5F21C}" srcOrd="1" destOrd="0" presId="urn:microsoft.com/office/officeart/2005/8/layout/vList2"/>
    <dgm:cxn modelId="{4A10F869-89C6-4446-9D46-0E414B2D4C31}" type="presParOf" srcId="{A172FCD2-0EA0-4F8E-AD70-2897174C5DF5}" destId="{E6B822B3-2357-4888-B03E-CDFA65D37134}" srcOrd="2" destOrd="0" presId="urn:microsoft.com/office/officeart/2005/8/layout/vList2"/>
    <dgm:cxn modelId="{B5EA2A02-0D27-4DD5-8DCA-5B00FE4BD4F3}" type="presParOf" srcId="{A172FCD2-0EA0-4F8E-AD70-2897174C5DF5}" destId="{094C4737-6D52-4249-B952-056254D7BECC}" srcOrd="3" destOrd="0" presId="urn:microsoft.com/office/officeart/2005/8/layout/vList2"/>
    <dgm:cxn modelId="{01643B0B-E674-40D2-B36F-B90CC184CFB5}" type="presParOf" srcId="{A172FCD2-0EA0-4F8E-AD70-2897174C5DF5}" destId="{16C349E2-4629-46AA-BDA6-4286449BBCEC}" srcOrd="4" destOrd="0" presId="urn:microsoft.com/office/officeart/2005/8/layout/vList2"/>
    <dgm:cxn modelId="{482AB825-EF21-4CA0-A8E8-95E7AF2DA2E0}" type="presParOf" srcId="{A172FCD2-0EA0-4F8E-AD70-2897174C5DF5}" destId="{281351BE-274E-4AF0-A1F0-24EB96CD84A2}" srcOrd="5" destOrd="0" presId="urn:microsoft.com/office/officeart/2005/8/layout/vList2"/>
    <dgm:cxn modelId="{FBFC1597-BF88-4A85-84A1-5A135C996FDC}" type="presParOf" srcId="{A172FCD2-0EA0-4F8E-AD70-2897174C5DF5}" destId="{CEAB9F36-E013-4A80-95CE-64F041178EA8}" srcOrd="6" destOrd="0" presId="urn:microsoft.com/office/officeart/2005/8/layout/vList2"/>
    <dgm:cxn modelId="{91231E66-18E1-44AE-B5CA-FDD64CD896A1}" type="presParOf" srcId="{A172FCD2-0EA0-4F8E-AD70-2897174C5DF5}" destId="{3639E4C6-9067-4077-A4FE-212C4D8E8DA7}" srcOrd="7" destOrd="0" presId="urn:microsoft.com/office/officeart/2005/8/layout/vList2"/>
    <dgm:cxn modelId="{F7AD07AE-F97A-4E1B-AED8-363D97B764DC}" type="presParOf" srcId="{A172FCD2-0EA0-4F8E-AD70-2897174C5DF5}" destId="{0620158F-CF4E-4E04-8B8A-D9440CA8970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74B3F9-0DF7-4FB2-9F0E-25D2F32667A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E27183-59D9-4914-9F17-4A75F8CB7354}">
      <dgm:prSet/>
      <dgm:spPr/>
      <dgm:t>
        <a:bodyPr/>
        <a:lstStyle/>
        <a:p>
          <a:r>
            <a:rPr lang="el-GR" b="0" i="0"/>
            <a:t>Τραυματική μνήμη</a:t>
          </a:r>
          <a:endParaRPr lang="en-US"/>
        </a:p>
      </dgm:t>
    </dgm:pt>
    <dgm:pt modelId="{1BEAB871-B8D8-4B69-B4AA-FDABD4D5C56A}" type="parTrans" cxnId="{78A842B3-9024-4F4A-8C69-B7CC6E8500A3}">
      <dgm:prSet/>
      <dgm:spPr/>
      <dgm:t>
        <a:bodyPr/>
        <a:lstStyle/>
        <a:p>
          <a:endParaRPr lang="en-US"/>
        </a:p>
      </dgm:t>
    </dgm:pt>
    <dgm:pt modelId="{F42B5D64-10CF-4685-90BF-92B67ADDB39C}" type="sibTrans" cxnId="{78A842B3-9024-4F4A-8C69-B7CC6E8500A3}">
      <dgm:prSet/>
      <dgm:spPr/>
      <dgm:t>
        <a:bodyPr/>
        <a:lstStyle/>
        <a:p>
          <a:endParaRPr lang="en-US"/>
        </a:p>
      </dgm:t>
    </dgm:pt>
    <dgm:pt modelId="{3312A216-9DDC-4BD0-9C65-C44F339BDAB0}">
      <dgm:prSet/>
      <dgm:spPr/>
      <dgm:t>
        <a:bodyPr/>
        <a:lstStyle/>
        <a:p>
          <a:r>
            <a:rPr lang="el-GR" b="0" i="0" dirty="0"/>
            <a:t>Διαιρεμένη μνήμη</a:t>
          </a:r>
          <a:endParaRPr lang="en-US" dirty="0"/>
        </a:p>
      </dgm:t>
    </dgm:pt>
    <dgm:pt modelId="{2E8537D5-255B-4CBE-8433-BADEE5696452}" type="parTrans" cxnId="{41F2A9EE-C040-479B-ADB7-414236E9506D}">
      <dgm:prSet/>
      <dgm:spPr/>
      <dgm:t>
        <a:bodyPr/>
        <a:lstStyle/>
        <a:p>
          <a:endParaRPr lang="en-US"/>
        </a:p>
      </dgm:t>
    </dgm:pt>
    <dgm:pt modelId="{A2F18D64-1572-4D73-9877-2424B2354EF5}" type="sibTrans" cxnId="{41F2A9EE-C040-479B-ADB7-414236E9506D}">
      <dgm:prSet/>
      <dgm:spPr/>
      <dgm:t>
        <a:bodyPr/>
        <a:lstStyle/>
        <a:p>
          <a:endParaRPr lang="en-US"/>
        </a:p>
      </dgm:t>
    </dgm:pt>
    <dgm:pt modelId="{5D3E0B95-41F9-4A73-B01E-8433FE2DC119}">
      <dgm:prSet/>
      <dgm:spPr/>
      <dgm:t>
        <a:bodyPr/>
        <a:lstStyle/>
        <a:p>
          <a:r>
            <a:rPr lang="el-GR" b="0" i="0"/>
            <a:t>Ενοχή και ντροπή / Αποσιωπήσεις</a:t>
          </a:r>
          <a:endParaRPr lang="en-US"/>
        </a:p>
      </dgm:t>
    </dgm:pt>
    <dgm:pt modelId="{DFA80326-9B52-4E41-8690-5D1AB8F73631}" type="parTrans" cxnId="{50E6CB35-5725-4B8B-B789-5DAAA8025EF1}">
      <dgm:prSet/>
      <dgm:spPr/>
      <dgm:t>
        <a:bodyPr/>
        <a:lstStyle/>
        <a:p>
          <a:endParaRPr lang="en-US"/>
        </a:p>
      </dgm:t>
    </dgm:pt>
    <dgm:pt modelId="{834F806E-8FD0-49FE-9DD9-8738266166B3}" type="sibTrans" cxnId="{50E6CB35-5725-4B8B-B789-5DAAA8025EF1}">
      <dgm:prSet/>
      <dgm:spPr/>
      <dgm:t>
        <a:bodyPr/>
        <a:lstStyle/>
        <a:p>
          <a:endParaRPr lang="en-US"/>
        </a:p>
      </dgm:t>
    </dgm:pt>
    <dgm:pt modelId="{F2557302-1EC0-4E3C-8971-8B588C61D4D2}" type="pres">
      <dgm:prSet presAssocID="{FC74B3F9-0DF7-4FB2-9F0E-25D2F32667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E48147-635A-4C8C-B5E7-7F5C69BEB646}" type="pres">
      <dgm:prSet presAssocID="{23E27183-59D9-4914-9F17-4A75F8CB7354}" presName="root" presStyleCnt="0"/>
      <dgm:spPr/>
    </dgm:pt>
    <dgm:pt modelId="{4A4E9D14-5B88-410D-B1AB-E46BD29D24AF}" type="pres">
      <dgm:prSet presAssocID="{23E27183-59D9-4914-9F17-4A75F8CB7354}" presName="rootComposite" presStyleCnt="0"/>
      <dgm:spPr/>
    </dgm:pt>
    <dgm:pt modelId="{385E0CE4-61D6-47F0-8FD6-7D07590C2903}" type="pres">
      <dgm:prSet presAssocID="{23E27183-59D9-4914-9F17-4A75F8CB7354}" presName="rootText" presStyleLbl="node1" presStyleIdx="0" presStyleCnt="3"/>
      <dgm:spPr/>
    </dgm:pt>
    <dgm:pt modelId="{EACB9FDC-6277-41F4-9638-F9700695C1A0}" type="pres">
      <dgm:prSet presAssocID="{23E27183-59D9-4914-9F17-4A75F8CB7354}" presName="rootConnector" presStyleLbl="node1" presStyleIdx="0" presStyleCnt="3"/>
      <dgm:spPr/>
    </dgm:pt>
    <dgm:pt modelId="{AE70F9B0-2499-48E2-AF46-6AC9E3350ED2}" type="pres">
      <dgm:prSet presAssocID="{23E27183-59D9-4914-9F17-4A75F8CB7354}" presName="childShape" presStyleCnt="0"/>
      <dgm:spPr/>
    </dgm:pt>
    <dgm:pt modelId="{F2290976-5876-4A11-BF73-76DF747274D6}" type="pres">
      <dgm:prSet presAssocID="{3312A216-9DDC-4BD0-9C65-C44F339BDAB0}" presName="root" presStyleCnt="0"/>
      <dgm:spPr/>
    </dgm:pt>
    <dgm:pt modelId="{FCFB1CD9-FA4A-4E07-9977-287AB4A3729F}" type="pres">
      <dgm:prSet presAssocID="{3312A216-9DDC-4BD0-9C65-C44F339BDAB0}" presName="rootComposite" presStyleCnt="0"/>
      <dgm:spPr/>
    </dgm:pt>
    <dgm:pt modelId="{FBF67043-63F6-4C12-ADE0-66BFFA8AED0E}" type="pres">
      <dgm:prSet presAssocID="{3312A216-9DDC-4BD0-9C65-C44F339BDAB0}" presName="rootText" presStyleLbl="node1" presStyleIdx="1" presStyleCnt="3"/>
      <dgm:spPr/>
    </dgm:pt>
    <dgm:pt modelId="{EB53263A-1B15-4409-A5CA-037DE785ACA5}" type="pres">
      <dgm:prSet presAssocID="{3312A216-9DDC-4BD0-9C65-C44F339BDAB0}" presName="rootConnector" presStyleLbl="node1" presStyleIdx="1" presStyleCnt="3"/>
      <dgm:spPr/>
    </dgm:pt>
    <dgm:pt modelId="{29D918A5-ADA1-402B-B48E-3ACBBB316563}" type="pres">
      <dgm:prSet presAssocID="{3312A216-9DDC-4BD0-9C65-C44F339BDAB0}" presName="childShape" presStyleCnt="0"/>
      <dgm:spPr/>
    </dgm:pt>
    <dgm:pt modelId="{98644E23-2DD0-40CF-BB5A-84FF035C694D}" type="pres">
      <dgm:prSet presAssocID="{5D3E0B95-41F9-4A73-B01E-8433FE2DC119}" presName="root" presStyleCnt="0"/>
      <dgm:spPr/>
    </dgm:pt>
    <dgm:pt modelId="{6717D6ED-F4E3-4134-AF69-3BB57C9D2604}" type="pres">
      <dgm:prSet presAssocID="{5D3E0B95-41F9-4A73-B01E-8433FE2DC119}" presName="rootComposite" presStyleCnt="0"/>
      <dgm:spPr/>
    </dgm:pt>
    <dgm:pt modelId="{9F0F43DF-75FB-48B4-AFDE-330947EF5F24}" type="pres">
      <dgm:prSet presAssocID="{5D3E0B95-41F9-4A73-B01E-8433FE2DC119}" presName="rootText" presStyleLbl="node1" presStyleIdx="2" presStyleCnt="3"/>
      <dgm:spPr/>
    </dgm:pt>
    <dgm:pt modelId="{170A8DFB-0BAC-40EF-B0A6-08EF7E959C60}" type="pres">
      <dgm:prSet presAssocID="{5D3E0B95-41F9-4A73-B01E-8433FE2DC119}" presName="rootConnector" presStyleLbl="node1" presStyleIdx="2" presStyleCnt="3"/>
      <dgm:spPr/>
    </dgm:pt>
    <dgm:pt modelId="{CF42E4BE-2590-487D-B54B-EB54AAA6DA23}" type="pres">
      <dgm:prSet presAssocID="{5D3E0B95-41F9-4A73-B01E-8433FE2DC119}" presName="childShape" presStyleCnt="0"/>
      <dgm:spPr/>
    </dgm:pt>
  </dgm:ptLst>
  <dgm:cxnLst>
    <dgm:cxn modelId="{EBB39C22-9C81-473C-8DF7-B0DA674E2E1D}" type="presOf" srcId="{23E27183-59D9-4914-9F17-4A75F8CB7354}" destId="{EACB9FDC-6277-41F4-9638-F9700695C1A0}" srcOrd="1" destOrd="0" presId="urn:microsoft.com/office/officeart/2005/8/layout/hierarchy3"/>
    <dgm:cxn modelId="{50E6CB35-5725-4B8B-B789-5DAAA8025EF1}" srcId="{FC74B3F9-0DF7-4FB2-9F0E-25D2F32667AA}" destId="{5D3E0B95-41F9-4A73-B01E-8433FE2DC119}" srcOrd="2" destOrd="0" parTransId="{DFA80326-9B52-4E41-8690-5D1AB8F73631}" sibTransId="{834F806E-8FD0-49FE-9DD9-8738266166B3}"/>
    <dgm:cxn modelId="{2B4F4360-A995-4F39-A617-885A54DE6DCD}" type="presOf" srcId="{5D3E0B95-41F9-4A73-B01E-8433FE2DC119}" destId="{170A8DFB-0BAC-40EF-B0A6-08EF7E959C60}" srcOrd="1" destOrd="0" presId="urn:microsoft.com/office/officeart/2005/8/layout/hierarchy3"/>
    <dgm:cxn modelId="{F8C4996E-F96E-4E10-884C-6565F6AF6BDD}" type="presOf" srcId="{3312A216-9DDC-4BD0-9C65-C44F339BDAB0}" destId="{EB53263A-1B15-4409-A5CA-037DE785ACA5}" srcOrd="1" destOrd="0" presId="urn:microsoft.com/office/officeart/2005/8/layout/hierarchy3"/>
    <dgm:cxn modelId="{29210658-89CB-4B31-B3FA-8687E00666FD}" type="presOf" srcId="{5D3E0B95-41F9-4A73-B01E-8433FE2DC119}" destId="{9F0F43DF-75FB-48B4-AFDE-330947EF5F24}" srcOrd="0" destOrd="0" presId="urn:microsoft.com/office/officeart/2005/8/layout/hierarchy3"/>
    <dgm:cxn modelId="{C6BC977F-5B10-4CC3-8B16-0EA45EFFB6B1}" type="presOf" srcId="{3312A216-9DDC-4BD0-9C65-C44F339BDAB0}" destId="{FBF67043-63F6-4C12-ADE0-66BFFA8AED0E}" srcOrd="0" destOrd="0" presId="urn:microsoft.com/office/officeart/2005/8/layout/hierarchy3"/>
    <dgm:cxn modelId="{D7DE7B86-43F0-4185-BFED-89C978F9051F}" type="presOf" srcId="{FC74B3F9-0DF7-4FB2-9F0E-25D2F32667AA}" destId="{F2557302-1EC0-4E3C-8971-8B588C61D4D2}" srcOrd="0" destOrd="0" presId="urn:microsoft.com/office/officeart/2005/8/layout/hierarchy3"/>
    <dgm:cxn modelId="{9EC383A6-5D02-4B89-96BA-0F1C269B3ED3}" type="presOf" srcId="{23E27183-59D9-4914-9F17-4A75F8CB7354}" destId="{385E0CE4-61D6-47F0-8FD6-7D07590C2903}" srcOrd="0" destOrd="0" presId="urn:microsoft.com/office/officeart/2005/8/layout/hierarchy3"/>
    <dgm:cxn modelId="{78A842B3-9024-4F4A-8C69-B7CC6E8500A3}" srcId="{FC74B3F9-0DF7-4FB2-9F0E-25D2F32667AA}" destId="{23E27183-59D9-4914-9F17-4A75F8CB7354}" srcOrd="0" destOrd="0" parTransId="{1BEAB871-B8D8-4B69-B4AA-FDABD4D5C56A}" sibTransId="{F42B5D64-10CF-4685-90BF-92B67ADDB39C}"/>
    <dgm:cxn modelId="{41F2A9EE-C040-479B-ADB7-414236E9506D}" srcId="{FC74B3F9-0DF7-4FB2-9F0E-25D2F32667AA}" destId="{3312A216-9DDC-4BD0-9C65-C44F339BDAB0}" srcOrd="1" destOrd="0" parTransId="{2E8537D5-255B-4CBE-8433-BADEE5696452}" sibTransId="{A2F18D64-1572-4D73-9877-2424B2354EF5}"/>
    <dgm:cxn modelId="{088C8612-649E-43DE-8565-C0148D4B8432}" type="presParOf" srcId="{F2557302-1EC0-4E3C-8971-8B588C61D4D2}" destId="{99E48147-635A-4C8C-B5E7-7F5C69BEB646}" srcOrd="0" destOrd="0" presId="urn:microsoft.com/office/officeart/2005/8/layout/hierarchy3"/>
    <dgm:cxn modelId="{96619971-A217-4DFE-A80E-AB3513C1895E}" type="presParOf" srcId="{99E48147-635A-4C8C-B5E7-7F5C69BEB646}" destId="{4A4E9D14-5B88-410D-B1AB-E46BD29D24AF}" srcOrd="0" destOrd="0" presId="urn:microsoft.com/office/officeart/2005/8/layout/hierarchy3"/>
    <dgm:cxn modelId="{2020F723-E37F-4AF4-B623-FFDD2342FC88}" type="presParOf" srcId="{4A4E9D14-5B88-410D-B1AB-E46BD29D24AF}" destId="{385E0CE4-61D6-47F0-8FD6-7D07590C2903}" srcOrd="0" destOrd="0" presId="urn:microsoft.com/office/officeart/2005/8/layout/hierarchy3"/>
    <dgm:cxn modelId="{C9E5401F-5063-435C-9280-233995C11D38}" type="presParOf" srcId="{4A4E9D14-5B88-410D-B1AB-E46BD29D24AF}" destId="{EACB9FDC-6277-41F4-9638-F9700695C1A0}" srcOrd="1" destOrd="0" presId="urn:microsoft.com/office/officeart/2005/8/layout/hierarchy3"/>
    <dgm:cxn modelId="{1C92086D-65DC-4DF4-AEE2-987F2AD364E0}" type="presParOf" srcId="{99E48147-635A-4C8C-B5E7-7F5C69BEB646}" destId="{AE70F9B0-2499-48E2-AF46-6AC9E3350ED2}" srcOrd="1" destOrd="0" presId="urn:microsoft.com/office/officeart/2005/8/layout/hierarchy3"/>
    <dgm:cxn modelId="{0326B0D5-5389-42B4-A968-8AF96C77135F}" type="presParOf" srcId="{F2557302-1EC0-4E3C-8971-8B588C61D4D2}" destId="{F2290976-5876-4A11-BF73-76DF747274D6}" srcOrd="1" destOrd="0" presId="urn:microsoft.com/office/officeart/2005/8/layout/hierarchy3"/>
    <dgm:cxn modelId="{E6A93074-EA62-4338-A9AE-384978C96920}" type="presParOf" srcId="{F2290976-5876-4A11-BF73-76DF747274D6}" destId="{FCFB1CD9-FA4A-4E07-9977-287AB4A3729F}" srcOrd="0" destOrd="0" presId="urn:microsoft.com/office/officeart/2005/8/layout/hierarchy3"/>
    <dgm:cxn modelId="{8C1B70BD-8278-43D2-9A56-0C3D4929E481}" type="presParOf" srcId="{FCFB1CD9-FA4A-4E07-9977-287AB4A3729F}" destId="{FBF67043-63F6-4C12-ADE0-66BFFA8AED0E}" srcOrd="0" destOrd="0" presId="urn:microsoft.com/office/officeart/2005/8/layout/hierarchy3"/>
    <dgm:cxn modelId="{0619B460-D100-410C-B2E9-F7891CD5D7E7}" type="presParOf" srcId="{FCFB1CD9-FA4A-4E07-9977-287AB4A3729F}" destId="{EB53263A-1B15-4409-A5CA-037DE785ACA5}" srcOrd="1" destOrd="0" presId="urn:microsoft.com/office/officeart/2005/8/layout/hierarchy3"/>
    <dgm:cxn modelId="{D67180EE-D1EC-4B77-91DC-CC9CA284CC46}" type="presParOf" srcId="{F2290976-5876-4A11-BF73-76DF747274D6}" destId="{29D918A5-ADA1-402B-B48E-3ACBBB316563}" srcOrd="1" destOrd="0" presId="urn:microsoft.com/office/officeart/2005/8/layout/hierarchy3"/>
    <dgm:cxn modelId="{7CDE0284-7784-49F4-84CF-C199760E7CB7}" type="presParOf" srcId="{F2557302-1EC0-4E3C-8971-8B588C61D4D2}" destId="{98644E23-2DD0-40CF-BB5A-84FF035C694D}" srcOrd="2" destOrd="0" presId="urn:microsoft.com/office/officeart/2005/8/layout/hierarchy3"/>
    <dgm:cxn modelId="{CB491C97-8D91-48B9-8859-D83AEB4BF8A9}" type="presParOf" srcId="{98644E23-2DD0-40CF-BB5A-84FF035C694D}" destId="{6717D6ED-F4E3-4134-AF69-3BB57C9D2604}" srcOrd="0" destOrd="0" presId="urn:microsoft.com/office/officeart/2005/8/layout/hierarchy3"/>
    <dgm:cxn modelId="{A7B55ADB-0850-4071-A024-E46710EABD3B}" type="presParOf" srcId="{6717D6ED-F4E3-4134-AF69-3BB57C9D2604}" destId="{9F0F43DF-75FB-48B4-AFDE-330947EF5F24}" srcOrd="0" destOrd="0" presId="urn:microsoft.com/office/officeart/2005/8/layout/hierarchy3"/>
    <dgm:cxn modelId="{64A40119-DB47-4CAA-8CA3-335C64EC0545}" type="presParOf" srcId="{6717D6ED-F4E3-4134-AF69-3BB57C9D2604}" destId="{170A8DFB-0BAC-40EF-B0A6-08EF7E959C60}" srcOrd="1" destOrd="0" presId="urn:microsoft.com/office/officeart/2005/8/layout/hierarchy3"/>
    <dgm:cxn modelId="{7C387A3D-9ABF-44F8-9B10-41545BF48E7D}" type="presParOf" srcId="{98644E23-2DD0-40CF-BB5A-84FF035C694D}" destId="{CF42E4BE-2590-487D-B54B-EB54AAA6DA2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3BC7DC-7665-41DC-B02F-3BAE6D0952A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4CAB67-79F1-4CDF-8808-D327AF250D87}">
      <dgm:prSet/>
      <dgm:spPr/>
      <dgm:t>
        <a:bodyPr/>
        <a:lstStyle/>
        <a:p>
          <a:r>
            <a:rPr lang="el-GR"/>
            <a:t>Μένουμε πιστοί στο ηχητικό κείμενο</a:t>
          </a:r>
          <a:endParaRPr lang="en-US"/>
        </a:p>
      </dgm:t>
    </dgm:pt>
    <dgm:pt modelId="{001CF0EA-A653-4DF2-80C4-290657DEAAE2}" type="parTrans" cxnId="{DB470AD3-E996-454E-82CB-DE129B914241}">
      <dgm:prSet/>
      <dgm:spPr/>
      <dgm:t>
        <a:bodyPr/>
        <a:lstStyle/>
        <a:p>
          <a:endParaRPr lang="en-US"/>
        </a:p>
      </dgm:t>
    </dgm:pt>
    <dgm:pt modelId="{30743C8A-6BFF-4FCC-AFAA-CA68F1467150}" type="sibTrans" cxnId="{DB470AD3-E996-454E-82CB-DE129B914241}">
      <dgm:prSet/>
      <dgm:spPr/>
      <dgm:t>
        <a:bodyPr/>
        <a:lstStyle/>
        <a:p>
          <a:endParaRPr lang="en-US"/>
        </a:p>
      </dgm:t>
    </dgm:pt>
    <dgm:pt modelId="{A5568554-F7A6-4F7D-A814-29D25F398364}">
      <dgm:prSet/>
      <dgm:spPr/>
      <dgm:t>
        <a:bodyPr/>
        <a:lstStyle/>
        <a:p>
          <a:r>
            <a:rPr lang="el-GR"/>
            <a:t>Σημειώνουμε κατά το δυνατόν σιωπές, καθυστερήσεις, δισταγμούς κλπ</a:t>
          </a:r>
          <a:endParaRPr lang="en-US"/>
        </a:p>
      </dgm:t>
    </dgm:pt>
    <dgm:pt modelId="{FC48FDC9-C3F6-4291-BCD2-8C6398B23C6B}" type="parTrans" cxnId="{3CD9AA62-66B5-4D0A-8ED0-CB8281645C65}">
      <dgm:prSet/>
      <dgm:spPr/>
      <dgm:t>
        <a:bodyPr/>
        <a:lstStyle/>
        <a:p>
          <a:endParaRPr lang="en-US"/>
        </a:p>
      </dgm:t>
    </dgm:pt>
    <dgm:pt modelId="{DF57A0E0-AEF3-4243-BF9D-6107E3F8018C}" type="sibTrans" cxnId="{3CD9AA62-66B5-4D0A-8ED0-CB8281645C65}">
      <dgm:prSet/>
      <dgm:spPr/>
      <dgm:t>
        <a:bodyPr/>
        <a:lstStyle/>
        <a:p>
          <a:endParaRPr lang="en-US"/>
        </a:p>
      </dgm:t>
    </dgm:pt>
    <dgm:pt modelId="{C9EC08BF-FBB2-46A6-81D3-7E4D94BE603D}">
      <dgm:prSet/>
      <dgm:spPr/>
      <dgm:t>
        <a:bodyPr/>
        <a:lstStyle/>
        <a:p>
          <a:r>
            <a:rPr lang="el-GR"/>
            <a:t>Βάζουμε χρονικές ενδείξεις με βάση τη θεματική</a:t>
          </a:r>
          <a:endParaRPr lang="en-US"/>
        </a:p>
      </dgm:t>
    </dgm:pt>
    <dgm:pt modelId="{8D26DA1E-3D14-4F87-83F6-4658B6CBFD13}" type="parTrans" cxnId="{0E9FC653-FEFD-47E4-ABEB-10F7C7BFBE18}">
      <dgm:prSet/>
      <dgm:spPr/>
      <dgm:t>
        <a:bodyPr/>
        <a:lstStyle/>
        <a:p>
          <a:endParaRPr lang="en-US"/>
        </a:p>
      </dgm:t>
    </dgm:pt>
    <dgm:pt modelId="{C55A2767-4553-4BE4-8522-B5BD7D1F7A7F}" type="sibTrans" cxnId="{0E9FC653-FEFD-47E4-ABEB-10F7C7BFBE18}">
      <dgm:prSet/>
      <dgm:spPr/>
      <dgm:t>
        <a:bodyPr/>
        <a:lstStyle/>
        <a:p>
          <a:endParaRPr lang="en-US"/>
        </a:p>
      </dgm:t>
    </dgm:pt>
    <dgm:pt modelId="{ACD4919A-BAE0-4B2B-AC53-3BC6C2C227FA}">
      <dgm:prSet/>
      <dgm:spPr/>
      <dgm:t>
        <a:bodyPr/>
        <a:lstStyle/>
        <a:p>
          <a:r>
            <a:rPr lang="el-GR"/>
            <a:t>Σημειώνουμε τυχόν προβλήματα που θα προκύψουν για να τα αποσαφηνίσουμε σε επικοινωνία με τον πληροφορητή</a:t>
          </a:r>
          <a:endParaRPr lang="en-US"/>
        </a:p>
      </dgm:t>
    </dgm:pt>
    <dgm:pt modelId="{B735FA6A-0305-4365-96C9-39F8B1D2EE07}" type="parTrans" cxnId="{B3958E25-56C4-43DB-B8DF-693CCB2A182B}">
      <dgm:prSet/>
      <dgm:spPr/>
      <dgm:t>
        <a:bodyPr/>
        <a:lstStyle/>
        <a:p>
          <a:endParaRPr lang="en-US"/>
        </a:p>
      </dgm:t>
    </dgm:pt>
    <dgm:pt modelId="{357BE274-F0C8-4F79-A348-9100AC7B9D03}" type="sibTrans" cxnId="{B3958E25-56C4-43DB-B8DF-693CCB2A182B}">
      <dgm:prSet/>
      <dgm:spPr/>
      <dgm:t>
        <a:bodyPr/>
        <a:lstStyle/>
        <a:p>
          <a:endParaRPr lang="en-US"/>
        </a:p>
      </dgm:t>
    </dgm:pt>
    <dgm:pt modelId="{976CC1C2-4213-4F00-9EA2-FD8DBC43E7BE}">
      <dgm:prSet/>
      <dgm:spPr/>
      <dgm:t>
        <a:bodyPr/>
        <a:lstStyle/>
        <a:p>
          <a:r>
            <a:rPr lang="el-GR"/>
            <a:t>Την πραγματοποιούμε ιδανικά πριν τη δεύτερη συνέντευξη, ώστε να έχουμε μια ολοκληρωμένη εικόνα και να προετοιμαστούμε</a:t>
          </a:r>
          <a:endParaRPr lang="en-US"/>
        </a:p>
      </dgm:t>
    </dgm:pt>
    <dgm:pt modelId="{23FF8F34-A4FE-41F9-B3D4-FA891D702CA4}" type="parTrans" cxnId="{71882601-37B3-4BC7-886A-D129D3411BB6}">
      <dgm:prSet/>
      <dgm:spPr/>
      <dgm:t>
        <a:bodyPr/>
        <a:lstStyle/>
        <a:p>
          <a:endParaRPr lang="en-US"/>
        </a:p>
      </dgm:t>
    </dgm:pt>
    <dgm:pt modelId="{273BD34A-4E25-4FEF-AECF-37DB51C051AE}" type="sibTrans" cxnId="{71882601-37B3-4BC7-886A-D129D3411BB6}">
      <dgm:prSet/>
      <dgm:spPr/>
      <dgm:t>
        <a:bodyPr/>
        <a:lstStyle/>
        <a:p>
          <a:endParaRPr lang="en-US"/>
        </a:p>
      </dgm:t>
    </dgm:pt>
    <dgm:pt modelId="{B4824185-F334-478E-8E56-945DE889595C}">
      <dgm:prSet/>
      <dgm:spPr/>
      <dgm:t>
        <a:bodyPr/>
        <a:lstStyle/>
        <a:p>
          <a:r>
            <a:rPr lang="el-GR"/>
            <a:t>Φροντίζουμε να συμπληρώνουμε το δελτίο/ταυτότητα και το ημερολόγιο της συνέντευξης, γιατί είναι απαραίτητο για τη χρήση της στο μέλλον.</a:t>
          </a:r>
          <a:endParaRPr lang="en-US"/>
        </a:p>
      </dgm:t>
    </dgm:pt>
    <dgm:pt modelId="{6147F70A-ED45-4587-A62A-43EA72F95982}" type="parTrans" cxnId="{C9D7978D-FE90-4B9F-9845-C0D947802FEF}">
      <dgm:prSet/>
      <dgm:spPr/>
      <dgm:t>
        <a:bodyPr/>
        <a:lstStyle/>
        <a:p>
          <a:endParaRPr lang="en-US"/>
        </a:p>
      </dgm:t>
    </dgm:pt>
    <dgm:pt modelId="{FC79EB0B-2BD6-4539-BAB0-6AB66A3255FC}" type="sibTrans" cxnId="{C9D7978D-FE90-4B9F-9845-C0D947802FEF}">
      <dgm:prSet/>
      <dgm:spPr/>
      <dgm:t>
        <a:bodyPr/>
        <a:lstStyle/>
        <a:p>
          <a:endParaRPr lang="en-US"/>
        </a:p>
      </dgm:t>
    </dgm:pt>
    <dgm:pt modelId="{24D62117-BBB4-498B-B16D-3231CCF7C462}" type="pres">
      <dgm:prSet presAssocID="{A23BC7DC-7665-41DC-B02F-3BAE6D0952A3}" presName="diagram" presStyleCnt="0">
        <dgm:presLayoutVars>
          <dgm:dir/>
          <dgm:resizeHandles val="exact"/>
        </dgm:presLayoutVars>
      </dgm:prSet>
      <dgm:spPr/>
    </dgm:pt>
    <dgm:pt modelId="{1130FD67-E9C8-4FD4-BF9D-9BB17FC77352}" type="pres">
      <dgm:prSet presAssocID="{374CAB67-79F1-4CDF-8808-D327AF250D87}" presName="node" presStyleLbl="node1" presStyleIdx="0" presStyleCnt="6">
        <dgm:presLayoutVars>
          <dgm:bulletEnabled val="1"/>
        </dgm:presLayoutVars>
      </dgm:prSet>
      <dgm:spPr/>
    </dgm:pt>
    <dgm:pt modelId="{21373C6F-2205-41F8-A625-62FAD45BE09C}" type="pres">
      <dgm:prSet presAssocID="{30743C8A-6BFF-4FCC-AFAA-CA68F1467150}" presName="sibTrans" presStyleCnt="0"/>
      <dgm:spPr/>
    </dgm:pt>
    <dgm:pt modelId="{CC2CF688-94FD-4BE0-8A5D-FBDA7E0F3276}" type="pres">
      <dgm:prSet presAssocID="{A5568554-F7A6-4F7D-A814-29D25F398364}" presName="node" presStyleLbl="node1" presStyleIdx="1" presStyleCnt="6">
        <dgm:presLayoutVars>
          <dgm:bulletEnabled val="1"/>
        </dgm:presLayoutVars>
      </dgm:prSet>
      <dgm:spPr/>
    </dgm:pt>
    <dgm:pt modelId="{3725A36E-B4D3-4AF8-A30B-74C516D14D47}" type="pres">
      <dgm:prSet presAssocID="{DF57A0E0-AEF3-4243-BF9D-6107E3F8018C}" presName="sibTrans" presStyleCnt="0"/>
      <dgm:spPr/>
    </dgm:pt>
    <dgm:pt modelId="{9C3ED4A7-347F-4034-B9BE-88F1F08D8DAA}" type="pres">
      <dgm:prSet presAssocID="{C9EC08BF-FBB2-46A6-81D3-7E4D94BE603D}" presName="node" presStyleLbl="node1" presStyleIdx="2" presStyleCnt="6">
        <dgm:presLayoutVars>
          <dgm:bulletEnabled val="1"/>
        </dgm:presLayoutVars>
      </dgm:prSet>
      <dgm:spPr/>
    </dgm:pt>
    <dgm:pt modelId="{3AC1F18E-A958-4FBF-9D9B-5AB38B874DF9}" type="pres">
      <dgm:prSet presAssocID="{C55A2767-4553-4BE4-8522-B5BD7D1F7A7F}" presName="sibTrans" presStyleCnt="0"/>
      <dgm:spPr/>
    </dgm:pt>
    <dgm:pt modelId="{006D10E1-4B69-4AB8-AD1D-8D3848733D64}" type="pres">
      <dgm:prSet presAssocID="{ACD4919A-BAE0-4B2B-AC53-3BC6C2C227FA}" presName="node" presStyleLbl="node1" presStyleIdx="3" presStyleCnt="6">
        <dgm:presLayoutVars>
          <dgm:bulletEnabled val="1"/>
        </dgm:presLayoutVars>
      </dgm:prSet>
      <dgm:spPr/>
    </dgm:pt>
    <dgm:pt modelId="{A72AD16B-7C70-459F-8FDB-D5B42121A56A}" type="pres">
      <dgm:prSet presAssocID="{357BE274-F0C8-4F79-A348-9100AC7B9D03}" presName="sibTrans" presStyleCnt="0"/>
      <dgm:spPr/>
    </dgm:pt>
    <dgm:pt modelId="{9CC41DB4-8670-4C3B-81EB-D43CF0218AA4}" type="pres">
      <dgm:prSet presAssocID="{976CC1C2-4213-4F00-9EA2-FD8DBC43E7BE}" presName="node" presStyleLbl="node1" presStyleIdx="4" presStyleCnt="6">
        <dgm:presLayoutVars>
          <dgm:bulletEnabled val="1"/>
        </dgm:presLayoutVars>
      </dgm:prSet>
      <dgm:spPr/>
    </dgm:pt>
    <dgm:pt modelId="{048FE3F5-C3F5-4E8A-8643-5BF4908E667C}" type="pres">
      <dgm:prSet presAssocID="{273BD34A-4E25-4FEF-AECF-37DB51C051AE}" presName="sibTrans" presStyleCnt="0"/>
      <dgm:spPr/>
    </dgm:pt>
    <dgm:pt modelId="{D5DA1E63-1CBE-4A46-AE1F-D30D69B819FD}" type="pres">
      <dgm:prSet presAssocID="{B4824185-F334-478E-8E56-945DE889595C}" presName="node" presStyleLbl="node1" presStyleIdx="5" presStyleCnt="6">
        <dgm:presLayoutVars>
          <dgm:bulletEnabled val="1"/>
        </dgm:presLayoutVars>
      </dgm:prSet>
      <dgm:spPr/>
    </dgm:pt>
  </dgm:ptLst>
  <dgm:cxnLst>
    <dgm:cxn modelId="{71882601-37B3-4BC7-886A-D129D3411BB6}" srcId="{A23BC7DC-7665-41DC-B02F-3BAE6D0952A3}" destId="{976CC1C2-4213-4F00-9EA2-FD8DBC43E7BE}" srcOrd="4" destOrd="0" parTransId="{23FF8F34-A4FE-41F9-B3D4-FA891D702CA4}" sibTransId="{273BD34A-4E25-4FEF-AECF-37DB51C051AE}"/>
    <dgm:cxn modelId="{B3958E25-56C4-43DB-B8DF-693CCB2A182B}" srcId="{A23BC7DC-7665-41DC-B02F-3BAE6D0952A3}" destId="{ACD4919A-BAE0-4B2B-AC53-3BC6C2C227FA}" srcOrd="3" destOrd="0" parTransId="{B735FA6A-0305-4365-96C9-39F8B1D2EE07}" sibTransId="{357BE274-F0C8-4F79-A348-9100AC7B9D03}"/>
    <dgm:cxn modelId="{3CD9AA62-66B5-4D0A-8ED0-CB8281645C65}" srcId="{A23BC7DC-7665-41DC-B02F-3BAE6D0952A3}" destId="{A5568554-F7A6-4F7D-A814-29D25F398364}" srcOrd="1" destOrd="0" parTransId="{FC48FDC9-C3F6-4291-BCD2-8C6398B23C6B}" sibTransId="{DF57A0E0-AEF3-4243-BF9D-6107E3F8018C}"/>
    <dgm:cxn modelId="{8312C167-6463-4914-AD90-69741ED09AF1}" type="presOf" srcId="{A23BC7DC-7665-41DC-B02F-3BAE6D0952A3}" destId="{24D62117-BBB4-498B-B16D-3231CCF7C462}" srcOrd="0" destOrd="0" presId="urn:microsoft.com/office/officeart/2005/8/layout/default"/>
    <dgm:cxn modelId="{D7502D6F-E4AF-4B0E-8F2B-33E2F2193F4F}" type="presOf" srcId="{374CAB67-79F1-4CDF-8808-D327AF250D87}" destId="{1130FD67-E9C8-4FD4-BF9D-9BB17FC77352}" srcOrd="0" destOrd="0" presId="urn:microsoft.com/office/officeart/2005/8/layout/default"/>
    <dgm:cxn modelId="{0E9FC653-FEFD-47E4-ABEB-10F7C7BFBE18}" srcId="{A23BC7DC-7665-41DC-B02F-3BAE6D0952A3}" destId="{C9EC08BF-FBB2-46A6-81D3-7E4D94BE603D}" srcOrd="2" destOrd="0" parTransId="{8D26DA1E-3D14-4F87-83F6-4658B6CBFD13}" sibTransId="{C55A2767-4553-4BE4-8522-B5BD7D1F7A7F}"/>
    <dgm:cxn modelId="{2EC02C8C-3412-4514-970C-7763D72FC2D5}" type="presOf" srcId="{B4824185-F334-478E-8E56-945DE889595C}" destId="{D5DA1E63-1CBE-4A46-AE1F-D30D69B819FD}" srcOrd="0" destOrd="0" presId="urn:microsoft.com/office/officeart/2005/8/layout/default"/>
    <dgm:cxn modelId="{C9D7978D-FE90-4B9F-9845-C0D947802FEF}" srcId="{A23BC7DC-7665-41DC-B02F-3BAE6D0952A3}" destId="{B4824185-F334-478E-8E56-945DE889595C}" srcOrd="5" destOrd="0" parTransId="{6147F70A-ED45-4587-A62A-43EA72F95982}" sibTransId="{FC79EB0B-2BD6-4539-BAB0-6AB66A3255FC}"/>
    <dgm:cxn modelId="{8CE2CD9B-A71B-4710-A2DE-F90F770E5CE8}" type="presOf" srcId="{ACD4919A-BAE0-4B2B-AC53-3BC6C2C227FA}" destId="{006D10E1-4B69-4AB8-AD1D-8D3848733D64}" srcOrd="0" destOrd="0" presId="urn:microsoft.com/office/officeart/2005/8/layout/default"/>
    <dgm:cxn modelId="{638D7CB3-0223-40FB-9F9B-DD5DE8A732BA}" type="presOf" srcId="{976CC1C2-4213-4F00-9EA2-FD8DBC43E7BE}" destId="{9CC41DB4-8670-4C3B-81EB-D43CF0218AA4}" srcOrd="0" destOrd="0" presId="urn:microsoft.com/office/officeart/2005/8/layout/default"/>
    <dgm:cxn modelId="{9E7AFDC6-5263-4E18-978E-FF07CDB26430}" type="presOf" srcId="{C9EC08BF-FBB2-46A6-81D3-7E4D94BE603D}" destId="{9C3ED4A7-347F-4034-B9BE-88F1F08D8DAA}" srcOrd="0" destOrd="0" presId="urn:microsoft.com/office/officeart/2005/8/layout/default"/>
    <dgm:cxn modelId="{DB470AD3-E996-454E-82CB-DE129B914241}" srcId="{A23BC7DC-7665-41DC-B02F-3BAE6D0952A3}" destId="{374CAB67-79F1-4CDF-8808-D327AF250D87}" srcOrd="0" destOrd="0" parTransId="{001CF0EA-A653-4DF2-80C4-290657DEAAE2}" sibTransId="{30743C8A-6BFF-4FCC-AFAA-CA68F1467150}"/>
    <dgm:cxn modelId="{B181BCD8-A332-4131-9B16-C361AAE7F937}" type="presOf" srcId="{A5568554-F7A6-4F7D-A814-29D25F398364}" destId="{CC2CF688-94FD-4BE0-8A5D-FBDA7E0F3276}" srcOrd="0" destOrd="0" presId="urn:microsoft.com/office/officeart/2005/8/layout/default"/>
    <dgm:cxn modelId="{4CD15AC6-8FFF-4221-BC5A-F5434D208235}" type="presParOf" srcId="{24D62117-BBB4-498B-B16D-3231CCF7C462}" destId="{1130FD67-E9C8-4FD4-BF9D-9BB17FC77352}" srcOrd="0" destOrd="0" presId="urn:microsoft.com/office/officeart/2005/8/layout/default"/>
    <dgm:cxn modelId="{A78AD1DB-EA4C-481A-9C8E-B48351604BBC}" type="presParOf" srcId="{24D62117-BBB4-498B-B16D-3231CCF7C462}" destId="{21373C6F-2205-41F8-A625-62FAD45BE09C}" srcOrd="1" destOrd="0" presId="urn:microsoft.com/office/officeart/2005/8/layout/default"/>
    <dgm:cxn modelId="{759AE417-468B-49F9-95F7-D959CE6F29F5}" type="presParOf" srcId="{24D62117-BBB4-498B-B16D-3231CCF7C462}" destId="{CC2CF688-94FD-4BE0-8A5D-FBDA7E0F3276}" srcOrd="2" destOrd="0" presId="urn:microsoft.com/office/officeart/2005/8/layout/default"/>
    <dgm:cxn modelId="{0791F31F-F05D-4A37-BF5C-F54F40D78722}" type="presParOf" srcId="{24D62117-BBB4-498B-B16D-3231CCF7C462}" destId="{3725A36E-B4D3-4AF8-A30B-74C516D14D47}" srcOrd="3" destOrd="0" presId="urn:microsoft.com/office/officeart/2005/8/layout/default"/>
    <dgm:cxn modelId="{ED0F9535-9612-4A62-AA6E-6B709E0E0D38}" type="presParOf" srcId="{24D62117-BBB4-498B-B16D-3231CCF7C462}" destId="{9C3ED4A7-347F-4034-B9BE-88F1F08D8DAA}" srcOrd="4" destOrd="0" presId="urn:microsoft.com/office/officeart/2005/8/layout/default"/>
    <dgm:cxn modelId="{818CD8EC-AA73-4796-9A9C-2D96EF38FA3B}" type="presParOf" srcId="{24D62117-BBB4-498B-B16D-3231CCF7C462}" destId="{3AC1F18E-A958-4FBF-9D9B-5AB38B874DF9}" srcOrd="5" destOrd="0" presId="urn:microsoft.com/office/officeart/2005/8/layout/default"/>
    <dgm:cxn modelId="{F4FD46F4-29F4-4A07-882C-CE43DCE5D234}" type="presParOf" srcId="{24D62117-BBB4-498B-B16D-3231CCF7C462}" destId="{006D10E1-4B69-4AB8-AD1D-8D3848733D64}" srcOrd="6" destOrd="0" presId="urn:microsoft.com/office/officeart/2005/8/layout/default"/>
    <dgm:cxn modelId="{3224216B-E5D9-4CE3-B5A6-D7E9A5CB6DD0}" type="presParOf" srcId="{24D62117-BBB4-498B-B16D-3231CCF7C462}" destId="{A72AD16B-7C70-459F-8FDB-D5B42121A56A}" srcOrd="7" destOrd="0" presId="urn:microsoft.com/office/officeart/2005/8/layout/default"/>
    <dgm:cxn modelId="{1E985CEB-D04B-4F0C-9213-C03CD0E89067}" type="presParOf" srcId="{24D62117-BBB4-498B-B16D-3231CCF7C462}" destId="{9CC41DB4-8670-4C3B-81EB-D43CF0218AA4}" srcOrd="8" destOrd="0" presId="urn:microsoft.com/office/officeart/2005/8/layout/default"/>
    <dgm:cxn modelId="{311FAA7B-3C31-4252-BDAA-FF300A3BA076}" type="presParOf" srcId="{24D62117-BBB4-498B-B16D-3231CCF7C462}" destId="{048FE3F5-C3F5-4E8A-8643-5BF4908E667C}" srcOrd="9" destOrd="0" presId="urn:microsoft.com/office/officeart/2005/8/layout/default"/>
    <dgm:cxn modelId="{ABABFA26-0AC8-4CAD-BBAC-348AD3268342}" type="presParOf" srcId="{24D62117-BBB4-498B-B16D-3231CCF7C462}" destId="{D5DA1E63-1CBE-4A46-AE1F-D30D69B819F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A39A1-CF9E-4464-8219-E7BCBC15ED73}">
      <dsp:nvSpPr>
        <dsp:cNvPr id="0" name=""/>
        <dsp:cNvSpPr/>
      </dsp:nvSpPr>
      <dsp:spPr>
        <a:xfrm>
          <a:off x="1671476" y="2886"/>
          <a:ext cx="2525582" cy="15153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Η προφορική ιστορία βασίζεται στις προφορικές μαρτυρίες των πληροφορητών, τις οποίες εξασφαλίζει ο ερευνητής μέσω της συνέντευξης.</a:t>
          </a:r>
          <a:endParaRPr lang="en-US" sz="1300" kern="1200"/>
        </a:p>
      </dsp:txBody>
      <dsp:txXfrm>
        <a:off x="1715859" y="47269"/>
        <a:ext cx="2436816" cy="1426583"/>
      </dsp:txXfrm>
    </dsp:sp>
    <dsp:sp modelId="{648929F8-4B3F-466F-B244-F34D59E1312B}">
      <dsp:nvSpPr>
        <dsp:cNvPr id="0" name=""/>
        <dsp:cNvSpPr/>
      </dsp:nvSpPr>
      <dsp:spPr>
        <a:xfrm>
          <a:off x="4419310" y="447389"/>
          <a:ext cx="535423" cy="626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4419310" y="572658"/>
        <a:ext cx="374796" cy="375806"/>
      </dsp:txXfrm>
    </dsp:sp>
    <dsp:sp modelId="{08444A99-808A-4BF7-92C7-58C0473D9794}">
      <dsp:nvSpPr>
        <dsp:cNvPr id="0" name=""/>
        <dsp:cNvSpPr/>
      </dsp:nvSpPr>
      <dsp:spPr>
        <a:xfrm>
          <a:off x="5207292" y="2886"/>
          <a:ext cx="2525582" cy="15153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Το ίδιο εργαλείο, της συνέντευξης, χρησιμοποιείται συχνά και στην εθνογραφική έρευνα.</a:t>
          </a:r>
          <a:endParaRPr lang="en-US" sz="1300" kern="1200"/>
        </a:p>
      </dsp:txBody>
      <dsp:txXfrm>
        <a:off x="5251675" y="47269"/>
        <a:ext cx="2436816" cy="1426583"/>
      </dsp:txXfrm>
    </dsp:sp>
    <dsp:sp modelId="{DA2070D9-126A-4E11-B24A-70F3109C7A59}">
      <dsp:nvSpPr>
        <dsp:cNvPr id="0" name=""/>
        <dsp:cNvSpPr/>
      </dsp:nvSpPr>
      <dsp:spPr>
        <a:xfrm rot="5400000">
          <a:off x="6202372" y="1695027"/>
          <a:ext cx="535423" cy="626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6282181" y="1740488"/>
        <a:ext cx="375806" cy="374796"/>
      </dsp:txXfrm>
    </dsp:sp>
    <dsp:sp modelId="{8B10C066-71A2-4D50-BF9C-F040C60A1A73}">
      <dsp:nvSpPr>
        <dsp:cNvPr id="0" name=""/>
        <dsp:cNvSpPr/>
      </dsp:nvSpPr>
      <dsp:spPr>
        <a:xfrm>
          <a:off x="5207292" y="2528469"/>
          <a:ext cx="2525582" cy="15153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Αν και οι βασικοί κανόνες της συνέντευξης είναι κοινοί, υπάρχουν ιδιαιτερότητες που θα πρέπει ο ερευνητής/τρια να λάβει υπόψη του ανάλογα με το πλαίσιο στο οποίο διεξάγει τη συνέντευξη.</a:t>
          </a:r>
          <a:endParaRPr lang="en-US" sz="1300" kern="1200"/>
        </a:p>
      </dsp:txBody>
      <dsp:txXfrm>
        <a:off x="5251675" y="2572852"/>
        <a:ext cx="2436816" cy="142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755B5-31F3-4086-ACD7-3C7BF843EB3E}">
      <dsp:nvSpPr>
        <dsp:cNvPr id="0" name=""/>
        <dsp:cNvSpPr/>
      </dsp:nvSpPr>
      <dsp:spPr>
        <a:xfrm>
          <a:off x="0" y="0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Στη συνέντευξη επιδιώκουμε να έρθουμε σε επαφή με το αφήγημα της μνήμης του πληροφορητή μας.</a:t>
          </a:r>
          <a:endParaRPr lang="en-US" sz="1400" kern="1200"/>
        </a:p>
      </dsp:txBody>
      <dsp:txXfrm>
        <a:off x="25167" y="25167"/>
        <a:ext cx="3295808" cy="808916"/>
      </dsp:txXfrm>
    </dsp:sp>
    <dsp:sp modelId="{CBB376F9-1E95-489F-A3D3-D48A76D8E23A}">
      <dsp:nvSpPr>
        <dsp:cNvPr id="0" name=""/>
        <dsp:cNvSpPr/>
      </dsp:nvSpPr>
      <dsp:spPr>
        <a:xfrm>
          <a:off x="322861" y="978590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338703"/>
            <a:satOff val="-1658"/>
            <a:lumOff val="9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δεν είναι «αποθήκη», δεν είναι σταθερή. </a:t>
          </a:r>
          <a:endParaRPr lang="en-US" sz="1400" kern="1200"/>
        </a:p>
      </dsp:txBody>
      <dsp:txXfrm>
        <a:off x="348028" y="1003757"/>
        <a:ext cx="3391831" cy="808916"/>
      </dsp:txXfrm>
    </dsp:sp>
    <dsp:sp modelId="{8282407B-F899-49CD-9677-A2F82B4DC43E}">
      <dsp:nvSpPr>
        <dsp:cNvPr id="0" name=""/>
        <dsp:cNvSpPr/>
      </dsp:nvSpPr>
      <dsp:spPr>
        <a:xfrm>
          <a:off x="645723" y="1957181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Παράγεται συνεχώς και παράγεται στη διάρκεια της συνέντευξης.</a:t>
          </a:r>
          <a:endParaRPr lang="en-US" sz="1400" kern="1200"/>
        </a:p>
      </dsp:txBody>
      <dsp:txXfrm>
        <a:off x="670890" y="1982348"/>
        <a:ext cx="3391831" cy="808916"/>
      </dsp:txXfrm>
    </dsp:sp>
    <dsp:sp modelId="{E5890606-F106-4377-9131-A1340BE98CC5}">
      <dsp:nvSpPr>
        <dsp:cNvPr id="0" name=""/>
        <dsp:cNvSpPr/>
      </dsp:nvSpPr>
      <dsp:spPr>
        <a:xfrm>
          <a:off x="968585" y="2935771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1016110"/>
            <a:satOff val="-4974"/>
            <a:lumOff val="27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είναι επιλεκτική</a:t>
          </a:r>
          <a:endParaRPr lang="en-US" sz="1400" kern="1200"/>
        </a:p>
      </dsp:txBody>
      <dsp:txXfrm>
        <a:off x="993752" y="2960938"/>
        <a:ext cx="3391831" cy="808916"/>
      </dsp:txXfrm>
    </dsp:sp>
    <dsp:sp modelId="{5D090DA8-71C4-47A0-8609-A2E979D0D38C}">
      <dsp:nvSpPr>
        <dsp:cNvPr id="0" name=""/>
        <dsp:cNvSpPr/>
      </dsp:nvSpPr>
      <dsp:spPr>
        <a:xfrm>
          <a:off x="1291447" y="3914362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είναι επιτελεστική</a:t>
          </a:r>
          <a:endParaRPr lang="en-US" sz="1400" kern="1200"/>
        </a:p>
      </dsp:txBody>
      <dsp:txXfrm>
        <a:off x="1316614" y="3939529"/>
        <a:ext cx="3391831" cy="808916"/>
      </dsp:txXfrm>
    </dsp:sp>
    <dsp:sp modelId="{36F1B578-29F7-4758-B30D-F2935EB46292}">
      <dsp:nvSpPr>
        <dsp:cNvPr id="0" name=""/>
        <dsp:cNvSpPr/>
      </dsp:nvSpPr>
      <dsp:spPr>
        <a:xfrm>
          <a:off x="3765027" y="62773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3890692" y="627730"/>
        <a:ext cx="307182" cy="420280"/>
      </dsp:txXfrm>
    </dsp:sp>
    <dsp:sp modelId="{E21CA4C6-CBFA-430A-9DD2-F3B544E51853}">
      <dsp:nvSpPr>
        <dsp:cNvPr id="0" name=""/>
        <dsp:cNvSpPr/>
      </dsp:nvSpPr>
      <dsp:spPr>
        <a:xfrm>
          <a:off x="4087889" y="160632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43256"/>
            <a:satOff val="-1571"/>
            <a:lumOff val="-33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543256"/>
              <a:satOff val="-1571"/>
              <a:lumOff val="-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213554" y="1606320"/>
        <a:ext cx="307182" cy="420280"/>
      </dsp:txXfrm>
    </dsp:sp>
    <dsp:sp modelId="{A5260666-747F-420B-985D-E9727D8FED49}">
      <dsp:nvSpPr>
        <dsp:cNvPr id="0" name=""/>
        <dsp:cNvSpPr/>
      </dsp:nvSpPr>
      <dsp:spPr>
        <a:xfrm>
          <a:off x="4410750" y="257059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086513"/>
            <a:satOff val="-3142"/>
            <a:lumOff val="-6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086513"/>
              <a:satOff val="-3142"/>
              <a:lumOff val="-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536415" y="2570590"/>
        <a:ext cx="307182" cy="420280"/>
      </dsp:txXfrm>
    </dsp:sp>
    <dsp:sp modelId="{D1583DCB-9E70-4D97-A31B-9843448E31C8}">
      <dsp:nvSpPr>
        <dsp:cNvPr id="0" name=""/>
        <dsp:cNvSpPr/>
      </dsp:nvSpPr>
      <dsp:spPr>
        <a:xfrm>
          <a:off x="4733612" y="3558728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29769"/>
            <a:satOff val="-4713"/>
            <a:lumOff val="-10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629769"/>
              <a:satOff val="-4713"/>
              <a:lumOff val="-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859277" y="3558728"/>
        <a:ext cx="307182" cy="420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FFCBE-8480-45FF-BFDF-0EE89353FB63}">
      <dsp:nvSpPr>
        <dsp:cNvPr id="0" name=""/>
        <dsp:cNvSpPr/>
      </dsp:nvSpPr>
      <dsp:spPr>
        <a:xfrm>
          <a:off x="0" y="20796"/>
          <a:ext cx="5614987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Συλλογική μνήμη</a:t>
          </a:r>
          <a:endParaRPr lang="en-US" sz="3600" kern="1200"/>
        </a:p>
      </dsp:txBody>
      <dsp:txXfrm>
        <a:off x="42151" y="62947"/>
        <a:ext cx="5530685" cy="779158"/>
      </dsp:txXfrm>
    </dsp:sp>
    <dsp:sp modelId="{E6B822B3-2357-4888-B03E-CDFA65D37134}">
      <dsp:nvSpPr>
        <dsp:cNvPr id="0" name=""/>
        <dsp:cNvSpPr/>
      </dsp:nvSpPr>
      <dsp:spPr>
        <a:xfrm>
          <a:off x="0" y="987936"/>
          <a:ext cx="5614987" cy="863460"/>
        </a:xfrm>
        <a:prstGeom prst="roundRect">
          <a:avLst/>
        </a:prstGeom>
        <a:solidFill>
          <a:schemeClr val="accent2">
            <a:hueOff val="338703"/>
            <a:satOff val="-1658"/>
            <a:lumOff val="9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Πολιτισμική μνήμη</a:t>
          </a:r>
          <a:endParaRPr lang="en-US" sz="3600" kern="1200"/>
        </a:p>
      </dsp:txBody>
      <dsp:txXfrm>
        <a:off x="42151" y="1030087"/>
        <a:ext cx="5530685" cy="779158"/>
      </dsp:txXfrm>
    </dsp:sp>
    <dsp:sp modelId="{16C349E2-4629-46AA-BDA6-4286449BBCEC}">
      <dsp:nvSpPr>
        <dsp:cNvPr id="0" name=""/>
        <dsp:cNvSpPr/>
      </dsp:nvSpPr>
      <dsp:spPr>
        <a:xfrm>
          <a:off x="0" y="1955076"/>
          <a:ext cx="5614987" cy="863460"/>
        </a:xfrm>
        <a:prstGeom prst="roundRect">
          <a:avLst/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Δημόσια μνήμη</a:t>
          </a:r>
          <a:endParaRPr lang="en-US" sz="3600" kern="1200"/>
        </a:p>
      </dsp:txBody>
      <dsp:txXfrm>
        <a:off x="42151" y="1997227"/>
        <a:ext cx="5530685" cy="779158"/>
      </dsp:txXfrm>
    </dsp:sp>
    <dsp:sp modelId="{CEAB9F36-E013-4A80-95CE-64F041178EA8}">
      <dsp:nvSpPr>
        <dsp:cNvPr id="0" name=""/>
        <dsp:cNvSpPr/>
      </dsp:nvSpPr>
      <dsp:spPr>
        <a:xfrm>
          <a:off x="0" y="2922216"/>
          <a:ext cx="5614987" cy="863460"/>
        </a:xfrm>
        <a:prstGeom prst="roundRect">
          <a:avLst/>
        </a:prstGeom>
        <a:solidFill>
          <a:schemeClr val="accent2">
            <a:hueOff val="1016110"/>
            <a:satOff val="-4974"/>
            <a:lumOff val="27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Θεσμική μνήμη</a:t>
          </a:r>
          <a:endParaRPr lang="en-US" sz="3600" kern="1200"/>
        </a:p>
      </dsp:txBody>
      <dsp:txXfrm>
        <a:off x="42151" y="2964367"/>
        <a:ext cx="5530685" cy="779158"/>
      </dsp:txXfrm>
    </dsp:sp>
    <dsp:sp modelId="{0620158F-CF4E-4E04-8B8A-D9440CA89705}">
      <dsp:nvSpPr>
        <dsp:cNvPr id="0" name=""/>
        <dsp:cNvSpPr/>
      </dsp:nvSpPr>
      <dsp:spPr>
        <a:xfrm>
          <a:off x="0" y="3889356"/>
          <a:ext cx="5614987" cy="863460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Μεταμνήμη</a:t>
          </a:r>
          <a:endParaRPr lang="en-US" sz="3600" kern="1200"/>
        </a:p>
      </dsp:txBody>
      <dsp:txXfrm>
        <a:off x="42151" y="3931507"/>
        <a:ext cx="5530685" cy="7791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E0CE4-61D6-47F0-8FD6-7D07590C2903}">
      <dsp:nvSpPr>
        <dsp:cNvPr id="0" name=""/>
        <dsp:cNvSpPr/>
      </dsp:nvSpPr>
      <dsp:spPr>
        <a:xfrm>
          <a:off x="1330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/>
            <a:t>Τραυματική μνήμη</a:t>
          </a:r>
          <a:endParaRPr lang="en-US" sz="3200" kern="1200"/>
        </a:p>
      </dsp:txBody>
      <dsp:txXfrm>
        <a:off x="46907" y="969664"/>
        <a:ext cx="3021048" cy="1464947"/>
      </dsp:txXfrm>
    </dsp:sp>
    <dsp:sp modelId="{FBF67043-63F6-4C12-ADE0-66BFFA8AED0E}">
      <dsp:nvSpPr>
        <dsp:cNvPr id="0" name=""/>
        <dsp:cNvSpPr/>
      </dsp:nvSpPr>
      <dsp:spPr>
        <a:xfrm>
          <a:off x="3891583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 dirty="0"/>
            <a:t>Διαιρεμένη μνήμη</a:t>
          </a:r>
          <a:endParaRPr lang="en-US" sz="3200" kern="1200" dirty="0"/>
        </a:p>
      </dsp:txBody>
      <dsp:txXfrm>
        <a:off x="3937160" y="969664"/>
        <a:ext cx="3021048" cy="1464947"/>
      </dsp:txXfrm>
    </dsp:sp>
    <dsp:sp modelId="{9F0F43DF-75FB-48B4-AFDE-330947EF5F24}">
      <dsp:nvSpPr>
        <dsp:cNvPr id="0" name=""/>
        <dsp:cNvSpPr/>
      </dsp:nvSpPr>
      <dsp:spPr>
        <a:xfrm>
          <a:off x="7781837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/>
            <a:t>Ενοχή και ντροπή / Αποσιωπήσεις</a:t>
          </a:r>
          <a:endParaRPr lang="en-US" sz="3200" kern="1200"/>
        </a:p>
      </dsp:txBody>
      <dsp:txXfrm>
        <a:off x="7827414" y="969664"/>
        <a:ext cx="3021048" cy="14649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0FD67-E9C8-4FD4-BF9D-9BB17FC77352}">
      <dsp:nvSpPr>
        <dsp:cNvPr id="0" name=""/>
        <dsp:cNvSpPr/>
      </dsp:nvSpPr>
      <dsp:spPr>
        <a:xfrm>
          <a:off x="0" y="117957"/>
          <a:ext cx="2938860" cy="176331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Μένουμε πιστοί στο ηχητικό κείμενο</a:t>
          </a:r>
          <a:endParaRPr lang="en-US" sz="1600" kern="1200"/>
        </a:p>
      </dsp:txBody>
      <dsp:txXfrm>
        <a:off x="0" y="117957"/>
        <a:ext cx="2938860" cy="1763316"/>
      </dsp:txXfrm>
    </dsp:sp>
    <dsp:sp modelId="{CC2CF688-94FD-4BE0-8A5D-FBDA7E0F3276}">
      <dsp:nvSpPr>
        <dsp:cNvPr id="0" name=""/>
        <dsp:cNvSpPr/>
      </dsp:nvSpPr>
      <dsp:spPr>
        <a:xfrm>
          <a:off x="3232745" y="117957"/>
          <a:ext cx="2938860" cy="176331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Σημειώνουμε κατά το δυνατόν σιωπές, καθυστερήσεις, δισταγμούς κλπ</a:t>
          </a:r>
          <a:endParaRPr lang="en-US" sz="1600" kern="1200"/>
        </a:p>
      </dsp:txBody>
      <dsp:txXfrm>
        <a:off x="3232745" y="117957"/>
        <a:ext cx="2938860" cy="1763316"/>
      </dsp:txXfrm>
    </dsp:sp>
    <dsp:sp modelId="{9C3ED4A7-347F-4034-B9BE-88F1F08D8DAA}">
      <dsp:nvSpPr>
        <dsp:cNvPr id="0" name=""/>
        <dsp:cNvSpPr/>
      </dsp:nvSpPr>
      <dsp:spPr>
        <a:xfrm>
          <a:off x="6465492" y="117957"/>
          <a:ext cx="2938860" cy="176331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Βάζουμε χρονικές ενδείξεις με βάση τη θεματική</a:t>
          </a:r>
          <a:endParaRPr lang="en-US" sz="1600" kern="1200"/>
        </a:p>
      </dsp:txBody>
      <dsp:txXfrm>
        <a:off x="6465492" y="117957"/>
        <a:ext cx="2938860" cy="1763316"/>
      </dsp:txXfrm>
    </dsp:sp>
    <dsp:sp modelId="{006D10E1-4B69-4AB8-AD1D-8D3848733D64}">
      <dsp:nvSpPr>
        <dsp:cNvPr id="0" name=""/>
        <dsp:cNvSpPr/>
      </dsp:nvSpPr>
      <dsp:spPr>
        <a:xfrm>
          <a:off x="0" y="2175159"/>
          <a:ext cx="2938860" cy="17633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Σημειώνουμε τυχόν προβλήματα που θα προκύψουν για να τα αποσαφηνίσουμε σε επικοινωνία με τον πληροφορητή</a:t>
          </a:r>
          <a:endParaRPr lang="en-US" sz="1600" kern="1200"/>
        </a:p>
      </dsp:txBody>
      <dsp:txXfrm>
        <a:off x="0" y="2175159"/>
        <a:ext cx="2938860" cy="1763316"/>
      </dsp:txXfrm>
    </dsp:sp>
    <dsp:sp modelId="{9CC41DB4-8670-4C3B-81EB-D43CF0218AA4}">
      <dsp:nvSpPr>
        <dsp:cNvPr id="0" name=""/>
        <dsp:cNvSpPr/>
      </dsp:nvSpPr>
      <dsp:spPr>
        <a:xfrm>
          <a:off x="3232746" y="2175160"/>
          <a:ext cx="2938860" cy="176331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Την πραγματοποιούμε ιδανικά πριν τη δεύτερη συνέντευξη, ώστε να έχουμε μια ολοκληρωμένη εικόνα και να προετοιμαστούμε</a:t>
          </a:r>
          <a:endParaRPr lang="en-US" sz="1600" kern="1200"/>
        </a:p>
      </dsp:txBody>
      <dsp:txXfrm>
        <a:off x="3232746" y="2175160"/>
        <a:ext cx="2938860" cy="1763316"/>
      </dsp:txXfrm>
    </dsp:sp>
    <dsp:sp modelId="{D5DA1E63-1CBE-4A46-AE1F-D30D69B819FD}">
      <dsp:nvSpPr>
        <dsp:cNvPr id="0" name=""/>
        <dsp:cNvSpPr/>
      </dsp:nvSpPr>
      <dsp:spPr>
        <a:xfrm>
          <a:off x="6465492" y="2175160"/>
          <a:ext cx="2938860" cy="176331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Φροντίζουμε να συμπληρώνουμε το δελτίο/ταυτότητα και το ημερολόγιο της συνέντευξης, γιατί είναι απαραίτητο για τη χρήση της στο μέλλον.</a:t>
          </a:r>
          <a:endParaRPr lang="en-US" sz="1600" kern="1200"/>
        </a:p>
      </dsp:txBody>
      <dsp:txXfrm>
        <a:off x="6465492" y="2175160"/>
        <a:ext cx="2938860" cy="1763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F823-48A5-43FC-BE03-E79964288B41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2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47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61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173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907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385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09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6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0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38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4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31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88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0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57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9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  <p:sldLayoutId id="21474839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F8EF6-45FD-70E9-B1AF-5FCDDA446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974911" cy="86142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Η συνέντευξη στο εθνογραφικό πεδίο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B5E1FD-5E77-10A0-6217-60FADA1E3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dirty="0"/>
              <a:t>Προφορική ιστορία και ανθρωπολογία</a:t>
            </a: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6252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DB82B7-2AF8-5272-817F-FF164321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el-GR" dirty="0"/>
              <a:t>Προφορική Ιστορία και Εθνογραφική Έρευνα </a:t>
            </a:r>
            <a:endParaRPr lang="en-US" dirty="0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EADFB6BB-B868-995E-959F-263057FC29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677120"/>
              </p:ext>
            </p:extLst>
          </p:nvPr>
        </p:nvGraphicFramePr>
        <p:xfrm>
          <a:off x="646111" y="2237362"/>
          <a:ext cx="9404352" cy="4046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222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1346-A30A-F2A0-C00C-9C10C82D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Σχεδιάζοντας τη συνέντευξη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AAFB-FFA9-D9AD-2553-A77276347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Ερωτήσεις ανοικτού και κλειστού τύπου: σε ποιες περιπτώσεις τις χρησιμοποιούμε.</a:t>
            </a:r>
          </a:p>
          <a:p>
            <a:r>
              <a:rPr lang="el-GR" dirty="0"/>
              <a:t>Πλάνο της συνέντευξης: Πώς το φτιάχνουμε; Πόσο αυστηρά το τηρούμε;</a:t>
            </a:r>
          </a:p>
          <a:p>
            <a:r>
              <a:rPr lang="el-GR" dirty="0"/>
              <a:t>Προετοιμασία σε ό,τι αφορά το πλαίσιο και τα πραγματολογικά δεδομένα: μελέτη βιβλιογραφίας</a:t>
            </a:r>
          </a:p>
          <a:p>
            <a:r>
              <a:rPr lang="el-GR" dirty="0"/>
              <a:t>Απαραίτητος εξοπλισμός</a:t>
            </a:r>
          </a:p>
          <a:p>
            <a:r>
              <a:rPr lang="el-GR" dirty="0"/>
              <a:t>Παραχωρητήριο συνέντευξης</a:t>
            </a:r>
          </a:p>
          <a:p>
            <a:r>
              <a:rPr lang="el-GR" dirty="0"/>
              <a:t>Αρχική επαφή με τον πληροφορητή, στον οποίο εξηγούμε την έρευνα και τη σπουδαιότητα της μαρτυρίας του.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7CD61-1857-08AE-A3A6-68B209D31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FFFF"/>
                </a:solidFill>
              </a:rPr>
              <a:t>Η συνέντευξη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ED0BF-FF25-CBBB-8683-872027ED1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1400"/>
              <a:t>Συζητάμε για το παραχωρητήριο της συνέντευξης και συμφωνούμε πάνω στα πρακτικά ζητήματα (ανωνυμία, ψευδώνυμο </a:t>
            </a:r>
            <a:r>
              <a:rPr lang="el-GR" sz="1400" err="1"/>
              <a:t>κλπ</a:t>
            </a:r>
            <a:r>
              <a:rPr lang="el-GR" sz="1400"/>
              <a:t>)</a:t>
            </a:r>
          </a:p>
          <a:p>
            <a:pPr>
              <a:lnSpc>
                <a:spcPct val="90000"/>
              </a:lnSpc>
            </a:pPr>
            <a:r>
              <a:rPr lang="el-GR" sz="1400"/>
              <a:t>Φροντίζουμε να είναι ήσυχο το περιβάλλον και χωρίς περισπασμούς.</a:t>
            </a:r>
          </a:p>
          <a:p>
            <a:pPr>
              <a:lnSpc>
                <a:spcPct val="90000"/>
              </a:lnSpc>
            </a:pPr>
            <a:r>
              <a:rPr lang="el-GR" sz="1400"/>
              <a:t>Συμφωνούμε από την αρχή για την ηχογράφηση και ανοίγουμε το μαγνητόφωνο όσο νωρίτερα γίνεται.</a:t>
            </a:r>
          </a:p>
          <a:p>
            <a:pPr>
              <a:lnSpc>
                <a:spcPct val="90000"/>
              </a:lnSpc>
            </a:pPr>
            <a:r>
              <a:rPr lang="el-GR" sz="1400"/>
              <a:t>Τα πρώτα λεπτά της συνέντευξης είναι αυτά στα οποία «σπάει ο πάγος». </a:t>
            </a:r>
          </a:p>
          <a:p>
            <a:pPr>
              <a:lnSpc>
                <a:spcPct val="90000"/>
              </a:lnSpc>
            </a:pPr>
            <a:r>
              <a:rPr lang="el-GR" sz="1400"/>
              <a:t>Αφήνουμε τον πληροφορητή να επιλέξει από πού θέλει να ξεκινήσει.</a:t>
            </a:r>
          </a:p>
          <a:p>
            <a:pPr>
              <a:lnSpc>
                <a:spcPct val="90000"/>
              </a:lnSpc>
            </a:pPr>
            <a:r>
              <a:rPr lang="el-GR" sz="1400"/>
              <a:t>Το σχεδιάγραμμα χρησιμοποιείται ως οδηγός και για τους δύο, χωρίς όμως να διαταράσσει τη ροή της συζήτησης.</a:t>
            </a:r>
          </a:p>
          <a:p>
            <a:pPr>
              <a:lnSpc>
                <a:spcPct val="90000"/>
              </a:lnSpc>
            </a:pPr>
            <a:r>
              <a:rPr lang="el-GR" sz="1400"/>
              <a:t>Εξασκούμε ενεργητική ακρόαση και διακόπτουμε τον συνομιλητή μας το λιγότερο δυνατό.</a:t>
            </a:r>
          </a:p>
          <a:p>
            <a:pPr>
              <a:lnSpc>
                <a:spcPct val="90000"/>
              </a:lnSpc>
            </a:pPr>
            <a:r>
              <a:rPr lang="el-GR" sz="1400"/>
              <a:t>Σε κάποια παύση, επαναφέρουμε τη συζήτηση στα θέματα που αφορούν την έρευνά μας, αν κρίνουμε ότι ακολουθεί άλλους δρόμους. 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17931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88674-6572-DC2A-766C-C4EAA3209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063417"/>
            <a:ext cx="3505495" cy="4675396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>
                <a:solidFill>
                  <a:srgbClr val="F2F2F2"/>
                </a:solidFill>
              </a:rPr>
              <a:t>Χαρακτηριστικά της μνήμης</a:t>
            </a:r>
            <a:endParaRPr lang="en-US" sz="3200" dirty="0">
              <a:solidFill>
                <a:srgbClr val="F2F2F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D168AB-097A-3486-7532-27D00B2A34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974291"/>
              </p:ext>
            </p:extLst>
          </p:nvPr>
        </p:nvGraphicFramePr>
        <p:xfrm>
          <a:off x="5608638" y="965200"/>
          <a:ext cx="5614987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877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54F120-D2F6-A162-BA66-4207FA47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063417"/>
            <a:ext cx="3505495" cy="4675396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rgbClr val="F2F2F2"/>
                </a:solidFill>
              </a:rPr>
              <a:t>Τα κοινωνικά πλαίσια της μνήμης</a:t>
            </a:r>
            <a:endParaRPr lang="en-US">
              <a:solidFill>
                <a:srgbClr val="F2F2F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8D3117-1F86-681C-61C7-F1FECE3054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018425"/>
              </p:ext>
            </p:extLst>
          </p:nvPr>
        </p:nvGraphicFramePr>
        <p:xfrm>
          <a:off x="5608638" y="965200"/>
          <a:ext cx="5614987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383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E843F2-395C-4177-8C68-18CD70D34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Τα συναισθήματα στη συνέντευξη</a:t>
            </a:r>
            <a:endParaRPr lang="en-US">
              <a:solidFill>
                <a:srgbClr val="EBEBEB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0D58A7-6263-FF80-97A9-4D5D9EE3B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2405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3216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E1F9-AC31-94F5-8B7D-B304A7AD8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el-GR" dirty="0"/>
              <a:t>Απομαγνητοφώνηση της συνέντευξης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E72A3D-FAB9-0AB5-7582-E09447D4E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00500"/>
              </p:ext>
            </p:extLst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2927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3929</TotalTime>
  <Words>422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Προφορική ιστορία και ανθρωπολογία</vt:lpstr>
      <vt:lpstr>Προφορική Ιστορία και Εθνογραφική Έρευνα </vt:lpstr>
      <vt:lpstr>Σχεδιάζοντας τη συνέντευξη</vt:lpstr>
      <vt:lpstr>Η συνέντευξη</vt:lpstr>
      <vt:lpstr>Χαρακτηριστικά της μνήμης</vt:lpstr>
      <vt:lpstr>Τα κοινωνικά πλαίσια της μνήμης</vt:lpstr>
      <vt:lpstr>Τα συναισθήματα στη συνέντευξη</vt:lpstr>
      <vt:lpstr>Απομαγνητοφώνηση της συνέντευξης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συνέντευξη στο εθνογραφικό πεδίο</dc:title>
  <dc:creator>Emilia Salvanou</dc:creator>
  <cp:lastModifiedBy>Emilia Salvanou</cp:lastModifiedBy>
  <cp:revision>17</cp:revision>
  <dcterms:created xsi:type="dcterms:W3CDTF">2023-01-08T22:15:37Z</dcterms:created>
  <dcterms:modified xsi:type="dcterms:W3CDTF">2023-01-18T09:38:55Z</dcterms:modified>
</cp:coreProperties>
</file>