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" ContentType="image/ti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352" r:id="rId19"/>
    <p:sldId id="353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ochin"/>
      </a:defRPr>
    </a:lvl1pPr>
    <a:lvl2pPr marL="0" marR="0" indent="3429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ochin"/>
      </a:defRPr>
    </a:lvl2pPr>
    <a:lvl3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ochin"/>
      </a:defRPr>
    </a:lvl3pPr>
    <a:lvl4pPr marL="0" marR="0" indent="10287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ochin"/>
      </a:defRPr>
    </a:lvl4pPr>
    <a:lvl5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ochin"/>
      </a:defRPr>
    </a:lvl5pPr>
    <a:lvl6pPr marL="0" marR="0" indent="17145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ochin"/>
      </a:defRPr>
    </a:lvl6pPr>
    <a:lvl7pPr marL="0" marR="0" indent="2057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ochin"/>
      </a:defRPr>
    </a:lvl7pPr>
    <a:lvl8pPr marL="0" marR="0" indent="24003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ochin"/>
      </a:defRPr>
    </a:lvl8pPr>
    <a:lvl9pPr marL="0" marR="0" indent="2743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ochin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8F44A2F1-9E1F-4B54-A3A2-5F16C0AD49E2}" styleName="">
    <a:tblBg/>
    <a:wholeTbl>
      <a:tcTxStyle b="off" i="off">
        <a:fontRef idx="minor">
          <a:srgbClr val="3A2B17"/>
        </a:fontRef>
        <a:srgbClr val="3A2B17"/>
      </a:tcTxStyle>
      <a:tcStyle>
        <a:tcBdr>
          <a:left>
            <a:ln w="25400" cap="flat">
              <a:solidFill>
                <a:srgbClr val="818E9C"/>
              </a:solidFill>
              <a:prstDash val="solid"/>
              <a:miter lim="400000"/>
            </a:ln>
          </a:left>
          <a:right>
            <a:ln w="25400" cap="flat">
              <a:solidFill>
                <a:srgbClr val="818E9C"/>
              </a:solidFill>
              <a:prstDash val="solid"/>
              <a:miter lim="400000"/>
            </a:ln>
          </a:right>
          <a:top>
            <a:ln w="25400" cap="flat">
              <a:solidFill>
                <a:srgbClr val="818E9C"/>
              </a:solidFill>
              <a:prstDash val="solid"/>
              <a:miter lim="400000"/>
            </a:ln>
          </a:top>
          <a:bottom>
            <a:ln w="25400" cap="flat">
              <a:solidFill>
                <a:srgbClr val="818E9C"/>
              </a:solidFill>
              <a:prstDash val="solid"/>
              <a:miter lim="400000"/>
            </a:ln>
          </a:bottom>
          <a:insideH>
            <a:ln w="25400" cap="flat">
              <a:solidFill>
                <a:srgbClr val="818E9C"/>
              </a:solidFill>
              <a:prstDash val="solid"/>
              <a:miter lim="400000"/>
            </a:ln>
          </a:insideH>
          <a:insideV>
            <a:ln w="25400" cap="flat">
              <a:solidFill>
                <a:srgbClr val="818E9C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9A9A94">
              <a:alpha val="20000"/>
            </a:srgbClr>
          </a:solidFill>
        </a:fill>
      </a:tcStyle>
    </a:band2H>
    <a:firstCol>
      <a:tcTxStyle b="off" i="off">
        <a:fontRef idx="minor">
          <a:srgbClr val="19242B"/>
        </a:fontRef>
        <a:srgbClr val="19242B"/>
      </a:tcTxStyle>
      <a:tcStyle>
        <a:tcBdr>
          <a:left>
            <a:ln w="25400" cap="flat">
              <a:solidFill>
                <a:srgbClr val="818E9C"/>
              </a:solidFill>
              <a:prstDash val="solid"/>
              <a:miter lim="400000"/>
            </a:ln>
          </a:left>
          <a:right>
            <a:ln w="25400" cap="flat">
              <a:solidFill>
                <a:srgbClr val="818E9C"/>
              </a:solidFill>
              <a:prstDash val="solid"/>
              <a:miter lim="400000"/>
            </a:ln>
          </a:right>
          <a:top>
            <a:ln w="25400" cap="flat">
              <a:solidFill>
                <a:srgbClr val="818E9C"/>
              </a:solidFill>
              <a:prstDash val="solid"/>
              <a:miter lim="400000"/>
            </a:ln>
          </a:top>
          <a:bottom>
            <a:ln w="25400" cap="flat">
              <a:solidFill>
                <a:srgbClr val="818E9C"/>
              </a:solidFill>
              <a:prstDash val="solid"/>
              <a:miter lim="400000"/>
            </a:ln>
          </a:bottom>
          <a:insideH>
            <a:ln w="25400" cap="flat">
              <a:solidFill>
                <a:srgbClr val="818E9C"/>
              </a:solidFill>
              <a:prstDash val="solid"/>
              <a:miter lim="400000"/>
            </a:ln>
          </a:insideH>
          <a:insideV>
            <a:ln w="25400" cap="flat">
              <a:solidFill>
                <a:srgbClr val="818E9C"/>
              </a:solidFill>
              <a:prstDash val="solid"/>
              <a:miter lim="400000"/>
            </a:ln>
          </a:insideV>
        </a:tcBdr>
        <a:fill>
          <a:solidFill>
            <a:srgbClr val="1B4A6D">
              <a:alpha val="35000"/>
            </a:srgbClr>
          </a:solidFill>
        </a:fill>
      </a:tcStyle>
    </a:firstCol>
    <a:lastRow>
      <a:tcTxStyle b="off" i="off">
        <a:fontRef idx="minor">
          <a:srgbClr val="19242B"/>
        </a:fontRef>
        <a:srgbClr val="19242B"/>
      </a:tcTxStyle>
      <a:tcStyle>
        <a:tcBdr>
          <a:left>
            <a:ln w="25400" cap="flat">
              <a:solidFill>
                <a:srgbClr val="818E9C"/>
              </a:solidFill>
              <a:prstDash val="solid"/>
              <a:miter lim="400000"/>
            </a:ln>
          </a:left>
          <a:right>
            <a:ln w="25400" cap="flat">
              <a:solidFill>
                <a:srgbClr val="818E9C"/>
              </a:solidFill>
              <a:prstDash val="solid"/>
              <a:miter lim="400000"/>
            </a:ln>
          </a:right>
          <a:top>
            <a:ln w="25400" cap="flat">
              <a:solidFill>
                <a:srgbClr val="818E9C"/>
              </a:solidFill>
              <a:prstDash val="solid"/>
              <a:miter lim="400000"/>
            </a:ln>
          </a:top>
          <a:bottom>
            <a:ln w="25400" cap="flat">
              <a:solidFill>
                <a:srgbClr val="818E9C"/>
              </a:solidFill>
              <a:prstDash val="solid"/>
              <a:miter lim="400000"/>
            </a:ln>
          </a:bottom>
          <a:insideH>
            <a:ln w="25400" cap="flat">
              <a:solidFill>
                <a:srgbClr val="818E9C"/>
              </a:solidFill>
              <a:prstDash val="solid"/>
              <a:miter lim="400000"/>
            </a:ln>
          </a:insideH>
          <a:insideV>
            <a:ln w="25400" cap="flat">
              <a:solidFill>
                <a:srgbClr val="818E9C"/>
              </a:solidFill>
              <a:prstDash val="solid"/>
              <a:miter lim="400000"/>
            </a:ln>
          </a:insideV>
        </a:tcBdr>
        <a:fill>
          <a:solidFill>
            <a:srgbClr val="1B4A6D">
              <a:alpha val="35000"/>
            </a:srgbClr>
          </a:solidFill>
        </a:fill>
      </a:tcStyle>
    </a:lastRow>
    <a:firstRow>
      <a:tcTxStyle b="off" i="off">
        <a:fontRef idx="minor">
          <a:srgbClr val="19242B"/>
        </a:fontRef>
        <a:srgbClr val="19242B"/>
      </a:tcTxStyle>
      <a:tcStyle>
        <a:tcBdr>
          <a:left>
            <a:ln w="25400" cap="flat">
              <a:solidFill>
                <a:srgbClr val="818E9C"/>
              </a:solidFill>
              <a:prstDash val="solid"/>
              <a:miter lim="400000"/>
            </a:ln>
          </a:left>
          <a:right>
            <a:ln w="25400" cap="flat">
              <a:solidFill>
                <a:srgbClr val="818E9C"/>
              </a:solidFill>
              <a:prstDash val="solid"/>
              <a:miter lim="400000"/>
            </a:ln>
          </a:right>
          <a:top>
            <a:ln w="25400" cap="flat">
              <a:solidFill>
                <a:srgbClr val="818E9C"/>
              </a:solidFill>
              <a:prstDash val="solid"/>
              <a:miter lim="400000"/>
            </a:ln>
          </a:top>
          <a:bottom>
            <a:ln w="25400" cap="flat">
              <a:solidFill>
                <a:srgbClr val="818E9C"/>
              </a:solidFill>
              <a:prstDash val="solid"/>
              <a:miter lim="400000"/>
            </a:ln>
          </a:bottom>
          <a:insideH>
            <a:ln w="25400" cap="flat">
              <a:solidFill>
                <a:srgbClr val="818E9C"/>
              </a:solidFill>
              <a:prstDash val="solid"/>
              <a:miter lim="400000"/>
            </a:ln>
          </a:insideH>
          <a:insideV>
            <a:ln w="25400" cap="flat">
              <a:solidFill>
                <a:srgbClr val="818E9C"/>
              </a:solidFill>
              <a:prstDash val="solid"/>
              <a:miter lim="400000"/>
            </a:ln>
          </a:insideV>
        </a:tcBdr>
        <a:fill>
          <a:solidFill>
            <a:srgbClr val="1B4A6D">
              <a:alpha val="35000"/>
            </a:srgbClr>
          </a:solidFill>
        </a:fill>
      </a:tcStyle>
    </a:firstRow>
  </a:tblStyle>
  <a:tblStyle styleId="{C7B018BB-80A7-4F77-B60F-C8B233D01FF8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2"/>
          </a:solidFill>
        </a:fill>
      </a:tcStyle>
    </a:firstRow>
  </a:tblStyle>
  <a:tblStyle styleId="{EEE7283C-3CF3-47DC-8721-378D4A62B228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3D7"/>
          </a:solidFill>
        </a:fill>
      </a:tcStyle>
    </a:wholeTbl>
    <a:band2H>
      <a:tcTxStyle/>
      <a:tcStyle>
        <a:tcBdr/>
        <a:fill>
          <a:solidFill>
            <a:srgbClr val="C3C2C2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CE5E6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/>
      <a:tcStyle>
        <a:tcBdr/>
        <a:fill>
          <a:solidFill>
            <a:srgbClr val="DEDEDF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  <a:tblStyle styleId="{4C3C2611-4C71-4FC5-86AE-919BDF0F9419}" styleName="">
    <a:tblBg/>
    <a:wholeTbl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59"/>
  </p:normalViewPr>
  <p:slideViewPr>
    <p:cSldViewPr snapToGrid="0">
      <p:cViewPr varScale="1">
        <p:scale>
          <a:sx n="74" d="100"/>
          <a:sy n="74" d="100"/>
        </p:scale>
        <p:origin x="182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Shape 153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4" name="Shape 154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584200" latinLnBrk="0">
      <a:defRPr sz="2000">
        <a:latin typeface="Lucida Grande"/>
        <a:ea typeface="Lucida Grande"/>
        <a:cs typeface="Lucida Grande"/>
        <a:sym typeface="Lucida Grande"/>
      </a:defRPr>
    </a:lvl1pPr>
    <a:lvl2pPr indent="228600" defTabSz="584200" latinLnBrk="0">
      <a:defRPr sz="2000">
        <a:latin typeface="Lucida Grande"/>
        <a:ea typeface="Lucida Grande"/>
        <a:cs typeface="Lucida Grande"/>
        <a:sym typeface="Lucida Grande"/>
      </a:defRPr>
    </a:lvl2pPr>
    <a:lvl3pPr indent="457200" defTabSz="584200" latinLnBrk="0">
      <a:defRPr sz="2000">
        <a:latin typeface="Lucida Grande"/>
        <a:ea typeface="Lucida Grande"/>
        <a:cs typeface="Lucida Grande"/>
        <a:sym typeface="Lucida Grande"/>
      </a:defRPr>
    </a:lvl3pPr>
    <a:lvl4pPr indent="685800" defTabSz="584200" latinLnBrk="0">
      <a:defRPr sz="2000">
        <a:latin typeface="Lucida Grande"/>
        <a:ea typeface="Lucida Grande"/>
        <a:cs typeface="Lucida Grande"/>
        <a:sym typeface="Lucida Grande"/>
      </a:defRPr>
    </a:lvl4pPr>
    <a:lvl5pPr indent="914400" defTabSz="584200" latinLnBrk="0">
      <a:defRPr sz="2000">
        <a:latin typeface="Lucida Grande"/>
        <a:ea typeface="Lucida Grande"/>
        <a:cs typeface="Lucida Grande"/>
        <a:sym typeface="Lucida Grande"/>
      </a:defRPr>
    </a:lvl5pPr>
    <a:lvl6pPr indent="1143000" defTabSz="584200" latinLnBrk="0">
      <a:defRPr sz="2000">
        <a:latin typeface="Lucida Grande"/>
        <a:ea typeface="Lucida Grande"/>
        <a:cs typeface="Lucida Grande"/>
        <a:sym typeface="Lucida Grande"/>
      </a:defRPr>
    </a:lvl6pPr>
    <a:lvl7pPr indent="1371600" defTabSz="584200" latinLnBrk="0">
      <a:defRPr sz="2000">
        <a:latin typeface="Lucida Grande"/>
        <a:ea typeface="Lucida Grande"/>
        <a:cs typeface="Lucida Grande"/>
        <a:sym typeface="Lucida Grande"/>
      </a:defRPr>
    </a:lvl7pPr>
    <a:lvl8pPr indent="1600200" defTabSz="584200" latinLnBrk="0">
      <a:defRPr sz="2000">
        <a:latin typeface="Lucida Grande"/>
        <a:ea typeface="Lucida Grande"/>
        <a:cs typeface="Lucida Grande"/>
        <a:sym typeface="Lucida Grande"/>
      </a:defRPr>
    </a:lvl8pPr>
    <a:lvl9pPr indent="1828800" defTabSz="584200" latinLnBrk="0">
      <a:defRPr sz="2000">
        <a:latin typeface="Lucida Grande"/>
        <a:ea typeface="Lucida Grande"/>
        <a:cs typeface="Lucida Grande"/>
        <a:sym typeface="Lucida Grand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1270000" y="2044700"/>
            <a:ext cx="10464800" cy="2857500"/>
          </a:xfrm>
          <a:prstGeom prst="rect">
            <a:avLst/>
          </a:prstGeom>
          <a:effectLst>
            <a:outerShdw blurRad="12700" dist="50800" dir="13500000" rotWithShape="0">
              <a:srgbClr val="424242"/>
            </a:outerShdw>
          </a:effectLst>
        </p:spPr>
        <p:txBody>
          <a:bodyPr anchor="b"/>
          <a:lstStyle>
            <a:lvl1pPr>
              <a:lnSpc>
                <a:spcPct val="100000"/>
              </a:lnSpc>
              <a:defRPr sz="9400" spc="0">
                <a:solidFill>
                  <a:srgbClr val="FFFCF5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12" name="Body Level One…"/>
          <p:cNvSpPr>
            <a:spLocks noGrp="1"/>
          </p:cNvSpPr>
          <p:nvPr>
            <p:ph type="body" sz="quarter" idx="1"/>
          </p:nvPr>
        </p:nvSpPr>
        <p:spPr>
          <a:xfrm>
            <a:off x="1270000" y="5029200"/>
            <a:ext cx="10464800" cy="1409700"/>
          </a:xfrm>
          <a:prstGeom prst="rect">
            <a:avLst/>
          </a:prstGeom>
          <a:effectLst>
            <a:outerShdw blurRad="12700" dist="50800" dir="13500000" rotWithShape="0">
              <a:srgbClr val="424242"/>
            </a:outerShdw>
          </a:effectLst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FontTx/>
              <a:buNone/>
              <a:defRPr sz="3800" spc="1577">
                <a:solidFill>
                  <a:srgbClr val="FFFEFB"/>
                </a:solidFill>
                <a:latin typeface="Copperplate"/>
                <a:ea typeface="Copperplate"/>
                <a:cs typeface="Copperplate"/>
                <a:sym typeface="Copperplate"/>
              </a:defRPr>
            </a:lvl1pPr>
            <a:lvl2pPr marL="0" indent="0" algn="ctr">
              <a:spcBef>
                <a:spcPts val="0"/>
              </a:spcBef>
              <a:buSzTx/>
              <a:buFontTx/>
              <a:buNone/>
              <a:defRPr sz="3800" spc="1577">
                <a:solidFill>
                  <a:srgbClr val="FFFEFB"/>
                </a:solidFill>
                <a:latin typeface="Copperplate"/>
                <a:ea typeface="Copperplate"/>
                <a:cs typeface="Copperplate"/>
                <a:sym typeface="Copperplate"/>
              </a:defRPr>
            </a:lvl2pPr>
            <a:lvl3pPr marL="0" indent="0" algn="ctr">
              <a:spcBef>
                <a:spcPts val="0"/>
              </a:spcBef>
              <a:buSzTx/>
              <a:buFontTx/>
              <a:buNone/>
              <a:defRPr sz="3800" spc="1577">
                <a:solidFill>
                  <a:srgbClr val="FFFEFB"/>
                </a:solidFill>
                <a:latin typeface="Copperplate"/>
                <a:ea typeface="Copperplate"/>
                <a:cs typeface="Copperplate"/>
                <a:sym typeface="Copperplate"/>
              </a:defRPr>
            </a:lvl3pPr>
            <a:lvl4pPr marL="0" indent="0" algn="ctr">
              <a:spcBef>
                <a:spcPts val="0"/>
              </a:spcBef>
              <a:buSzTx/>
              <a:buFontTx/>
              <a:buNone/>
              <a:defRPr sz="3800" spc="1577">
                <a:solidFill>
                  <a:srgbClr val="FFFEFB"/>
                </a:solidFill>
                <a:latin typeface="Copperplate"/>
                <a:ea typeface="Copperplate"/>
                <a:cs typeface="Copperplate"/>
                <a:sym typeface="Copperplate"/>
              </a:defRPr>
            </a:lvl4pPr>
            <a:lvl5pPr marL="0" indent="0" algn="ctr">
              <a:spcBef>
                <a:spcPts val="0"/>
              </a:spcBef>
              <a:buSzTx/>
              <a:buFontTx/>
              <a:buNone/>
              <a:defRPr sz="3800" spc="1577">
                <a:solidFill>
                  <a:srgbClr val="FFFEFB"/>
                </a:solidFill>
                <a:latin typeface="Copperplate"/>
                <a:ea typeface="Copperplate"/>
                <a:cs typeface="Copperplate"/>
                <a:sym typeface="Copperplate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>
            <a:spLocks noGrp="1"/>
          </p:cNvSpPr>
          <p:nvPr>
            <p:ph type="sldNum" sz="quarter" idx="2"/>
          </p:nvPr>
        </p:nvSpPr>
        <p:spPr>
          <a:xfrm>
            <a:off x="6326542" y="9271000"/>
            <a:ext cx="362611" cy="300940"/>
          </a:xfrm>
          <a:prstGeom prst="rect">
            <a:avLst/>
          </a:prstGeom>
          <a:effectLst>
            <a:outerShdw blurRad="12700" dist="50800" dir="13500000" rotWithShape="0">
              <a:srgbClr val="424242"/>
            </a:outerShdw>
          </a:effectLst>
        </p:spPr>
        <p:txBody>
          <a:bodyPr/>
          <a:lstStyle>
            <a:lvl1pPr>
              <a:defRPr>
                <a:solidFill>
                  <a:srgbClr val="FFFCF5"/>
                </a:solidFill>
                <a:latin typeface="Copperplate"/>
                <a:ea typeface="Copperplate"/>
                <a:cs typeface="Copperplate"/>
                <a:sym typeface="Copperplate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 -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numCol="2" spcCol="523240" anchor="t"/>
          <a:lstStyle>
            <a:lvl1pPr marL="641038" indent="-323538">
              <a:spcBef>
                <a:spcPts val="5000"/>
              </a:spcBef>
              <a:buBlip>
                <a:blip r:embed="rId2"/>
              </a:buBlip>
              <a:defRPr sz="3400"/>
            </a:lvl1pPr>
            <a:lvl2pPr marL="1085538" indent="-323538">
              <a:spcBef>
                <a:spcPts val="5000"/>
              </a:spcBef>
              <a:buBlip>
                <a:blip r:embed="rId2"/>
              </a:buBlip>
              <a:defRPr sz="3400"/>
            </a:lvl2pPr>
            <a:lvl3pPr marL="1530038" indent="-323538">
              <a:spcBef>
                <a:spcPts val="5000"/>
              </a:spcBef>
              <a:buBlip>
                <a:blip r:embed="rId2"/>
              </a:buBlip>
              <a:defRPr sz="3400"/>
            </a:lvl3pPr>
            <a:lvl4pPr marL="1974538" indent="-323538">
              <a:spcBef>
                <a:spcPts val="5000"/>
              </a:spcBef>
              <a:buBlip>
                <a:blip r:embed="rId2"/>
              </a:buBlip>
              <a:defRPr sz="3400"/>
            </a:lvl4pPr>
            <a:lvl5pPr marL="2419038" indent="-323538">
              <a:spcBef>
                <a:spcPts val="5000"/>
              </a:spcBef>
              <a:buBlip>
                <a:blip r:embed="rId2"/>
              </a:buBlip>
              <a:defRPr sz="3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Body Level One…"/>
          <p:cNvSpPr txBox="1">
            <a:spLocks noGrp="1"/>
          </p:cNvSpPr>
          <p:nvPr>
            <p:ph type="body" idx="1"/>
          </p:nvPr>
        </p:nvSpPr>
        <p:spPr>
          <a:xfrm>
            <a:off x="1270000" y="774700"/>
            <a:ext cx="10464800" cy="8178800"/>
          </a:xfrm>
          <a:prstGeom prst="rect">
            <a:avLst/>
          </a:prstGeom>
        </p:spPr>
        <p:txBody>
          <a:bodyPr/>
          <a:lstStyle>
            <a:lvl1pPr>
              <a:spcBef>
                <a:spcPts val="6500"/>
              </a:spcBef>
              <a:buBlip>
                <a:blip r:embed="rId2"/>
              </a:buBlip>
            </a:lvl1pPr>
            <a:lvl2pPr>
              <a:spcBef>
                <a:spcPts val="6500"/>
              </a:spcBef>
              <a:buBlip>
                <a:blip r:embed="rId2"/>
              </a:buBlip>
            </a:lvl2pPr>
            <a:lvl3pPr>
              <a:spcBef>
                <a:spcPts val="6500"/>
              </a:spcBef>
              <a:buBlip>
                <a:blip r:embed="rId2"/>
              </a:buBlip>
            </a:lvl3pPr>
            <a:lvl4pPr>
              <a:spcBef>
                <a:spcPts val="6500"/>
              </a:spcBef>
              <a:buBlip>
                <a:blip r:embed="rId2"/>
              </a:buBlip>
            </a:lvl4pPr>
            <a:lvl5pPr>
              <a:spcBef>
                <a:spcPts val="6500"/>
              </a:spcBef>
              <a:buBlip>
                <a:blip r:embed="rId2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Title Text"/>
          <p:cNvSpPr>
            <a:spLocks noGrp="1"/>
          </p:cNvSpPr>
          <p:nvPr>
            <p:ph type="title"/>
          </p:nvPr>
        </p:nvSpPr>
        <p:spPr>
          <a:xfrm>
            <a:off x="1270000" y="2730500"/>
            <a:ext cx="10464800" cy="4279900"/>
          </a:xfrm>
          <a:prstGeom prst="rect">
            <a:avLst/>
          </a:prstGeom>
          <a:effectLst>
            <a:outerShdw blurRad="12700" dist="50800" dir="13500000" rotWithShape="0">
              <a:srgbClr val="424242"/>
            </a:outerShdw>
          </a:effectLst>
        </p:spPr>
        <p:txBody>
          <a:bodyPr/>
          <a:lstStyle>
            <a:lvl1pPr>
              <a:lnSpc>
                <a:spcPct val="100000"/>
              </a:lnSpc>
              <a:defRPr sz="9400" spc="0">
                <a:solidFill>
                  <a:srgbClr val="FFFCF5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62" name="Slide Number"/>
          <p:cNvSpPr>
            <a:spLocks noGrp="1"/>
          </p:cNvSpPr>
          <p:nvPr>
            <p:ph type="sldNum" sz="quarter" idx="2"/>
          </p:nvPr>
        </p:nvSpPr>
        <p:spPr>
          <a:xfrm>
            <a:off x="6326542" y="9271000"/>
            <a:ext cx="362611" cy="300940"/>
          </a:xfrm>
          <a:prstGeom prst="rect">
            <a:avLst/>
          </a:prstGeom>
          <a:effectLst>
            <a:outerShdw blurRad="12700" dist="50800" dir="13500000" rotWithShape="0">
              <a:srgbClr val="424242"/>
            </a:outerShdw>
          </a:effectLst>
        </p:spPr>
        <p:txBody>
          <a:bodyPr/>
          <a:lstStyle>
            <a:lvl1pPr>
              <a:defRPr>
                <a:solidFill>
                  <a:srgbClr val="FFFCF5"/>
                </a:solidFill>
                <a:latin typeface="Copperplate"/>
                <a:ea typeface="Copperplate"/>
                <a:cs typeface="Copperplate"/>
                <a:sym typeface="Copperplate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Image"/>
          <p:cNvSpPr>
            <a:spLocks noGrp="1"/>
          </p:cNvSpPr>
          <p:nvPr>
            <p:ph type="pic" sz="half" idx="21"/>
          </p:nvPr>
        </p:nvSpPr>
        <p:spPr>
          <a:xfrm>
            <a:off x="2768600" y="1371600"/>
            <a:ext cx="7500861" cy="50038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/>
          <a:lstStyle/>
          <a:p>
            <a:endParaRPr/>
          </a:p>
        </p:txBody>
      </p:sp>
      <p:sp>
        <p:nvSpPr>
          <p:cNvPr id="70" name="Title Text"/>
          <p:cNvSpPr>
            <a:spLocks noGrp="1"/>
          </p:cNvSpPr>
          <p:nvPr>
            <p:ph type="title"/>
          </p:nvPr>
        </p:nvSpPr>
        <p:spPr>
          <a:xfrm>
            <a:off x="1270000" y="6896100"/>
            <a:ext cx="10464800" cy="2108200"/>
          </a:xfrm>
          <a:prstGeom prst="rect">
            <a:avLst/>
          </a:prstGeom>
          <a:effectLst>
            <a:outerShdw blurRad="12700" dist="50800" dir="13500000" rotWithShape="0">
              <a:srgbClr val="424242"/>
            </a:outerShdw>
          </a:effectLst>
        </p:spPr>
        <p:txBody>
          <a:bodyPr lIns="0" tIns="0" rIns="0" bIns="0"/>
          <a:lstStyle>
            <a:lvl1pPr>
              <a:lnSpc>
                <a:spcPct val="100000"/>
              </a:lnSpc>
              <a:defRPr spc="0">
                <a:solidFill>
                  <a:srgbClr val="FFFCF5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71" name="Slide Number"/>
          <p:cNvSpPr>
            <a:spLocks noGrp="1"/>
          </p:cNvSpPr>
          <p:nvPr>
            <p:ph type="sldNum" sz="quarter" idx="2"/>
          </p:nvPr>
        </p:nvSpPr>
        <p:spPr>
          <a:xfrm>
            <a:off x="6326542" y="9271000"/>
            <a:ext cx="362611" cy="300940"/>
          </a:xfrm>
          <a:prstGeom prst="rect">
            <a:avLst/>
          </a:prstGeom>
          <a:effectLst>
            <a:outerShdw blurRad="12700" dist="50800" dir="13500000" rotWithShape="0">
              <a:srgbClr val="424242"/>
            </a:outerShdw>
          </a:effectLst>
        </p:spPr>
        <p:txBody>
          <a:bodyPr/>
          <a:lstStyle>
            <a:lvl1pPr>
              <a:defRPr>
                <a:solidFill>
                  <a:srgbClr val="FFFCF5"/>
                </a:solidFill>
                <a:latin typeface="Copperplate"/>
                <a:ea typeface="Copperplate"/>
                <a:cs typeface="Copperplate"/>
                <a:sym typeface="Copperplate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Image"/>
          <p:cNvSpPr>
            <a:spLocks noGrp="1"/>
          </p:cNvSpPr>
          <p:nvPr>
            <p:ph type="pic" idx="21"/>
          </p:nvPr>
        </p:nvSpPr>
        <p:spPr>
          <a:xfrm>
            <a:off x="5168900" y="1879600"/>
            <a:ext cx="9023878" cy="60198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/>
          <a:lstStyle/>
          <a:p>
            <a:endParaRPr/>
          </a:p>
        </p:txBody>
      </p:sp>
      <p:sp>
        <p:nvSpPr>
          <p:cNvPr id="79" name="Title Text"/>
          <p:cNvSpPr>
            <a:spLocks noGrp="1"/>
          </p:cNvSpPr>
          <p:nvPr>
            <p:ph type="title"/>
          </p:nvPr>
        </p:nvSpPr>
        <p:spPr>
          <a:xfrm>
            <a:off x="635000" y="1409700"/>
            <a:ext cx="5867400" cy="3302000"/>
          </a:xfrm>
          <a:prstGeom prst="rect">
            <a:avLst/>
          </a:prstGeom>
          <a:effectLst>
            <a:outerShdw blurRad="12700" dist="50800" dir="13500000" rotWithShape="0">
              <a:srgbClr val="424242"/>
            </a:outerShdw>
          </a:effectLst>
        </p:spPr>
        <p:txBody>
          <a:bodyPr anchor="b"/>
          <a:lstStyle>
            <a:lvl1pPr>
              <a:lnSpc>
                <a:spcPct val="100000"/>
              </a:lnSpc>
              <a:defRPr sz="6800" spc="0">
                <a:solidFill>
                  <a:srgbClr val="FFFCF5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80" name="Body Level One…"/>
          <p:cNvSpPr>
            <a:spLocks noGrp="1"/>
          </p:cNvSpPr>
          <p:nvPr>
            <p:ph type="body" sz="quarter" idx="1"/>
          </p:nvPr>
        </p:nvSpPr>
        <p:spPr>
          <a:xfrm>
            <a:off x="635000" y="4800600"/>
            <a:ext cx="5867400" cy="3302000"/>
          </a:xfrm>
          <a:prstGeom prst="rect">
            <a:avLst/>
          </a:prstGeom>
          <a:effectLst>
            <a:outerShdw blurRad="12700" dist="50800" dir="13500000" rotWithShape="0">
              <a:srgbClr val="424242"/>
            </a:outerShdw>
          </a:effectLst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FontTx/>
              <a:buNone/>
              <a:defRPr sz="3800" spc="1577">
                <a:solidFill>
                  <a:srgbClr val="FFFEFB"/>
                </a:solidFill>
                <a:latin typeface="Copperplate"/>
                <a:ea typeface="Copperplate"/>
                <a:cs typeface="Copperplate"/>
                <a:sym typeface="Copperplate"/>
              </a:defRPr>
            </a:lvl1pPr>
            <a:lvl2pPr marL="0" indent="0" algn="ctr">
              <a:spcBef>
                <a:spcPts val="0"/>
              </a:spcBef>
              <a:buSzTx/>
              <a:buFontTx/>
              <a:buNone/>
              <a:defRPr sz="3800" spc="1577">
                <a:solidFill>
                  <a:srgbClr val="FFFEFB"/>
                </a:solidFill>
                <a:latin typeface="Copperplate"/>
                <a:ea typeface="Copperplate"/>
                <a:cs typeface="Copperplate"/>
                <a:sym typeface="Copperplate"/>
              </a:defRPr>
            </a:lvl2pPr>
            <a:lvl3pPr marL="0" indent="0" algn="ctr">
              <a:spcBef>
                <a:spcPts val="0"/>
              </a:spcBef>
              <a:buSzTx/>
              <a:buFontTx/>
              <a:buNone/>
              <a:defRPr sz="3800" spc="1577">
                <a:solidFill>
                  <a:srgbClr val="FFFEFB"/>
                </a:solidFill>
                <a:latin typeface="Copperplate"/>
                <a:ea typeface="Copperplate"/>
                <a:cs typeface="Copperplate"/>
                <a:sym typeface="Copperplate"/>
              </a:defRPr>
            </a:lvl3pPr>
            <a:lvl4pPr marL="0" indent="0" algn="ctr">
              <a:spcBef>
                <a:spcPts val="0"/>
              </a:spcBef>
              <a:buSzTx/>
              <a:buFontTx/>
              <a:buNone/>
              <a:defRPr sz="3800" spc="1577">
                <a:solidFill>
                  <a:srgbClr val="FFFEFB"/>
                </a:solidFill>
                <a:latin typeface="Copperplate"/>
                <a:ea typeface="Copperplate"/>
                <a:cs typeface="Copperplate"/>
                <a:sym typeface="Copperplate"/>
              </a:defRPr>
            </a:lvl4pPr>
            <a:lvl5pPr marL="0" indent="0" algn="ctr">
              <a:spcBef>
                <a:spcPts val="0"/>
              </a:spcBef>
              <a:buSzTx/>
              <a:buFontTx/>
              <a:buNone/>
              <a:defRPr sz="3800" spc="1577">
                <a:solidFill>
                  <a:srgbClr val="FFFEFB"/>
                </a:solidFill>
                <a:latin typeface="Copperplate"/>
                <a:ea typeface="Copperplate"/>
                <a:cs typeface="Copperplate"/>
                <a:sym typeface="Copperplate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1" name="Slide Number"/>
          <p:cNvSpPr>
            <a:spLocks noGrp="1"/>
          </p:cNvSpPr>
          <p:nvPr>
            <p:ph type="sldNum" sz="quarter" idx="2"/>
          </p:nvPr>
        </p:nvSpPr>
        <p:spPr>
          <a:xfrm>
            <a:off x="6326542" y="9271000"/>
            <a:ext cx="362611" cy="300940"/>
          </a:xfrm>
          <a:prstGeom prst="rect">
            <a:avLst/>
          </a:prstGeom>
          <a:effectLst>
            <a:outerShdw blurRad="12700" dist="50800" dir="13500000" rotWithShape="0">
              <a:srgbClr val="424242"/>
            </a:outerShdw>
          </a:effectLst>
        </p:spPr>
        <p:txBody>
          <a:bodyPr/>
          <a:lstStyle>
            <a:lvl1pPr>
              <a:defRPr>
                <a:solidFill>
                  <a:srgbClr val="FFFCF5"/>
                </a:solidFill>
                <a:latin typeface="Copperplate"/>
                <a:ea typeface="Copperplate"/>
                <a:cs typeface="Copperplate"/>
                <a:sym typeface="Copperplate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Image"/>
          <p:cNvSpPr>
            <a:spLocks noGrp="1"/>
          </p:cNvSpPr>
          <p:nvPr>
            <p:ph type="pic" idx="21"/>
          </p:nvPr>
        </p:nvSpPr>
        <p:spPr>
          <a:xfrm>
            <a:off x="5194300" y="2692400"/>
            <a:ext cx="9023878" cy="60198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/>
          <a:lstStyle/>
          <a:p>
            <a:endParaRPr/>
          </a:p>
        </p:txBody>
      </p:sp>
      <p:sp>
        <p:nvSpPr>
          <p:cNvPr id="89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90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270000" y="2374900"/>
            <a:ext cx="5041900" cy="6578600"/>
          </a:xfrm>
          <a:prstGeom prst="rect">
            <a:avLst/>
          </a:prstGeom>
        </p:spPr>
        <p:txBody>
          <a:bodyPr/>
          <a:lstStyle>
            <a:lvl1pPr marL="641038" indent="-323538">
              <a:spcBef>
                <a:spcPts val="5000"/>
              </a:spcBef>
              <a:buBlip>
                <a:blip r:embed="rId2"/>
              </a:buBlip>
              <a:defRPr sz="3400"/>
            </a:lvl1pPr>
            <a:lvl2pPr marL="1085538" indent="-323538">
              <a:spcBef>
                <a:spcPts val="5000"/>
              </a:spcBef>
              <a:buBlip>
                <a:blip r:embed="rId2"/>
              </a:buBlip>
              <a:defRPr sz="3400"/>
            </a:lvl2pPr>
            <a:lvl3pPr marL="1530038" indent="-323538">
              <a:spcBef>
                <a:spcPts val="5000"/>
              </a:spcBef>
              <a:buBlip>
                <a:blip r:embed="rId2"/>
              </a:buBlip>
              <a:defRPr sz="3400"/>
            </a:lvl3pPr>
            <a:lvl4pPr marL="1974538" indent="-323538">
              <a:spcBef>
                <a:spcPts val="5000"/>
              </a:spcBef>
              <a:buBlip>
                <a:blip r:embed="rId2"/>
              </a:buBlip>
              <a:defRPr sz="3400"/>
            </a:lvl4pPr>
            <a:lvl5pPr marL="2419038" indent="-323538">
              <a:spcBef>
                <a:spcPts val="5000"/>
              </a:spcBef>
              <a:buBlip>
                <a:blip r:embed="rId2"/>
              </a:buBlip>
              <a:defRPr sz="3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 -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9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270000" y="2374900"/>
            <a:ext cx="5041900" cy="6578600"/>
          </a:xfrm>
          <a:prstGeom prst="rect">
            <a:avLst/>
          </a:prstGeom>
        </p:spPr>
        <p:txBody>
          <a:bodyPr/>
          <a:lstStyle>
            <a:lvl1pPr marL="641038" indent="-323538">
              <a:spcBef>
                <a:spcPts val="5000"/>
              </a:spcBef>
              <a:buBlip>
                <a:blip r:embed="rId2"/>
              </a:buBlip>
              <a:defRPr sz="3400"/>
            </a:lvl1pPr>
            <a:lvl2pPr marL="1085538" indent="-323538">
              <a:spcBef>
                <a:spcPts val="5000"/>
              </a:spcBef>
              <a:buBlip>
                <a:blip r:embed="rId2"/>
              </a:buBlip>
              <a:defRPr sz="3400"/>
            </a:lvl2pPr>
            <a:lvl3pPr marL="1530038" indent="-323538">
              <a:spcBef>
                <a:spcPts val="5000"/>
              </a:spcBef>
              <a:buBlip>
                <a:blip r:embed="rId2"/>
              </a:buBlip>
              <a:defRPr sz="3400"/>
            </a:lvl3pPr>
            <a:lvl4pPr marL="1974538" indent="-323538">
              <a:spcBef>
                <a:spcPts val="5000"/>
              </a:spcBef>
              <a:buBlip>
                <a:blip r:embed="rId2"/>
              </a:buBlip>
              <a:defRPr sz="3400"/>
            </a:lvl4pPr>
            <a:lvl5pPr marL="2419038" indent="-323538">
              <a:spcBef>
                <a:spcPts val="5000"/>
              </a:spcBef>
              <a:buBlip>
                <a:blip r:embed="rId2"/>
              </a:buBlip>
              <a:defRPr sz="3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 -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08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7772400" y="2374900"/>
            <a:ext cx="3962400" cy="6578600"/>
          </a:xfrm>
          <a:prstGeom prst="rect">
            <a:avLst/>
          </a:prstGeom>
        </p:spPr>
        <p:txBody>
          <a:bodyPr/>
          <a:lstStyle>
            <a:lvl1pPr marL="641038" indent="-323538">
              <a:spcBef>
                <a:spcPts val="5000"/>
              </a:spcBef>
              <a:buBlip>
                <a:blip r:embed="rId2"/>
              </a:buBlip>
              <a:defRPr sz="3400"/>
            </a:lvl1pPr>
            <a:lvl2pPr marL="1085538" indent="-323538">
              <a:spcBef>
                <a:spcPts val="5000"/>
              </a:spcBef>
              <a:buBlip>
                <a:blip r:embed="rId2"/>
              </a:buBlip>
              <a:defRPr sz="3400"/>
            </a:lvl2pPr>
            <a:lvl3pPr marL="1530038" indent="-323538">
              <a:spcBef>
                <a:spcPts val="5000"/>
              </a:spcBef>
              <a:buBlip>
                <a:blip r:embed="rId2"/>
              </a:buBlip>
              <a:defRPr sz="3400"/>
            </a:lvl3pPr>
            <a:lvl4pPr marL="1974538" indent="-323538">
              <a:spcBef>
                <a:spcPts val="5000"/>
              </a:spcBef>
              <a:buBlip>
                <a:blip r:embed="rId2"/>
              </a:buBlip>
              <a:defRPr sz="3400"/>
            </a:lvl4pPr>
            <a:lvl5pPr marL="2419038" indent="-323538">
              <a:spcBef>
                <a:spcPts val="5000"/>
              </a:spcBef>
              <a:buBlip>
                <a:blip r:embed="rId2"/>
              </a:buBlip>
              <a:defRPr sz="3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 - Alternate L">
    <p:bg>
      <p:bgPr>
        <a:solidFill>
          <a:srgbClr val="7F899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" name="watermark_photo-r.jpeg" descr="watermark_photo-r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  <a:ln w="12700">
            <a:miter lim="400000"/>
          </a:ln>
        </p:spPr>
      </p:pic>
      <p:sp>
        <p:nvSpPr>
          <p:cNvPr id="117" name="Title Text"/>
          <p:cNvSpPr txBox="1">
            <a:spLocks noGrp="1"/>
          </p:cNvSpPr>
          <p:nvPr>
            <p:ph type="title"/>
          </p:nvPr>
        </p:nvSpPr>
        <p:spPr>
          <a:xfrm>
            <a:off x="736600" y="254000"/>
            <a:ext cx="9245600" cy="1993900"/>
          </a:xfrm>
          <a:prstGeom prst="rect">
            <a:avLst/>
          </a:prstGeom>
        </p:spPr>
        <p:txBody>
          <a:bodyPr/>
          <a:lstStyle>
            <a:lvl1pPr algn="l"/>
          </a:lstStyle>
          <a:p>
            <a:r>
              <a:t>Title Text</a:t>
            </a:r>
          </a:p>
        </p:txBody>
      </p:sp>
      <p:sp>
        <p:nvSpPr>
          <p:cNvPr id="118" name="Body Level One…"/>
          <p:cNvSpPr txBox="1">
            <a:spLocks noGrp="1"/>
          </p:cNvSpPr>
          <p:nvPr>
            <p:ph type="body" idx="1"/>
          </p:nvPr>
        </p:nvSpPr>
        <p:spPr>
          <a:xfrm>
            <a:off x="736600" y="2374900"/>
            <a:ext cx="9245600" cy="6578600"/>
          </a:xfrm>
          <a:prstGeom prst="rect">
            <a:avLst/>
          </a:prstGeom>
        </p:spPr>
        <p:txBody>
          <a:bodyPr/>
          <a:lstStyle>
            <a:lvl1pPr>
              <a:buBlip>
                <a:blip r:embed="rId3"/>
              </a:buBlip>
            </a:lvl1pPr>
            <a:lvl2pPr>
              <a:buBlip>
                <a:blip r:embed="rId3"/>
              </a:buBlip>
            </a:lvl2pPr>
            <a:lvl3pPr>
              <a:buBlip>
                <a:blip r:embed="rId3"/>
              </a:buBlip>
            </a:lvl3pPr>
            <a:lvl4pPr>
              <a:buBlip>
                <a:blip r:embed="rId3"/>
              </a:buBlip>
            </a:lvl4pPr>
            <a:lvl5pPr>
              <a:buBlip>
                <a:blip r:embed="rId3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 - Alternate R">
    <p:bg>
      <p:bgPr>
        <a:solidFill>
          <a:srgbClr val="7F899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" name="watermark_photo-l_pdf.pdf" descr="watermark_photo-l_pdf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  <a:ln w="12700">
            <a:miter lim="400000"/>
          </a:ln>
        </p:spPr>
      </p:pic>
      <p:sp>
        <p:nvSpPr>
          <p:cNvPr id="127" name="Title Text"/>
          <p:cNvSpPr txBox="1">
            <a:spLocks noGrp="1"/>
          </p:cNvSpPr>
          <p:nvPr>
            <p:ph type="title"/>
          </p:nvPr>
        </p:nvSpPr>
        <p:spPr>
          <a:xfrm>
            <a:off x="3009900" y="254000"/>
            <a:ext cx="9245600" cy="1993900"/>
          </a:xfrm>
          <a:prstGeom prst="rect">
            <a:avLst/>
          </a:prstGeom>
        </p:spPr>
        <p:txBody>
          <a:bodyPr/>
          <a:lstStyle>
            <a:lvl1pPr algn="l"/>
          </a:lstStyle>
          <a:p>
            <a:r>
              <a:t>Title Text</a:t>
            </a:r>
          </a:p>
        </p:txBody>
      </p:sp>
      <p:sp>
        <p:nvSpPr>
          <p:cNvPr id="128" name="Body Level One…"/>
          <p:cNvSpPr txBox="1">
            <a:spLocks noGrp="1"/>
          </p:cNvSpPr>
          <p:nvPr>
            <p:ph type="body" idx="1"/>
          </p:nvPr>
        </p:nvSpPr>
        <p:spPr>
          <a:xfrm>
            <a:off x="3009900" y="2374900"/>
            <a:ext cx="9245600" cy="6578600"/>
          </a:xfrm>
          <a:prstGeom prst="rect">
            <a:avLst/>
          </a:prstGeom>
        </p:spPr>
        <p:txBody>
          <a:bodyPr/>
          <a:lstStyle>
            <a:lvl1pPr>
              <a:buBlip>
                <a:blip r:embed="rId3"/>
              </a:buBlip>
            </a:lvl1pPr>
            <a:lvl2pPr>
              <a:buBlip>
                <a:blip r:embed="rId3"/>
              </a:buBlip>
            </a:lvl2pPr>
            <a:lvl3pPr>
              <a:buBlip>
                <a:blip r:embed="rId3"/>
              </a:buBlip>
            </a:lvl3pPr>
            <a:lvl4pPr>
              <a:buBlip>
                <a:blip r:embed="rId3"/>
              </a:buBlip>
            </a:lvl4pPr>
            <a:lvl5pPr>
              <a:buBlip>
                <a:blip r:embed="rId3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bg>
      <p:bgPr>
        <a:gradFill flip="none" rotWithShape="1">
          <a:gsLst>
            <a:gs pos="0">
              <a:srgbClr val="3F3F3F"/>
            </a:gs>
            <a:gs pos="50000">
              <a:srgbClr val="000000"/>
            </a:gs>
            <a:gs pos="100000">
              <a:srgbClr val="00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Rectangle"/>
          <p:cNvSpPr/>
          <p:nvPr/>
        </p:nvSpPr>
        <p:spPr>
          <a:xfrm>
            <a:off x="-1" y="-1"/>
            <a:ext cx="13004802" cy="975360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65023" tIns="65023" rIns="65023" bIns="65023" anchor="ctr"/>
          <a:lstStyle/>
          <a:p>
            <a:pPr defTabSz="914400">
              <a:defRPr sz="2400">
                <a:solidFill>
                  <a:srgbClr val="FFFFFF"/>
                </a:solidFill>
                <a:latin typeface="Perpetua"/>
                <a:ea typeface="Perpetua"/>
                <a:cs typeface="Perpetua"/>
                <a:sym typeface="Perpetua"/>
              </a:defRPr>
            </a:pPr>
            <a:endParaRPr/>
          </a:p>
        </p:txBody>
      </p:sp>
      <p:sp>
        <p:nvSpPr>
          <p:cNvPr id="137" name="Rounded Rectangle"/>
          <p:cNvSpPr/>
          <p:nvPr/>
        </p:nvSpPr>
        <p:spPr>
          <a:xfrm>
            <a:off x="90310" y="99342"/>
            <a:ext cx="12819664" cy="9518792"/>
          </a:xfrm>
          <a:prstGeom prst="roundRect">
            <a:avLst>
              <a:gd name="adj" fmla="val 3467"/>
            </a:avLst>
          </a:prstGeom>
          <a:ln w="3175" cap="sq">
            <a:solidFill>
              <a:srgbClr val="FFFFFF"/>
            </a:solidFill>
          </a:ln>
        </p:spPr>
        <p:txBody>
          <a:bodyPr lIns="65023" tIns="65023" rIns="65023" bIns="65023" anchor="ctr"/>
          <a:lstStyle/>
          <a:p>
            <a:pPr defTabSz="914400">
              <a:defRPr sz="2400">
                <a:solidFill>
                  <a:srgbClr val="FFFFFF"/>
                </a:solidFill>
                <a:latin typeface="Perpetua"/>
                <a:ea typeface="Perpetua"/>
                <a:cs typeface="Perpetua"/>
                <a:sym typeface="Perpetua"/>
              </a:defRPr>
            </a:pPr>
            <a:endParaRPr/>
          </a:p>
        </p:txBody>
      </p:sp>
      <p:sp>
        <p:nvSpPr>
          <p:cNvPr id="13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406604" y="9024196"/>
            <a:ext cx="252463" cy="266701"/>
          </a:xfrm>
          <a:prstGeom prst="rect">
            <a:avLst/>
          </a:prstGeom>
          <a:solidFill>
            <a:srgbClr val="D34817"/>
          </a:solidFill>
        </p:spPr>
        <p:txBody>
          <a:bodyPr lIns="0" tIns="0" rIns="0" bIns="0" anchor="ctr"/>
          <a:lstStyle>
            <a:lvl1pPr defTabSz="914400">
              <a:def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Title Text"/>
          <p:cNvSpPr txBox="1">
            <a:spLocks noGrp="1"/>
          </p:cNvSpPr>
          <p:nvPr>
            <p:ph type="title"/>
          </p:nvPr>
        </p:nvSpPr>
        <p:spPr>
          <a:xfrm>
            <a:off x="1016000" y="546100"/>
            <a:ext cx="10972800" cy="1854200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>
              <a:lnSpc>
                <a:spcPct val="100000"/>
              </a:lnSpc>
              <a:defRPr spc="0">
                <a:solidFill>
                  <a:srgbClr val="6F6A5A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146" name="Body Level One…"/>
          <p:cNvSpPr txBox="1">
            <a:spLocks noGrp="1"/>
          </p:cNvSpPr>
          <p:nvPr>
            <p:ph type="body" idx="1"/>
          </p:nvPr>
        </p:nvSpPr>
        <p:spPr>
          <a:xfrm>
            <a:off x="1016000" y="2768600"/>
            <a:ext cx="10972800" cy="5715000"/>
          </a:xfrm>
          <a:prstGeom prst="rect">
            <a:avLst/>
          </a:prstGeom>
        </p:spPr>
        <p:txBody>
          <a:bodyPr>
            <a:normAutofit/>
          </a:bodyPr>
          <a:lstStyle>
            <a:lvl1pPr marL="419100" indent="-419100">
              <a:spcBef>
                <a:spcPts val="3000"/>
              </a:spcBef>
              <a:buClr>
                <a:srgbClr val="A29A85"/>
              </a:buClr>
              <a:buSzPct val="100000"/>
              <a:buFontTx/>
              <a:buChar char="•"/>
              <a:defRPr>
                <a:solidFill>
                  <a:srgbClr val="6F6A5A"/>
                </a:solidFill>
                <a:latin typeface="Baskerville"/>
                <a:ea typeface="Baskerville"/>
                <a:cs typeface="Baskerville"/>
                <a:sym typeface="Baskerville"/>
              </a:defRPr>
            </a:lvl1pPr>
            <a:lvl2pPr marL="838200" indent="-419100">
              <a:spcBef>
                <a:spcPts val="3000"/>
              </a:spcBef>
              <a:buClr>
                <a:srgbClr val="A29A85"/>
              </a:buClr>
              <a:buSzPct val="100000"/>
              <a:buFontTx/>
              <a:buChar char="•"/>
              <a:defRPr>
                <a:solidFill>
                  <a:srgbClr val="6F6A5A"/>
                </a:solidFill>
                <a:latin typeface="Baskerville"/>
                <a:ea typeface="Baskerville"/>
                <a:cs typeface="Baskerville"/>
                <a:sym typeface="Baskerville"/>
              </a:defRPr>
            </a:lvl2pPr>
            <a:lvl3pPr marL="1181100" indent="-419100">
              <a:spcBef>
                <a:spcPts val="3000"/>
              </a:spcBef>
              <a:buClr>
                <a:srgbClr val="A29A85"/>
              </a:buClr>
              <a:buSzPct val="100000"/>
              <a:buFontTx/>
              <a:buChar char="•"/>
              <a:defRPr>
                <a:solidFill>
                  <a:srgbClr val="6F6A5A"/>
                </a:solidFill>
                <a:latin typeface="Baskerville"/>
                <a:ea typeface="Baskerville"/>
                <a:cs typeface="Baskerville"/>
                <a:sym typeface="Baskerville"/>
              </a:defRPr>
            </a:lvl3pPr>
            <a:lvl4pPr marL="1562100" indent="-419100">
              <a:spcBef>
                <a:spcPts val="3000"/>
              </a:spcBef>
              <a:buClr>
                <a:srgbClr val="A29A85"/>
              </a:buClr>
              <a:buSzPct val="100000"/>
              <a:buFontTx/>
              <a:buChar char="•"/>
              <a:defRPr>
                <a:solidFill>
                  <a:srgbClr val="6F6A5A"/>
                </a:solidFill>
                <a:latin typeface="Baskerville"/>
                <a:ea typeface="Baskerville"/>
                <a:cs typeface="Baskerville"/>
                <a:sym typeface="Baskerville"/>
              </a:defRPr>
            </a:lvl4pPr>
            <a:lvl5pPr marL="1943100" indent="-419100">
              <a:spcBef>
                <a:spcPts val="3000"/>
              </a:spcBef>
              <a:buClr>
                <a:srgbClr val="A29A85"/>
              </a:buClr>
              <a:buSzPct val="100000"/>
              <a:buFontTx/>
              <a:buChar char="•"/>
              <a:defRPr>
                <a:solidFill>
                  <a:srgbClr val="6F6A5A"/>
                </a:solidFill>
                <a:latin typeface="Baskerville"/>
                <a:ea typeface="Baskerville"/>
                <a:cs typeface="Baskerville"/>
                <a:sym typeface="Baskerville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24599" y="9004300"/>
            <a:ext cx="342901" cy="368300"/>
          </a:xfrm>
          <a:prstGeom prst="rect">
            <a:avLst/>
          </a:prstGeom>
        </p:spPr>
        <p:txBody>
          <a:bodyPr/>
          <a:lstStyle>
            <a:lvl1pPr>
              <a:defRPr sz="1800">
                <a:solidFill>
                  <a:srgbClr val="6F6A5A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7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1270000" y="254000"/>
            <a:ext cx="10464800" cy="1993900"/>
          </a:xfrm>
          <a:prstGeom prst="rect">
            <a:avLst/>
          </a:prstGeom>
          <a:ln w="12700">
            <a:miter lim="400000"/>
          </a:ln>
          <a:effectLst>
            <a:outerShdw blurRad="12700" dist="25400" dir="2700000" rotWithShape="0">
              <a:srgbClr val="FAF9F1"/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/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1270000" y="2374900"/>
            <a:ext cx="10464800" cy="6578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/>
          <a:lstStyle>
            <a:lvl1pPr>
              <a:buBlip>
                <a:blip r:embed="rId18"/>
              </a:buBlip>
            </a:lvl1pPr>
            <a:lvl2pPr>
              <a:buBlip>
                <a:blip r:embed="rId18"/>
              </a:buBlip>
            </a:lvl2pPr>
            <a:lvl3pPr>
              <a:buBlip>
                <a:blip r:embed="rId18"/>
              </a:buBlip>
            </a:lvl3pPr>
            <a:lvl4pPr>
              <a:buBlip>
                <a:blip r:embed="rId18"/>
              </a:buBlip>
            </a:lvl4pPr>
            <a:lvl5pPr>
              <a:buBlip>
                <a:blip r:embed="rId18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37300" y="9290050"/>
            <a:ext cx="317500" cy="3302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16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  <p:sldLayoutId id="2147483663" r:id="rId14"/>
    <p:sldLayoutId id="2147483664" r:id="rId15"/>
  </p:sldLayoutIdLst>
  <p:transition spd="med"/>
  <p:txStyles>
    <p:titleStyle>
      <a:lvl1pPr marL="0" marR="0" indent="0" algn="ctr" defTabSz="5842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-188" baseline="0">
          <a:solidFill>
            <a:srgbClr val="7E8A98"/>
          </a:solidFill>
          <a:uFillTx/>
          <a:latin typeface="Copperplate"/>
          <a:ea typeface="Copperplate"/>
          <a:cs typeface="Copperplate"/>
          <a:sym typeface="Copperplate"/>
        </a:defRPr>
      </a:lvl1pPr>
      <a:lvl2pPr marL="0" marR="0" indent="228600" algn="ctr" defTabSz="5842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-188" baseline="0">
          <a:solidFill>
            <a:srgbClr val="7E8A98"/>
          </a:solidFill>
          <a:uFillTx/>
          <a:latin typeface="Copperplate"/>
          <a:ea typeface="Copperplate"/>
          <a:cs typeface="Copperplate"/>
          <a:sym typeface="Copperplate"/>
        </a:defRPr>
      </a:lvl2pPr>
      <a:lvl3pPr marL="0" marR="0" indent="457200" algn="ctr" defTabSz="5842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-188" baseline="0">
          <a:solidFill>
            <a:srgbClr val="7E8A98"/>
          </a:solidFill>
          <a:uFillTx/>
          <a:latin typeface="Copperplate"/>
          <a:ea typeface="Copperplate"/>
          <a:cs typeface="Copperplate"/>
          <a:sym typeface="Copperplate"/>
        </a:defRPr>
      </a:lvl3pPr>
      <a:lvl4pPr marL="0" marR="0" indent="685800" algn="ctr" defTabSz="5842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-188" baseline="0">
          <a:solidFill>
            <a:srgbClr val="7E8A98"/>
          </a:solidFill>
          <a:uFillTx/>
          <a:latin typeface="Copperplate"/>
          <a:ea typeface="Copperplate"/>
          <a:cs typeface="Copperplate"/>
          <a:sym typeface="Copperplate"/>
        </a:defRPr>
      </a:lvl4pPr>
      <a:lvl5pPr marL="0" marR="0" indent="914400" algn="ctr" defTabSz="5842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-188" baseline="0">
          <a:solidFill>
            <a:srgbClr val="7E8A98"/>
          </a:solidFill>
          <a:uFillTx/>
          <a:latin typeface="Copperplate"/>
          <a:ea typeface="Copperplate"/>
          <a:cs typeface="Copperplate"/>
          <a:sym typeface="Copperplate"/>
        </a:defRPr>
      </a:lvl5pPr>
      <a:lvl6pPr marL="0" marR="0" indent="1143000" algn="ctr" defTabSz="5842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-188" baseline="0">
          <a:solidFill>
            <a:srgbClr val="7E8A98"/>
          </a:solidFill>
          <a:uFillTx/>
          <a:latin typeface="Copperplate"/>
          <a:ea typeface="Copperplate"/>
          <a:cs typeface="Copperplate"/>
          <a:sym typeface="Copperplate"/>
        </a:defRPr>
      </a:lvl6pPr>
      <a:lvl7pPr marL="0" marR="0" indent="1371600" algn="ctr" defTabSz="5842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-188" baseline="0">
          <a:solidFill>
            <a:srgbClr val="7E8A98"/>
          </a:solidFill>
          <a:uFillTx/>
          <a:latin typeface="Copperplate"/>
          <a:ea typeface="Copperplate"/>
          <a:cs typeface="Copperplate"/>
          <a:sym typeface="Copperplate"/>
        </a:defRPr>
      </a:lvl7pPr>
      <a:lvl8pPr marL="0" marR="0" indent="1600200" algn="ctr" defTabSz="5842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-188" baseline="0">
          <a:solidFill>
            <a:srgbClr val="7E8A98"/>
          </a:solidFill>
          <a:uFillTx/>
          <a:latin typeface="Copperplate"/>
          <a:ea typeface="Copperplate"/>
          <a:cs typeface="Copperplate"/>
          <a:sym typeface="Copperplate"/>
        </a:defRPr>
      </a:lvl8pPr>
      <a:lvl9pPr marL="0" marR="0" indent="1828800" algn="ctr" defTabSz="5842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800" b="0" i="0" u="none" strike="noStrike" cap="none" spc="-188" baseline="0">
          <a:solidFill>
            <a:srgbClr val="7E8A98"/>
          </a:solidFill>
          <a:uFillTx/>
          <a:latin typeface="Copperplate"/>
          <a:ea typeface="Copperplate"/>
          <a:cs typeface="Copperplate"/>
          <a:sym typeface="Copperplate"/>
        </a:defRPr>
      </a:lvl9pPr>
    </p:titleStyle>
    <p:bodyStyle>
      <a:lvl1pPr marL="669007" marR="0" indent="-351507" algn="l" defTabSz="584200" latinLnBrk="0">
        <a:lnSpc>
          <a:spcPct val="100000"/>
        </a:lnSpc>
        <a:spcBef>
          <a:spcPts val="4000"/>
        </a:spcBef>
        <a:spcAft>
          <a:spcPts val="0"/>
        </a:spcAft>
        <a:buClrTx/>
        <a:buSzPct val="48000"/>
        <a:buFont typeface="Gill Sans"/>
        <a:buBlip>
          <a:blip r:embed="rId18"/>
        </a:buBlip>
        <a:tabLst/>
        <a:defRPr sz="4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ochin"/>
        </a:defRPr>
      </a:lvl1pPr>
      <a:lvl2pPr marL="1113507" marR="0" indent="-351507" algn="l" defTabSz="584200" latinLnBrk="0">
        <a:lnSpc>
          <a:spcPct val="100000"/>
        </a:lnSpc>
        <a:spcBef>
          <a:spcPts val="4000"/>
        </a:spcBef>
        <a:spcAft>
          <a:spcPts val="0"/>
        </a:spcAft>
        <a:buClrTx/>
        <a:buSzPct val="48000"/>
        <a:buFont typeface="Gill Sans"/>
        <a:buBlip>
          <a:blip r:embed="rId18"/>
        </a:buBlip>
        <a:tabLst/>
        <a:defRPr sz="4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ochin"/>
        </a:defRPr>
      </a:lvl2pPr>
      <a:lvl3pPr marL="1558007" marR="0" indent="-351507" algn="l" defTabSz="584200" latinLnBrk="0">
        <a:lnSpc>
          <a:spcPct val="100000"/>
        </a:lnSpc>
        <a:spcBef>
          <a:spcPts val="4000"/>
        </a:spcBef>
        <a:spcAft>
          <a:spcPts val="0"/>
        </a:spcAft>
        <a:buClrTx/>
        <a:buSzPct val="48000"/>
        <a:buFont typeface="Gill Sans"/>
        <a:buBlip>
          <a:blip r:embed="rId18"/>
        </a:buBlip>
        <a:tabLst/>
        <a:defRPr sz="4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ochin"/>
        </a:defRPr>
      </a:lvl3pPr>
      <a:lvl4pPr marL="2002507" marR="0" indent="-351507" algn="l" defTabSz="584200" latinLnBrk="0">
        <a:lnSpc>
          <a:spcPct val="100000"/>
        </a:lnSpc>
        <a:spcBef>
          <a:spcPts val="4000"/>
        </a:spcBef>
        <a:spcAft>
          <a:spcPts val="0"/>
        </a:spcAft>
        <a:buClrTx/>
        <a:buSzPct val="48000"/>
        <a:buFont typeface="Gill Sans"/>
        <a:buBlip>
          <a:blip r:embed="rId18"/>
        </a:buBlip>
        <a:tabLst/>
        <a:defRPr sz="4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ochin"/>
        </a:defRPr>
      </a:lvl4pPr>
      <a:lvl5pPr marL="2447007" marR="0" indent="-351507" algn="l" defTabSz="584200" latinLnBrk="0">
        <a:lnSpc>
          <a:spcPct val="100000"/>
        </a:lnSpc>
        <a:spcBef>
          <a:spcPts val="4000"/>
        </a:spcBef>
        <a:spcAft>
          <a:spcPts val="0"/>
        </a:spcAft>
        <a:buClrTx/>
        <a:buSzPct val="48000"/>
        <a:buFont typeface="Gill Sans"/>
        <a:buBlip>
          <a:blip r:embed="rId18"/>
        </a:buBlip>
        <a:tabLst/>
        <a:defRPr sz="4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ochin"/>
        </a:defRPr>
      </a:lvl5pPr>
      <a:lvl6pPr marL="2891507" marR="0" indent="-351507" algn="l" defTabSz="584200" latinLnBrk="0">
        <a:lnSpc>
          <a:spcPct val="100000"/>
        </a:lnSpc>
        <a:spcBef>
          <a:spcPts val="4000"/>
        </a:spcBef>
        <a:spcAft>
          <a:spcPts val="0"/>
        </a:spcAft>
        <a:buClrTx/>
        <a:buSzPct val="48000"/>
        <a:buFont typeface="Gill Sans"/>
        <a:buBlip>
          <a:blip r:embed="rId18"/>
        </a:buBlip>
        <a:tabLst/>
        <a:defRPr sz="4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ochin"/>
        </a:defRPr>
      </a:lvl6pPr>
      <a:lvl7pPr marL="3336007" marR="0" indent="-351507" algn="l" defTabSz="584200" latinLnBrk="0">
        <a:lnSpc>
          <a:spcPct val="100000"/>
        </a:lnSpc>
        <a:spcBef>
          <a:spcPts val="4000"/>
        </a:spcBef>
        <a:spcAft>
          <a:spcPts val="0"/>
        </a:spcAft>
        <a:buClrTx/>
        <a:buSzPct val="48000"/>
        <a:buFont typeface="Gill Sans"/>
        <a:buBlip>
          <a:blip r:embed="rId18"/>
        </a:buBlip>
        <a:tabLst/>
        <a:defRPr sz="4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ochin"/>
        </a:defRPr>
      </a:lvl7pPr>
      <a:lvl8pPr marL="3780507" marR="0" indent="-351507" algn="l" defTabSz="584200" latinLnBrk="0">
        <a:lnSpc>
          <a:spcPct val="100000"/>
        </a:lnSpc>
        <a:spcBef>
          <a:spcPts val="4000"/>
        </a:spcBef>
        <a:spcAft>
          <a:spcPts val="0"/>
        </a:spcAft>
        <a:buClrTx/>
        <a:buSzPct val="48000"/>
        <a:buFont typeface="Gill Sans"/>
        <a:buBlip>
          <a:blip r:embed="rId18"/>
        </a:buBlip>
        <a:tabLst/>
        <a:defRPr sz="4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ochin"/>
        </a:defRPr>
      </a:lvl8pPr>
      <a:lvl9pPr marL="4225007" marR="0" indent="-351507" algn="l" defTabSz="584200" latinLnBrk="0">
        <a:lnSpc>
          <a:spcPct val="100000"/>
        </a:lnSpc>
        <a:spcBef>
          <a:spcPts val="4000"/>
        </a:spcBef>
        <a:spcAft>
          <a:spcPts val="0"/>
        </a:spcAft>
        <a:buClrTx/>
        <a:buSzPct val="48000"/>
        <a:buFont typeface="Gill Sans"/>
        <a:buBlip>
          <a:blip r:embed="rId18"/>
        </a:buBlip>
        <a:tabLst/>
        <a:defRPr sz="40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ochin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chin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chin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chin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chin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chin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chin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chin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chin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chin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"/><Relationship Id="rId2" Type="http://schemas.openxmlformats.org/officeDocument/2006/relationships/image" Target="../media/image15.tif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tif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tif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7.tif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tif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if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4.ti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tif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tif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tif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tif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ΑΠΕΙΚΟΝΙΣΤΙΚΗ ΑΝΑΤΟΜΙΚΗ…"/>
          <p:cNvSpPr txBox="1">
            <a:spLocks noGrp="1"/>
          </p:cNvSpPr>
          <p:nvPr>
            <p:ph type="ctrTitle"/>
          </p:nvPr>
        </p:nvSpPr>
        <p:spPr>
          <a:xfrm>
            <a:off x="1270000" y="2294383"/>
            <a:ext cx="10464800" cy="1925208"/>
          </a:xfrm>
          <a:prstGeom prst="rect">
            <a:avLst/>
          </a:prstGeom>
          <a:effectLst>
            <a:outerShdw blurRad="88900" dist="177800" dir="3600000" rotWithShape="0">
              <a:srgbClr val="000000">
                <a:alpha val="20820"/>
              </a:srgbClr>
            </a:outerShdw>
          </a:effectLst>
        </p:spPr>
        <p:txBody>
          <a:bodyPr anchor="ctr"/>
          <a:lstStyle/>
          <a:p>
            <a:pPr defTabSz="914400">
              <a:lnSpc>
                <a:spcPct val="150000"/>
              </a:lnSpc>
              <a:defRPr sz="2800">
                <a:solidFill>
                  <a:srgbClr val="808000"/>
                </a:solidFill>
              </a:defRPr>
            </a:pPr>
            <a:r>
              <a:rPr>
                <a:solidFill>
                  <a:srgbClr val="000000"/>
                </a:solidFill>
              </a:rPr>
              <a:t>ΑΠΕΙΚΟΝΙΣΤΙΚΗ ΑΝΑΤΟΜΙΚΗ</a:t>
            </a:r>
          </a:p>
          <a:p>
            <a:pPr defTabSz="914400">
              <a:lnSpc>
                <a:spcPct val="150000"/>
              </a:lnSpc>
              <a:defRPr sz="2800">
                <a:solidFill>
                  <a:srgbClr val="808000"/>
                </a:solidFill>
              </a:defRPr>
            </a:pPr>
            <a:r>
              <a:rPr sz="3200">
                <a:solidFill>
                  <a:srgbClr val="FFFED5"/>
                </a:solidFill>
                <a:effectLst>
                  <a:outerShdw blurRad="12700" dist="25400" dir="2700000" rotWithShape="0">
                    <a:srgbClr val="000000"/>
                  </a:outerShdw>
                </a:effectLst>
                <a:uFill>
                  <a:solidFill>
                    <a:srgbClr val="FFFED5"/>
                  </a:solidFill>
                </a:uFill>
              </a:rPr>
              <a:t>ΚΡΑΝΙΟ</a:t>
            </a:r>
            <a:br>
              <a:rPr sz="3200">
                <a:solidFill>
                  <a:srgbClr val="FFFED5"/>
                </a:solidFill>
                <a:effectLst>
                  <a:outerShdw blurRad="12700" dist="25400" dir="2700000" rotWithShape="0">
                    <a:srgbClr val="000000"/>
                  </a:outerShdw>
                </a:effectLst>
                <a:uFill>
                  <a:solidFill>
                    <a:srgbClr val="FFFED5"/>
                  </a:solidFill>
                </a:uFill>
              </a:rPr>
            </a:br>
            <a:r>
              <a:rPr sz="3200">
                <a:solidFill>
                  <a:srgbClr val="FFFED5"/>
                </a:solidFill>
                <a:effectLst>
                  <a:outerShdw blurRad="12700" dist="25400" dir="2700000" rotWithShape="0">
                    <a:srgbClr val="000000"/>
                  </a:outerShdw>
                </a:effectLst>
                <a:uFill>
                  <a:solidFill>
                    <a:srgbClr val="FFFED5"/>
                  </a:solidFill>
                </a:uFill>
              </a:rPr>
              <a:t>ΕΓΚΕΦΑΛΟΣ</a:t>
            </a:r>
          </a:p>
        </p:txBody>
      </p:sp>
      <p:sp>
        <p:nvSpPr>
          <p:cNvPr id="157" name="Βασιου  Αικατερίνη…"/>
          <p:cNvSpPr txBox="1"/>
          <p:nvPr/>
        </p:nvSpPr>
        <p:spPr>
          <a:xfrm>
            <a:off x="4658340" y="7591425"/>
            <a:ext cx="7740035" cy="1238328"/>
          </a:xfrm>
          <a:prstGeom prst="rect">
            <a:avLst/>
          </a:prstGeom>
          <a:ln w="12700">
            <a:miter lim="400000"/>
          </a:ln>
          <a:effectLst>
            <a:outerShdw blurRad="88900" dist="177800" dir="3600000" rotWithShape="0">
              <a:srgbClr val="000000">
                <a:alpha val="2082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/>
          <a:p>
            <a:pPr marL="383540" marR="40639" indent="-342900" defTabSz="914400">
              <a:spcBef>
                <a:spcPts val="600"/>
              </a:spcBef>
              <a:buClr>
                <a:srgbClr val="000000"/>
              </a:buClr>
              <a:buFont typeface="Comic Sans MS"/>
              <a:defRPr sz="2600">
                <a:uFill>
                  <a:solidFill>
                    <a:srgbClr val="000000"/>
                  </a:solidFill>
                </a:uFill>
                <a:latin typeface="Copperplate"/>
                <a:ea typeface="Copperplate"/>
                <a:cs typeface="Copperplate"/>
                <a:sym typeface="Copperplate"/>
              </a:defRPr>
            </a:pPr>
            <a:r>
              <a:t>Βασιου  Αικατερίνη</a:t>
            </a:r>
          </a:p>
          <a:p>
            <a:pPr marL="383540" marR="40639" indent="-342900" defTabSz="914400">
              <a:spcBef>
                <a:spcPts val="600"/>
              </a:spcBef>
              <a:buClr>
                <a:srgbClr val="000000"/>
              </a:buClr>
              <a:buFont typeface="Comic Sans MS"/>
              <a:defRPr sz="2600">
                <a:uFill>
                  <a:solidFill>
                    <a:srgbClr val="000000"/>
                  </a:solidFill>
                </a:uFill>
                <a:latin typeface="Copperplate"/>
                <a:ea typeface="Copperplate"/>
                <a:cs typeface="Copperplate"/>
                <a:sym typeface="Copperplate"/>
              </a:defRPr>
            </a:pPr>
            <a:r>
              <a:t>Καθηγητρια Ανατομιας, ΤΜΗΜΑ ιατρικής   </a:t>
            </a:r>
          </a:p>
          <a:p>
            <a:pPr marL="383540" marR="40639" indent="-342900" defTabSz="914400">
              <a:spcBef>
                <a:spcPts val="600"/>
              </a:spcBef>
              <a:buClr>
                <a:srgbClr val="000000"/>
              </a:buClr>
              <a:buFont typeface="Comic Sans MS"/>
              <a:defRPr sz="2600">
                <a:uFill>
                  <a:solidFill>
                    <a:srgbClr val="000000"/>
                  </a:solidFill>
                </a:uFill>
                <a:latin typeface="Copperplate"/>
                <a:ea typeface="Copperplate"/>
                <a:cs typeface="Copperplate"/>
                <a:sym typeface="Copperplate"/>
              </a:defRPr>
            </a:pPr>
            <a:r>
              <a:t>Παν/μιο Θεσσαλιας</a:t>
            </a:r>
          </a:p>
        </p:txBody>
      </p:sp>
      <p:pic>
        <p:nvPicPr>
          <p:cNvPr id="158" name="Emblem_transp_gray.png" descr="Emblem_transp_gray.pn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765238" y="6419215"/>
            <a:ext cx="2603502" cy="2425701"/>
          </a:xfrm>
          <a:prstGeom prst="rect">
            <a:avLst/>
          </a:prstGeom>
          <a:ln w="12700">
            <a:miter lim="400000"/>
          </a:ln>
          <a:effectLst>
            <a:outerShdw blurRad="88900" dist="177800" dir="3600000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Line"/>
          <p:cNvSpPr/>
          <p:nvPr/>
        </p:nvSpPr>
        <p:spPr>
          <a:xfrm>
            <a:off x="95679" y="7271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161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  <p:pic>
        <p:nvPicPr>
          <p:cNvPr id="162" name="skull_lat.jpg" descr="skull_lat.jp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223315" y="2732496"/>
            <a:ext cx="3780616" cy="3863638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pic>
        <p:nvPicPr>
          <p:cNvPr id="163" name="Head.jpg" descr="Head.jpg"/>
          <p:cNvPicPr>
            <a:picLocks noChangeAspect="1"/>
          </p:cNvPicPr>
          <p:nvPr/>
        </p:nvPicPr>
        <p:blipFill>
          <a:blip r:embed="rId3"/>
          <a:srcRect l="9130" r="9130"/>
          <a:stretch>
            <a:fillRect/>
          </a:stretch>
        </p:blipFill>
        <p:spPr>
          <a:xfrm>
            <a:off x="4462862" y="872989"/>
            <a:ext cx="3425773" cy="4191123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pic>
        <p:nvPicPr>
          <p:cNvPr id="164" name="Bone.jpg" descr="Bone.jpg"/>
          <p:cNvPicPr>
            <a:picLocks noChangeAspect="1"/>
          </p:cNvPicPr>
          <p:nvPr/>
        </p:nvPicPr>
        <p:blipFill>
          <a:blip r:embed="rId4"/>
          <a:srcRect l="9228" r="9228"/>
          <a:stretch>
            <a:fillRect/>
          </a:stretch>
        </p:blipFill>
        <p:spPr>
          <a:xfrm>
            <a:off x="8347620" y="872989"/>
            <a:ext cx="3374168" cy="4137931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165" name="Απλή Ακτινογραφία"/>
          <p:cNvSpPr txBox="1"/>
          <p:nvPr/>
        </p:nvSpPr>
        <p:spPr>
          <a:xfrm>
            <a:off x="540815" y="6709317"/>
            <a:ext cx="2582417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 marL="40639" marR="40639" algn="l" defTabSz="914400"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Απλή Ακτινογραφία</a:t>
            </a:r>
          </a:p>
        </p:txBody>
      </p:sp>
      <p:sp>
        <p:nvSpPr>
          <p:cNvPr id="166" name="Αξονική Τομογραφία"/>
          <p:cNvSpPr txBox="1"/>
          <p:nvPr/>
        </p:nvSpPr>
        <p:spPr>
          <a:xfrm>
            <a:off x="6737717" y="4924118"/>
            <a:ext cx="2814620" cy="406401"/>
          </a:xfrm>
          <a:prstGeom prst="rect">
            <a:avLst/>
          </a:prstGeom>
          <a:solidFill>
            <a:srgbClr val="53585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 marL="40639" marR="40639" algn="l" defTabSz="914400"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Αξονική Τομογραφία</a:t>
            </a:r>
          </a:p>
        </p:txBody>
      </p:sp>
      <p:pic>
        <p:nvPicPr>
          <p:cNvPr id="167" name="AX FRFSE T2.jpg" descr="AX FRFSE T2.jpg"/>
          <p:cNvPicPr>
            <a:picLocks noChangeAspect="1"/>
          </p:cNvPicPr>
          <p:nvPr/>
        </p:nvPicPr>
        <p:blipFill>
          <a:blip r:embed="rId5"/>
          <a:srcRect l="14476" t="12434" r="16109" b="2226"/>
          <a:stretch>
            <a:fillRect/>
          </a:stretch>
        </p:blipFill>
        <p:spPr>
          <a:xfrm>
            <a:off x="4462862" y="5470212"/>
            <a:ext cx="3365621" cy="4137734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pic>
        <p:nvPicPr>
          <p:cNvPr id="168" name="Sag T1 FLAIR.jpg" descr="Sag T1 FLAIR.jpg"/>
          <p:cNvPicPr>
            <a:picLocks noChangeAspect="1"/>
          </p:cNvPicPr>
          <p:nvPr/>
        </p:nvPicPr>
        <p:blipFill>
          <a:blip r:embed="rId6"/>
          <a:srcRect l="3745" t="4124" r="2229" b="1850"/>
          <a:stretch>
            <a:fillRect/>
          </a:stretch>
        </p:blipFill>
        <p:spPr>
          <a:xfrm>
            <a:off x="8287294" y="5502826"/>
            <a:ext cx="4072623" cy="4072623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169" name="Μαγνητική Τομογραφία"/>
          <p:cNvSpPr txBox="1"/>
          <p:nvPr/>
        </p:nvSpPr>
        <p:spPr>
          <a:xfrm>
            <a:off x="6921278" y="9277699"/>
            <a:ext cx="3124871" cy="406401"/>
          </a:xfrm>
          <a:prstGeom prst="rect">
            <a:avLst/>
          </a:prstGeom>
          <a:solidFill>
            <a:srgbClr val="53585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 marL="40639" marR="40639" algn="l" defTabSz="914400"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Μαγνητική Τομογραφία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Line"/>
          <p:cNvSpPr/>
          <p:nvPr/>
        </p:nvSpPr>
        <p:spPr>
          <a:xfrm>
            <a:off x="95679" y="7271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172" name="Λαμβδοειδής…"/>
          <p:cNvSpPr txBox="1"/>
          <p:nvPr/>
        </p:nvSpPr>
        <p:spPr>
          <a:xfrm>
            <a:off x="11099452" y="4067165"/>
            <a:ext cx="1834095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pPr marL="383540" marR="40639" indent="-342900" algn="l" defTabSz="914400">
              <a:buClr>
                <a:srgbClr val="FFFED5"/>
              </a:buClr>
              <a:buFont typeface="Helvetica"/>
              <a:defRPr sz="2000">
                <a:uFill>
                  <a:solidFill>
                    <a:srgbClr val="FFFED5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Λαμβδοειδής </a:t>
            </a:r>
          </a:p>
          <a:p>
            <a:pPr marL="383540" marR="40639" indent="-342900" algn="l" defTabSz="914400">
              <a:buClr>
                <a:srgbClr val="FFFED5"/>
              </a:buClr>
              <a:buFont typeface="Helvetica"/>
              <a:defRPr sz="2000">
                <a:uFill>
                  <a:solidFill>
                    <a:srgbClr val="FFFED5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ραφή</a:t>
            </a:r>
          </a:p>
        </p:txBody>
      </p:sp>
      <p:sp>
        <p:nvSpPr>
          <p:cNvPr id="173" name="Στεφανιαία ραφή"/>
          <p:cNvSpPr txBox="1"/>
          <p:nvPr/>
        </p:nvSpPr>
        <p:spPr>
          <a:xfrm>
            <a:off x="4066488" y="790364"/>
            <a:ext cx="2229109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 marL="383540" marR="40639" indent="-342900" algn="l" defTabSz="914400">
              <a:buClr>
                <a:srgbClr val="FFFED5"/>
              </a:buClr>
              <a:buFont typeface="Helvetica"/>
              <a:defRPr sz="2000">
                <a:uFill>
                  <a:solidFill>
                    <a:srgbClr val="FFFED5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Στεφανιαία ραφή</a:t>
            </a:r>
          </a:p>
        </p:txBody>
      </p:sp>
      <p:sp>
        <p:nvSpPr>
          <p:cNvPr id="174" name="Διπλόη (έσω - έξω πέταλο)"/>
          <p:cNvSpPr txBox="1"/>
          <p:nvPr/>
        </p:nvSpPr>
        <p:spPr>
          <a:xfrm>
            <a:off x="9490390" y="942764"/>
            <a:ext cx="3430063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 marL="383540" marR="40639" indent="-342900" algn="l" defTabSz="914400">
              <a:buClr>
                <a:srgbClr val="FFFED5"/>
              </a:buClr>
              <a:buFont typeface="Helvetica"/>
              <a:defRPr sz="2000">
                <a:uFill>
                  <a:solidFill>
                    <a:srgbClr val="FFFED5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Διπλόη (έσω - έξω πέταλο)</a:t>
            </a:r>
          </a:p>
        </p:txBody>
      </p:sp>
      <p:grpSp>
        <p:nvGrpSpPr>
          <p:cNvPr id="178" name="Group"/>
          <p:cNvGrpSpPr/>
          <p:nvPr/>
        </p:nvGrpSpPr>
        <p:grpSpPr>
          <a:xfrm>
            <a:off x="314358" y="1968289"/>
            <a:ext cx="2910452" cy="1160316"/>
            <a:chOff x="0" y="0"/>
            <a:chExt cx="2910451" cy="1160315"/>
          </a:xfrm>
        </p:grpSpPr>
        <p:sp>
          <p:nvSpPr>
            <p:cNvPr id="175" name="1. Μετωπιαιο οστούν"/>
            <p:cNvSpPr txBox="1"/>
            <p:nvPr/>
          </p:nvSpPr>
          <p:spPr>
            <a:xfrm>
              <a:off x="0" y="0"/>
              <a:ext cx="2674229" cy="40640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50800" tIns="50800" rIns="50800" bIns="50800" numCol="1" anchor="t">
              <a:spAutoFit/>
            </a:bodyPr>
            <a:lstStyle>
              <a:lvl1pPr marL="40639" marR="40639" algn="l" defTabSz="914400">
                <a:buClr>
                  <a:srgbClr val="FFFDA9"/>
                </a:buClr>
                <a:buFont typeface="Helvetica"/>
                <a:defRPr sz="2000">
                  <a:uFill>
                    <a:solidFill>
                      <a:srgbClr val="FFFDA9"/>
                    </a:solidFill>
                  </a:u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1. Μετωπιαιο οστούν</a:t>
              </a:r>
            </a:p>
          </p:txBody>
        </p:sp>
        <p:sp>
          <p:nvSpPr>
            <p:cNvPr id="176" name="2. Βρεγματικό  οστούν"/>
            <p:cNvSpPr txBox="1"/>
            <p:nvPr/>
          </p:nvSpPr>
          <p:spPr>
            <a:xfrm>
              <a:off x="17694" y="360321"/>
              <a:ext cx="2892758" cy="4064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50800" tIns="50800" rIns="50800" bIns="50800" numCol="1" anchor="t">
              <a:spAutoFit/>
            </a:bodyPr>
            <a:lstStyle>
              <a:lvl1pPr marL="40639" marR="40639" algn="l" defTabSz="914400">
                <a:buClr>
                  <a:srgbClr val="FFFDA9"/>
                </a:buClr>
                <a:buFont typeface="Helvetica"/>
                <a:defRPr sz="2000">
                  <a:uFill>
                    <a:solidFill>
                      <a:srgbClr val="FFFDA9"/>
                    </a:solidFill>
                  </a:u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2. Βρεγματικό  οστούν</a:t>
              </a:r>
            </a:p>
          </p:txBody>
        </p:sp>
        <p:sp>
          <p:nvSpPr>
            <p:cNvPr id="177" name="3. Ινιακό  οστούν"/>
            <p:cNvSpPr txBox="1"/>
            <p:nvPr/>
          </p:nvSpPr>
          <p:spPr>
            <a:xfrm>
              <a:off x="48055" y="753915"/>
              <a:ext cx="2201328" cy="4064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50800" tIns="50800" rIns="50800" bIns="50800" numCol="1" anchor="t">
              <a:spAutoFit/>
            </a:bodyPr>
            <a:lstStyle>
              <a:lvl1pPr marL="40639" marR="40639" algn="l" defTabSz="914400">
                <a:buClr>
                  <a:srgbClr val="FFFDA9"/>
                </a:buClr>
                <a:buFont typeface="Helvetica"/>
                <a:defRPr sz="2000">
                  <a:uFill>
                    <a:solidFill>
                      <a:srgbClr val="FFFDA9"/>
                    </a:solidFill>
                  </a:u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3. Ινιακό  οστούν</a:t>
              </a:r>
            </a:p>
          </p:txBody>
        </p:sp>
      </p:grpSp>
      <p:sp>
        <p:nvSpPr>
          <p:cNvPr id="179" name="4. Σφηνοειδές"/>
          <p:cNvSpPr txBox="1"/>
          <p:nvPr/>
        </p:nvSpPr>
        <p:spPr>
          <a:xfrm>
            <a:off x="348749" y="3132415"/>
            <a:ext cx="1947576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4. Σφηνοειδές </a:t>
            </a:r>
          </a:p>
        </p:txBody>
      </p:sp>
      <p:sp>
        <p:nvSpPr>
          <p:cNvPr id="180" name="εφίππιο"/>
          <p:cNvSpPr txBox="1"/>
          <p:nvPr/>
        </p:nvSpPr>
        <p:spPr>
          <a:xfrm>
            <a:off x="7202956" y="4929581"/>
            <a:ext cx="1054731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εφίππιο</a:t>
            </a:r>
          </a:p>
        </p:txBody>
      </p:sp>
      <p:sp>
        <p:nvSpPr>
          <p:cNvPr id="181" name="Απλή Ακτινογραφία"/>
          <p:cNvSpPr txBox="1"/>
          <p:nvPr/>
        </p:nvSpPr>
        <p:spPr>
          <a:xfrm>
            <a:off x="219063" y="1054100"/>
            <a:ext cx="2582417" cy="406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 marL="40639" marR="40639" algn="l" defTabSz="914400">
              <a:defRPr sz="2000">
                <a:solidFill>
                  <a:srgbClr val="006D8F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Απλή Ακτινογραφία</a:t>
            </a:r>
          </a:p>
        </p:txBody>
      </p:sp>
      <p:pic>
        <p:nvPicPr>
          <p:cNvPr id="182" name="droppedImage.png" descr="droppedImage.png"/>
          <p:cNvPicPr>
            <a:picLocks noChangeAspect="1"/>
          </p:cNvPicPr>
          <p:nvPr/>
        </p:nvPicPr>
        <p:blipFill>
          <a:blip r:embed="rId2"/>
          <a:srcRect l="2170" t="1364" r="2170" b="10228"/>
          <a:stretch>
            <a:fillRect/>
          </a:stretch>
        </p:blipFill>
        <p:spPr>
          <a:xfrm>
            <a:off x="3613471" y="1552070"/>
            <a:ext cx="7233896" cy="7900999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183" name="1"/>
          <p:cNvSpPr txBox="1"/>
          <p:nvPr/>
        </p:nvSpPr>
        <p:spPr>
          <a:xfrm>
            <a:off x="5662654" y="3314624"/>
            <a:ext cx="290879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184" name="2"/>
          <p:cNvSpPr txBox="1"/>
          <p:nvPr/>
        </p:nvSpPr>
        <p:spPr>
          <a:xfrm>
            <a:off x="8482207" y="2747604"/>
            <a:ext cx="290880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2</a:t>
            </a:r>
          </a:p>
        </p:txBody>
      </p:sp>
      <p:sp>
        <p:nvSpPr>
          <p:cNvPr id="185" name="3"/>
          <p:cNvSpPr txBox="1"/>
          <p:nvPr/>
        </p:nvSpPr>
        <p:spPr>
          <a:xfrm>
            <a:off x="9853886" y="5084251"/>
            <a:ext cx="290880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3</a:t>
            </a:r>
          </a:p>
        </p:txBody>
      </p:sp>
      <p:sp>
        <p:nvSpPr>
          <p:cNvPr id="186" name="4"/>
          <p:cNvSpPr txBox="1"/>
          <p:nvPr/>
        </p:nvSpPr>
        <p:spPr>
          <a:xfrm>
            <a:off x="7084952" y="5571074"/>
            <a:ext cx="290880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4</a:t>
            </a:r>
          </a:p>
        </p:txBody>
      </p:sp>
      <p:grpSp>
        <p:nvGrpSpPr>
          <p:cNvPr id="191" name="Group"/>
          <p:cNvGrpSpPr/>
          <p:nvPr/>
        </p:nvGrpSpPr>
        <p:grpSpPr>
          <a:xfrm>
            <a:off x="172512" y="4037820"/>
            <a:ext cx="3091196" cy="1842280"/>
            <a:chOff x="0" y="0"/>
            <a:chExt cx="3091194" cy="1842279"/>
          </a:xfrm>
        </p:grpSpPr>
        <p:sp>
          <p:nvSpPr>
            <p:cNvPr id="187" name="7. Γναθιαίο άντρο"/>
            <p:cNvSpPr txBox="1"/>
            <p:nvPr/>
          </p:nvSpPr>
          <p:spPr>
            <a:xfrm>
              <a:off x="0" y="953013"/>
              <a:ext cx="2300050" cy="4064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50800" tIns="50800" rIns="50800" bIns="50800" numCol="1" anchor="t">
              <a:spAutoFit/>
            </a:bodyPr>
            <a:lstStyle>
              <a:lvl1pPr marL="40639" marR="40639" algn="l" defTabSz="914400">
                <a:buClr>
                  <a:srgbClr val="FFFDA9"/>
                </a:buClr>
                <a:buFont typeface="Helvetica"/>
                <a:defRPr sz="2000">
                  <a:uFill>
                    <a:solidFill>
                      <a:srgbClr val="FFFDA9"/>
                    </a:solidFill>
                  </a:u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7. Γναθιαίο άντρο</a:t>
              </a:r>
            </a:p>
          </p:txBody>
        </p:sp>
        <p:sp>
          <p:nvSpPr>
            <p:cNvPr id="188" name="6. Οφθαλμικός κόγχος"/>
            <p:cNvSpPr txBox="1"/>
            <p:nvPr/>
          </p:nvSpPr>
          <p:spPr>
            <a:xfrm>
              <a:off x="24018" y="483379"/>
              <a:ext cx="2943632" cy="4064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t">
              <a:spAutoFit/>
            </a:bodyPr>
            <a:lstStyle>
              <a:lvl1pPr marL="40639" marR="40639" algn="l" defTabSz="914400">
                <a:buClr>
                  <a:srgbClr val="FFFDA9"/>
                </a:buClr>
                <a:buFont typeface="Helvetica"/>
                <a:defRPr sz="2000">
                  <a:uFill>
                    <a:solidFill>
                      <a:srgbClr val="FFFDA9"/>
                    </a:solidFill>
                  </a:u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6. Οφθαλμικός κόγχος</a:t>
              </a:r>
            </a:p>
          </p:txBody>
        </p:sp>
        <p:sp>
          <p:nvSpPr>
            <p:cNvPr id="189" name="5. Μετωπιαίος κόλπος"/>
            <p:cNvSpPr txBox="1"/>
            <p:nvPr/>
          </p:nvSpPr>
          <p:spPr>
            <a:xfrm>
              <a:off x="7144" y="0"/>
              <a:ext cx="2943632" cy="40640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t">
              <a:spAutoFit/>
            </a:bodyPr>
            <a:lstStyle>
              <a:lvl1pPr marL="40639" marR="40639" algn="l" defTabSz="914400">
                <a:buClr>
                  <a:srgbClr val="FFFDA9"/>
                </a:buClr>
                <a:buFont typeface="Helvetica"/>
                <a:defRPr sz="2000">
                  <a:uFill>
                    <a:solidFill>
                      <a:srgbClr val="FFFDA9"/>
                    </a:solidFill>
                  </a:u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5. Μετωπιαίος κόλπος</a:t>
              </a:r>
            </a:p>
          </p:txBody>
        </p:sp>
        <p:sp>
          <p:nvSpPr>
            <p:cNvPr id="190" name="8. Μαστοειδείς κυψέλες"/>
            <p:cNvSpPr txBox="1"/>
            <p:nvPr/>
          </p:nvSpPr>
          <p:spPr>
            <a:xfrm>
              <a:off x="0" y="1435879"/>
              <a:ext cx="3091195" cy="4064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50800" tIns="50800" rIns="50800" bIns="50800" numCol="1" anchor="t">
              <a:spAutoFit/>
            </a:bodyPr>
            <a:lstStyle>
              <a:lvl1pPr marL="40639" marR="40639" algn="l" defTabSz="914400">
                <a:buClr>
                  <a:srgbClr val="FFFDA9"/>
                </a:buClr>
                <a:buFont typeface="Helvetica"/>
                <a:defRPr sz="2000">
                  <a:uFill>
                    <a:solidFill>
                      <a:srgbClr val="FFFDA9"/>
                    </a:solidFill>
                  </a:u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8. Μαστοειδείς κυψέλες</a:t>
              </a:r>
            </a:p>
          </p:txBody>
        </p:sp>
      </p:grpSp>
      <p:sp>
        <p:nvSpPr>
          <p:cNvPr id="192" name="5"/>
          <p:cNvSpPr txBox="1"/>
          <p:nvPr/>
        </p:nvSpPr>
        <p:spPr>
          <a:xfrm>
            <a:off x="4654873" y="4181465"/>
            <a:ext cx="290879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5</a:t>
            </a:r>
          </a:p>
        </p:txBody>
      </p:sp>
      <p:sp>
        <p:nvSpPr>
          <p:cNvPr id="193" name="6"/>
          <p:cNvSpPr txBox="1"/>
          <p:nvPr/>
        </p:nvSpPr>
        <p:spPr>
          <a:xfrm>
            <a:off x="5048346" y="5299364"/>
            <a:ext cx="255563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6</a:t>
            </a:r>
          </a:p>
        </p:txBody>
      </p:sp>
      <p:sp>
        <p:nvSpPr>
          <p:cNvPr id="194" name="7"/>
          <p:cNvSpPr txBox="1"/>
          <p:nvPr/>
        </p:nvSpPr>
        <p:spPr>
          <a:xfrm>
            <a:off x="5662654" y="6019825"/>
            <a:ext cx="290879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7</a:t>
            </a:r>
          </a:p>
        </p:txBody>
      </p:sp>
      <p:sp>
        <p:nvSpPr>
          <p:cNvPr id="195" name="8"/>
          <p:cNvSpPr txBox="1"/>
          <p:nvPr/>
        </p:nvSpPr>
        <p:spPr>
          <a:xfrm>
            <a:off x="8279537" y="6057925"/>
            <a:ext cx="255563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8</a:t>
            </a:r>
          </a:p>
        </p:txBody>
      </p:sp>
      <p:sp>
        <p:nvSpPr>
          <p:cNvPr id="196" name="9"/>
          <p:cNvSpPr txBox="1"/>
          <p:nvPr/>
        </p:nvSpPr>
        <p:spPr>
          <a:xfrm>
            <a:off x="3769736" y="4619464"/>
            <a:ext cx="255563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9</a:t>
            </a:r>
          </a:p>
        </p:txBody>
      </p:sp>
      <p:sp>
        <p:nvSpPr>
          <p:cNvPr id="197" name="9. Ρινικά οστά"/>
          <p:cNvSpPr txBox="1"/>
          <p:nvPr/>
        </p:nvSpPr>
        <p:spPr>
          <a:xfrm>
            <a:off x="291658" y="5956565"/>
            <a:ext cx="1848605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9. Ρινικά οστά</a:t>
            </a:r>
          </a:p>
        </p:txBody>
      </p:sp>
      <p:sp>
        <p:nvSpPr>
          <p:cNvPr id="198" name="Line"/>
          <p:cNvSpPr/>
          <p:nvPr/>
        </p:nvSpPr>
        <p:spPr>
          <a:xfrm>
            <a:off x="5736331" y="1229368"/>
            <a:ext cx="1027454" cy="1833499"/>
          </a:xfrm>
          <a:prstGeom prst="line">
            <a:avLst/>
          </a:prstGeom>
          <a:ln w="38100">
            <a:solidFill>
              <a:schemeClr val="accent5"/>
            </a:solidFill>
            <a:miter lim="400000"/>
            <a:tailEnd type="triangle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199" name="Line"/>
          <p:cNvSpPr/>
          <p:nvPr/>
        </p:nvSpPr>
        <p:spPr>
          <a:xfrm flipH="1">
            <a:off x="9718223" y="1307570"/>
            <a:ext cx="395703" cy="1442706"/>
          </a:xfrm>
          <a:prstGeom prst="line">
            <a:avLst/>
          </a:prstGeom>
          <a:ln w="38100">
            <a:solidFill>
              <a:schemeClr val="accent5"/>
            </a:solidFill>
            <a:miter lim="400000"/>
            <a:tailEnd type="triangle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200" name="Line"/>
          <p:cNvSpPr/>
          <p:nvPr/>
        </p:nvSpPr>
        <p:spPr>
          <a:xfrm flipH="1">
            <a:off x="9948348" y="4302230"/>
            <a:ext cx="1046161" cy="465587"/>
          </a:xfrm>
          <a:prstGeom prst="line">
            <a:avLst/>
          </a:prstGeom>
          <a:ln w="38100">
            <a:solidFill>
              <a:schemeClr val="accent5"/>
            </a:solidFill>
            <a:miter lim="400000"/>
            <a:tailEnd type="triangle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grpSp>
        <p:nvGrpSpPr>
          <p:cNvPr id="204" name="Group"/>
          <p:cNvGrpSpPr/>
          <p:nvPr/>
        </p:nvGrpSpPr>
        <p:grpSpPr>
          <a:xfrm>
            <a:off x="6374393" y="4219565"/>
            <a:ext cx="1082884" cy="1448887"/>
            <a:chOff x="0" y="0"/>
            <a:chExt cx="1082883" cy="1448885"/>
          </a:xfrm>
        </p:grpSpPr>
        <p:sp>
          <p:nvSpPr>
            <p:cNvPr id="201" name="Rectangle"/>
            <p:cNvSpPr/>
            <p:nvPr/>
          </p:nvSpPr>
          <p:spPr>
            <a:xfrm>
              <a:off x="153444" y="763085"/>
              <a:ext cx="775996" cy="685801"/>
            </a:xfrm>
            <a:prstGeom prst="rect">
              <a:avLst/>
            </a:prstGeom>
            <a:noFill/>
            <a:ln w="25400" cap="flat">
              <a:solidFill>
                <a:srgbClr val="0000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4000">
                  <a:solidFill>
                    <a:srgbClr val="19242B"/>
                  </a:solidFill>
                  <a:effectLst>
                    <a:outerShdw blurRad="12700" dist="12700" dir="2700000" rotWithShape="0">
                      <a:srgbClr val="FFFFFF"/>
                    </a:outerShdw>
                  </a:effectLst>
                </a:defRPr>
              </a:pPr>
              <a:endParaRPr/>
            </a:p>
          </p:txBody>
        </p:sp>
        <p:sp>
          <p:nvSpPr>
            <p:cNvPr id="202" name="Εφίππιο"/>
            <p:cNvSpPr txBox="1"/>
            <p:nvPr/>
          </p:nvSpPr>
          <p:spPr>
            <a:xfrm>
              <a:off x="0" y="0"/>
              <a:ext cx="1082884" cy="40640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50800" tIns="50800" rIns="50800" bIns="50800" numCol="1" anchor="t">
              <a:spAutoFit/>
            </a:bodyPr>
            <a:lstStyle>
              <a:lvl1pPr marL="40639" marR="40639" algn="l" defTabSz="914400">
                <a:buClr>
                  <a:srgbClr val="FFFDA9"/>
                </a:buClr>
                <a:buFont typeface="Helvetica"/>
                <a:defRPr sz="2000">
                  <a:uFill>
                    <a:solidFill>
                      <a:srgbClr val="FFFDA9"/>
                    </a:solidFill>
                  </a:u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Εφίππιο</a:t>
              </a:r>
            </a:p>
          </p:txBody>
        </p:sp>
        <p:sp>
          <p:nvSpPr>
            <p:cNvPr id="203" name="Line"/>
            <p:cNvSpPr/>
            <p:nvPr/>
          </p:nvSpPr>
          <p:spPr>
            <a:xfrm flipH="1">
              <a:off x="562374" y="399898"/>
              <a:ext cx="1" cy="406401"/>
            </a:xfrm>
            <a:prstGeom prst="line">
              <a:avLst/>
            </a:prstGeom>
            <a:noFill/>
            <a:ln w="38100" cap="flat">
              <a:solidFill>
                <a:srgbClr val="000000"/>
              </a:solidFill>
              <a:prstDash val="solid"/>
              <a:miter lim="400000"/>
              <a:tailEnd type="triangle" w="med" len="med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>
                <a:defRPr sz="4000">
                  <a:solidFill>
                    <a:srgbClr val="19242B"/>
                  </a:solidFill>
                  <a:effectLst>
                    <a:outerShdw blurRad="12700" dist="12700" dir="2700000" rotWithShape="0">
                      <a:srgbClr val="FFFFFF"/>
                    </a:outerShdw>
                  </a:effectLst>
                </a:defRPr>
              </a:pPr>
              <a:endParaRPr/>
            </a:p>
          </p:txBody>
        </p:sp>
      </p:grpSp>
      <p:sp>
        <p:nvSpPr>
          <p:cNvPr id="205" name="Line"/>
          <p:cNvSpPr/>
          <p:nvPr/>
        </p:nvSpPr>
        <p:spPr>
          <a:xfrm>
            <a:off x="4093766" y="4911357"/>
            <a:ext cx="392931" cy="392930"/>
          </a:xfrm>
          <a:prstGeom prst="line">
            <a:avLst/>
          </a:prstGeom>
          <a:ln w="38100">
            <a:solidFill>
              <a:schemeClr val="accent5"/>
            </a:solidFill>
            <a:miter lim="400000"/>
            <a:tailEnd type="triangle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206" name="Αύλακες…"/>
          <p:cNvSpPr txBox="1"/>
          <p:nvPr/>
        </p:nvSpPr>
        <p:spPr>
          <a:xfrm>
            <a:off x="6684258" y="790364"/>
            <a:ext cx="2603896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/>
          <a:p>
            <a:pPr marL="383540" marR="40639" indent="-342900" algn="l" defTabSz="914400">
              <a:buClr>
                <a:srgbClr val="FFFED5"/>
              </a:buClr>
              <a:buFont typeface="Helvetica"/>
              <a:defRPr sz="2000">
                <a:uFill>
                  <a:solidFill>
                    <a:srgbClr val="FFFED5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Αύλακες</a:t>
            </a:r>
          </a:p>
          <a:p>
            <a:pPr marL="383540" marR="40639" indent="-342900" algn="l" defTabSz="914400">
              <a:buClr>
                <a:srgbClr val="FFFED5"/>
              </a:buClr>
              <a:buFont typeface="Helvetica"/>
              <a:defRPr sz="2000">
                <a:uFill>
                  <a:solidFill>
                    <a:srgbClr val="FFFED5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μηνιγγικών αγγείων</a:t>
            </a:r>
          </a:p>
        </p:txBody>
      </p:sp>
      <p:sp>
        <p:nvSpPr>
          <p:cNvPr id="207" name="Line"/>
          <p:cNvSpPr/>
          <p:nvPr/>
        </p:nvSpPr>
        <p:spPr>
          <a:xfrm flipH="1">
            <a:off x="7179367" y="1452656"/>
            <a:ext cx="757866" cy="2060234"/>
          </a:xfrm>
          <a:prstGeom prst="line">
            <a:avLst/>
          </a:prstGeom>
          <a:ln w="38100">
            <a:solidFill>
              <a:schemeClr val="accent5"/>
            </a:solidFill>
            <a:miter lim="400000"/>
            <a:tailEnd type="triangle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208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10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10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1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1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8" grpId="1" animBg="1" advAuto="0"/>
      <p:bldP spid="179" grpId="2" animBg="1" advAuto="0"/>
      <p:bldP spid="191" grpId="4" animBg="1" advAuto="0"/>
      <p:bldP spid="197" grpId="5" animBg="1" advAuto="0"/>
      <p:bldP spid="204" grpId="3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Line"/>
          <p:cNvSpPr/>
          <p:nvPr/>
        </p:nvSpPr>
        <p:spPr>
          <a:xfrm>
            <a:off x="95679" y="7271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211" name="Απλή  ακτινογραφία"/>
          <p:cNvSpPr txBox="1"/>
          <p:nvPr/>
        </p:nvSpPr>
        <p:spPr>
          <a:xfrm>
            <a:off x="185119" y="835140"/>
            <a:ext cx="2655132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 marL="40639" marR="40639" algn="l" defTabSz="914400">
              <a:spcBef>
                <a:spcPts val="1100"/>
              </a:spcBef>
              <a:buClr>
                <a:srgbClr val="FFA900"/>
              </a:buClr>
              <a:buFont typeface="Comic Sans MS"/>
              <a:defRPr sz="2000" b="1">
                <a:solidFill>
                  <a:srgbClr val="006D8F"/>
                </a:solidFill>
                <a:uFill>
                  <a:solidFill>
                    <a:srgbClr val="FFA9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Απλή  ακτινογραφία</a:t>
            </a:r>
          </a:p>
        </p:txBody>
      </p:sp>
      <p:pic>
        <p:nvPicPr>
          <p:cNvPr id="212" name="Image575.jpg" descr="Image575.jpg"/>
          <p:cNvPicPr>
            <a:picLocks/>
          </p:cNvPicPr>
          <p:nvPr/>
        </p:nvPicPr>
        <p:blipFill>
          <a:blip r:embed="rId2"/>
          <a:srcRect l="8146" r="7022" b="19772"/>
          <a:stretch>
            <a:fillRect/>
          </a:stretch>
        </p:blipFill>
        <p:spPr>
          <a:xfrm>
            <a:off x="5322664" y="1271059"/>
            <a:ext cx="7130578" cy="8024625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213" name="1. Στεφανιαία ραφή 2. Μετωπιαίο οστό…"/>
          <p:cNvSpPr txBox="1"/>
          <p:nvPr/>
        </p:nvSpPr>
        <p:spPr>
          <a:xfrm>
            <a:off x="361395" y="1993816"/>
            <a:ext cx="3868763" cy="32895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 defTabSz="914400">
              <a:lnSpc>
                <a:spcPct val="150000"/>
              </a:lnSpc>
              <a:tabLst>
                <a:tab pos="914400" algn="l"/>
              </a:tabLst>
              <a:defRPr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/>
              <a:t>1. </a:t>
            </a:r>
            <a:r>
              <a:rPr dirty="0" err="1"/>
              <a:t>Στεφ</a:t>
            </a:r>
            <a:r>
              <a:rPr dirty="0"/>
              <a:t>α</a:t>
            </a:r>
            <a:r>
              <a:rPr dirty="0" err="1"/>
              <a:t>νι</a:t>
            </a:r>
            <a:r>
              <a:rPr dirty="0"/>
              <a:t>α</a:t>
            </a:r>
            <a:r>
              <a:rPr dirty="0" err="1"/>
              <a:t>ί</a:t>
            </a:r>
            <a:r>
              <a:rPr dirty="0"/>
              <a:t>α </a:t>
            </a:r>
            <a:r>
              <a:rPr dirty="0" err="1"/>
              <a:t>ρ</a:t>
            </a:r>
            <a:r>
              <a:rPr dirty="0"/>
              <a:t>α</a:t>
            </a:r>
            <a:r>
              <a:rPr dirty="0" err="1"/>
              <a:t>φή</a:t>
            </a:r>
            <a:br>
              <a:rPr dirty="0"/>
            </a:br>
            <a:r>
              <a:rPr dirty="0"/>
              <a:t>2. </a:t>
            </a:r>
            <a:r>
              <a:rPr dirty="0" err="1"/>
              <a:t>Μετω</a:t>
            </a:r>
            <a:r>
              <a:rPr dirty="0"/>
              <a:t>π</a:t>
            </a:r>
            <a:r>
              <a:rPr dirty="0" err="1"/>
              <a:t>ι</a:t>
            </a:r>
            <a:r>
              <a:rPr dirty="0"/>
              <a:t>α</a:t>
            </a:r>
            <a:r>
              <a:rPr dirty="0" err="1"/>
              <a:t>ίο</a:t>
            </a:r>
            <a:r>
              <a:rPr dirty="0"/>
              <a:t> </a:t>
            </a:r>
            <a:r>
              <a:rPr dirty="0" err="1"/>
              <a:t>οστό</a:t>
            </a:r>
            <a:endParaRPr dirty="0"/>
          </a:p>
          <a:p>
            <a:pPr algn="l" defTabSz="914400">
              <a:lnSpc>
                <a:spcPct val="150000"/>
              </a:lnSpc>
              <a:tabLst>
                <a:tab pos="914400" algn="l"/>
              </a:tabLst>
              <a:defRPr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/>
              <a:t>3. </a:t>
            </a:r>
            <a:r>
              <a:rPr dirty="0" err="1"/>
              <a:t>Βρεγμ</a:t>
            </a:r>
            <a:r>
              <a:rPr dirty="0"/>
              <a:t>α</a:t>
            </a:r>
            <a:r>
              <a:rPr dirty="0" err="1"/>
              <a:t>τικό</a:t>
            </a:r>
            <a:r>
              <a:rPr dirty="0"/>
              <a:t> </a:t>
            </a:r>
            <a:r>
              <a:rPr dirty="0" err="1"/>
              <a:t>οστό</a:t>
            </a:r>
            <a:endParaRPr lang="en-US" dirty="0"/>
          </a:p>
          <a:p>
            <a:pPr algn="l" defTabSz="914400">
              <a:lnSpc>
                <a:spcPct val="150000"/>
              </a:lnSpc>
              <a:tabLst>
                <a:tab pos="914400" algn="l"/>
              </a:tabLst>
              <a:defRPr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lang="en-GR" dirty="0"/>
              <a:t>4. </a:t>
            </a:r>
            <a:r>
              <a:rPr lang="el-GR" dirty="0"/>
              <a:t>Οφθαλμικός </a:t>
            </a:r>
            <a:r>
              <a:rPr lang="el-GR" dirty="0" err="1"/>
              <a:t>κόγχος</a:t>
            </a:r>
            <a:endParaRPr lang="el-GR" dirty="0"/>
          </a:p>
          <a:p>
            <a:pPr algn="l" defTabSz="914400">
              <a:lnSpc>
                <a:spcPct val="150000"/>
              </a:lnSpc>
              <a:tabLst>
                <a:tab pos="914400" algn="l"/>
              </a:tabLst>
              <a:defRPr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lang="el-GR" dirty="0"/>
              <a:t>5. Ρινικό διάφραγμα</a:t>
            </a:r>
          </a:p>
          <a:p>
            <a:pPr algn="l" defTabSz="914400">
              <a:lnSpc>
                <a:spcPct val="150000"/>
              </a:lnSpc>
              <a:tabLst>
                <a:tab pos="914400" algn="l"/>
              </a:tabLst>
              <a:defRPr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lang="el-GR" dirty="0"/>
              <a:t>6. Ηθμοειδείς κυψέλες</a:t>
            </a:r>
          </a:p>
          <a:p>
            <a:pPr algn="l" defTabSz="914400">
              <a:lnSpc>
                <a:spcPct val="150000"/>
              </a:lnSpc>
              <a:tabLst>
                <a:tab pos="914400" algn="l"/>
              </a:tabLst>
              <a:defRPr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lang="el-GR" dirty="0"/>
              <a:t>7. Ρινικές κόγχες</a:t>
            </a:r>
            <a:endParaRPr dirty="0"/>
          </a:p>
        </p:txBody>
      </p:sp>
      <p:sp>
        <p:nvSpPr>
          <p:cNvPr id="214" name="1"/>
          <p:cNvSpPr txBox="1"/>
          <p:nvPr/>
        </p:nvSpPr>
        <p:spPr>
          <a:xfrm>
            <a:off x="7068201" y="3991996"/>
            <a:ext cx="290879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215" name="2"/>
          <p:cNvSpPr txBox="1"/>
          <p:nvPr/>
        </p:nvSpPr>
        <p:spPr>
          <a:xfrm>
            <a:off x="8422945" y="4110536"/>
            <a:ext cx="290879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2</a:t>
            </a:r>
          </a:p>
        </p:txBody>
      </p:sp>
      <p:sp>
        <p:nvSpPr>
          <p:cNvPr id="216" name="3"/>
          <p:cNvSpPr txBox="1"/>
          <p:nvPr/>
        </p:nvSpPr>
        <p:spPr>
          <a:xfrm>
            <a:off x="9963967" y="2789661"/>
            <a:ext cx="290879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dirty="0"/>
              <a:t>3</a:t>
            </a:r>
          </a:p>
        </p:txBody>
      </p:sp>
      <p:sp>
        <p:nvSpPr>
          <p:cNvPr id="217" name="3"/>
          <p:cNvSpPr txBox="1"/>
          <p:nvPr/>
        </p:nvSpPr>
        <p:spPr>
          <a:xfrm>
            <a:off x="7229070" y="2594909"/>
            <a:ext cx="290879" cy="482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3</a:t>
            </a:r>
          </a:p>
        </p:txBody>
      </p:sp>
      <p:sp>
        <p:nvSpPr>
          <p:cNvPr id="218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  <p:sp>
        <p:nvSpPr>
          <p:cNvPr id="2" name="3">
            <a:extLst>
              <a:ext uri="{FF2B5EF4-FFF2-40B4-BE49-F238E27FC236}">
                <a16:creationId xmlns:a16="http://schemas.microsoft.com/office/drawing/2014/main" id="{0BAA91D0-1DE4-D666-C0ED-9FAC79324E9C}"/>
              </a:ext>
            </a:extLst>
          </p:cNvPr>
          <p:cNvSpPr txBox="1"/>
          <p:nvPr/>
        </p:nvSpPr>
        <p:spPr>
          <a:xfrm>
            <a:off x="7364256" y="5554790"/>
            <a:ext cx="280526" cy="4873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lang="el-GR" dirty="0">
                <a:solidFill>
                  <a:srgbClr val="FFFF00"/>
                </a:solidFill>
              </a:rPr>
              <a:t>4</a:t>
            </a:r>
            <a:endParaRPr dirty="0">
              <a:solidFill>
                <a:srgbClr val="FFFF00"/>
              </a:solidFill>
            </a:endParaRPr>
          </a:p>
        </p:txBody>
      </p:sp>
      <p:sp>
        <p:nvSpPr>
          <p:cNvPr id="3" name="3">
            <a:extLst>
              <a:ext uri="{FF2B5EF4-FFF2-40B4-BE49-F238E27FC236}">
                <a16:creationId xmlns:a16="http://schemas.microsoft.com/office/drawing/2014/main" id="{701D4119-0D99-CC61-07D8-E4BA07BD8269}"/>
              </a:ext>
            </a:extLst>
          </p:cNvPr>
          <p:cNvSpPr txBox="1"/>
          <p:nvPr/>
        </p:nvSpPr>
        <p:spPr>
          <a:xfrm>
            <a:off x="8556307" y="6316913"/>
            <a:ext cx="280526" cy="4873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lang="el-GR" dirty="0"/>
              <a:t>5</a:t>
            </a:r>
            <a:endParaRPr dirty="0"/>
          </a:p>
        </p:txBody>
      </p:sp>
      <p:sp>
        <p:nvSpPr>
          <p:cNvPr id="4" name="3">
            <a:extLst>
              <a:ext uri="{FF2B5EF4-FFF2-40B4-BE49-F238E27FC236}">
                <a16:creationId xmlns:a16="http://schemas.microsoft.com/office/drawing/2014/main" id="{FD0689A3-21DB-CC45-9E25-CE0E7FA138E8}"/>
              </a:ext>
            </a:extLst>
          </p:cNvPr>
          <p:cNvSpPr txBox="1"/>
          <p:nvPr/>
        </p:nvSpPr>
        <p:spPr>
          <a:xfrm>
            <a:off x="8920707" y="6039747"/>
            <a:ext cx="280526" cy="4873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lang="el-GR" dirty="0"/>
              <a:t>6</a:t>
            </a:r>
            <a:endParaRPr dirty="0"/>
          </a:p>
        </p:txBody>
      </p:sp>
      <p:sp>
        <p:nvSpPr>
          <p:cNvPr id="5" name="3">
            <a:extLst>
              <a:ext uri="{FF2B5EF4-FFF2-40B4-BE49-F238E27FC236}">
                <a16:creationId xmlns:a16="http://schemas.microsoft.com/office/drawing/2014/main" id="{7B2BAECD-2671-92D4-07B1-4B4F7DED6049}"/>
              </a:ext>
            </a:extLst>
          </p:cNvPr>
          <p:cNvSpPr txBox="1"/>
          <p:nvPr/>
        </p:nvSpPr>
        <p:spPr>
          <a:xfrm>
            <a:off x="8747689" y="7266622"/>
            <a:ext cx="280526" cy="4873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5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lang="el-GR" dirty="0">
                <a:solidFill>
                  <a:srgbClr val="FFFF00"/>
                </a:solidFill>
              </a:rPr>
              <a:t>7</a:t>
            </a:r>
            <a:endParaRPr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  <p:pic>
        <p:nvPicPr>
          <p:cNvPr id="221" name="Image" descr="Image"/>
          <p:cNvPicPr>
            <a:picLocks noChangeAspect="1"/>
          </p:cNvPicPr>
          <p:nvPr/>
        </p:nvPicPr>
        <p:blipFill>
          <a:blip r:embed="rId2"/>
          <a:srcRect l="22823" t="2807" r="22823" b="3757"/>
          <a:stretch>
            <a:fillRect/>
          </a:stretch>
        </p:blipFill>
        <p:spPr>
          <a:xfrm>
            <a:off x="267288" y="1642233"/>
            <a:ext cx="4846293" cy="7118330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pic>
        <p:nvPicPr>
          <p:cNvPr id="222" name="Image" descr="Image"/>
          <p:cNvPicPr>
            <a:picLocks noChangeAspect="1"/>
          </p:cNvPicPr>
          <p:nvPr/>
        </p:nvPicPr>
        <p:blipFill>
          <a:blip r:embed="rId3"/>
          <a:srcRect l="13776" t="7684" r="12543" b="6343"/>
          <a:stretch>
            <a:fillRect/>
          </a:stretch>
        </p:blipFill>
        <p:spPr>
          <a:xfrm>
            <a:off x="5311468" y="1631121"/>
            <a:ext cx="7485902" cy="7140643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" name="Image" descr="Image"/>
          <p:cNvPicPr>
            <a:picLocks noChangeAspect="1"/>
          </p:cNvPicPr>
          <p:nvPr/>
        </p:nvPicPr>
        <p:blipFill>
          <a:blip r:embed="rId2"/>
          <a:srcRect l="51072" r="1831" b="12008"/>
          <a:stretch>
            <a:fillRect/>
          </a:stretch>
        </p:blipFill>
        <p:spPr>
          <a:xfrm>
            <a:off x="273353" y="328889"/>
            <a:ext cx="6124845" cy="4904185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pic>
        <p:nvPicPr>
          <p:cNvPr id="225" name="Axials5-11.jpg" descr="Axials5-11.jpg"/>
          <p:cNvPicPr>
            <a:picLocks noChangeAspect="1"/>
          </p:cNvPicPr>
          <p:nvPr/>
        </p:nvPicPr>
        <p:blipFill>
          <a:blip r:embed="rId3"/>
          <a:srcRect l="12510" r="5015"/>
          <a:stretch>
            <a:fillRect/>
          </a:stretch>
        </p:blipFill>
        <p:spPr>
          <a:xfrm>
            <a:off x="3791362" y="4421645"/>
            <a:ext cx="4372281" cy="5004179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pic>
        <p:nvPicPr>
          <p:cNvPr id="226" name="Axials5-12.jpg" descr="Axials5-12.jpg"/>
          <p:cNvPicPr>
            <a:picLocks noChangeAspect="1"/>
          </p:cNvPicPr>
          <p:nvPr/>
        </p:nvPicPr>
        <p:blipFill>
          <a:blip r:embed="rId4"/>
          <a:srcRect l="12878" t="1300" r="8576"/>
          <a:stretch>
            <a:fillRect/>
          </a:stretch>
        </p:blipFill>
        <p:spPr>
          <a:xfrm>
            <a:off x="8293845" y="278883"/>
            <a:ext cx="4250061" cy="5004033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227" name="Ινιομαστοειδής ραφή"/>
          <p:cNvSpPr txBox="1"/>
          <p:nvPr/>
        </p:nvSpPr>
        <p:spPr>
          <a:xfrm>
            <a:off x="769827" y="9006215"/>
            <a:ext cx="2722970" cy="419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 marL="383540" marR="40639" indent="-342900" algn="l" defTabSz="914400">
              <a:lnSpc>
                <a:spcPct val="120000"/>
              </a:lnSpc>
              <a:buClr>
                <a:srgbClr val="FFFDA9"/>
              </a:buClr>
              <a:buFont typeface="Helvetica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Ινιομαστοειδής ραφή</a:t>
            </a:r>
          </a:p>
        </p:txBody>
      </p:sp>
      <p:sp>
        <p:nvSpPr>
          <p:cNvPr id="228" name="Σφηνολεπιδοειδής σχισμή"/>
          <p:cNvSpPr txBox="1"/>
          <p:nvPr/>
        </p:nvSpPr>
        <p:spPr>
          <a:xfrm>
            <a:off x="8786903" y="5457348"/>
            <a:ext cx="3581018" cy="4391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383540" marR="40639" indent="-342900" algn="l" defTabSz="914400">
              <a:lnSpc>
                <a:spcPct val="120000"/>
              </a:lnSpc>
              <a:buClr>
                <a:srgbClr val="FFD300"/>
              </a:buClr>
              <a:buFont typeface="Helvetica"/>
              <a:defRPr sz="2000">
                <a:uFill>
                  <a:solidFill>
                    <a:srgbClr val="FFD3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Σφηνολεπιδοειδής σχισμή</a:t>
            </a:r>
          </a:p>
        </p:txBody>
      </p:sp>
      <p:sp>
        <p:nvSpPr>
          <p:cNvPr id="229" name="Βάση κρανίου"/>
          <p:cNvSpPr txBox="1"/>
          <p:nvPr/>
        </p:nvSpPr>
        <p:spPr>
          <a:xfrm>
            <a:off x="9508445" y="8699937"/>
            <a:ext cx="1879601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marL="40639" marR="40639" algn="l" defTabSz="914400">
              <a:buClr>
                <a:srgbClr val="EAEBFF"/>
              </a:buClr>
              <a:buFont typeface="Helvetica"/>
              <a:defRPr sz="2000">
                <a:solidFill>
                  <a:schemeClr val="accent5">
                    <a:hueOff val="-176146"/>
                    <a:satOff val="3665"/>
                    <a:lumOff val="-13986"/>
                  </a:schemeClr>
                </a:solidFill>
                <a:uFill>
                  <a:solidFill>
                    <a:srgbClr val="E324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Βάση κρανίου</a:t>
            </a:r>
          </a:p>
        </p:txBody>
      </p:sp>
      <p:sp>
        <p:nvSpPr>
          <p:cNvPr id="230" name="Αξονική Τομογραφία"/>
          <p:cNvSpPr txBox="1"/>
          <p:nvPr/>
        </p:nvSpPr>
        <p:spPr>
          <a:xfrm>
            <a:off x="9498985" y="8175743"/>
            <a:ext cx="2863454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 marL="40639" marR="40639" algn="l" defTabSz="914400">
              <a:spcBef>
                <a:spcPts val="1100"/>
              </a:spcBef>
              <a:buClr>
                <a:srgbClr val="FFA900"/>
              </a:buClr>
              <a:buFont typeface="Comic Sans MS"/>
              <a:defRPr sz="2000" b="1">
                <a:solidFill>
                  <a:srgbClr val="006D8F"/>
                </a:solidFill>
                <a:uFill>
                  <a:solidFill>
                    <a:srgbClr val="FFA9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Αξονική Τομογραφία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Line"/>
          <p:cNvSpPr/>
          <p:nvPr/>
        </p:nvSpPr>
        <p:spPr>
          <a:xfrm>
            <a:off x="95679" y="6890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233" name="1. Ρινικά οστά…"/>
          <p:cNvSpPr txBox="1"/>
          <p:nvPr/>
        </p:nvSpPr>
        <p:spPr>
          <a:xfrm>
            <a:off x="84034" y="2398638"/>
            <a:ext cx="3775309" cy="63804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marL="383540" marR="40639" indent="-342900" algn="l" defTabSz="914400">
              <a:lnSpc>
                <a:spcPct val="140000"/>
              </a:lnSpc>
              <a:buClr>
                <a:srgbClr val="FFFDA9"/>
              </a:buClr>
              <a:buFont typeface="Arial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1. Ρινικά οστά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FFFDA9"/>
              </a:buClr>
              <a:buFont typeface="Arial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2. Ζυγωματικό οστό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FFFDA9"/>
              </a:buClr>
              <a:buFont typeface="Arial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3. Ινιακό οστό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FFFDA9"/>
              </a:buClr>
              <a:buFont typeface="Arial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4. Σφηνοειδές οστό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FFFDA9"/>
              </a:buClr>
              <a:buFont typeface="Arial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5. Κόνδυλος κάτω γνάθου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FFFDA9"/>
              </a:buClr>
              <a:buFont typeface="Arial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6. Μαστοειδείς κυψέλες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FFFDA9"/>
              </a:buClr>
              <a:buFont typeface="Arial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7. Ινιακό τρήμα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FFFDA9"/>
              </a:buClr>
              <a:buFont typeface="Arial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8. Στυλοειδής απόφυση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FFFDA9"/>
              </a:buClr>
              <a:buFont typeface="Arial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9. Ρινικό διάφραγμα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FFFDA9"/>
              </a:buClr>
              <a:buFont typeface="Arial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10. Δακρυϊκός πόρος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FFFDA9"/>
              </a:buClr>
              <a:buFont typeface="Arial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11. Πτερυγοειδής απόφυση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FFFDA9"/>
              </a:buClr>
              <a:buFont typeface="Arial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12. Πτερυγουπερώιος βόθρος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FFFDA9"/>
              </a:buClr>
              <a:buFont typeface="Arial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13. Σφηνουπερώιο τρήμα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FFFDA9"/>
              </a:buClr>
              <a:buFont typeface="Arial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14. Ρινοφάρυγγας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FFFDA9"/>
              </a:buClr>
              <a:buFont typeface="Arial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15. Ρινικές κόγχες	</a:t>
            </a:r>
          </a:p>
        </p:txBody>
      </p:sp>
      <p:sp>
        <p:nvSpPr>
          <p:cNvPr id="234" name="Βάση κρανίου"/>
          <p:cNvSpPr txBox="1"/>
          <p:nvPr/>
        </p:nvSpPr>
        <p:spPr>
          <a:xfrm>
            <a:off x="10722039" y="699250"/>
            <a:ext cx="1879601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marL="40639" marR="40639" algn="l" defTabSz="914400">
              <a:buClr>
                <a:srgbClr val="EAEBFF"/>
              </a:buClr>
              <a:buFont typeface="Helvetica"/>
              <a:defRPr sz="2000">
                <a:solidFill>
                  <a:schemeClr val="accent5">
                    <a:hueOff val="-176146"/>
                    <a:satOff val="3665"/>
                    <a:lumOff val="-13986"/>
                  </a:schemeClr>
                </a:solidFill>
                <a:uFill>
                  <a:solidFill>
                    <a:srgbClr val="E324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Βάση κρανίου</a:t>
            </a:r>
          </a:p>
        </p:txBody>
      </p:sp>
      <p:pic>
        <p:nvPicPr>
          <p:cNvPr id="235" name="image.jpg" descr="image.jpg"/>
          <p:cNvPicPr>
            <a:picLocks/>
          </p:cNvPicPr>
          <p:nvPr/>
        </p:nvPicPr>
        <p:blipFill>
          <a:blip r:embed="rId2"/>
          <a:srcRect l="9600" r="9855"/>
          <a:stretch>
            <a:fillRect/>
          </a:stretch>
        </p:blipFill>
        <p:spPr>
          <a:xfrm>
            <a:off x="5643740" y="1578379"/>
            <a:ext cx="6825473" cy="7738494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236" name="Line"/>
          <p:cNvSpPr/>
          <p:nvPr/>
        </p:nvSpPr>
        <p:spPr>
          <a:xfrm flipH="1">
            <a:off x="9619014" y="2223856"/>
            <a:ext cx="1191319" cy="930092"/>
          </a:xfrm>
          <a:prstGeom prst="line">
            <a:avLst/>
          </a:prstGeom>
          <a:ln w="38100">
            <a:solidFill>
              <a:schemeClr val="accent5"/>
            </a:solidFill>
            <a:tailEnd type="triangle"/>
          </a:ln>
        </p:spPr>
        <p:txBody>
          <a:bodyPr lIns="0" tIns="0" rIns="0" bIns="0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37" name="Line"/>
          <p:cNvSpPr/>
          <p:nvPr/>
        </p:nvSpPr>
        <p:spPr>
          <a:xfrm flipH="1" flipV="1">
            <a:off x="11159209" y="3787973"/>
            <a:ext cx="1335461" cy="1"/>
          </a:xfrm>
          <a:prstGeom prst="line">
            <a:avLst/>
          </a:prstGeom>
          <a:ln w="38100">
            <a:solidFill>
              <a:schemeClr val="accent5"/>
            </a:solidFill>
            <a:tailEnd type="triangle"/>
          </a:ln>
        </p:spPr>
        <p:txBody>
          <a:bodyPr lIns="0" tIns="0" rIns="0" bIns="0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38" name="6"/>
          <p:cNvSpPr txBox="1"/>
          <p:nvPr/>
        </p:nvSpPr>
        <p:spPr>
          <a:xfrm>
            <a:off x="11189123" y="7214227"/>
            <a:ext cx="412779" cy="580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500">
                <a:solidFill>
                  <a:srgbClr val="FFFDA9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6</a:t>
            </a:r>
          </a:p>
        </p:txBody>
      </p:sp>
      <p:sp>
        <p:nvSpPr>
          <p:cNvPr id="239" name="Line"/>
          <p:cNvSpPr/>
          <p:nvPr/>
        </p:nvSpPr>
        <p:spPr>
          <a:xfrm flipH="1">
            <a:off x="9859031" y="4781559"/>
            <a:ext cx="455032" cy="2501"/>
          </a:xfrm>
          <a:prstGeom prst="line">
            <a:avLst/>
          </a:prstGeom>
          <a:ln>
            <a:solidFill>
              <a:srgbClr val="FFFDA9"/>
            </a:solidFill>
            <a:tailEnd type="triangle"/>
          </a:ln>
        </p:spPr>
        <p:txBody>
          <a:bodyPr lIns="0" tIns="0" rIns="0" bIns="0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40" name="Line"/>
          <p:cNvSpPr/>
          <p:nvPr/>
        </p:nvSpPr>
        <p:spPr>
          <a:xfrm flipH="1">
            <a:off x="9859031" y="4894067"/>
            <a:ext cx="455032" cy="2501"/>
          </a:xfrm>
          <a:prstGeom prst="line">
            <a:avLst/>
          </a:prstGeom>
          <a:ln>
            <a:solidFill>
              <a:srgbClr val="FFFDA9"/>
            </a:solidFill>
            <a:tailEnd type="triangle"/>
          </a:ln>
        </p:spPr>
        <p:txBody>
          <a:bodyPr lIns="0" tIns="0" rIns="0" bIns="0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41" name="11"/>
          <p:cNvSpPr txBox="1"/>
          <p:nvPr/>
        </p:nvSpPr>
        <p:spPr>
          <a:xfrm>
            <a:off x="9496411" y="5157566"/>
            <a:ext cx="581541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rgbClr val="FFFDA9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11</a:t>
            </a:r>
          </a:p>
        </p:txBody>
      </p:sp>
      <p:sp>
        <p:nvSpPr>
          <p:cNvPr id="242" name="7"/>
          <p:cNvSpPr txBox="1"/>
          <p:nvPr/>
        </p:nvSpPr>
        <p:spPr>
          <a:xfrm>
            <a:off x="8850079" y="7441743"/>
            <a:ext cx="412779" cy="580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rgbClr val="FFFDA9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7</a:t>
            </a:r>
          </a:p>
        </p:txBody>
      </p:sp>
      <p:sp>
        <p:nvSpPr>
          <p:cNvPr id="243" name="8"/>
          <p:cNvSpPr txBox="1"/>
          <p:nvPr/>
        </p:nvSpPr>
        <p:spPr>
          <a:xfrm>
            <a:off x="5966580" y="6620871"/>
            <a:ext cx="310013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rgbClr val="FFFDA9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dirty="0"/>
              <a:t>8</a:t>
            </a:r>
          </a:p>
        </p:txBody>
      </p:sp>
      <p:sp>
        <p:nvSpPr>
          <p:cNvPr id="244" name="Line"/>
          <p:cNvSpPr/>
          <p:nvPr/>
        </p:nvSpPr>
        <p:spPr>
          <a:xfrm>
            <a:off x="6375144" y="6824071"/>
            <a:ext cx="792556" cy="2501"/>
          </a:xfrm>
          <a:prstGeom prst="line">
            <a:avLst/>
          </a:prstGeom>
          <a:ln w="38100">
            <a:solidFill>
              <a:schemeClr val="accent5"/>
            </a:solidFill>
            <a:tailEnd type="triangle"/>
          </a:ln>
        </p:spPr>
        <p:txBody>
          <a:bodyPr lIns="0" tIns="0" rIns="0" bIns="0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45" name="12"/>
          <p:cNvSpPr txBox="1"/>
          <p:nvPr/>
        </p:nvSpPr>
        <p:spPr>
          <a:xfrm>
            <a:off x="10731348" y="4667742"/>
            <a:ext cx="581541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rgbClr val="FFFDA9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12</a:t>
            </a:r>
          </a:p>
        </p:txBody>
      </p:sp>
      <p:sp>
        <p:nvSpPr>
          <p:cNvPr id="246" name="1"/>
          <p:cNvSpPr txBox="1"/>
          <p:nvPr/>
        </p:nvSpPr>
        <p:spPr>
          <a:xfrm>
            <a:off x="8171408" y="1135223"/>
            <a:ext cx="412779" cy="580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247" name="2"/>
          <p:cNvSpPr txBox="1"/>
          <p:nvPr/>
        </p:nvSpPr>
        <p:spPr>
          <a:xfrm>
            <a:off x="12501291" y="3575952"/>
            <a:ext cx="412779" cy="580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2</a:t>
            </a:r>
          </a:p>
        </p:txBody>
      </p:sp>
      <p:sp>
        <p:nvSpPr>
          <p:cNvPr id="248" name="3"/>
          <p:cNvSpPr txBox="1"/>
          <p:nvPr/>
        </p:nvSpPr>
        <p:spPr>
          <a:xfrm>
            <a:off x="9406500" y="7026392"/>
            <a:ext cx="412779" cy="580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rgbClr val="FFFDA9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3</a:t>
            </a:r>
          </a:p>
        </p:txBody>
      </p:sp>
      <p:sp>
        <p:nvSpPr>
          <p:cNvPr id="249" name="4"/>
          <p:cNvSpPr txBox="1"/>
          <p:nvPr/>
        </p:nvSpPr>
        <p:spPr>
          <a:xfrm>
            <a:off x="7671003" y="4257355"/>
            <a:ext cx="412779" cy="580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rgbClr val="FFFDA9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dirty="0"/>
              <a:t>4</a:t>
            </a:r>
          </a:p>
        </p:txBody>
      </p:sp>
      <p:pic>
        <p:nvPicPr>
          <p:cNvPr id="250" name="Image" descr="Image"/>
          <p:cNvPicPr>
            <a:picLocks noChangeAspect="1"/>
          </p:cNvPicPr>
          <p:nvPr/>
        </p:nvPicPr>
        <p:blipFill>
          <a:blip r:embed="rId3"/>
          <a:srcRect l="15565" t="7371" r="13068" b="9470"/>
          <a:stretch>
            <a:fillRect/>
          </a:stretch>
        </p:blipFill>
        <p:spPr>
          <a:xfrm>
            <a:off x="3367767" y="831855"/>
            <a:ext cx="2863284" cy="3975273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sp>
        <p:nvSpPr>
          <p:cNvPr id="251" name="Αξονική Τομογραφία"/>
          <p:cNvSpPr txBox="1"/>
          <p:nvPr/>
        </p:nvSpPr>
        <p:spPr>
          <a:xfrm>
            <a:off x="134317" y="1222043"/>
            <a:ext cx="2863454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 marL="40639" marR="40639" algn="l" defTabSz="914400">
              <a:spcBef>
                <a:spcPts val="1100"/>
              </a:spcBef>
              <a:buClr>
                <a:srgbClr val="FFA900"/>
              </a:buClr>
              <a:buFont typeface="Comic Sans MS"/>
              <a:defRPr sz="2000" b="1">
                <a:solidFill>
                  <a:srgbClr val="006D8F"/>
                </a:solidFill>
                <a:uFill>
                  <a:solidFill>
                    <a:srgbClr val="FFA9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Αξονική Τομογραφία</a:t>
            </a:r>
          </a:p>
        </p:txBody>
      </p:sp>
      <p:sp>
        <p:nvSpPr>
          <p:cNvPr id="252" name="Line"/>
          <p:cNvSpPr/>
          <p:nvPr/>
        </p:nvSpPr>
        <p:spPr>
          <a:xfrm>
            <a:off x="8373779" y="1544171"/>
            <a:ext cx="123794" cy="930367"/>
          </a:xfrm>
          <a:prstGeom prst="line">
            <a:avLst/>
          </a:prstGeom>
          <a:ln w="38100">
            <a:solidFill>
              <a:schemeClr val="accent5"/>
            </a:solidFill>
            <a:tailEnd type="triangle"/>
          </a:ln>
        </p:spPr>
        <p:txBody>
          <a:bodyPr lIns="0" tIns="0" rIns="0" bIns="0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53" name="5"/>
          <p:cNvSpPr txBox="1"/>
          <p:nvPr/>
        </p:nvSpPr>
        <p:spPr>
          <a:xfrm>
            <a:off x="11189123" y="5854133"/>
            <a:ext cx="412779" cy="580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rgbClr val="FFFDA9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5</a:t>
            </a:r>
          </a:p>
        </p:txBody>
      </p:sp>
      <p:sp>
        <p:nvSpPr>
          <p:cNvPr id="254" name="9"/>
          <p:cNvSpPr txBox="1"/>
          <p:nvPr/>
        </p:nvSpPr>
        <p:spPr>
          <a:xfrm>
            <a:off x="8766968" y="3868550"/>
            <a:ext cx="310013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rgbClr val="FFFDA9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9</a:t>
            </a:r>
          </a:p>
        </p:txBody>
      </p:sp>
      <p:sp>
        <p:nvSpPr>
          <p:cNvPr id="255" name="10"/>
          <p:cNvSpPr txBox="1"/>
          <p:nvPr/>
        </p:nvSpPr>
        <p:spPr>
          <a:xfrm>
            <a:off x="10731348" y="1989332"/>
            <a:ext cx="581541" cy="4509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rgbClr val="FFFDA9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10</a:t>
            </a:r>
          </a:p>
        </p:txBody>
      </p:sp>
      <p:sp>
        <p:nvSpPr>
          <p:cNvPr id="256" name="13"/>
          <p:cNvSpPr txBox="1"/>
          <p:nvPr/>
        </p:nvSpPr>
        <p:spPr>
          <a:xfrm>
            <a:off x="10329643" y="4648200"/>
            <a:ext cx="581542" cy="457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rgbClr val="FFFDA9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13</a:t>
            </a:r>
          </a:p>
        </p:txBody>
      </p:sp>
      <p:sp>
        <p:nvSpPr>
          <p:cNvPr id="257" name="14"/>
          <p:cNvSpPr txBox="1"/>
          <p:nvPr/>
        </p:nvSpPr>
        <p:spPr>
          <a:xfrm>
            <a:off x="8714929" y="5515447"/>
            <a:ext cx="581541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rgbClr val="FFFDA9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14</a:t>
            </a:r>
          </a:p>
        </p:txBody>
      </p:sp>
      <p:sp>
        <p:nvSpPr>
          <p:cNvPr id="258" name="15"/>
          <p:cNvSpPr txBox="1"/>
          <p:nvPr/>
        </p:nvSpPr>
        <p:spPr>
          <a:xfrm>
            <a:off x="8976652" y="3868550"/>
            <a:ext cx="581542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rgbClr val="FFFDA9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15</a:t>
            </a:r>
          </a:p>
        </p:txBody>
      </p:sp>
      <p:sp>
        <p:nvSpPr>
          <p:cNvPr id="259" name="Line"/>
          <p:cNvSpPr/>
          <p:nvPr/>
        </p:nvSpPr>
        <p:spPr>
          <a:xfrm>
            <a:off x="3175000" y="2980429"/>
            <a:ext cx="3248989" cy="1"/>
          </a:xfrm>
          <a:prstGeom prst="line">
            <a:avLst/>
          </a:prstGeom>
          <a:ln w="38100">
            <a:solidFill>
              <a:schemeClr val="accent5"/>
            </a:solidFill>
            <a:miter lim="400000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260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2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974" y="519563"/>
            <a:ext cx="10918794" cy="4408721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pic>
        <p:nvPicPr>
          <p:cNvPr id="263" name="Bony-Landmarks-of-the-Sphenoid-Body-in-the-Middle-Cranial-Fossa.jpg" descr="Bony-Landmarks-of-the-Sphenoid-Body-in-the-Middle-Cranial-Foss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612" y="5061209"/>
            <a:ext cx="6763512" cy="4548562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264" name="Σφηνοειδές οστό"/>
          <p:cNvSpPr txBox="1"/>
          <p:nvPr/>
        </p:nvSpPr>
        <p:spPr>
          <a:xfrm>
            <a:off x="1899268" y="6160561"/>
            <a:ext cx="2455367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marL="40639" marR="40639" algn="l" defTabSz="914400">
              <a:buClr>
                <a:srgbClr val="EAEBFF"/>
              </a:buClr>
              <a:buFont typeface="Helvetica"/>
              <a:defRPr sz="2000" b="1">
                <a:solidFill>
                  <a:schemeClr val="accent5">
                    <a:hueOff val="-176146"/>
                    <a:satOff val="3665"/>
                    <a:lumOff val="-13986"/>
                  </a:schemeClr>
                </a:solidFill>
                <a:uFill>
                  <a:solidFill>
                    <a:srgbClr val="E324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Σφηνοειδές οστό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Line"/>
          <p:cNvSpPr/>
          <p:nvPr/>
        </p:nvSpPr>
        <p:spPr>
          <a:xfrm>
            <a:off x="95679" y="7271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267" name="Ωοειδές τρήμα…"/>
          <p:cNvSpPr txBox="1"/>
          <p:nvPr/>
        </p:nvSpPr>
        <p:spPr>
          <a:xfrm>
            <a:off x="238810" y="3641701"/>
            <a:ext cx="4343401" cy="51003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383540" marR="40639" indent="-342900" algn="l" defTabSz="914400">
              <a:lnSpc>
                <a:spcPct val="14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2E8CF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Ωοειδές τρήμα 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2E8CF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Ακανθικό τρήμα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2E8CF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Υποκόγχιο σχίσμα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2E8CF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Κόνδυλος κάτω γνάθου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2E8CF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Κροταφικό οστούν - λεπιδοειδές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2E8CF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Σφηνοειδές οστούν (μείζονα πτέρυγα)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2E8CF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Κροταφικό οστούν - λιθοειδές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2E8CF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Ινιομαστοειδής ραφή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2E8CF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Κάλαιο</a:t>
            </a:r>
          </a:p>
          <a:p>
            <a:pPr marL="383540" marR="40639" indent="-342900" algn="l" defTabSz="914400">
              <a:lnSpc>
                <a:spcPct val="14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2E8CF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 Ρινικές κόγχες</a:t>
            </a:r>
          </a:p>
        </p:txBody>
      </p:sp>
      <p:pic>
        <p:nvPicPr>
          <p:cNvPr id="268" name="Axials.jpg" descr="Axials.jpg"/>
          <p:cNvPicPr>
            <a:picLocks/>
          </p:cNvPicPr>
          <p:nvPr/>
        </p:nvPicPr>
        <p:blipFill>
          <a:blip r:embed="rId2"/>
          <a:srcRect l="11897" r="9246"/>
          <a:stretch>
            <a:fillRect/>
          </a:stretch>
        </p:blipFill>
        <p:spPr>
          <a:xfrm>
            <a:off x="6751927" y="2062858"/>
            <a:ext cx="6080838" cy="7226316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269" name="Line"/>
          <p:cNvSpPr/>
          <p:nvPr/>
        </p:nvSpPr>
        <p:spPr>
          <a:xfrm flipH="1">
            <a:off x="10807948" y="4839411"/>
            <a:ext cx="483316" cy="579128"/>
          </a:xfrm>
          <a:prstGeom prst="line">
            <a:avLst/>
          </a:prstGeom>
          <a:ln w="25400">
            <a:solidFill>
              <a:schemeClr val="accent5"/>
            </a:solidFill>
            <a:tailEnd type="triangle"/>
          </a:ln>
        </p:spPr>
        <p:txBody>
          <a:bodyPr lIns="0" tIns="0" rIns="0" bIns="0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70" name="1"/>
          <p:cNvSpPr txBox="1"/>
          <p:nvPr/>
        </p:nvSpPr>
        <p:spPr>
          <a:xfrm>
            <a:off x="11150739" y="4539202"/>
            <a:ext cx="351523" cy="4939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73FA41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73FA41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271" name="Line"/>
          <p:cNvSpPr/>
          <p:nvPr/>
        </p:nvSpPr>
        <p:spPr>
          <a:xfrm flipH="1">
            <a:off x="10905888" y="5128975"/>
            <a:ext cx="483317" cy="579128"/>
          </a:xfrm>
          <a:prstGeom prst="line">
            <a:avLst/>
          </a:prstGeom>
          <a:ln w="25400">
            <a:solidFill>
              <a:schemeClr val="accent5"/>
            </a:solidFill>
            <a:tailEnd type="triangle"/>
          </a:ln>
        </p:spPr>
        <p:txBody>
          <a:bodyPr lIns="0" tIns="0" rIns="0" bIns="0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72" name="2"/>
          <p:cNvSpPr txBox="1"/>
          <p:nvPr/>
        </p:nvSpPr>
        <p:spPr>
          <a:xfrm>
            <a:off x="11321071" y="4790441"/>
            <a:ext cx="351523" cy="4939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EA92F2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EA92F2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2</a:t>
            </a:r>
          </a:p>
        </p:txBody>
      </p:sp>
      <p:sp>
        <p:nvSpPr>
          <p:cNvPr id="273" name="3"/>
          <p:cNvSpPr txBox="1"/>
          <p:nvPr/>
        </p:nvSpPr>
        <p:spPr>
          <a:xfrm>
            <a:off x="10486446" y="4147215"/>
            <a:ext cx="351523" cy="4939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7C00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7C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3</a:t>
            </a:r>
          </a:p>
        </p:txBody>
      </p:sp>
      <p:sp>
        <p:nvSpPr>
          <p:cNvPr id="274" name="7"/>
          <p:cNvSpPr txBox="1"/>
          <p:nvPr/>
        </p:nvSpPr>
        <p:spPr>
          <a:xfrm>
            <a:off x="10976661" y="6068543"/>
            <a:ext cx="351522" cy="4939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7C00"/>
              </a:buClr>
              <a:buFont typeface="Helvetica"/>
              <a:defRPr sz="2000" b="1">
                <a:uFill>
                  <a:solidFill>
                    <a:srgbClr val="B51A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7</a:t>
            </a:r>
          </a:p>
        </p:txBody>
      </p:sp>
      <p:sp>
        <p:nvSpPr>
          <p:cNvPr id="275" name="4"/>
          <p:cNvSpPr txBox="1"/>
          <p:nvPr/>
        </p:nvSpPr>
        <p:spPr>
          <a:xfrm>
            <a:off x="7694195" y="5599021"/>
            <a:ext cx="351523" cy="4939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4C00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4C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4</a:t>
            </a:r>
          </a:p>
        </p:txBody>
      </p:sp>
      <p:sp>
        <p:nvSpPr>
          <p:cNvPr id="276" name="6"/>
          <p:cNvSpPr txBox="1"/>
          <p:nvPr/>
        </p:nvSpPr>
        <p:spPr>
          <a:xfrm>
            <a:off x="8788903" y="4935223"/>
            <a:ext cx="351522" cy="4939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6</a:t>
            </a:r>
          </a:p>
        </p:txBody>
      </p:sp>
      <p:sp>
        <p:nvSpPr>
          <p:cNvPr id="277" name="Line"/>
          <p:cNvSpPr/>
          <p:nvPr/>
        </p:nvSpPr>
        <p:spPr>
          <a:xfrm flipH="1" flipV="1">
            <a:off x="11291263" y="7445484"/>
            <a:ext cx="476977" cy="730028"/>
          </a:xfrm>
          <a:prstGeom prst="line">
            <a:avLst/>
          </a:prstGeom>
          <a:ln w="38100">
            <a:solidFill>
              <a:schemeClr val="accent5"/>
            </a:solidFill>
            <a:tailEnd type="triangle"/>
          </a:ln>
        </p:spPr>
        <p:txBody>
          <a:bodyPr lIns="0" tIns="0" rIns="0" bIns="0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78" name="5"/>
          <p:cNvSpPr txBox="1"/>
          <p:nvPr/>
        </p:nvSpPr>
        <p:spPr>
          <a:xfrm>
            <a:off x="7897407" y="5128975"/>
            <a:ext cx="351522" cy="4939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4C00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B51A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5</a:t>
            </a:r>
          </a:p>
        </p:txBody>
      </p:sp>
      <p:sp>
        <p:nvSpPr>
          <p:cNvPr id="279" name="8"/>
          <p:cNvSpPr txBox="1"/>
          <p:nvPr/>
        </p:nvSpPr>
        <p:spPr>
          <a:xfrm>
            <a:off x="11762178" y="8058183"/>
            <a:ext cx="351522" cy="4939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4C00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4C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8</a:t>
            </a:r>
          </a:p>
        </p:txBody>
      </p:sp>
      <p:sp>
        <p:nvSpPr>
          <p:cNvPr id="280" name="Βάση κρανίου"/>
          <p:cNvSpPr txBox="1"/>
          <p:nvPr/>
        </p:nvSpPr>
        <p:spPr>
          <a:xfrm>
            <a:off x="188904" y="1774742"/>
            <a:ext cx="1879601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marL="40639" marR="40639" algn="l" defTabSz="914400">
              <a:buClr>
                <a:srgbClr val="EAEBFF"/>
              </a:buClr>
              <a:buFont typeface="Helvetica"/>
              <a:defRPr sz="2000">
                <a:solidFill>
                  <a:schemeClr val="accent5">
                    <a:hueOff val="-176146"/>
                    <a:satOff val="3665"/>
                    <a:lumOff val="-13986"/>
                  </a:schemeClr>
                </a:solidFill>
                <a:uFill>
                  <a:solidFill>
                    <a:srgbClr val="E324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Βάση κρανίου</a:t>
            </a:r>
          </a:p>
        </p:txBody>
      </p:sp>
      <p:sp>
        <p:nvSpPr>
          <p:cNvPr id="281" name="Αξονική Τομογραφία"/>
          <p:cNvSpPr txBox="1"/>
          <p:nvPr/>
        </p:nvSpPr>
        <p:spPr>
          <a:xfrm>
            <a:off x="134317" y="1054100"/>
            <a:ext cx="2863454" cy="406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 marL="40639" marR="40639" algn="l" defTabSz="914400">
              <a:spcBef>
                <a:spcPts val="1100"/>
              </a:spcBef>
              <a:buClr>
                <a:srgbClr val="FFA900"/>
              </a:buClr>
              <a:buFont typeface="Comic Sans MS"/>
              <a:defRPr sz="2000" b="1">
                <a:solidFill>
                  <a:srgbClr val="006D8F"/>
                </a:solidFill>
                <a:uFill>
                  <a:solidFill>
                    <a:srgbClr val="FFA9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Αξονική Τομογραφία</a:t>
            </a:r>
          </a:p>
        </p:txBody>
      </p:sp>
      <p:pic>
        <p:nvPicPr>
          <p:cNvPr id="282" name="Image" descr="Image"/>
          <p:cNvPicPr>
            <a:picLocks noChangeAspect="1"/>
          </p:cNvPicPr>
          <p:nvPr/>
        </p:nvPicPr>
        <p:blipFill>
          <a:blip r:embed="rId3"/>
          <a:srcRect l="15547" t="28236" r="15547" b="33325"/>
          <a:stretch>
            <a:fillRect/>
          </a:stretch>
        </p:blipFill>
        <p:spPr>
          <a:xfrm>
            <a:off x="3293242" y="1179326"/>
            <a:ext cx="4092479" cy="2845802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sp>
        <p:nvSpPr>
          <p:cNvPr id="283" name="9"/>
          <p:cNvSpPr txBox="1"/>
          <p:nvPr/>
        </p:nvSpPr>
        <p:spPr>
          <a:xfrm>
            <a:off x="9527039" y="4877925"/>
            <a:ext cx="351523" cy="4939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4C00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4C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9</a:t>
            </a:r>
          </a:p>
        </p:txBody>
      </p:sp>
      <p:sp>
        <p:nvSpPr>
          <p:cNvPr id="284" name="10"/>
          <p:cNvSpPr txBox="1"/>
          <p:nvPr/>
        </p:nvSpPr>
        <p:spPr>
          <a:xfrm>
            <a:off x="9759882" y="3438501"/>
            <a:ext cx="493067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4C00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4C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10</a:t>
            </a:r>
          </a:p>
        </p:txBody>
      </p:sp>
      <p:sp>
        <p:nvSpPr>
          <p:cNvPr id="285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Line"/>
          <p:cNvSpPr/>
          <p:nvPr/>
        </p:nvSpPr>
        <p:spPr>
          <a:xfrm>
            <a:off x="95679" y="7271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288" name="Καρωτιδικό τρήμα…"/>
          <p:cNvSpPr txBox="1"/>
          <p:nvPr/>
        </p:nvSpPr>
        <p:spPr>
          <a:xfrm>
            <a:off x="132009" y="1312439"/>
            <a:ext cx="2982526" cy="26009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Καρωτιδικό τρήμα 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Ωοειδές τρήμα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Ρηγματώδες τρήμα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Ακανθικό τρήμα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Υποκόγχιο σχίσμα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Σφαγιτιδικό τρήμα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Ηθμοειδείς κυψέλες</a:t>
            </a:r>
          </a:p>
        </p:txBody>
      </p:sp>
      <p:pic>
        <p:nvPicPr>
          <p:cNvPr id="289" name="image.jpg" descr="image.jpg"/>
          <p:cNvPicPr>
            <a:picLocks/>
          </p:cNvPicPr>
          <p:nvPr/>
        </p:nvPicPr>
        <p:blipFill>
          <a:blip r:embed="rId2"/>
          <a:srcRect l="6616" t="1826" r="7360"/>
          <a:stretch>
            <a:fillRect/>
          </a:stretch>
        </p:blipFill>
        <p:spPr>
          <a:xfrm>
            <a:off x="5257125" y="1774742"/>
            <a:ext cx="7421232" cy="7677566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sp>
        <p:nvSpPr>
          <p:cNvPr id="290" name="1"/>
          <p:cNvSpPr txBox="1"/>
          <p:nvPr/>
        </p:nvSpPr>
        <p:spPr>
          <a:xfrm>
            <a:off x="10368740" y="6679330"/>
            <a:ext cx="410882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291" name="3"/>
          <p:cNvSpPr txBox="1"/>
          <p:nvPr/>
        </p:nvSpPr>
        <p:spPr>
          <a:xfrm>
            <a:off x="9470103" y="6032217"/>
            <a:ext cx="410881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3</a:t>
            </a:r>
          </a:p>
        </p:txBody>
      </p:sp>
      <p:sp>
        <p:nvSpPr>
          <p:cNvPr id="292" name="5"/>
          <p:cNvSpPr txBox="1"/>
          <p:nvPr/>
        </p:nvSpPr>
        <p:spPr>
          <a:xfrm>
            <a:off x="9843777" y="4613469"/>
            <a:ext cx="410881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5</a:t>
            </a:r>
          </a:p>
        </p:txBody>
      </p:sp>
      <p:sp>
        <p:nvSpPr>
          <p:cNvPr id="293" name="6"/>
          <p:cNvSpPr txBox="1"/>
          <p:nvPr/>
        </p:nvSpPr>
        <p:spPr>
          <a:xfrm>
            <a:off x="7615235" y="7118966"/>
            <a:ext cx="410882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6</a:t>
            </a:r>
          </a:p>
        </p:txBody>
      </p:sp>
      <p:sp>
        <p:nvSpPr>
          <p:cNvPr id="294" name="4"/>
          <p:cNvSpPr txBox="1"/>
          <p:nvPr/>
        </p:nvSpPr>
        <p:spPr>
          <a:xfrm>
            <a:off x="10821621" y="5648937"/>
            <a:ext cx="410882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4</a:t>
            </a:r>
          </a:p>
        </p:txBody>
      </p:sp>
      <p:sp>
        <p:nvSpPr>
          <p:cNvPr id="295" name="Line"/>
          <p:cNvSpPr/>
          <p:nvPr/>
        </p:nvSpPr>
        <p:spPr>
          <a:xfrm flipH="1">
            <a:off x="10484278" y="5913033"/>
            <a:ext cx="337743" cy="337743"/>
          </a:xfrm>
          <a:prstGeom prst="line">
            <a:avLst/>
          </a:prstGeom>
          <a:ln w="38100">
            <a:solidFill>
              <a:schemeClr val="accent5"/>
            </a:solidFill>
            <a:tailEnd type="triangle"/>
          </a:ln>
        </p:spPr>
        <p:txBody>
          <a:bodyPr lIns="0" tIns="0" rIns="0" bIns="0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96" name="2"/>
          <p:cNvSpPr txBox="1"/>
          <p:nvPr/>
        </p:nvSpPr>
        <p:spPr>
          <a:xfrm>
            <a:off x="10039036" y="5725137"/>
            <a:ext cx="410882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2</a:t>
            </a:r>
          </a:p>
        </p:txBody>
      </p:sp>
      <p:pic>
        <p:nvPicPr>
          <p:cNvPr id="297" name="Image" descr="Image"/>
          <p:cNvPicPr>
            <a:picLocks noChangeAspect="1"/>
          </p:cNvPicPr>
          <p:nvPr/>
        </p:nvPicPr>
        <p:blipFill>
          <a:blip r:embed="rId3"/>
          <a:srcRect t="5301" r="43276"/>
          <a:stretch>
            <a:fillRect/>
          </a:stretch>
        </p:blipFill>
        <p:spPr>
          <a:xfrm>
            <a:off x="972643" y="4071345"/>
            <a:ext cx="4618165" cy="5488377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sp>
        <p:nvSpPr>
          <p:cNvPr id="298" name="Βάση κρανίου"/>
          <p:cNvSpPr txBox="1"/>
          <p:nvPr/>
        </p:nvSpPr>
        <p:spPr>
          <a:xfrm>
            <a:off x="10545601" y="1028700"/>
            <a:ext cx="1879601" cy="457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marL="40639" marR="40639" algn="l" defTabSz="914400">
              <a:buClr>
                <a:srgbClr val="EAEBFF"/>
              </a:buClr>
              <a:buFont typeface="Helvetica"/>
              <a:defRPr sz="2000">
                <a:solidFill>
                  <a:schemeClr val="accent5">
                    <a:hueOff val="-176146"/>
                    <a:satOff val="3665"/>
                    <a:lumOff val="-13986"/>
                  </a:schemeClr>
                </a:solidFill>
                <a:uFill>
                  <a:solidFill>
                    <a:srgbClr val="E324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Βάση κρανίου</a:t>
            </a:r>
          </a:p>
        </p:txBody>
      </p:sp>
      <p:sp>
        <p:nvSpPr>
          <p:cNvPr id="299" name="Αξονική Τομογραφία"/>
          <p:cNvSpPr txBox="1"/>
          <p:nvPr/>
        </p:nvSpPr>
        <p:spPr>
          <a:xfrm>
            <a:off x="160229" y="850888"/>
            <a:ext cx="2863454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 marL="40639" marR="40639" algn="l" defTabSz="914400">
              <a:spcBef>
                <a:spcPts val="1100"/>
              </a:spcBef>
              <a:buClr>
                <a:srgbClr val="FFA900"/>
              </a:buClr>
              <a:buFont typeface="Comic Sans MS"/>
              <a:defRPr sz="2000" b="1">
                <a:solidFill>
                  <a:srgbClr val="006D8F"/>
                </a:solidFill>
                <a:uFill>
                  <a:solidFill>
                    <a:srgbClr val="FFA9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Αξονική Τομογραφία</a:t>
            </a:r>
          </a:p>
        </p:txBody>
      </p:sp>
      <p:sp>
        <p:nvSpPr>
          <p:cNvPr id="300" name="7"/>
          <p:cNvSpPr txBox="1"/>
          <p:nvPr/>
        </p:nvSpPr>
        <p:spPr>
          <a:xfrm>
            <a:off x="9632091" y="3944556"/>
            <a:ext cx="410881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7</a:t>
            </a:r>
          </a:p>
        </p:txBody>
      </p:sp>
      <p:sp>
        <p:nvSpPr>
          <p:cNvPr id="301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3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115" y="400911"/>
            <a:ext cx="7932832" cy="8477617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5" name="Image" descr="Image"/>
          <p:cNvPicPr>
            <a:picLocks noChangeAspect="1"/>
          </p:cNvPicPr>
          <p:nvPr/>
        </p:nvPicPr>
        <p:blipFill>
          <a:blip r:embed="rId2"/>
          <a:srcRect l="51072" r="1831" b="12008"/>
          <a:stretch>
            <a:fillRect/>
          </a:stretch>
        </p:blipFill>
        <p:spPr>
          <a:xfrm>
            <a:off x="307222" y="938524"/>
            <a:ext cx="6124844" cy="4904185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pic>
        <p:nvPicPr>
          <p:cNvPr id="306" name="image.jpg" descr="image.jpg"/>
          <p:cNvPicPr>
            <a:picLocks noChangeAspect="1"/>
          </p:cNvPicPr>
          <p:nvPr/>
        </p:nvPicPr>
        <p:blipFill>
          <a:blip r:embed="rId3"/>
          <a:srcRect l="6616" t="1826" r="7360"/>
          <a:stretch>
            <a:fillRect/>
          </a:stretch>
        </p:blipFill>
        <p:spPr>
          <a:xfrm>
            <a:off x="6230587" y="2556418"/>
            <a:ext cx="6600179" cy="6828153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Line"/>
          <p:cNvSpPr/>
          <p:nvPr/>
        </p:nvSpPr>
        <p:spPr>
          <a:xfrm>
            <a:off x="95679" y="7271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pic>
        <p:nvPicPr>
          <p:cNvPr id="309" name="Image" descr="Image"/>
          <p:cNvPicPr>
            <a:picLocks noChangeAspect="1"/>
          </p:cNvPicPr>
          <p:nvPr/>
        </p:nvPicPr>
        <p:blipFill>
          <a:blip r:embed="rId2"/>
          <a:srcRect l="16445" t="3931" r="18531" b="16390"/>
          <a:stretch>
            <a:fillRect/>
          </a:stretch>
        </p:blipFill>
        <p:spPr>
          <a:xfrm>
            <a:off x="5587032" y="1346617"/>
            <a:ext cx="6827480" cy="7771493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pic>
        <p:nvPicPr>
          <p:cNvPr id="310" name="Image" descr="Image"/>
          <p:cNvPicPr>
            <a:picLocks noChangeAspect="1"/>
          </p:cNvPicPr>
          <p:nvPr/>
        </p:nvPicPr>
        <p:blipFill>
          <a:blip r:embed="rId3"/>
          <a:srcRect l="15565" t="7371" r="13067" b="9470"/>
          <a:stretch>
            <a:fillRect/>
          </a:stretch>
        </p:blipFill>
        <p:spPr>
          <a:xfrm>
            <a:off x="2370534" y="1370537"/>
            <a:ext cx="2879067" cy="3997185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sp>
        <p:nvSpPr>
          <p:cNvPr id="311" name="Line"/>
          <p:cNvSpPr/>
          <p:nvPr/>
        </p:nvSpPr>
        <p:spPr>
          <a:xfrm>
            <a:off x="2037033" y="3173499"/>
            <a:ext cx="3452181" cy="1"/>
          </a:xfrm>
          <a:prstGeom prst="line">
            <a:avLst/>
          </a:prstGeom>
          <a:ln w="38100">
            <a:solidFill>
              <a:schemeClr val="accent5"/>
            </a:solidFill>
            <a:miter lim="400000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pic>
        <p:nvPicPr>
          <p:cNvPr id="312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1174" y="5607141"/>
            <a:ext cx="3609976" cy="3754376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sp>
        <p:nvSpPr>
          <p:cNvPr id="313" name="Line"/>
          <p:cNvSpPr/>
          <p:nvPr/>
        </p:nvSpPr>
        <p:spPr>
          <a:xfrm>
            <a:off x="1609430" y="7821960"/>
            <a:ext cx="3804192" cy="1"/>
          </a:xfrm>
          <a:prstGeom prst="line">
            <a:avLst/>
          </a:prstGeom>
          <a:ln w="38100">
            <a:solidFill>
              <a:schemeClr val="accent5"/>
            </a:solidFill>
            <a:miter lim="400000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314" name="Εσω ακουστικός πόρος"/>
          <p:cNvSpPr txBox="1"/>
          <p:nvPr/>
        </p:nvSpPr>
        <p:spPr>
          <a:xfrm>
            <a:off x="8245112" y="6523687"/>
            <a:ext cx="1511281" cy="939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defRPr sz="1800">
                <a:solidFill>
                  <a:schemeClr val="accent3">
                    <a:satOff val="18648"/>
                    <a:lumOff val="5971"/>
                  </a:schemeClr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Εσω ακουστικός πόρος</a:t>
            </a:r>
          </a:p>
        </p:txBody>
      </p:sp>
      <p:sp>
        <p:nvSpPr>
          <p:cNvPr id="315" name="Σηραγγώδης κόλπος"/>
          <p:cNvSpPr txBox="1"/>
          <p:nvPr/>
        </p:nvSpPr>
        <p:spPr>
          <a:xfrm>
            <a:off x="10776783" y="3555936"/>
            <a:ext cx="1511281" cy="660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defRPr sz="1800">
                <a:solidFill>
                  <a:schemeClr val="accent3">
                    <a:satOff val="18648"/>
                    <a:lumOff val="5971"/>
                  </a:schemeClr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Σηραγγώδης κόλπος</a:t>
            </a:r>
          </a:p>
        </p:txBody>
      </p:sp>
      <p:sp>
        <p:nvSpPr>
          <p:cNvPr id="316" name="Line"/>
          <p:cNvSpPr/>
          <p:nvPr/>
        </p:nvSpPr>
        <p:spPr>
          <a:xfrm flipH="1">
            <a:off x="9850829" y="4202669"/>
            <a:ext cx="1089732" cy="794770"/>
          </a:xfrm>
          <a:prstGeom prst="line">
            <a:avLst/>
          </a:prstGeom>
          <a:ln w="38100">
            <a:solidFill>
              <a:schemeClr val="accent5"/>
            </a:solidFill>
            <a:tailEnd type="triangle"/>
          </a:ln>
        </p:spPr>
        <p:txBody>
          <a:bodyPr lIns="0" tIns="0" rIns="0" bIns="0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317" name="Line"/>
          <p:cNvSpPr/>
          <p:nvPr/>
        </p:nvSpPr>
        <p:spPr>
          <a:xfrm flipH="1" flipV="1">
            <a:off x="8217919" y="5966783"/>
            <a:ext cx="326432" cy="522006"/>
          </a:xfrm>
          <a:prstGeom prst="line">
            <a:avLst/>
          </a:prstGeom>
          <a:ln w="38100">
            <a:solidFill>
              <a:schemeClr val="accent5"/>
            </a:solidFill>
            <a:tailEnd type="triangle"/>
          </a:ln>
        </p:spPr>
        <p:txBody>
          <a:bodyPr lIns="0" tIns="0" rIns="0" bIns="0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318" name="Line"/>
          <p:cNvSpPr/>
          <p:nvPr/>
        </p:nvSpPr>
        <p:spPr>
          <a:xfrm flipV="1">
            <a:off x="9069313" y="5985111"/>
            <a:ext cx="1011578" cy="800032"/>
          </a:xfrm>
          <a:prstGeom prst="line">
            <a:avLst/>
          </a:prstGeom>
          <a:ln w="38100">
            <a:solidFill>
              <a:schemeClr val="accent5"/>
            </a:solidFill>
            <a:tailEnd type="triangle"/>
          </a:ln>
        </p:spPr>
        <p:txBody>
          <a:bodyPr lIns="0" tIns="0" rIns="0" bIns="0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319" name="Βάση κρανίου"/>
          <p:cNvSpPr txBox="1"/>
          <p:nvPr/>
        </p:nvSpPr>
        <p:spPr>
          <a:xfrm>
            <a:off x="283414" y="1370537"/>
            <a:ext cx="1879601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marL="40639" marR="40639" algn="l" defTabSz="914400">
              <a:buClr>
                <a:srgbClr val="EAEBFF"/>
              </a:buClr>
              <a:buFont typeface="Helvetica"/>
              <a:defRPr sz="2000">
                <a:solidFill>
                  <a:schemeClr val="accent5">
                    <a:hueOff val="-176146"/>
                    <a:satOff val="3665"/>
                    <a:lumOff val="-13986"/>
                  </a:schemeClr>
                </a:solidFill>
                <a:uFill>
                  <a:solidFill>
                    <a:srgbClr val="E324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Βάση κρανίου</a:t>
            </a:r>
          </a:p>
        </p:txBody>
      </p:sp>
      <p:sp>
        <p:nvSpPr>
          <p:cNvPr id="320" name="Αξονική Τομογραφία"/>
          <p:cNvSpPr txBox="1"/>
          <p:nvPr/>
        </p:nvSpPr>
        <p:spPr>
          <a:xfrm>
            <a:off x="160229" y="850888"/>
            <a:ext cx="2863454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 marL="40639" marR="40639" algn="l" defTabSz="914400">
              <a:spcBef>
                <a:spcPts val="1100"/>
              </a:spcBef>
              <a:buClr>
                <a:srgbClr val="FFA900"/>
              </a:buClr>
              <a:buFont typeface="Comic Sans MS"/>
              <a:defRPr sz="2000" b="1">
                <a:solidFill>
                  <a:srgbClr val="006D8F"/>
                </a:solidFill>
                <a:uFill>
                  <a:solidFill>
                    <a:srgbClr val="FFA9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Αξονική Τομογραφία</a:t>
            </a:r>
          </a:p>
        </p:txBody>
      </p:sp>
      <p:sp>
        <p:nvSpPr>
          <p:cNvPr id="321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Line"/>
          <p:cNvSpPr/>
          <p:nvPr/>
        </p:nvSpPr>
        <p:spPr>
          <a:xfrm>
            <a:off x="95679" y="7271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pic>
        <p:nvPicPr>
          <p:cNvPr id="324" name="Image" descr="Image"/>
          <p:cNvPicPr>
            <a:picLocks noChangeAspect="1"/>
          </p:cNvPicPr>
          <p:nvPr/>
        </p:nvPicPr>
        <p:blipFill>
          <a:blip r:embed="rId2"/>
          <a:srcRect l="16760" t="33981" r="16760" b="33981"/>
          <a:stretch>
            <a:fillRect/>
          </a:stretch>
        </p:blipFill>
        <p:spPr>
          <a:xfrm>
            <a:off x="296852" y="1231507"/>
            <a:ext cx="6484090" cy="3124748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sp>
        <p:nvSpPr>
          <p:cNvPr id="325" name="Κοχλίας"/>
          <p:cNvSpPr txBox="1"/>
          <p:nvPr/>
        </p:nvSpPr>
        <p:spPr>
          <a:xfrm>
            <a:off x="4366385" y="2319732"/>
            <a:ext cx="1088381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Κοχλίας</a:t>
            </a:r>
          </a:p>
        </p:txBody>
      </p:sp>
      <p:sp>
        <p:nvSpPr>
          <p:cNvPr id="326" name="Line"/>
          <p:cNvSpPr/>
          <p:nvPr/>
        </p:nvSpPr>
        <p:spPr>
          <a:xfrm>
            <a:off x="5020685" y="2806543"/>
            <a:ext cx="1" cy="482601"/>
          </a:xfrm>
          <a:prstGeom prst="line">
            <a:avLst/>
          </a:prstGeom>
          <a:ln w="38100">
            <a:solidFill>
              <a:schemeClr val="accent5"/>
            </a:solidFill>
            <a:miter lim="400000"/>
            <a:tailEnd type="triangle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grpSp>
        <p:nvGrpSpPr>
          <p:cNvPr id="330" name="Group"/>
          <p:cNvGrpSpPr/>
          <p:nvPr/>
        </p:nvGrpSpPr>
        <p:grpSpPr>
          <a:xfrm>
            <a:off x="296852" y="4641254"/>
            <a:ext cx="6484313" cy="2071374"/>
            <a:chOff x="0" y="0"/>
            <a:chExt cx="6484311" cy="2071372"/>
          </a:xfrm>
        </p:grpSpPr>
        <p:pic>
          <p:nvPicPr>
            <p:cNvPr id="327" name="Image" descr="Image"/>
            <p:cNvPicPr>
              <a:picLocks noChangeAspect="1"/>
            </p:cNvPicPr>
            <p:nvPr/>
          </p:nvPicPr>
          <p:blipFill>
            <a:blip r:embed="rId3"/>
            <a:srcRect l="19450" t="46931" r="21583" b="34231"/>
            <a:stretch>
              <a:fillRect/>
            </a:stretch>
          </p:blipFill>
          <p:spPr>
            <a:xfrm>
              <a:off x="0" y="0"/>
              <a:ext cx="6484312" cy="2071373"/>
            </a:xfrm>
            <a:prstGeom prst="rect">
              <a:avLst/>
            </a:prstGeom>
            <a:ln w="12700" cap="flat">
              <a:noFill/>
              <a:miter lim="400000"/>
            </a:ln>
            <a:effectLst>
              <a:outerShdw blurRad="177800" dist="88900" dir="3600000" rotWithShape="0">
                <a:srgbClr val="000000">
                  <a:alpha val="70000"/>
                </a:srgbClr>
              </a:outerShdw>
            </a:effectLst>
          </p:spPr>
        </p:pic>
        <p:sp>
          <p:nvSpPr>
            <p:cNvPr id="328" name="Ακουστικά οστάρια"/>
            <p:cNvSpPr txBox="1"/>
            <p:nvPr/>
          </p:nvSpPr>
          <p:spPr>
            <a:xfrm>
              <a:off x="2027907" y="1624169"/>
              <a:ext cx="2428330" cy="4064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2000">
                  <a:solidFill>
                    <a:schemeClr val="accent3">
                      <a:satOff val="18648"/>
                      <a:lumOff val="5971"/>
                    </a:schemeClr>
                  </a:solid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Ακουστικά οστάρια</a:t>
              </a:r>
            </a:p>
          </p:txBody>
        </p:sp>
        <p:sp>
          <p:nvSpPr>
            <p:cNvPr id="329" name="Line"/>
            <p:cNvSpPr/>
            <p:nvPr/>
          </p:nvSpPr>
          <p:spPr>
            <a:xfrm flipV="1">
              <a:off x="4275065" y="1131745"/>
              <a:ext cx="1080856" cy="454325"/>
            </a:xfrm>
            <a:prstGeom prst="line">
              <a:avLst/>
            </a:prstGeom>
            <a:noFill/>
            <a:ln w="38100" cap="flat">
              <a:solidFill>
                <a:schemeClr val="accent5"/>
              </a:solidFill>
              <a:prstDash val="solid"/>
              <a:miter lim="400000"/>
              <a:tailEnd type="triangle" w="med" len="med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>
                <a:defRPr sz="4000">
                  <a:solidFill>
                    <a:srgbClr val="19242B"/>
                  </a:solidFill>
                  <a:effectLst>
                    <a:outerShdw blurRad="12700" dist="12700" dir="2700000" rotWithShape="0">
                      <a:srgbClr val="FFFFFF"/>
                    </a:outerShdw>
                  </a:effectLst>
                </a:defRPr>
              </a:pPr>
              <a:endParaRPr/>
            </a:p>
          </p:txBody>
        </p:sp>
      </p:grpSp>
      <p:grpSp>
        <p:nvGrpSpPr>
          <p:cNvPr id="334" name="Group"/>
          <p:cNvGrpSpPr/>
          <p:nvPr/>
        </p:nvGrpSpPr>
        <p:grpSpPr>
          <a:xfrm>
            <a:off x="6975729" y="3428152"/>
            <a:ext cx="5935819" cy="2175002"/>
            <a:chOff x="0" y="0"/>
            <a:chExt cx="5935817" cy="2175001"/>
          </a:xfrm>
        </p:grpSpPr>
        <p:pic>
          <p:nvPicPr>
            <p:cNvPr id="331" name="Image" descr="Image"/>
            <p:cNvPicPr>
              <a:picLocks noChangeAspect="1"/>
            </p:cNvPicPr>
            <p:nvPr/>
          </p:nvPicPr>
          <p:blipFill>
            <a:blip r:embed="rId4"/>
            <a:srcRect l="14930" t="47878" r="12527" b="25539"/>
            <a:stretch>
              <a:fillRect/>
            </a:stretch>
          </p:blipFill>
          <p:spPr>
            <a:xfrm>
              <a:off x="0" y="0"/>
              <a:ext cx="5935818" cy="2175002"/>
            </a:xfrm>
            <a:prstGeom prst="rect">
              <a:avLst/>
            </a:prstGeom>
            <a:ln w="12700" cap="flat">
              <a:noFill/>
              <a:miter lim="400000"/>
            </a:ln>
            <a:effectLst>
              <a:outerShdw blurRad="177800" dist="88900" dir="3600000" rotWithShape="0">
                <a:srgbClr val="000000">
                  <a:alpha val="70000"/>
                </a:srgbClr>
              </a:outerShdw>
            </a:effectLst>
          </p:spPr>
        </p:pic>
        <p:sp>
          <p:nvSpPr>
            <p:cNvPr id="332" name="Εσω ακουστικός πόρος"/>
            <p:cNvSpPr txBox="1"/>
            <p:nvPr/>
          </p:nvSpPr>
          <p:spPr>
            <a:xfrm>
              <a:off x="1509960" y="1664515"/>
              <a:ext cx="2915743" cy="4064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2000">
                  <a:solidFill>
                    <a:schemeClr val="accent3">
                      <a:satOff val="18648"/>
                      <a:lumOff val="5971"/>
                    </a:schemeClr>
                  </a:solid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Εσω ακουστικός πόρος</a:t>
              </a:r>
            </a:p>
          </p:txBody>
        </p:sp>
        <p:sp>
          <p:nvSpPr>
            <p:cNvPr id="333" name="Line"/>
            <p:cNvSpPr/>
            <p:nvPr/>
          </p:nvSpPr>
          <p:spPr>
            <a:xfrm flipV="1">
              <a:off x="3300329" y="857650"/>
              <a:ext cx="482400" cy="833110"/>
            </a:xfrm>
            <a:prstGeom prst="line">
              <a:avLst/>
            </a:prstGeom>
            <a:noFill/>
            <a:ln w="38100" cap="flat">
              <a:solidFill>
                <a:schemeClr val="accent5"/>
              </a:solidFill>
              <a:prstDash val="solid"/>
              <a:miter lim="400000"/>
              <a:tailEnd type="triangle" w="med" len="med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>
                <a:defRPr sz="4000">
                  <a:solidFill>
                    <a:srgbClr val="19242B"/>
                  </a:solidFill>
                  <a:effectLst>
                    <a:outerShdw blurRad="12700" dist="12700" dir="2700000" rotWithShape="0">
                      <a:srgbClr val="FFFFFF"/>
                    </a:outerShdw>
                  </a:effectLst>
                </a:defRPr>
              </a:pPr>
              <a:endParaRPr/>
            </a:p>
          </p:txBody>
        </p:sp>
      </p:grpSp>
      <p:grpSp>
        <p:nvGrpSpPr>
          <p:cNvPr id="338" name="Group"/>
          <p:cNvGrpSpPr/>
          <p:nvPr/>
        </p:nvGrpSpPr>
        <p:grpSpPr>
          <a:xfrm>
            <a:off x="4229373" y="6997695"/>
            <a:ext cx="8489293" cy="2513082"/>
            <a:chOff x="0" y="0"/>
            <a:chExt cx="8489291" cy="2513081"/>
          </a:xfrm>
        </p:grpSpPr>
        <p:pic>
          <p:nvPicPr>
            <p:cNvPr id="335" name="Image" descr="Image"/>
            <p:cNvPicPr>
              <a:picLocks noChangeAspect="1"/>
            </p:cNvPicPr>
            <p:nvPr/>
          </p:nvPicPr>
          <p:blipFill>
            <a:blip r:embed="rId5"/>
            <a:srcRect l="19700" t="50166" r="17764" b="31320"/>
            <a:stretch>
              <a:fillRect/>
            </a:stretch>
          </p:blipFill>
          <p:spPr>
            <a:xfrm>
              <a:off x="0" y="0"/>
              <a:ext cx="8489292" cy="2513082"/>
            </a:xfrm>
            <a:prstGeom prst="rect">
              <a:avLst/>
            </a:prstGeom>
            <a:ln w="12700" cap="flat">
              <a:noFill/>
              <a:miter lim="400000"/>
            </a:ln>
            <a:effectLst>
              <a:outerShdw blurRad="177800" dist="88900" dir="3600000" rotWithShape="0">
                <a:srgbClr val="000000">
                  <a:alpha val="70000"/>
                </a:srgbClr>
              </a:outerShdw>
            </a:effectLst>
          </p:spPr>
        </p:pic>
        <p:sp>
          <p:nvSpPr>
            <p:cNvPr id="336" name="Ημικύκλιοι σωλήνες"/>
            <p:cNvSpPr txBox="1"/>
            <p:nvPr/>
          </p:nvSpPr>
          <p:spPr>
            <a:xfrm>
              <a:off x="2794536" y="1998322"/>
              <a:ext cx="2537099" cy="4064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none" lIns="50800" tIns="50800" rIns="50800" bIns="50800" numCol="1" anchor="ctr">
              <a:spAutoFit/>
            </a:bodyPr>
            <a:lstStyle>
              <a:lvl1pPr>
                <a:defRPr sz="2000">
                  <a:solidFill>
                    <a:schemeClr val="accent3">
                      <a:satOff val="18648"/>
                      <a:lumOff val="5971"/>
                    </a:schemeClr>
                  </a:solid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Ημικύκλιοι σωλήνες</a:t>
              </a:r>
            </a:p>
          </p:txBody>
        </p:sp>
        <p:sp>
          <p:nvSpPr>
            <p:cNvPr id="337" name="Line"/>
            <p:cNvSpPr/>
            <p:nvPr/>
          </p:nvSpPr>
          <p:spPr>
            <a:xfrm flipH="1" flipV="1">
              <a:off x="1659936" y="1545200"/>
              <a:ext cx="1516379" cy="428564"/>
            </a:xfrm>
            <a:prstGeom prst="line">
              <a:avLst/>
            </a:prstGeom>
            <a:noFill/>
            <a:ln w="38100" cap="flat">
              <a:solidFill>
                <a:schemeClr val="accent5"/>
              </a:solidFill>
              <a:prstDash val="solid"/>
              <a:miter lim="400000"/>
              <a:tailEnd type="triangle" w="med" len="med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>
                <a:defRPr sz="4000">
                  <a:solidFill>
                    <a:srgbClr val="19242B"/>
                  </a:solidFill>
                  <a:effectLst>
                    <a:outerShdw blurRad="12700" dist="12700" dir="2700000" rotWithShape="0">
                      <a:srgbClr val="FFFFFF"/>
                    </a:outerShdw>
                  </a:effectLst>
                </a:defRPr>
              </a:pPr>
              <a:endParaRPr/>
            </a:p>
          </p:txBody>
        </p:sp>
      </p:grpSp>
      <p:pic>
        <p:nvPicPr>
          <p:cNvPr id="339" name="Image" descr="Image"/>
          <p:cNvPicPr>
            <a:picLocks noChangeAspect="1"/>
          </p:cNvPicPr>
          <p:nvPr/>
        </p:nvPicPr>
        <p:blipFill>
          <a:blip r:embed="rId2"/>
          <a:srcRect l="57394" t="51731" r="19021" b="33981"/>
          <a:stretch>
            <a:fillRect/>
          </a:stretch>
        </p:blipFill>
        <p:spPr>
          <a:xfrm>
            <a:off x="7907734" y="996567"/>
            <a:ext cx="3589961" cy="2174773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pic>
        <p:nvPicPr>
          <p:cNvPr id="340" name="Image" descr="Image"/>
          <p:cNvPicPr>
            <a:picLocks noChangeAspect="1"/>
          </p:cNvPicPr>
          <p:nvPr/>
        </p:nvPicPr>
        <p:blipFill>
          <a:blip r:embed="rId5"/>
          <a:srcRect l="19700" t="53463" r="59430" b="31320"/>
          <a:stretch>
            <a:fillRect/>
          </a:stretch>
        </p:blipFill>
        <p:spPr>
          <a:xfrm>
            <a:off x="1063989" y="7221533"/>
            <a:ext cx="2832972" cy="2065513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sp>
        <p:nvSpPr>
          <p:cNvPr id="341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32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10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32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9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0" dur="1000"/>
                                        <p:tgtEl>
                                          <p:spTgt spid="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1000"/>
                                        <p:tgtEl>
                                          <p:spTgt spid="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5" presetClass="entr" presetSubtype="8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9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0" grpId="2" animBg="1" advAuto="0"/>
      <p:bldP spid="334" grpId="3" animBg="1" advAuto="0"/>
      <p:bldP spid="338" grpId="4" animBg="1" advAuto="0"/>
      <p:bldP spid="339" grpId="1" animBg="1" advAuto="0"/>
      <p:bldP spid="340" grpId="5" animBg="1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3" name="UNADJUSTEDNONRAW_thumb_844.jpg" descr="UNADJUSTEDNONRAW_thumb_844.jpg"/>
          <p:cNvPicPr>
            <a:picLocks noChangeAspect="1"/>
          </p:cNvPicPr>
          <p:nvPr/>
        </p:nvPicPr>
        <p:blipFill>
          <a:blip r:embed="rId2"/>
          <a:srcRect l="26238" t="30484" r="30549" b="30484"/>
          <a:stretch>
            <a:fillRect/>
          </a:stretch>
        </p:blipFill>
        <p:spPr>
          <a:xfrm>
            <a:off x="4184796" y="2973359"/>
            <a:ext cx="4214761" cy="3806883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344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  <p:sp>
        <p:nvSpPr>
          <p:cNvPr id="345" name="Line"/>
          <p:cNvSpPr/>
          <p:nvPr/>
        </p:nvSpPr>
        <p:spPr>
          <a:xfrm>
            <a:off x="95679" y="7271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7" name="Image" descr="Image"/>
          <p:cNvPicPr>
            <a:picLocks noChangeAspect="1"/>
          </p:cNvPicPr>
          <p:nvPr/>
        </p:nvPicPr>
        <p:blipFill>
          <a:blip r:embed="rId2"/>
          <a:srcRect l="14930" t="12533" r="12527" b="9192"/>
          <a:stretch>
            <a:fillRect/>
          </a:stretch>
        </p:blipFill>
        <p:spPr>
          <a:xfrm>
            <a:off x="7146050" y="1444919"/>
            <a:ext cx="5488250" cy="5921871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sp>
        <p:nvSpPr>
          <p:cNvPr id="348" name="Line"/>
          <p:cNvSpPr/>
          <p:nvPr/>
        </p:nvSpPr>
        <p:spPr>
          <a:xfrm>
            <a:off x="95679" y="7271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pic>
        <p:nvPicPr>
          <p:cNvPr id="349" name="Image" descr="Image"/>
          <p:cNvPicPr>
            <a:picLocks noChangeAspect="1"/>
          </p:cNvPicPr>
          <p:nvPr/>
        </p:nvPicPr>
        <p:blipFill>
          <a:blip r:embed="rId3"/>
          <a:srcRect l="17359" t="9659" r="13829"/>
          <a:stretch>
            <a:fillRect/>
          </a:stretch>
        </p:blipFill>
        <p:spPr>
          <a:xfrm>
            <a:off x="314681" y="1452802"/>
            <a:ext cx="6419849" cy="7922828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sp>
        <p:nvSpPr>
          <p:cNvPr id="350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Line"/>
          <p:cNvSpPr/>
          <p:nvPr/>
        </p:nvSpPr>
        <p:spPr>
          <a:xfrm>
            <a:off x="95679" y="7271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pic>
        <p:nvPicPr>
          <p:cNvPr id="353" name="Axials.jpg" descr="Axials.jpg"/>
          <p:cNvPicPr>
            <a:picLocks/>
          </p:cNvPicPr>
          <p:nvPr/>
        </p:nvPicPr>
        <p:blipFill>
          <a:blip r:embed="rId2"/>
          <a:srcRect l="10400" t="1576" r="10728"/>
          <a:stretch>
            <a:fillRect/>
          </a:stretch>
        </p:blipFill>
        <p:spPr>
          <a:xfrm>
            <a:off x="6030867" y="1713425"/>
            <a:ext cx="6552718" cy="7800556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pic>
        <p:nvPicPr>
          <p:cNvPr id="354" name="Image" descr="Image"/>
          <p:cNvPicPr>
            <a:picLocks noChangeAspect="1"/>
          </p:cNvPicPr>
          <p:nvPr/>
        </p:nvPicPr>
        <p:blipFill>
          <a:blip r:embed="rId3"/>
          <a:srcRect l="15565" t="7371" r="13067" b="9470"/>
          <a:stretch>
            <a:fillRect/>
          </a:stretch>
        </p:blipFill>
        <p:spPr>
          <a:xfrm>
            <a:off x="3040181" y="954683"/>
            <a:ext cx="3610135" cy="5012172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sp>
        <p:nvSpPr>
          <p:cNvPr id="355" name="Ηθμοειδείς κυψέλες…"/>
          <p:cNvSpPr txBox="1"/>
          <p:nvPr/>
        </p:nvSpPr>
        <p:spPr>
          <a:xfrm>
            <a:off x="518951" y="5853636"/>
            <a:ext cx="3211135" cy="32741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Ηθμοειδείς</a:t>
            </a:r>
            <a:r>
              <a:rPr dirty="0"/>
              <a:t> </a:t>
            </a:r>
            <a:r>
              <a:rPr dirty="0" err="1"/>
              <a:t>κυψέλες</a:t>
            </a:r>
            <a:endParaRPr dirty="0"/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Σφηνοειδής</a:t>
            </a:r>
            <a:r>
              <a:rPr dirty="0"/>
              <a:t> </a:t>
            </a:r>
            <a:r>
              <a:rPr dirty="0" err="1"/>
              <a:t>κόλ</a:t>
            </a:r>
            <a:r>
              <a:rPr dirty="0"/>
              <a:t>π</a:t>
            </a:r>
            <a:r>
              <a:rPr dirty="0" err="1"/>
              <a:t>ος</a:t>
            </a:r>
            <a:endParaRPr dirty="0"/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Κ</a:t>
            </a:r>
            <a:r>
              <a:rPr dirty="0"/>
              <a:t>α</a:t>
            </a:r>
            <a:r>
              <a:rPr dirty="0" err="1"/>
              <a:t>ρωτιδικό</a:t>
            </a:r>
            <a:r>
              <a:rPr dirty="0"/>
              <a:t> </a:t>
            </a:r>
            <a:r>
              <a:rPr dirty="0" err="1"/>
              <a:t>σιφώνιο</a:t>
            </a:r>
            <a:endParaRPr dirty="0"/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Εσω</a:t>
            </a:r>
            <a:r>
              <a:rPr dirty="0"/>
              <a:t> </a:t>
            </a:r>
            <a:r>
              <a:rPr dirty="0" err="1"/>
              <a:t>ους</a:t>
            </a:r>
            <a:endParaRPr dirty="0"/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Μ</a:t>
            </a:r>
            <a:r>
              <a:rPr dirty="0"/>
              <a:t>α</a:t>
            </a:r>
            <a:r>
              <a:rPr dirty="0" err="1"/>
              <a:t>στοειδείς</a:t>
            </a:r>
            <a:r>
              <a:rPr dirty="0"/>
              <a:t> </a:t>
            </a:r>
            <a:r>
              <a:rPr dirty="0" err="1"/>
              <a:t>κυψέλες</a:t>
            </a:r>
            <a:endParaRPr dirty="0"/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Ο</a:t>
            </a:r>
            <a:r>
              <a:rPr dirty="0"/>
              <a:t>π</a:t>
            </a:r>
            <a:r>
              <a:rPr dirty="0" err="1"/>
              <a:t>τικό</a:t>
            </a:r>
            <a:r>
              <a:rPr dirty="0"/>
              <a:t> </a:t>
            </a:r>
            <a:r>
              <a:rPr dirty="0" err="1"/>
              <a:t>κ</a:t>
            </a:r>
            <a:r>
              <a:rPr dirty="0"/>
              <a:t>α</a:t>
            </a:r>
            <a:r>
              <a:rPr dirty="0" err="1"/>
              <a:t>νάλι</a:t>
            </a:r>
            <a:endParaRPr lang="en-US" dirty="0"/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lang="el-GR" dirty="0"/>
              <a:t>Σφηνοειδές οστό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lang="el-GR" dirty="0"/>
              <a:t>Ινιακό οστό</a:t>
            </a:r>
            <a:endParaRPr lang="en-US" dirty="0"/>
          </a:p>
        </p:txBody>
      </p:sp>
      <p:sp>
        <p:nvSpPr>
          <p:cNvPr id="356" name="1"/>
          <p:cNvSpPr txBox="1"/>
          <p:nvPr/>
        </p:nvSpPr>
        <p:spPr>
          <a:xfrm>
            <a:off x="9657500" y="4088382"/>
            <a:ext cx="410881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dirty="0"/>
              <a:t>1</a:t>
            </a:r>
          </a:p>
        </p:txBody>
      </p:sp>
      <p:sp>
        <p:nvSpPr>
          <p:cNvPr id="357" name="2"/>
          <p:cNvSpPr txBox="1"/>
          <p:nvPr/>
        </p:nvSpPr>
        <p:spPr>
          <a:xfrm>
            <a:off x="9101828" y="4867360"/>
            <a:ext cx="410882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2</a:t>
            </a:r>
          </a:p>
        </p:txBody>
      </p:sp>
      <p:sp>
        <p:nvSpPr>
          <p:cNvPr id="358" name="3"/>
          <p:cNvSpPr txBox="1"/>
          <p:nvPr/>
        </p:nvSpPr>
        <p:spPr>
          <a:xfrm>
            <a:off x="9792974" y="5527797"/>
            <a:ext cx="410881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3</a:t>
            </a:r>
          </a:p>
        </p:txBody>
      </p:sp>
      <p:sp>
        <p:nvSpPr>
          <p:cNvPr id="359" name="4"/>
          <p:cNvSpPr txBox="1"/>
          <p:nvPr/>
        </p:nvSpPr>
        <p:spPr>
          <a:xfrm>
            <a:off x="10842900" y="6001958"/>
            <a:ext cx="410882" cy="5773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4</a:t>
            </a:r>
          </a:p>
        </p:txBody>
      </p:sp>
      <p:sp>
        <p:nvSpPr>
          <p:cNvPr id="360" name="5"/>
          <p:cNvSpPr txBox="1"/>
          <p:nvPr/>
        </p:nvSpPr>
        <p:spPr>
          <a:xfrm>
            <a:off x="11266258" y="6476118"/>
            <a:ext cx="410882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5</a:t>
            </a:r>
          </a:p>
        </p:txBody>
      </p:sp>
      <p:sp>
        <p:nvSpPr>
          <p:cNvPr id="361" name="6"/>
          <p:cNvSpPr txBox="1"/>
          <p:nvPr/>
        </p:nvSpPr>
        <p:spPr>
          <a:xfrm>
            <a:off x="8446690" y="4249250"/>
            <a:ext cx="410882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6</a:t>
            </a:r>
          </a:p>
        </p:txBody>
      </p:sp>
      <p:sp>
        <p:nvSpPr>
          <p:cNvPr id="362" name="Line"/>
          <p:cNvSpPr/>
          <p:nvPr/>
        </p:nvSpPr>
        <p:spPr>
          <a:xfrm>
            <a:off x="2935870" y="2938628"/>
            <a:ext cx="3876134" cy="1"/>
          </a:xfrm>
          <a:prstGeom prst="line">
            <a:avLst/>
          </a:prstGeom>
          <a:ln w="38100">
            <a:solidFill>
              <a:schemeClr val="accent5"/>
            </a:solidFill>
            <a:miter lim="400000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363" name="Βάση κρανίου"/>
          <p:cNvSpPr txBox="1"/>
          <p:nvPr/>
        </p:nvSpPr>
        <p:spPr>
          <a:xfrm>
            <a:off x="10545601" y="1028700"/>
            <a:ext cx="1879601" cy="457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marL="40639" marR="40639" algn="l" defTabSz="914400">
              <a:buClr>
                <a:srgbClr val="EAEBFF"/>
              </a:buClr>
              <a:buFont typeface="Helvetica"/>
              <a:defRPr sz="2000">
                <a:solidFill>
                  <a:schemeClr val="accent5">
                    <a:hueOff val="-176146"/>
                    <a:satOff val="3665"/>
                    <a:lumOff val="-13986"/>
                  </a:schemeClr>
                </a:solidFill>
                <a:uFill>
                  <a:solidFill>
                    <a:srgbClr val="E324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Βάση κρανίου</a:t>
            </a:r>
          </a:p>
        </p:txBody>
      </p:sp>
      <p:sp>
        <p:nvSpPr>
          <p:cNvPr id="364" name="Αξονική Τομογραφία"/>
          <p:cNvSpPr txBox="1"/>
          <p:nvPr/>
        </p:nvSpPr>
        <p:spPr>
          <a:xfrm>
            <a:off x="160229" y="850888"/>
            <a:ext cx="2863454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 marL="40639" marR="40639" algn="l" defTabSz="914400">
              <a:spcBef>
                <a:spcPts val="1100"/>
              </a:spcBef>
              <a:buClr>
                <a:srgbClr val="FFA900"/>
              </a:buClr>
              <a:buFont typeface="Comic Sans MS"/>
              <a:defRPr sz="2000" b="1">
                <a:solidFill>
                  <a:srgbClr val="006D8F"/>
                </a:solidFill>
                <a:uFill>
                  <a:solidFill>
                    <a:srgbClr val="FFA9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Αξονική Τομογραφία</a:t>
            </a:r>
          </a:p>
        </p:txBody>
      </p:sp>
      <p:sp>
        <p:nvSpPr>
          <p:cNvPr id="365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5" grpId="1" animBg="1" advAuto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Line"/>
          <p:cNvSpPr/>
          <p:nvPr/>
        </p:nvSpPr>
        <p:spPr>
          <a:xfrm>
            <a:off x="95679" y="7271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355" name="Ηθμοειδείς κυψέλες…"/>
          <p:cNvSpPr txBox="1"/>
          <p:nvPr/>
        </p:nvSpPr>
        <p:spPr>
          <a:xfrm>
            <a:off x="7411403" y="7724197"/>
            <a:ext cx="5025735" cy="15166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lang="el-GR" sz="1800" dirty="0"/>
              <a:t>Κροταφική απόφυση ζυγωματικού οστού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lang="el-GR" sz="1800" dirty="0"/>
              <a:t>Ζυγωματική απόφυση κροταφικού οστού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lang="el-GR" sz="1800" dirty="0"/>
              <a:t>Πρόσθιες </a:t>
            </a:r>
            <a:r>
              <a:rPr lang="el-GR" sz="1800" dirty="0" err="1"/>
              <a:t>κλινοειδείς</a:t>
            </a:r>
            <a:r>
              <a:rPr lang="el-GR" sz="1800" dirty="0"/>
              <a:t> αποφύσεις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lang="el-GR" sz="1800" dirty="0"/>
              <a:t>Ελάσσονες πτέρυγες του σφηνοειδούς</a:t>
            </a:r>
          </a:p>
        </p:txBody>
      </p:sp>
      <p:sp>
        <p:nvSpPr>
          <p:cNvPr id="356" name="1"/>
          <p:cNvSpPr txBox="1"/>
          <p:nvPr/>
        </p:nvSpPr>
        <p:spPr>
          <a:xfrm>
            <a:off x="7137621" y="3460769"/>
            <a:ext cx="410881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endParaRPr dirty="0"/>
          </a:p>
        </p:txBody>
      </p:sp>
      <p:sp>
        <p:nvSpPr>
          <p:cNvPr id="363" name="Βάση κρανίου"/>
          <p:cNvSpPr txBox="1"/>
          <p:nvPr/>
        </p:nvSpPr>
        <p:spPr>
          <a:xfrm>
            <a:off x="160229" y="1302578"/>
            <a:ext cx="1879601" cy="457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marL="40639" marR="40639" algn="l" defTabSz="914400">
              <a:buClr>
                <a:srgbClr val="EAEBFF"/>
              </a:buClr>
              <a:buFont typeface="Helvetica"/>
              <a:defRPr sz="2000">
                <a:solidFill>
                  <a:schemeClr val="accent5">
                    <a:hueOff val="-176146"/>
                    <a:satOff val="3665"/>
                    <a:lumOff val="-13986"/>
                  </a:schemeClr>
                </a:solidFill>
                <a:uFill>
                  <a:solidFill>
                    <a:srgbClr val="E324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Βάση κρανίου</a:t>
            </a:r>
          </a:p>
        </p:txBody>
      </p:sp>
      <p:sp>
        <p:nvSpPr>
          <p:cNvPr id="364" name="Αξονική Τομογραφία"/>
          <p:cNvSpPr txBox="1"/>
          <p:nvPr/>
        </p:nvSpPr>
        <p:spPr>
          <a:xfrm>
            <a:off x="160229" y="850888"/>
            <a:ext cx="2863454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 marL="40639" marR="40639" algn="l" defTabSz="914400">
              <a:spcBef>
                <a:spcPts val="1100"/>
              </a:spcBef>
              <a:buClr>
                <a:srgbClr val="FFA900"/>
              </a:buClr>
              <a:buFont typeface="Comic Sans MS"/>
              <a:defRPr sz="2000" b="1">
                <a:solidFill>
                  <a:srgbClr val="006D8F"/>
                </a:solidFill>
                <a:uFill>
                  <a:solidFill>
                    <a:srgbClr val="FFA9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Αξονική Τομογραφία</a:t>
            </a:r>
          </a:p>
        </p:txBody>
      </p:sp>
      <p:sp>
        <p:nvSpPr>
          <p:cNvPr id="365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9C47C90-FC2D-C1BB-8857-032CE77B7E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345" t="8205" r="6852" b="12014"/>
          <a:stretch/>
        </p:blipFill>
        <p:spPr>
          <a:xfrm>
            <a:off x="7137621" y="1369030"/>
            <a:ext cx="5573301" cy="54355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1">
            <a:extLst>
              <a:ext uri="{FF2B5EF4-FFF2-40B4-BE49-F238E27FC236}">
                <a16:creationId xmlns:a16="http://schemas.microsoft.com/office/drawing/2014/main" id="{DB00C253-4F2B-23A1-D384-B7691C5DA62B}"/>
              </a:ext>
            </a:extLst>
          </p:cNvPr>
          <p:cNvSpPr txBox="1"/>
          <p:nvPr/>
        </p:nvSpPr>
        <p:spPr>
          <a:xfrm>
            <a:off x="7786162" y="1647231"/>
            <a:ext cx="410881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dirty="0"/>
              <a:t>1</a:t>
            </a:r>
          </a:p>
        </p:txBody>
      </p:sp>
      <p:sp>
        <p:nvSpPr>
          <p:cNvPr id="8" name="1">
            <a:extLst>
              <a:ext uri="{FF2B5EF4-FFF2-40B4-BE49-F238E27FC236}">
                <a16:creationId xmlns:a16="http://schemas.microsoft.com/office/drawing/2014/main" id="{2F61A66E-A0F9-9261-0426-10F3E465A6D4}"/>
              </a:ext>
            </a:extLst>
          </p:cNvPr>
          <p:cNvSpPr txBox="1"/>
          <p:nvPr/>
        </p:nvSpPr>
        <p:spPr>
          <a:xfrm>
            <a:off x="7137621" y="2813146"/>
            <a:ext cx="410881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lang="el-GR" dirty="0"/>
              <a:t>2</a:t>
            </a:r>
            <a:endParaRPr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8BE8679-52D7-8E82-A8C0-0B85A66B160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650" t="6341" r="8993" b="10040"/>
          <a:stretch/>
        </p:blipFill>
        <p:spPr>
          <a:xfrm>
            <a:off x="731064" y="1935918"/>
            <a:ext cx="5771336" cy="58598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1">
            <a:extLst>
              <a:ext uri="{FF2B5EF4-FFF2-40B4-BE49-F238E27FC236}">
                <a16:creationId xmlns:a16="http://schemas.microsoft.com/office/drawing/2014/main" id="{06844CB3-9F29-D264-8C88-3A50D226CF14}"/>
              </a:ext>
            </a:extLst>
          </p:cNvPr>
          <p:cNvSpPr txBox="1"/>
          <p:nvPr/>
        </p:nvSpPr>
        <p:spPr>
          <a:xfrm>
            <a:off x="2459228" y="4432037"/>
            <a:ext cx="410881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lang="el-GR" dirty="0"/>
              <a:t>3</a:t>
            </a:r>
            <a:endParaRPr dirty="0"/>
          </a:p>
        </p:txBody>
      </p:sp>
      <p:sp>
        <p:nvSpPr>
          <p:cNvPr id="11" name="1">
            <a:extLst>
              <a:ext uri="{FF2B5EF4-FFF2-40B4-BE49-F238E27FC236}">
                <a16:creationId xmlns:a16="http://schemas.microsoft.com/office/drawing/2014/main" id="{793FC72D-4E18-42E2-5BC4-4742BD27E9A7}"/>
              </a:ext>
            </a:extLst>
          </p:cNvPr>
          <p:cNvSpPr txBox="1"/>
          <p:nvPr/>
        </p:nvSpPr>
        <p:spPr>
          <a:xfrm>
            <a:off x="2870109" y="3823275"/>
            <a:ext cx="410881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lang="el-GR" dirty="0"/>
              <a:t>4</a:t>
            </a:r>
            <a:endParaRPr dirty="0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4B6563A-DFED-79F1-BA50-624CD3E6FB44}"/>
              </a:ext>
            </a:extLst>
          </p:cNvPr>
          <p:cNvCxnSpPr/>
          <p:nvPr/>
        </p:nvCxnSpPr>
        <p:spPr>
          <a:xfrm>
            <a:off x="7991602" y="2070340"/>
            <a:ext cx="205441" cy="552090"/>
          </a:xfrm>
          <a:prstGeom prst="straightConnector1">
            <a:avLst/>
          </a:prstGeom>
          <a:noFill/>
          <a:ln w="25400" cap="flat">
            <a:solidFill>
              <a:schemeClr val="accent5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F05E8DD-03DF-BE07-2914-066946F2AC41}"/>
              </a:ext>
            </a:extLst>
          </p:cNvPr>
          <p:cNvCxnSpPr>
            <a:cxnSpLocks/>
          </p:cNvCxnSpPr>
          <p:nvPr/>
        </p:nvCxnSpPr>
        <p:spPr>
          <a:xfrm>
            <a:off x="7343061" y="3164401"/>
            <a:ext cx="443101" cy="585055"/>
          </a:xfrm>
          <a:prstGeom prst="straightConnector1">
            <a:avLst/>
          </a:prstGeom>
          <a:noFill/>
          <a:ln w="25400" cap="flat">
            <a:solidFill>
              <a:schemeClr val="accent5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E791715-FF36-7013-6FB6-1A6CB5495732}"/>
              </a:ext>
            </a:extLst>
          </p:cNvPr>
          <p:cNvCxnSpPr>
            <a:cxnSpLocks/>
          </p:cNvCxnSpPr>
          <p:nvPr/>
        </p:nvCxnSpPr>
        <p:spPr>
          <a:xfrm flipV="1">
            <a:off x="2777990" y="4400649"/>
            <a:ext cx="307009" cy="232812"/>
          </a:xfrm>
          <a:prstGeom prst="straightConnector1">
            <a:avLst/>
          </a:prstGeom>
          <a:noFill/>
          <a:ln w="25400" cap="flat">
            <a:solidFill>
              <a:schemeClr val="tx1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</p:spTree>
    <p:extLst>
      <p:ext uri="{BB962C8B-B14F-4D97-AF65-F5344CB8AC3E}">
        <p14:creationId xmlns:p14="http://schemas.microsoft.com/office/powerpoint/2010/main" val="2795715592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5" grpId="0" animBg="1" advAuto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Line"/>
          <p:cNvSpPr/>
          <p:nvPr/>
        </p:nvSpPr>
        <p:spPr>
          <a:xfrm>
            <a:off x="95679" y="7271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355" name="Ηθμοειδείς κυψέλες…"/>
          <p:cNvSpPr txBox="1"/>
          <p:nvPr/>
        </p:nvSpPr>
        <p:spPr>
          <a:xfrm>
            <a:off x="6894521" y="8151168"/>
            <a:ext cx="4445448" cy="4733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lang="el-GR" dirty="0"/>
              <a:t>Οπίσθιες </a:t>
            </a:r>
            <a:r>
              <a:rPr lang="el-GR" dirty="0" err="1"/>
              <a:t>κλινοειδείς</a:t>
            </a:r>
            <a:r>
              <a:rPr lang="el-GR" dirty="0"/>
              <a:t> αποφύσεις</a:t>
            </a:r>
            <a:endParaRPr lang="en-US" dirty="0"/>
          </a:p>
        </p:txBody>
      </p:sp>
      <p:sp>
        <p:nvSpPr>
          <p:cNvPr id="363" name="Βάση κρανίου"/>
          <p:cNvSpPr txBox="1"/>
          <p:nvPr/>
        </p:nvSpPr>
        <p:spPr>
          <a:xfrm>
            <a:off x="10545601" y="1028700"/>
            <a:ext cx="1879601" cy="457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marL="40639" marR="40639" algn="l" defTabSz="914400">
              <a:buClr>
                <a:srgbClr val="EAEBFF"/>
              </a:buClr>
              <a:buFont typeface="Helvetica"/>
              <a:defRPr sz="2000">
                <a:solidFill>
                  <a:schemeClr val="accent5">
                    <a:hueOff val="-176146"/>
                    <a:satOff val="3665"/>
                    <a:lumOff val="-13986"/>
                  </a:schemeClr>
                </a:solidFill>
                <a:uFill>
                  <a:solidFill>
                    <a:srgbClr val="E324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Βάση κρανίου</a:t>
            </a:r>
          </a:p>
        </p:txBody>
      </p:sp>
      <p:sp>
        <p:nvSpPr>
          <p:cNvPr id="364" name="Αξονική Τομογραφία"/>
          <p:cNvSpPr txBox="1"/>
          <p:nvPr/>
        </p:nvSpPr>
        <p:spPr>
          <a:xfrm>
            <a:off x="160229" y="850888"/>
            <a:ext cx="2863454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 marL="40639" marR="40639" algn="l" defTabSz="914400">
              <a:spcBef>
                <a:spcPts val="1100"/>
              </a:spcBef>
              <a:buClr>
                <a:srgbClr val="FFA900"/>
              </a:buClr>
              <a:buFont typeface="Comic Sans MS"/>
              <a:defRPr sz="2000" b="1">
                <a:solidFill>
                  <a:srgbClr val="006D8F"/>
                </a:solidFill>
                <a:uFill>
                  <a:solidFill>
                    <a:srgbClr val="FFA9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Αξονική Τομογραφία</a:t>
            </a:r>
          </a:p>
        </p:txBody>
      </p:sp>
      <p:sp>
        <p:nvSpPr>
          <p:cNvPr id="365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0B9C48-94FA-4019-3D6C-34D5AD511D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85" t="1557" r="22111" b="15832"/>
          <a:stretch/>
        </p:blipFill>
        <p:spPr>
          <a:xfrm>
            <a:off x="6849542" y="2737003"/>
            <a:ext cx="6059578" cy="46554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25B134-99F2-D702-A74A-54331A2B7F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751" t="14363" r="16629" b="9183"/>
          <a:stretch/>
        </p:blipFill>
        <p:spPr>
          <a:xfrm>
            <a:off x="401584" y="1828802"/>
            <a:ext cx="6277210" cy="67957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1">
            <a:extLst>
              <a:ext uri="{FF2B5EF4-FFF2-40B4-BE49-F238E27FC236}">
                <a16:creationId xmlns:a16="http://schemas.microsoft.com/office/drawing/2014/main" id="{F1D1A380-9DCC-EA20-7959-8F42F001D32F}"/>
              </a:ext>
            </a:extLst>
          </p:cNvPr>
          <p:cNvSpPr txBox="1"/>
          <p:nvPr/>
        </p:nvSpPr>
        <p:spPr>
          <a:xfrm>
            <a:off x="3559929" y="5731541"/>
            <a:ext cx="410881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dirty="0"/>
              <a:t>1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4377CF9-0CB4-20C5-1056-8BB044236179}"/>
              </a:ext>
            </a:extLst>
          </p:cNvPr>
          <p:cNvCxnSpPr>
            <a:cxnSpLocks/>
          </p:cNvCxnSpPr>
          <p:nvPr/>
        </p:nvCxnSpPr>
        <p:spPr>
          <a:xfrm flipH="1" flipV="1">
            <a:off x="3680700" y="5064714"/>
            <a:ext cx="64929" cy="666827"/>
          </a:xfrm>
          <a:prstGeom prst="straightConnector1">
            <a:avLst/>
          </a:prstGeom>
          <a:noFill/>
          <a:ln w="25400" cap="flat">
            <a:solidFill>
              <a:schemeClr val="tx1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9" name="1">
            <a:extLst>
              <a:ext uri="{FF2B5EF4-FFF2-40B4-BE49-F238E27FC236}">
                <a16:creationId xmlns:a16="http://schemas.microsoft.com/office/drawing/2014/main" id="{2C0750EC-36C0-9A79-BB85-A731343602BB}"/>
              </a:ext>
            </a:extLst>
          </p:cNvPr>
          <p:cNvSpPr txBox="1"/>
          <p:nvPr/>
        </p:nvSpPr>
        <p:spPr>
          <a:xfrm>
            <a:off x="10340160" y="4937997"/>
            <a:ext cx="410881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dirty="0"/>
              <a:t>1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6D3004C-B652-4F41-7DC3-5E06AD3CC86F}"/>
              </a:ext>
            </a:extLst>
          </p:cNvPr>
          <p:cNvCxnSpPr>
            <a:cxnSpLocks/>
          </p:cNvCxnSpPr>
          <p:nvPr/>
        </p:nvCxnSpPr>
        <p:spPr>
          <a:xfrm flipH="1">
            <a:off x="9792675" y="5154167"/>
            <a:ext cx="530217" cy="199234"/>
          </a:xfrm>
          <a:prstGeom prst="straightConnector1">
            <a:avLst/>
          </a:prstGeom>
          <a:noFill/>
          <a:ln w="25400" cap="flat">
            <a:solidFill>
              <a:schemeClr val="tx1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</p:spTree>
    <p:extLst>
      <p:ext uri="{BB962C8B-B14F-4D97-AF65-F5344CB8AC3E}">
        <p14:creationId xmlns:p14="http://schemas.microsoft.com/office/powerpoint/2010/main" val="2968599038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5" grpId="0" animBg="1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Line"/>
          <p:cNvSpPr/>
          <p:nvPr/>
        </p:nvSpPr>
        <p:spPr>
          <a:xfrm>
            <a:off x="95679" y="6890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368" name="1. ΚΡΟΤΑΦΙΚΟΣ ΛΟΒΟΣ…"/>
          <p:cNvSpPr txBox="1"/>
          <p:nvPr/>
        </p:nvSpPr>
        <p:spPr>
          <a:xfrm>
            <a:off x="8705145" y="1261404"/>
            <a:ext cx="3562747" cy="11988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/>
          <a:p>
            <a:pPr marL="40639" marR="40639" algn="l" defTabSz="914400">
              <a:lnSpc>
                <a:spcPct val="130000"/>
              </a:lnSpc>
              <a:buClr>
                <a:srgbClr val="FFFDA9"/>
              </a:buClr>
              <a:buFont typeface="Helvetica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1. ΚΡΟΤΑΦΙΚΟΣ ΛΟΒΟΣ</a:t>
            </a:r>
          </a:p>
          <a:p>
            <a:pPr marL="40639" marR="40639" algn="l" defTabSz="914400">
              <a:lnSpc>
                <a:spcPct val="130000"/>
              </a:lnSpc>
              <a:buClr>
                <a:srgbClr val="FFFDA9"/>
              </a:buClr>
              <a:buFont typeface="Helvetica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2. ΠΡΟΜΗΚΗΣ</a:t>
            </a:r>
          </a:p>
          <a:p>
            <a:pPr marL="40639" marR="40639" algn="l" defTabSz="914400">
              <a:lnSpc>
                <a:spcPct val="130000"/>
              </a:lnSpc>
              <a:buClr>
                <a:srgbClr val="FFFDA9"/>
              </a:buClr>
              <a:buFont typeface="Helvetica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3. ΠΑΡΕΓΚΕΦΑΛΙΔΑ</a:t>
            </a:r>
          </a:p>
        </p:txBody>
      </p:sp>
      <p:pic>
        <p:nvPicPr>
          <p:cNvPr id="369" name="Head2.jpg" descr="Head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5384" y="3019931"/>
            <a:ext cx="6512674" cy="6512674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370" name="1"/>
          <p:cNvSpPr txBox="1"/>
          <p:nvPr/>
        </p:nvSpPr>
        <p:spPr>
          <a:xfrm>
            <a:off x="10402609" y="5434828"/>
            <a:ext cx="410881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5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371" name="2"/>
          <p:cNvSpPr txBox="1"/>
          <p:nvPr/>
        </p:nvSpPr>
        <p:spPr>
          <a:xfrm>
            <a:off x="9296280" y="7204456"/>
            <a:ext cx="410882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5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2</a:t>
            </a:r>
          </a:p>
        </p:txBody>
      </p:sp>
      <p:sp>
        <p:nvSpPr>
          <p:cNvPr id="372" name="3"/>
          <p:cNvSpPr txBox="1"/>
          <p:nvPr/>
        </p:nvSpPr>
        <p:spPr>
          <a:xfrm>
            <a:off x="10072382" y="7526207"/>
            <a:ext cx="410882" cy="5773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5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3</a:t>
            </a:r>
          </a:p>
        </p:txBody>
      </p:sp>
      <p:sp>
        <p:nvSpPr>
          <p:cNvPr id="373" name="Αξονική Τομογραφία"/>
          <p:cNvSpPr txBox="1"/>
          <p:nvPr/>
        </p:nvSpPr>
        <p:spPr>
          <a:xfrm>
            <a:off x="8846096" y="778380"/>
            <a:ext cx="2863454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>
            <a:lvl1pPr marL="40639" marR="40639" algn="l" defTabSz="914400">
              <a:spcBef>
                <a:spcPts val="1100"/>
              </a:spcBef>
              <a:buClr>
                <a:srgbClr val="FFA900"/>
              </a:buClr>
              <a:buFont typeface="Comic Sans MS"/>
              <a:defRPr sz="2000" b="1">
                <a:solidFill>
                  <a:srgbClr val="006D8F"/>
                </a:solidFill>
                <a:uFill>
                  <a:solidFill>
                    <a:srgbClr val="FFA900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Αξονική Τομογραφία</a:t>
            </a:r>
          </a:p>
        </p:txBody>
      </p:sp>
      <p:sp>
        <p:nvSpPr>
          <p:cNvPr id="374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  <p:pic>
        <p:nvPicPr>
          <p:cNvPr id="375" name="Image" descr="Image"/>
          <p:cNvPicPr>
            <a:picLocks noChangeAspect="1"/>
          </p:cNvPicPr>
          <p:nvPr/>
        </p:nvPicPr>
        <p:blipFill>
          <a:blip r:embed="rId3"/>
          <a:srcRect l="6165" t="2732" r="6165" b="14974"/>
          <a:stretch>
            <a:fillRect/>
          </a:stretch>
        </p:blipFill>
        <p:spPr>
          <a:xfrm>
            <a:off x="614312" y="1005429"/>
            <a:ext cx="3173224" cy="3663834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pic>
        <p:nvPicPr>
          <p:cNvPr id="376" name="Image" descr="Image"/>
          <p:cNvPicPr>
            <a:picLocks noChangeAspect="1"/>
          </p:cNvPicPr>
          <p:nvPr/>
        </p:nvPicPr>
        <p:blipFill>
          <a:blip r:embed="rId4"/>
          <a:srcRect t="4530" b="15721"/>
          <a:stretch>
            <a:fillRect/>
          </a:stretch>
        </p:blipFill>
        <p:spPr>
          <a:xfrm>
            <a:off x="487369" y="4972823"/>
            <a:ext cx="4113925" cy="4309741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Line"/>
          <p:cNvSpPr/>
          <p:nvPr/>
        </p:nvSpPr>
        <p:spPr>
          <a:xfrm>
            <a:off x="95679" y="7271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379" name="ΚΑΛΑΙΟ…"/>
          <p:cNvSpPr txBox="1"/>
          <p:nvPr/>
        </p:nvSpPr>
        <p:spPr>
          <a:xfrm>
            <a:off x="518044" y="1392147"/>
            <a:ext cx="4546601" cy="26009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/>
          <a:p>
            <a:pPr marL="840739" marR="40639" indent="-342899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ΚΑΛΑΙΟ</a:t>
            </a:r>
          </a:p>
          <a:p>
            <a:pPr marL="840739" marR="40639" indent="-342899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ΣΦΗΝΟΕΙΔΗΣ ΚΟΛΠΟΣ</a:t>
            </a:r>
          </a:p>
          <a:p>
            <a:pPr marL="840739" marR="40639" indent="-342899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ΓΕΦΥΡΑ</a:t>
            </a:r>
          </a:p>
          <a:p>
            <a:pPr marL="840739" marR="40639" indent="-342899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4η ΚΟΙΛΙΑ</a:t>
            </a:r>
          </a:p>
          <a:p>
            <a:pPr marL="840739" marR="40639" indent="-342899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ΠΑΡΕΓΚΕΦΑΛΙΔΟ-ΠΡΟΜΗΚΙΚΗ ΔΕΞΑΜΕΝΗ</a:t>
            </a:r>
          </a:p>
          <a:p>
            <a:pPr marL="840739" marR="40639" indent="-342899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Παρεγκεφαλιδικό ημισφαίριο</a:t>
            </a:r>
          </a:p>
        </p:txBody>
      </p:sp>
      <p:pic>
        <p:nvPicPr>
          <p:cNvPr id="380" name="Head3.jpg" descr="Head3.jpg"/>
          <p:cNvPicPr>
            <a:picLocks noChangeAspect="1"/>
          </p:cNvPicPr>
          <p:nvPr/>
        </p:nvPicPr>
        <p:blipFill>
          <a:blip r:embed="rId2"/>
          <a:srcRect l="8176" t="3564" r="8176" b="3564"/>
          <a:stretch>
            <a:fillRect/>
          </a:stretch>
        </p:blipFill>
        <p:spPr>
          <a:xfrm>
            <a:off x="5748946" y="1770869"/>
            <a:ext cx="6650038" cy="7383361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381" name="1"/>
          <p:cNvSpPr txBox="1"/>
          <p:nvPr/>
        </p:nvSpPr>
        <p:spPr>
          <a:xfrm>
            <a:off x="8781147" y="2911453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5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382" name="2"/>
          <p:cNvSpPr txBox="1"/>
          <p:nvPr/>
        </p:nvSpPr>
        <p:spPr>
          <a:xfrm>
            <a:off x="8417052" y="4376263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2</a:t>
            </a:r>
          </a:p>
        </p:txBody>
      </p:sp>
      <p:sp>
        <p:nvSpPr>
          <p:cNvPr id="383" name="3"/>
          <p:cNvSpPr txBox="1"/>
          <p:nvPr/>
        </p:nvSpPr>
        <p:spPr>
          <a:xfrm>
            <a:off x="8868525" y="5908810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5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3</a:t>
            </a:r>
          </a:p>
        </p:txBody>
      </p:sp>
      <p:sp>
        <p:nvSpPr>
          <p:cNvPr id="384" name="4"/>
          <p:cNvSpPr txBox="1"/>
          <p:nvPr/>
        </p:nvSpPr>
        <p:spPr>
          <a:xfrm>
            <a:off x="7544931" y="7048136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5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4</a:t>
            </a:r>
          </a:p>
        </p:txBody>
      </p:sp>
      <p:sp>
        <p:nvSpPr>
          <p:cNvPr id="385" name="5"/>
          <p:cNvSpPr txBox="1"/>
          <p:nvPr/>
        </p:nvSpPr>
        <p:spPr>
          <a:xfrm>
            <a:off x="8628724" y="7619175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5</a:t>
            </a:r>
          </a:p>
        </p:txBody>
      </p:sp>
      <p:sp>
        <p:nvSpPr>
          <p:cNvPr id="386" name="Line"/>
          <p:cNvSpPr/>
          <p:nvPr/>
        </p:nvSpPr>
        <p:spPr>
          <a:xfrm flipV="1">
            <a:off x="7865647" y="7028617"/>
            <a:ext cx="1034045" cy="244351"/>
          </a:xfrm>
          <a:prstGeom prst="line">
            <a:avLst/>
          </a:prstGeom>
          <a:ln w="38100">
            <a:solidFill>
              <a:schemeClr val="accent5"/>
            </a:solidFill>
            <a:miter lim="400000"/>
            <a:tailEnd type="triangle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387" name="6"/>
          <p:cNvSpPr txBox="1"/>
          <p:nvPr/>
        </p:nvSpPr>
        <p:spPr>
          <a:xfrm>
            <a:off x="10130123" y="7048136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>
                <a:solidFill>
                  <a:schemeClr val="accent5"/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6</a:t>
            </a:r>
          </a:p>
        </p:txBody>
      </p:sp>
      <p:sp>
        <p:nvSpPr>
          <p:cNvPr id="388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  <p:pic>
        <p:nvPicPr>
          <p:cNvPr id="389" name="Image" descr="Image"/>
          <p:cNvPicPr>
            <a:picLocks noChangeAspect="1"/>
          </p:cNvPicPr>
          <p:nvPr/>
        </p:nvPicPr>
        <p:blipFill>
          <a:blip r:embed="rId3"/>
          <a:srcRect t="3008" b="13259"/>
          <a:stretch>
            <a:fillRect/>
          </a:stretch>
        </p:blipFill>
        <p:spPr>
          <a:xfrm>
            <a:off x="574695" y="4500266"/>
            <a:ext cx="4261013" cy="4734024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Line"/>
          <p:cNvSpPr/>
          <p:nvPr/>
        </p:nvSpPr>
        <p:spPr>
          <a:xfrm>
            <a:off x="95679" y="7271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392" name="ΜΕΤΩΠΙΑΙΟΣ ΚΟΛΠΟΣ…"/>
          <p:cNvSpPr txBox="1"/>
          <p:nvPr/>
        </p:nvSpPr>
        <p:spPr>
          <a:xfrm>
            <a:off x="422902" y="1238689"/>
            <a:ext cx="4256666" cy="25603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/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18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ΜΕΤΩΠΙΑΙΟΣ ΚΟΛΠΟΣ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18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ΜΕΤΩΠΙΑΙΟΣ ΛΟΒΟΣ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18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ΟΠΤΙΚΟ ΧΙΑΣΜΑ / ΥΠΟΦΥΣΗ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18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ΡΑΧΗ ΕΦΙΠΠΙΟΥ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18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4</a:t>
            </a:r>
            <a:r>
              <a:rPr baseline="30444"/>
              <a:t>η</a:t>
            </a:r>
            <a:r>
              <a:t> ΚΟΙΛΙΑ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18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ΚΡΟΤΑΦΙΚΟΣ ΛΟΒΟΣ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Arial"/>
              <a:buAutoNum type="arabicPeriod"/>
              <a:defRPr sz="18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ΕΣΩ ΚΑΡΩΤΙΔΑ</a:t>
            </a:r>
          </a:p>
        </p:txBody>
      </p:sp>
      <p:pic>
        <p:nvPicPr>
          <p:cNvPr id="393" name="Head4.jpg" descr="Head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6185" y="1607735"/>
            <a:ext cx="7310098" cy="7310096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394" name="2"/>
          <p:cNvSpPr txBox="1"/>
          <p:nvPr/>
        </p:nvSpPr>
        <p:spPr>
          <a:xfrm>
            <a:off x="9221439" y="3241992"/>
            <a:ext cx="410881" cy="5011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2</a:t>
            </a:r>
          </a:p>
        </p:txBody>
      </p:sp>
      <p:sp>
        <p:nvSpPr>
          <p:cNvPr id="395" name="1"/>
          <p:cNvSpPr txBox="1"/>
          <p:nvPr/>
        </p:nvSpPr>
        <p:spPr>
          <a:xfrm>
            <a:off x="8061432" y="2268262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396" name="3"/>
          <p:cNvSpPr txBox="1"/>
          <p:nvPr/>
        </p:nvSpPr>
        <p:spPr>
          <a:xfrm>
            <a:off x="8695794" y="4626213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3</a:t>
            </a:r>
          </a:p>
        </p:txBody>
      </p:sp>
      <p:sp>
        <p:nvSpPr>
          <p:cNvPr id="397" name="4"/>
          <p:cNvSpPr txBox="1"/>
          <p:nvPr/>
        </p:nvSpPr>
        <p:spPr>
          <a:xfrm>
            <a:off x="9497359" y="4893079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4</a:t>
            </a:r>
          </a:p>
        </p:txBody>
      </p:sp>
      <p:sp>
        <p:nvSpPr>
          <p:cNvPr id="398" name="Line"/>
          <p:cNvSpPr/>
          <p:nvPr/>
        </p:nvSpPr>
        <p:spPr>
          <a:xfrm flipH="1">
            <a:off x="8851527" y="5139245"/>
            <a:ext cx="690617" cy="1"/>
          </a:xfrm>
          <a:prstGeom prst="line">
            <a:avLst/>
          </a:prstGeom>
          <a:ln w="38100">
            <a:solidFill>
              <a:schemeClr val="accent5"/>
            </a:solidFill>
            <a:miter lim="400000"/>
            <a:tailEnd type="triangle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399" name="5"/>
          <p:cNvSpPr txBox="1"/>
          <p:nvPr/>
        </p:nvSpPr>
        <p:spPr>
          <a:xfrm>
            <a:off x="9820275" y="6493366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5</a:t>
            </a:r>
          </a:p>
        </p:txBody>
      </p:sp>
      <p:sp>
        <p:nvSpPr>
          <p:cNvPr id="400" name="Line"/>
          <p:cNvSpPr/>
          <p:nvPr/>
        </p:nvSpPr>
        <p:spPr>
          <a:xfrm flipH="1">
            <a:off x="9085543" y="6701432"/>
            <a:ext cx="690617" cy="1"/>
          </a:xfrm>
          <a:prstGeom prst="line">
            <a:avLst/>
          </a:prstGeom>
          <a:ln w="38100">
            <a:solidFill>
              <a:schemeClr val="accent5"/>
            </a:solidFill>
            <a:miter lim="400000"/>
            <a:tailEnd type="triangle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401" name="6"/>
          <p:cNvSpPr txBox="1"/>
          <p:nvPr/>
        </p:nvSpPr>
        <p:spPr>
          <a:xfrm>
            <a:off x="10144351" y="4893079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6</a:t>
            </a:r>
          </a:p>
        </p:txBody>
      </p:sp>
      <p:sp>
        <p:nvSpPr>
          <p:cNvPr id="402" name="7"/>
          <p:cNvSpPr txBox="1"/>
          <p:nvPr/>
        </p:nvSpPr>
        <p:spPr>
          <a:xfrm>
            <a:off x="7424064" y="4893079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7</a:t>
            </a:r>
          </a:p>
        </p:txBody>
      </p:sp>
      <p:sp>
        <p:nvSpPr>
          <p:cNvPr id="403" name="Line"/>
          <p:cNvSpPr/>
          <p:nvPr/>
        </p:nvSpPr>
        <p:spPr>
          <a:xfrm>
            <a:off x="7658116" y="5143665"/>
            <a:ext cx="591204" cy="1"/>
          </a:xfrm>
          <a:prstGeom prst="line">
            <a:avLst/>
          </a:prstGeom>
          <a:ln w="38100">
            <a:solidFill>
              <a:schemeClr val="accent5"/>
            </a:solidFill>
            <a:miter lim="400000"/>
            <a:tailEnd type="triangle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404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  <p:pic>
        <p:nvPicPr>
          <p:cNvPr id="405" name="Image" descr="Image"/>
          <p:cNvPicPr>
            <a:picLocks noChangeAspect="1"/>
          </p:cNvPicPr>
          <p:nvPr/>
        </p:nvPicPr>
        <p:blipFill>
          <a:blip r:embed="rId3"/>
          <a:srcRect t="2311" b="13997"/>
          <a:stretch>
            <a:fillRect/>
          </a:stretch>
        </p:blipFill>
        <p:spPr>
          <a:xfrm>
            <a:off x="523893" y="4147296"/>
            <a:ext cx="4256579" cy="4726782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Line"/>
          <p:cNvSpPr/>
          <p:nvPr/>
        </p:nvSpPr>
        <p:spPr>
          <a:xfrm>
            <a:off x="95679" y="6890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408" name="ΜΕΤΩΠΙΑΙΟΣ ΛΟΒΟΣ…"/>
          <p:cNvSpPr txBox="1"/>
          <p:nvPr/>
        </p:nvSpPr>
        <p:spPr>
          <a:xfrm>
            <a:off x="223837" y="2517775"/>
            <a:ext cx="4646310" cy="31800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/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ΜΕΤΩΠΙΑΙΟΣ ΛΟΒΟΣ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ΚΡΟΤΑΦΙΚΟΣ ΛΟΒΟΣ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ΣΧΙΣΜΗ SYLVIUS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ΓΕΦΥΡΑ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ΠΑΡΕΓΚΕΦΑΛΙΔΙΚΟ ΗΜΙΣΦΑΙΡΙΟ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ΣΚΩΛΗΚΑΣ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4η ΚΟΙΛΙΑ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ΚΡΟΤΑΦΙΚΟ ΚΕΡΑΣ</a:t>
            </a:r>
          </a:p>
        </p:txBody>
      </p:sp>
      <p:grpSp>
        <p:nvGrpSpPr>
          <p:cNvPr id="419" name="Group"/>
          <p:cNvGrpSpPr/>
          <p:nvPr/>
        </p:nvGrpSpPr>
        <p:grpSpPr>
          <a:xfrm>
            <a:off x="5050947" y="1377122"/>
            <a:ext cx="7651236" cy="7651236"/>
            <a:chOff x="0" y="0"/>
            <a:chExt cx="7651235" cy="7651235"/>
          </a:xfrm>
        </p:grpSpPr>
        <p:pic>
          <p:nvPicPr>
            <p:cNvPr id="409" name="Head5.jpg" descr="Head5.jpg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7651236" cy="7651236"/>
            </a:xfrm>
            <a:prstGeom prst="rect">
              <a:avLst/>
            </a:prstGeom>
            <a:ln w="25400" cap="flat">
              <a:noFill/>
              <a:miter lim="400000"/>
            </a:ln>
            <a:effectLst>
              <a:outerShdw blurRad="254000" dist="127000" dir="5400000" rotWithShape="0">
                <a:srgbClr val="000000">
                  <a:alpha val="70000"/>
                </a:srgbClr>
              </a:outerShdw>
            </a:effectLst>
          </p:spPr>
        </p:pic>
        <p:sp>
          <p:nvSpPr>
            <p:cNvPr id="410" name="1"/>
            <p:cNvSpPr txBox="1"/>
            <p:nvPr/>
          </p:nvSpPr>
          <p:spPr>
            <a:xfrm>
              <a:off x="2931949" y="1924132"/>
              <a:ext cx="410882" cy="50117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t">
              <a:noAutofit/>
            </a:bodyPr>
            <a:lstStyle>
              <a:lvl1pPr marL="40639" marR="40639" algn="l" defTabSz="914400">
                <a:buClr>
                  <a:srgbClr val="FFFDA9"/>
                </a:buClr>
                <a:buFont typeface="Helvetica"/>
                <a:defRPr sz="2000" b="1">
                  <a:uFill>
                    <a:solidFill>
                      <a:srgbClr val="FFFDA9"/>
                    </a:solidFill>
                  </a:u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1</a:t>
              </a:r>
            </a:p>
          </p:txBody>
        </p:sp>
        <p:sp>
          <p:nvSpPr>
            <p:cNvPr id="411" name="2"/>
            <p:cNvSpPr txBox="1"/>
            <p:nvPr/>
          </p:nvSpPr>
          <p:spPr>
            <a:xfrm>
              <a:off x="1831220" y="3575031"/>
              <a:ext cx="410881" cy="50117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t">
              <a:noAutofit/>
            </a:bodyPr>
            <a:lstStyle>
              <a:lvl1pPr marL="40639" marR="40639" algn="l" defTabSz="914400">
                <a:buClr>
                  <a:srgbClr val="FFFDA9"/>
                </a:buClr>
                <a:buFont typeface="Helvetica"/>
                <a:defRPr sz="2000" b="1">
                  <a:uFill>
                    <a:solidFill>
                      <a:srgbClr val="FFFDA9"/>
                    </a:solidFill>
                  </a:u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2</a:t>
              </a:r>
            </a:p>
          </p:txBody>
        </p:sp>
        <p:sp>
          <p:nvSpPr>
            <p:cNvPr id="412" name="3"/>
            <p:cNvSpPr txBox="1"/>
            <p:nvPr/>
          </p:nvSpPr>
          <p:spPr>
            <a:xfrm>
              <a:off x="4845525" y="2923256"/>
              <a:ext cx="410881" cy="50117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t">
              <a:noAutofit/>
            </a:bodyPr>
            <a:lstStyle>
              <a:lvl1pPr marL="40639" marR="40639" algn="l" defTabSz="914400">
                <a:buClr>
                  <a:srgbClr val="FFFDA9"/>
                </a:buClr>
                <a:buFont typeface="Helvetica"/>
                <a:defRPr sz="2000" b="1">
                  <a:solidFill>
                    <a:schemeClr val="accent3">
                      <a:satOff val="18648"/>
                      <a:lumOff val="5971"/>
                    </a:schemeClr>
                  </a:solidFill>
                  <a:uFill>
                    <a:solidFill>
                      <a:srgbClr val="FFFDA9"/>
                    </a:solidFill>
                  </a:u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3</a:t>
              </a:r>
            </a:p>
          </p:txBody>
        </p:sp>
        <p:sp>
          <p:nvSpPr>
            <p:cNvPr id="413" name="4"/>
            <p:cNvSpPr txBox="1"/>
            <p:nvPr/>
          </p:nvSpPr>
          <p:spPr>
            <a:xfrm>
              <a:off x="3620177" y="4193329"/>
              <a:ext cx="410881" cy="50117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t">
              <a:noAutofit/>
            </a:bodyPr>
            <a:lstStyle>
              <a:lvl1pPr marL="40639" marR="40639" algn="l" defTabSz="914400">
                <a:buClr>
                  <a:srgbClr val="FFFDA9"/>
                </a:buClr>
                <a:buFont typeface="Helvetica"/>
                <a:defRPr sz="2000" b="1">
                  <a:uFill>
                    <a:solidFill>
                      <a:srgbClr val="FFFDA9"/>
                    </a:solidFill>
                  </a:u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4</a:t>
              </a:r>
            </a:p>
          </p:txBody>
        </p:sp>
        <p:sp>
          <p:nvSpPr>
            <p:cNvPr id="414" name="5"/>
            <p:cNvSpPr txBox="1"/>
            <p:nvPr/>
          </p:nvSpPr>
          <p:spPr>
            <a:xfrm>
              <a:off x="2745671" y="5378730"/>
              <a:ext cx="410882" cy="50117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t">
              <a:noAutofit/>
            </a:bodyPr>
            <a:lstStyle>
              <a:lvl1pPr marL="40639" marR="40639" algn="l" defTabSz="914400">
                <a:buClr>
                  <a:srgbClr val="FFFDA9"/>
                </a:buClr>
                <a:buFont typeface="Helvetica"/>
                <a:defRPr sz="2000" b="1">
                  <a:uFill>
                    <a:solidFill>
                      <a:srgbClr val="FFFDA9"/>
                    </a:solidFill>
                  </a:u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5</a:t>
              </a:r>
            </a:p>
          </p:txBody>
        </p:sp>
        <p:sp>
          <p:nvSpPr>
            <p:cNvPr id="415" name="6"/>
            <p:cNvSpPr txBox="1"/>
            <p:nvPr/>
          </p:nvSpPr>
          <p:spPr>
            <a:xfrm>
              <a:off x="3620177" y="5531139"/>
              <a:ext cx="410881" cy="50117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t">
              <a:noAutofit/>
            </a:bodyPr>
            <a:lstStyle>
              <a:lvl1pPr marL="40639" marR="40639" algn="l" defTabSz="914400">
                <a:buClr>
                  <a:srgbClr val="FFFDA9"/>
                </a:buClr>
                <a:buFont typeface="Helvetica"/>
                <a:defRPr sz="2000" b="1">
                  <a:uFill>
                    <a:solidFill>
                      <a:srgbClr val="FFFDA9"/>
                    </a:solidFill>
                  </a:u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6</a:t>
              </a:r>
            </a:p>
          </p:txBody>
        </p:sp>
        <p:sp>
          <p:nvSpPr>
            <p:cNvPr id="416" name="7"/>
            <p:cNvSpPr txBox="1"/>
            <p:nvPr/>
          </p:nvSpPr>
          <p:spPr>
            <a:xfrm>
              <a:off x="3620177" y="4925734"/>
              <a:ext cx="410881" cy="50117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t">
              <a:noAutofit/>
            </a:bodyPr>
            <a:lstStyle>
              <a:lvl1pPr marL="40639" marR="40639" algn="l" defTabSz="914400">
                <a:buClr>
                  <a:srgbClr val="FFFDA9"/>
                </a:buClr>
                <a:buFont typeface="Helvetica"/>
                <a:defRPr sz="2000" b="1">
                  <a:solidFill>
                    <a:schemeClr val="accent3">
                      <a:satOff val="18648"/>
                      <a:lumOff val="5971"/>
                    </a:schemeClr>
                  </a:solidFill>
                  <a:uFill>
                    <a:solidFill>
                      <a:srgbClr val="FFFDA9"/>
                    </a:solidFill>
                  </a:u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7</a:t>
              </a:r>
            </a:p>
          </p:txBody>
        </p:sp>
        <p:sp>
          <p:nvSpPr>
            <p:cNvPr id="417" name="8"/>
            <p:cNvSpPr txBox="1"/>
            <p:nvPr/>
          </p:nvSpPr>
          <p:spPr>
            <a:xfrm>
              <a:off x="5505963" y="3575031"/>
              <a:ext cx="410881" cy="50117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t">
              <a:noAutofit/>
            </a:bodyPr>
            <a:lstStyle>
              <a:lvl1pPr marL="40639" marR="40639" algn="l" defTabSz="914400">
                <a:buClr>
                  <a:srgbClr val="FFFDA9"/>
                </a:buClr>
                <a:buFont typeface="Helvetica"/>
                <a:defRPr sz="2000" b="1">
                  <a:uFill>
                    <a:solidFill>
                      <a:srgbClr val="FFFDA9"/>
                    </a:solidFill>
                  </a:u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r>
                <a:t>8</a:t>
              </a:r>
            </a:p>
          </p:txBody>
        </p:sp>
        <p:sp>
          <p:nvSpPr>
            <p:cNvPr id="418" name="Line"/>
            <p:cNvSpPr/>
            <p:nvPr/>
          </p:nvSpPr>
          <p:spPr>
            <a:xfrm flipH="1">
              <a:off x="4850507" y="3825617"/>
              <a:ext cx="690617" cy="1"/>
            </a:xfrm>
            <a:prstGeom prst="line">
              <a:avLst/>
            </a:prstGeom>
            <a:noFill/>
            <a:ln w="38100" cap="flat">
              <a:solidFill>
                <a:schemeClr val="accent5"/>
              </a:solidFill>
              <a:prstDash val="solid"/>
              <a:miter lim="400000"/>
              <a:tailEnd type="triangle" w="med" len="med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>
                <a:defRPr sz="4000">
                  <a:solidFill>
                    <a:srgbClr val="19242B"/>
                  </a:solidFill>
                  <a:effectLst>
                    <a:outerShdw blurRad="12700" dist="12700" dir="2700000" rotWithShape="0">
                      <a:srgbClr val="FFFFFF"/>
                    </a:outerShdw>
                  </a:effectLst>
                </a:defRPr>
              </a:pPr>
              <a:endParaRPr/>
            </a:p>
          </p:txBody>
        </p:sp>
      </p:grpSp>
      <p:sp>
        <p:nvSpPr>
          <p:cNvPr id="420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Line"/>
          <p:cNvSpPr/>
          <p:nvPr/>
        </p:nvSpPr>
        <p:spPr>
          <a:xfrm>
            <a:off x="95679" y="7271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423" name="Διημισφαιρική σχισμή…"/>
          <p:cNvSpPr txBox="1"/>
          <p:nvPr/>
        </p:nvSpPr>
        <p:spPr>
          <a:xfrm>
            <a:off x="621266" y="3949700"/>
            <a:ext cx="3588505" cy="4064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Διημισφαιρική σχισμή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Αύλακες 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Σχισμή Sylvius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Υποθάλαμος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Μεσοσκελιαία δεξαμενη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Αμφιμηνοειδής δεξαμενή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Σκώληκας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Σκηνίδιο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Κροταφικό κέρας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 Εγκεφαλικό σκέλος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 Οπίσθια διδύμια</a:t>
            </a:r>
          </a:p>
        </p:txBody>
      </p:sp>
      <p:pic>
        <p:nvPicPr>
          <p:cNvPr id="424" name="Head6.jpg" descr="Head6.jpg"/>
          <p:cNvPicPr>
            <a:picLocks noChangeAspect="1"/>
          </p:cNvPicPr>
          <p:nvPr/>
        </p:nvPicPr>
        <p:blipFill>
          <a:blip r:embed="rId2"/>
          <a:srcRect l="12885" t="2808" r="12885" b="7730"/>
          <a:stretch>
            <a:fillRect/>
          </a:stretch>
        </p:blipFill>
        <p:spPr>
          <a:xfrm>
            <a:off x="6099050" y="1333470"/>
            <a:ext cx="6400694" cy="7714190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425" name="1"/>
          <p:cNvSpPr txBox="1"/>
          <p:nvPr/>
        </p:nvSpPr>
        <p:spPr>
          <a:xfrm>
            <a:off x="9094010" y="3199649"/>
            <a:ext cx="410882" cy="5011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426" name="2"/>
          <p:cNvSpPr txBox="1"/>
          <p:nvPr/>
        </p:nvSpPr>
        <p:spPr>
          <a:xfrm>
            <a:off x="10254002" y="2361393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2</a:t>
            </a:r>
          </a:p>
        </p:txBody>
      </p:sp>
      <p:sp>
        <p:nvSpPr>
          <p:cNvPr id="427" name="3"/>
          <p:cNvSpPr txBox="1"/>
          <p:nvPr/>
        </p:nvSpPr>
        <p:spPr>
          <a:xfrm>
            <a:off x="10728163" y="4241101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3</a:t>
            </a:r>
          </a:p>
        </p:txBody>
      </p:sp>
      <p:sp>
        <p:nvSpPr>
          <p:cNvPr id="428" name="4"/>
          <p:cNvSpPr txBox="1"/>
          <p:nvPr/>
        </p:nvSpPr>
        <p:spPr>
          <a:xfrm>
            <a:off x="8865390" y="4939913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4</a:t>
            </a:r>
          </a:p>
        </p:txBody>
      </p:sp>
      <p:sp>
        <p:nvSpPr>
          <p:cNvPr id="429" name="5"/>
          <p:cNvSpPr txBox="1"/>
          <p:nvPr/>
        </p:nvSpPr>
        <p:spPr>
          <a:xfrm>
            <a:off x="9094010" y="5426313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5</a:t>
            </a:r>
          </a:p>
        </p:txBody>
      </p:sp>
      <p:sp>
        <p:nvSpPr>
          <p:cNvPr id="430" name="6"/>
          <p:cNvSpPr txBox="1"/>
          <p:nvPr/>
        </p:nvSpPr>
        <p:spPr>
          <a:xfrm>
            <a:off x="8391229" y="5426313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6</a:t>
            </a:r>
          </a:p>
        </p:txBody>
      </p:sp>
      <p:sp>
        <p:nvSpPr>
          <p:cNvPr id="431" name="7"/>
          <p:cNvSpPr txBox="1"/>
          <p:nvPr/>
        </p:nvSpPr>
        <p:spPr>
          <a:xfrm>
            <a:off x="9094010" y="7119932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7</a:t>
            </a:r>
          </a:p>
        </p:txBody>
      </p:sp>
      <p:sp>
        <p:nvSpPr>
          <p:cNvPr id="432" name="8"/>
          <p:cNvSpPr txBox="1"/>
          <p:nvPr/>
        </p:nvSpPr>
        <p:spPr>
          <a:xfrm>
            <a:off x="7392106" y="6544166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8</a:t>
            </a:r>
          </a:p>
        </p:txBody>
      </p:sp>
      <p:sp>
        <p:nvSpPr>
          <p:cNvPr id="433" name="9"/>
          <p:cNvSpPr txBox="1"/>
          <p:nvPr/>
        </p:nvSpPr>
        <p:spPr>
          <a:xfrm>
            <a:off x="10254002" y="5291027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9</a:t>
            </a:r>
          </a:p>
        </p:txBody>
      </p:sp>
      <p:sp>
        <p:nvSpPr>
          <p:cNvPr id="434" name="10"/>
          <p:cNvSpPr txBox="1"/>
          <p:nvPr/>
        </p:nvSpPr>
        <p:spPr>
          <a:xfrm>
            <a:off x="9322616" y="5663582"/>
            <a:ext cx="545826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10</a:t>
            </a:r>
          </a:p>
        </p:txBody>
      </p:sp>
      <p:sp>
        <p:nvSpPr>
          <p:cNvPr id="435" name="11"/>
          <p:cNvSpPr txBox="1"/>
          <p:nvPr/>
        </p:nvSpPr>
        <p:spPr>
          <a:xfrm>
            <a:off x="8746850" y="6273122"/>
            <a:ext cx="545827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11</a:t>
            </a:r>
          </a:p>
        </p:txBody>
      </p:sp>
      <p:sp>
        <p:nvSpPr>
          <p:cNvPr id="436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Line"/>
          <p:cNvSpPr/>
          <p:nvPr/>
        </p:nvSpPr>
        <p:spPr>
          <a:xfrm>
            <a:off x="95679" y="6890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439" name="Διημισφαιρική σχισμή…"/>
          <p:cNvSpPr txBox="1"/>
          <p:nvPr/>
        </p:nvSpPr>
        <p:spPr>
          <a:xfrm>
            <a:off x="489994" y="2218387"/>
            <a:ext cx="3305732" cy="3479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Διημισφαιρική σχισμή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Μετωπιαίο κέρας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Τρήμα Monro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3</a:t>
            </a:r>
            <a:r>
              <a:rPr baseline="30599"/>
              <a:t>η</a:t>
            </a:r>
            <a:r>
              <a:t> κοιλία 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4η κοιλία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Τετραδυμική δεξαμενή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Γόνυ μεσολοβίου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Διαφανές διάφραγμα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Παρεγκεφαλίδα</a:t>
            </a:r>
          </a:p>
        </p:txBody>
      </p:sp>
      <p:pic>
        <p:nvPicPr>
          <p:cNvPr id="440" name="Head7.jpg" descr="Head7.jpg"/>
          <p:cNvPicPr>
            <a:picLocks noChangeAspect="1"/>
          </p:cNvPicPr>
          <p:nvPr/>
        </p:nvPicPr>
        <p:blipFill>
          <a:blip r:embed="rId2"/>
          <a:srcRect l="10241" t="2680" r="10241" b="5125"/>
          <a:stretch>
            <a:fillRect/>
          </a:stretch>
        </p:blipFill>
        <p:spPr>
          <a:xfrm>
            <a:off x="5997981" y="1621021"/>
            <a:ext cx="6439368" cy="7465922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441" name="1"/>
          <p:cNvSpPr txBox="1"/>
          <p:nvPr/>
        </p:nvSpPr>
        <p:spPr>
          <a:xfrm>
            <a:off x="9012190" y="3199649"/>
            <a:ext cx="410881" cy="5011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442" name="2"/>
          <p:cNvSpPr txBox="1"/>
          <p:nvPr/>
        </p:nvSpPr>
        <p:spPr>
          <a:xfrm>
            <a:off x="8501310" y="3927824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2</a:t>
            </a:r>
          </a:p>
        </p:txBody>
      </p:sp>
      <p:sp>
        <p:nvSpPr>
          <p:cNvPr id="443" name="3"/>
          <p:cNvSpPr txBox="1"/>
          <p:nvPr/>
        </p:nvSpPr>
        <p:spPr>
          <a:xfrm>
            <a:off x="8687587" y="4791473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3</a:t>
            </a:r>
          </a:p>
        </p:txBody>
      </p:sp>
      <p:sp>
        <p:nvSpPr>
          <p:cNvPr id="444" name="4"/>
          <p:cNvSpPr txBox="1"/>
          <p:nvPr/>
        </p:nvSpPr>
        <p:spPr>
          <a:xfrm>
            <a:off x="9012190" y="5103440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4</a:t>
            </a:r>
          </a:p>
        </p:txBody>
      </p:sp>
      <p:sp>
        <p:nvSpPr>
          <p:cNvPr id="445" name="6"/>
          <p:cNvSpPr txBox="1"/>
          <p:nvPr/>
        </p:nvSpPr>
        <p:spPr>
          <a:xfrm>
            <a:off x="8501310" y="6061153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6</a:t>
            </a:r>
          </a:p>
        </p:txBody>
      </p:sp>
      <p:sp>
        <p:nvSpPr>
          <p:cNvPr id="446" name="7"/>
          <p:cNvSpPr txBox="1"/>
          <p:nvPr/>
        </p:nvSpPr>
        <p:spPr>
          <a:xfrm>
            <a:off x="8961390" y="3775415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7</a:t>
            </a:r>
          </a:p>
        </p:txBody>
      </p:sp>
      <p:sp>
        <p:nvSpPr>
          <p:cNvPr id="447" name="8"/>
          <p:cNvSpPr txBox="1"/>
          <p:nvPr/>
        </p:nvSpPr>
        <p:spPr>
          <a:xfrm>
            <a:off x="8923290" y="4351181"/>
            <a:ext cx="5124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8</a:t>
            </a:r>
          </a:p>
        </p:txBody>
      </p:sp>
      <p:sp>
        <p:nvSpPr>
          <p:cNvPr id="448" name="9"/>
          <p:cNvSpPr txBox="1"/>
          <p:nvPr/>
        </p:nvSpPr>
        <p:spPr>
          <a:xfrm>
            <a:off x="9446559" y="7517896"/>
            <a:ext cx="5124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9</a:t>
            </a:r>
          </a:p>
        </p:txBody>
      </p:sp>
      <p:sp>
        <p:nvSpPr>
          <p:cNvPr id="449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  <p:sp>
        <p:nvSpPr>
          <p:cNvPr id="450" name="5"/>
          <p:cNvSpPr txBox="1"/>
          <p:nvPr/>
        </p:nvSpPr>
        <p:spPr>
          <a:xfrm>
            <a:off x="9012190" y="6431466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5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Line"/>
          <p:cNvSpPr/>
          <p:nvPr/>
        </p:nvSpPr>
        <p:spPr>
          <a:xfrm>
            <a:off x="95679" y="6890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453" name="Διημισφαιρική σχισμή…"/>
          <p:cNvSpPr txBox="1"/>
          <p:nvPr/>
        </p:nvSpPr>
        <p:spPr>
          <a:xfrm>
            <a:off x="489994" y="2218387"/>
            <a:ext cx="3369833" cy="37743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Διημισφ</a:t>
            </a:r>
            <a:r>
              <a:rPr dirty="0"/>
              <a:t>α</a:t>
            </a:r>
            <a:r>
              <a:rPr dirty="0" err="1"/>
              <a:t>ιρική</a:t>
            </a:r>
            <a:r>
              <a:rPr dirty="0"/>
              <a:t> </a:t>
            </a:r>
            <a:r>
              <a:rPr dirty="0" err="1"/>
              <a:t>σχισμή</a:t>
            </a:r>
            <a:endParaRPr dirty="0"/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Μετω</a:t>
            </a:r>
            <a:r>
              <a:rPr dirty="0"/>
              <a:t>π</a:t>
            </a:r>
            <a:r>
              <a:rPr dirty="0" err="1"/>
              <a:t>ι</a:t>
            </a:r>
            <a:r>
              <a:rPr dirty="0"/>
              <a:t>α</a:t>
            </a:r>
            <a:r>
              <a:rPr dirty="0" err="1"/>
              <a:t>ίο</a:t>
            </a:r>
            <a:r>
              <a:rPr dirty="0"/>
              <a:t> </a:t>
            </a:r>
            <a:r>
              <a:rPr dirty="0" err="1"/>
              <a:t>κέρ</a:t>
            </a:r>
            <a:r>
              <a:rPr dirty="0"/>
              <a:t>α</a:t>
            </a:r>
            <a:r>
              <a:rPr dirty="0" err="1"/>
              <a:t>ς</a:t>
            </a:r>
            <a:endParaRPr dirty="0"/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Τρήμ</a:t>
            </a:r>
            <a:r>
              <a:rPr dirty="0"/>
              <a:t>α </a:t>
            </a:r>
            <a:r>
              <a:rPr dirty="0" err="1"/>
              <a:t>Monro</a:t>
            </a:r>
            <a:endParaRPr dirty="0"/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/>
              <a:t>3</a:t>
            </a:r>
            <a:r>
              <a:rPr baseline="30599" dirty="0"/>
              <a:t>η</a:t>
            </a:r>
            <a:r>
              <a:rPr dirty="0"/>
              <a:t> </a:t>
            </a:r>
            <a:r>
              <a:rPr dirty="0" err="1"/>
              <a:t>κοιλί</a:t>
            </a:r>
            <a:r>
              <a:rPr dirty="0"/>
              <a:t>α 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lang="el-GR" dirty="0"/>
              <a:t>Κερκοφόρος πυρήνας</a:t>
            </a:r>
            <a:endParaRPr dirty="0"/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Πρόσθι</a:t>
            </a:r>
            <a:r>
              <a:rPr dirty="0"/>
              <a:t>α </a:t>
            </a:r>
            <a:r>
              <a:rPr dirty="0" err="1"/>
              <a:t>διδύμι</a:t>
            </a:r>
            <a:r>
              <a:rPr dirty="0"/>
              <a:t>α</a:t>
            </a:r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Τετρ</a:t>
            </a:r>
            <a:r>
              <a:rPr dirty="0"/>
              <a:t>α</a:t>
            </a:r>
            <a:r>
              <a:rPr dirty="0" err="1"/>
              <a:t>δυμική</a:t>
            </a:r>
            <a:r>
              <a:rPr dirty="0"/>
              <a:t> </a:t>
            </a:r>
            <a:r>
              <a:rPr dirty="0" err="1"/>
              <a:t>δεξ</a:t>
            </a:r>
            <a:r>
              <a:rPr dirty="0"/>
              <a:t>α</a:t>
            </a:r>
            <a:r>
              <a:rPr dirty="0" err="1"/>
              <a:t>μενή</a:t>
            </a:r>
            <a:endParaRPr dirty="0"/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Γόνυ</a:t>
            </a:r>
            <a:r>
              <a:rPr dirty="0"/>
              <a:t> </a:t>
            </a:r>
            <a:r>
              <a:rPr dirty="0" err="1"/>
              <a:t>μεσολο</a:t>
            </a:r>
            <a:r>
              <a:rPr dirty="0"/>
              <a:t>β</a:t>
            </a:r>
            <a:r>
              <a:rPr dirty="0" err="1"/>
              <a:t>ίου</a:t>
            </a:r>
            <a:endParaRPr lang="el-GR" dirty="0"/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lang="el-GR" dirty="0" err="1"/>
              <a:t>Διαφαν</a:t>
            </a:r>
            <a:r>
              <a:rPr lang="en-GR" dirty="0"/>
              <a:t>έ</a:t>
            </a:r>
            <a:r>
              <a:rPr lang="el-GR" dirty="0"/>
              <a:t>ς διάφραγμα</a:t>
            </a:r>
            <a:endParaRPr dirty="0"/>
          </a:p>
          <a:p>
            <a:pPr marL="383540" marR="40639" indent="-342900" algn="l" defTabSz="914400">
              <a:lnSpc>
                <a:spcPct val="12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lang="el-GR" dirty="0"/>
              <a:t> </a:t>
            </a:r>
            <a:r>
              <a:rPr dirty="0" err="1"/>
              <a:t>Π</a:t>
            </a:r>
            <a:r>
              <a:rPr dirty="0"/>
              <a:t>α</a:t>
            </a:r>
            <a:r>
              <a:rPr dirty="0" err="1"/>
              <a:t>ρεγκεφ</a:t>
            </a:r>
            <a:r>
              <a:rPr dirty="0"/>
              <a:t>α</a:t>
            </a:r>
            <a:r>
              <a:rPr dirty="0" err="1"/>
              <a:t>λίδ</a:t>
            </a:r>
            <a:r>
              <a:rPr dirty="0"/>
              <a:t>α</a:t>
            </a:r>
          </a:p>
        </p:txBody>
      </p:sp>
      <p:pic>
        <p:nvPicPr>
          <p:cNvPr id="454" name="Head7.jpg" descr="Head7.jpg"/>
          <p:cNvPicPr>
            <a:picLocks noChangeAspect="1"/>
          </p:cNvPicPr>
          <p:nvPr/>
        </p:nvPicPr>
        <p:blipFill>
          <a:blip r:embed="rId2"/>
          <a:srcRect l="10241" t="2680" r="10241" b="5125"/>
          <a:stretch>
            <a:fillRect/>
          </a:stretch>
        </p:blipFill>
        <p:spPr>
          <a:xfrm>
            <a:off x="5997981" y="1621021"/>
            <a:ext cx="6439368" cy="7465922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455" name="1"/>
          <p:cNvSpPr txBox="1"/>
          <p:nvPr/>
        </p:nvSpPr>
        <p:spPr>
          <a:xfrm>
            <a:off x="9012190" y="3199649"/>
            <a:ext cx="410881" cy="5011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456" name="2"/>
          <p:cNvSpPr txBox="1"/>
          <p:nvPr/>
        </p:nvSpPr>
        <p:spPr>
          <a:xfrm>
            <a:off x="8501310" y="3927824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2</a:t>
            </a:r>
          </a:p>
        </p:txBody>
      </p:sp>
      <p:sp>
        <p:nvSpPr>
          <p:cNvPr id="457" name="3"/>
          <p:cNvSpPr txBox="1"/>
          <p:nvPr/>
        </p:nvSpPr>
        <p:spPr>
          <a:xfrm>
            <a:off x="8687587" y="4791473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3</a:t>
            </a:r>
          </a:p>
        </p:txBody>
      </p:sp>
      <p:sp>
        <p:nvSpPr>
          <p:cNvPr id="458" name="4"/>
          <p:cNvSpPr txBox="1"/>
          <p:nvPr/>
        </p:nvSpPr>
        <p:spPr>
          <a:xfrm>
            <a:off x="9012190" y="5103440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4</a:t>
            </a:r>
          </a:p>
        </p:txBody>
      </p:sp>
      <p:sp>
        <p:nvSpPr>
          <p:cNvPr id="460" name="6"/>
          <p:cNvSpPr txBox="1"/>
          <p:nvPr/>
        </p:nvSpPr>
        <p:spPr>
          <a:xfrm>
            <a:off x="8823062" y="6198713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6</a:t>
            </a:r>
          </a:p>
        </p:txBody>
      </p:sp>
      <p:sp>
        <p:nvSpPr>
          <p:cNvPr id="461" name="7"/>
          <p:cNvSpPr txBox="1"/>
          <p:nvPr/>
        </p:nvSpPr>
        <p:spPr>
          <a:xfrm>
            <a:off x="8501310" y="6061153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7</a:t>
            </a:r>
          </a:p>
        </p:txBody>
      </p:sp>
      <p:sp>
        <p:nvSpPr>
          <p:cNvPr id="462" name="8"/>
          <p:cNvSpPr txBox="1"/>
          <p:nvPr/>
        </p:nvSpPr>
        <p:spPr>
          <a:xfrm>
            <a:off x="8961390" y="3775415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8</a:t>
            </a:r>
          </a:p>
        </p:txBody>
      </p:sp>
      <p:sp>
        <p:nvSpPr>
          <p:cNvPr id="463" name="9"/>
          <p:cNvSpPr txBox="1"/>
          <p:nvPr/>
        </p:nvSpPr>
        <p:spPr>
          <a:xfrm>
            <a:off x="9441177" y="4351184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lang="el-GR" dirty="0"/>
              <a:t>5</a:t>
            </a:r>
            <a:endParaRPr dirty="0"/>
          </a:p>
        </p:txBody>
      </p:sp>
      <p:sp>
        <p:nvSpPr>
          <p:cNvPr id="464" name="10"/>
          <p:cNvSpPr txBox="1"/>
          <p:nvPr/>
        </p:nvSpPr>
        <p:spPr>
          <a:xfrm>
            <a:off x="8923290" y="4351181"/>
            <a:ext cx="5124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lang="el-GR" dirty="0"/>
              <a:t>9</a:t>
            </a:r>
            <a:endParaRPr dirty="0"/>
          </a:p>
        </p:txBody>
      </p:sp>
      <p:sp>
        <p:nvSpPr>
          <p:cNvPr id="466" name="12"/>
          <p:cNvSpPr txBox="1"/>
          <p:nvPr/>
        </p:nvSpPr>
        <p:spPr>
          <a:xfrm>
            <a:off x="9669777" y="7297749"/>
            <a:ext cx="5124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dirty="0"/>
              <a:t>1</a:t>
            </a:r>
            <a:r>
              <a:rPr lang="el-GR" dirty="0"/>
              <a:t>0</a:t>
            </a:r>
            <a:endParaRPr dirty="0"/>
          </a:p>
        </p:txBody>
      </p:sp>
      <p:sp>
        <p:nvSpPr>
          <p:cNvPr id="467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9" name="Image" descr="Image"/>
          <p:cNvPicPr>
            <a:picLocks noChangeAspect="1"/>
          </p:cNvPicPr>
          <p:nvPr/>
        </p:nvPicPr>
        <p:blipFill>
          <a:blip r:embed="rId2"/>
          <a:srcRect r="50347"/>
          <a:stretch>
            <a:fillRect/>
          </a:stretch>
        </p:blipFill>
        <p:spPr>
          <a:xfrm>
            <a:off x="550862" y="1149251"/>
            <a:ext cx="6518299" cy="8270553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470" name="1. Μετωπιαίο κέρας…"/>
          <p:cNvSpPr txBox="1"/>
          <p:nvPr/>
        </p:nvSpPr>
        <p:spPr>
          <a:xfrm>
            <a:off x="8015671" y="1318819"/>
            <a:ext cx="2478808" cy="1625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>
              <a:defRPr sz="2000">
                <a:latin typeface="Helvetica"/>
                <a:ea typeface="Helvetica"/>
                <a:cs typeface="Helvetica"/>
                <a:sym typeface="Helvetica"/>
              </a:defRPr>
            </a:pPr>
            <a:r>
              <a:t>1. Μετωπιαίο κέρας</a:t>
            </a:r>
          </a:p>
          <a:p>
            <a:pPr algn="l">
              <a:defRPr sz="2000">
                <a:latin typeface="Helvetica"/>
                <a:ea typeface="Helvetica"/>
                <a:cs typeface="Helvetica"/>
                <a:sym typeface="Helvetica"/>
              </a:defRPr>
            </a:pPr>
            <a:r>
              <a:t>2. Τρίτη κοιλία</a:t>
            </a:r>
          </a:p>
          <a:p>
            <a:pPr algn="l">
              <a:defRPr sz="2000">
                <a:latin typeface="Helvetica"/>
                <a:ea typeface="Helvetica"/>
                <a:cs typeface="Helvetica"/>
                <a:sym typeface="Helvetica"/>
              </a:defRPr>
            </a:pPr>
            <a:r>
              <a:t>3. Ινιακό κέρας</a:t>
            </a:r>
          </a:p>
          <a:p>
            <a:pPr algn="l">
              <a:defRPr sz="2000">
                <a:latin typeface="Helvetica"/>
                <a:ea typeface="Helvetica"/>
                <a:cs typeface="Helvetica"/>
                <a:sym typeface="Helvetica"/>
              </a:defRPr>
            </a:pPr>
            <a:r>
              <a:t>4. 4η κοιλία</a:t>
            </a:r>
          </a:p>
          <a:p>
            <a:pPr algn="l">
              <a:defRPr sz="2000">
                <a:latin typeface="Helvetica"/>
                <a:ea typeface="Helvetica"/>
                <a:cs typeface="Helvetica"/>
                <a:sym typeface="Helvetica"/>
              </a:defRPr>
            </a:pPr>
            <a:r>
              <a:t>5. Κωνάριο</a:t>
            </a:r>
          </a:p>
        </p:txBody>
      </p:sp>
      <p:sp>
        <p:nvSpPr>
          <p:cNvPr id="471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  <p:sp>
        <p:nvSpPr>
          <p:cNvPr id="472" name="Line"/>
          <p:cNvSpPr/>
          <p:nvPr/>
        </p:nvSpPr>
        <p:spPr>
          <a:xfrm>
            <a:off x="95679" y="6890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473" name="1"/>
          <p:cNvSpPr txBox="1"/>
          <p:nvPr/>
        </p:nvSpPr>
        <p:spPr>
          <a:xfrm>
            <a:off x="4047588" y="3453663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474" name="2"/>
          <p:cNvSpPr txBox="1"/>
          <p:nvPr/>
        </p:nvSpPr>
        <p:spPr>
          <a:xfrm>
            <a:off x="3696197" y="5033903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2</a:t>
            </a:r>
          </a:p>
        </p:txBody>
      </p:sp>
      <p:sp>
        <p:nvSpPr>
          <p:cNvPr id="475" name="3"/>
          <p:cNvSpPr txBox="1"/>
          <p:nvPr/>
        </p:nvSpPr>
        <p:spPr>
          <a:xfrm>
            <a:off x="4953567" y="6171612"/>
            <a:ext cx="410881" cy="5011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3</a:t>
            </a:r>
          </a:p>
        </p:txBody>
      </p:sp>
      <p:sp>
        <p:nvSpPr>
          <p:cNvPr id="476" name="4"/>
          <p:cNvSpPr txBox="1"/>
          <p:nvPr/>
        </p:nvSpPr>
        <p:spPr>
          <a:xfrm>
            <a:off x="3903646" y="6357700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4</a:t>
            </a:r>
          </a:p>
        </p:txBody>
      </p:sp>
      <p:sp>
        <p:nvSpPr>
          <p:cNvPr id="477" name="5"/>
          <p:cNvSpPr txBox="1"/>
          <p:nvPr/>
        </p:nvSpPr>
        <p:spPr>
          <a:xfrm>
            <a:off x="7363820" y="5426313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5</a:t>
            </a:r>
          </a:p>
        </p:txBody>
      </p:sp>
      <p:sp>
        <p:nvSpPr>
          <p:cNvPr id="478" name="Line"/>
          <p:cNvSpPr/>
          <p:nvPr/>
        </p:nvSpPr>
        <p:spPr>
          <a:xfrm flipH="1" flipV="1">
            <a:off x="3923546" y="5631413"/>
            <a:ext cx="3374257" cy="1"/>
          </a:xfrm>
          <a:prstGeom prst="line">
            <a:avLst/>
          </a:prstGeom>
          <a:ln w="25400">
            <a:solidFill>
              <a:schemeClr val="accent5"/>
            </a:solidFill>
            <a:miter lim="400000"/>
            <a:tailEnd type="triangle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0" name="Image" descr="Image"/>
          <p:cNvPicPr>
            <a:picLocks noChangeAspect="1"/>
          </p:cNvPicPr>
          <p:nvPr/>
        </p:nvPicPr>
        <p:blipFill>
          <a:blip r:embed="rId2"/>
          <a:srcRect r="50347"/>
          <a:stretch>
            <a:fillRect/>
          </a:stretch>
        </p:blipFill>
        <p:spPr>
          <a:xfrm>
            <a:off x="550862" y="1149251"/>
            <a:ext cx="6518299" cy="8270553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481" name="1. Κεκροφόρος…"/>
          <p:cNvSpPr txBox="1"/>
          <p:nvPr/>
        </p:nvSpPr>
        <p:spPr>
          <a:xfrm>
            <a:off x="8178669" y="1081748"/>
            <a:ext cx="3303688" cy="1930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>
              <a:defRPr sz="2000">
                <a:latin typeface="Helvetica"/>
                <a:ea typeface="Helvetica"/>
                <a:cs typeface="Helvetica"/>
                <a:sym typeface="Helvetica"/>
              </a:defRPr>
            </a:pPr>
            <a:r>
              <a:t>1. Κεκροφόρος</a:t>
            </a:r>
          </a:p>
          <a:p>
            <a:pPr algn="l">
              <a:defRPr sz="2000">
                <a:latin typeface="Helvetica"/>
                <a:ea typeface="Helvetica"/>
                <a:cs typeface="Helvetica"/>
                <a:sym typeface="Helvetica"/>
              </a:defRPr>
            </a:pPr>
            <a:r>
              <a:t>2. Κέλυφος - Ωχρά σφαίρα</a:t>
            </a:r>
          </a:p>
          <a:p>
            <a:pPr algn="l">
              <a:defRPr sz="2000">
                <a:latin typeface="Helvetica"/>
                <a:ea typeface="Helvetica"/>
                <a:cs typeface="Helvetica"/>
                <a:sym typeface="Helvetica"/>
              </a:defRPr>
            </a:pPr>
            <a:r>
              <a:t>3. Εσω κάψα</a:t>
            </a:r>
          </a:p>
          <a:p>
            <a:pPr algn="l">
              <a:defRPr sz="2000">
                <a:latin typeface="Helvetica"/>
                <a:ea typeface="Helvetica"/>
                <a:cs typeface="Helvetica"/>
                <a:sym typeface="Helvetica"/>
              </a:defRPr>
            </a:pPr>
            <a:r>
              <a:t>4. Θάλαμος</a:t>
            </a:r>
          </a:p>
          <a:p>
            <a:pPr algn="l">
              <a:defRPr sz="2000">
                <a:latin typeface="Helvetica"/>
                <a:ea typeface="Helvetica"/>
                <a:cs typeface="Helvetica"/>
                <a:sym typeface="Helvetica"/>
              </a:defRPr>
            </a:pPr>
            <a:r>
              <a:t>5. Προτείχισμα</a:t>
            </a:r>
          </a:p>
          <a:p>
            <a:pPr algn="l">
              <a:defRPr sz="2000">
                <a:latin typeface="Helvetica"/>
                <a:ea typeface="Helvetica"/>
                <a:cs typeface="Helvetica"/>
                <a:sym typeface="Helvetica"/>
              </a:defRPr>
            </a:pPr>
            <a:r>
              <a:t>6. Εξώτατη κάψα</a:t>
            </a:r>
          </a:p>
        </p:txBody>
      </p:sp>
      <p:sp>
        <p:nvSpPr>
          <p:cNvPr id="482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  <p:sp>
        <p:nvSpPr>
          <p:cNvPr id="483" name="Line"/>
          <p:cNvSpPr/>
          <p:nvPr/>
        </p:nvSpPr>
        <p:spPr>
          <a:xfrm>
            <a:off x="95679" y="6890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pic>
        <p:nvPicPr>
          <p:cNvPr id="484" name="Image" descr="Image"/>
          <p:cNvPicPr>
            <a:picLocks noChangeAspect="1"/>
          </p:cNvPicPr>
          <p:nvPr/>
        </p:nvPicPr>
        <p:blipFill>
          <a:blip r:embed="rId2"/>
          <a:srcRect l="49826" r="1203"/>
          <a:stretch>
            <a:fillRect/>
          </a:stretch>
        </p:blipFill>
        <p:spPr>
          <a:xfrm>
            <a:off x="8915865" y="4543671"/>
            <a:ext cx="3665019" cy="4714988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485" name="1"/>
          <p:cNvSpPr txBox="1"/>
          <p:nvPr/>
        </p:nvSpPr>
        <p:spPr>
          <a:xfrm>
            <a:off x="4115326" y="3826218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486" name="2"/>
          <p:cNvSpPr txBox="1"/>
          <p:nvPr/>
        </p:nvSpPr>
        <p:spPr>
          <a:xfrm>
            <a:off x="4564078" y="4241101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2</a:t>
            </a:r>
          </a:p>
        </p:txBody>
      </p:sp>
      <p:sp>
        <p:nvSpPr>
          <p:cNvPr id="487" name="3"/>
          <p:cNvSpPr txBox="1"/>
          <p:nvPr/>
        </p:nvSpPr>
        <p:spPr>
          <a:xfrm>
            <a:off x="4310063" y="4749130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3</a:t>
            </a:r>
          </a:p>
        </p:txBody>
      </p:sp>
      <p:sp>
        <p:nvSpPr>
          <p:cNvPr id="488" name="4"/>
          <p:cNvSpPr txBox="1"/>
          <p:nvPr/>
        </p:nvSpPr>
        <p:spPr>
          <a:xfrm>
            <a:off x="4208463" y="5426313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4</a:t>
            </a:r>
          </a:p>
        </p:txBody>
      </p:sp>
      <p:sp>
        <p:nvSpPr>
          <p:cNvPr id="489" name="5"/>
          <p:cNvSpPr txBox="1"/>
          <p:nvPr/>
        </p:nvSpPr>
        <p:spPr>
          <a:xfrm>
            <a:off x="7380754" y="4037889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5</a:t>
            </a:r>
          </a:p>
        </p:txBody>
      </p:sp>
      <p:sp>
        <p:nvSpPr>
          <p:cNvPr id="490" name="6"/>
          <p:cNvSpPr txBox="1"/>
          <p:nvPr/>
        </p:nvSpPr>
        <p:spPr>
          <a:xfrm>
            <a:off x="516780" y="3275846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6</a:t>
            </a:r>
          </a:p>
        </p:txBody>
      </p:sp>
      <p:sp>
        <p:nvSpPr>
          <p:cNvPr id="491" name="Line"/>
          <p:cNvSpPr/>
          <p:nvPr/>
        </p:nvSpPr>
        <p:spPr>
          <a:xfrm flipH="1">
            <a:off x="5176685" y="4278681"/>
            <a:ext cx="2197869" cy="302806"/>
          </a:xfrm>
          <a:prstGeom prst="line">
            <a:avLst/>
          </a:prstGeom>
          <a:ln w="25400">
            <a:solidFill>
              <a:schemeClr val="accent5"/>
            </a:solidFill>
            <a:miter lim="400000"/>
            <a:tailEnd type="triangle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492" name="Line"/>
          <p:cNvSpPr/>
          <p:nvPr/>
        </p:nvSpPr>
        <p:spPr>
          <a:xfrm>
            <a:off x="662426" y="3708102"/>
            <a:ext cx="1576151" cy="1576151"/>
          </a:xfrm>
          <a:prstGeom prst="line">
            <a:avLst/>
          </a:prstGeom>
          <a:ln w="25400">
            <a:solidFill>
              <a:schemeClr val="accent5"/>
            </a:solidFill>
            <a:miter lim="400000"/>
            <a:tailEnd type="triangle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493" name="Line"/>
          <p:cNvSpPr/>
          <p:nvPr/>
        </p:nvSpPr>
        <p:spPr>
          <a:xfrm>
            <a:off x="4752452" y="3910633"/>
            <a:ext cx="527347" cy="150156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4761" y="2376"/>
                </a:lnTo>
                <a:lnTo>
                  <a:pt x="13282" y="5561"/>
                </a:lnTo>
                <a:lnTo>
                  <a:pt x="18473" y="9182"/>
                </a:lnTo>
                <a:lnTo>
                  <a:pt x="21600" y="12944"/>
                </a:lnTo>
                <a:lnTo>
                  <a:pt x="20367" y="17466"/>
                </a:lnTo>
                <a:lnTo>
                  <a:pt x="18089" y="21600"/>
                </a:lnTo>
              </a:path>
            </a:pathLst>
          </a:custGeom>
          <a:ln w="25400">
            <a:solidFill>
              <a:schemeClr val="accent5"/>
            </a:solidFill>
            <a:miter lim="400000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5" name="Line"/>
          <p:cNvSpPr/>
          <p:nvPr/>
        </p:nvSpPr>
        <p:spPr>
          <a:xfrm>
            <a:off x="95679" y="6890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496" name="Κερκοφόρος πυρήνας (κεφαλή)…"/>
          <p:cNvSpPr txBox="1"/>
          <p:nvPr/>
        </p:nvSpPr>
        <p:spPr>
          <a:xfrm>
            <a:off x="925556" y="2767863"/>
            <a:ext cx="4267201" cy="53911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/>
          <a:p>
            <a:pPr marL="383540" marR="40639" indent="-342900" algn="l" defTabSz="914400">
              <a:spcBef>
                <a:spcPts val="900"/>
              </a:spcBef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Κερκοφόρος πυρήνας (κεφαλή)</a:t>
            </a:r>
          </a:p>
          <a:p>
            <a:pPr marL="383540" marR="40639" indent="-342900" algn="l" defTabSz="914400">
              <a:spcBef>
                <a:spcPts val="900"/>
              </a:spcBef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Νήσος Reil</a:t>
            </a:r>
          </a:p>
          <a:p>
            <a:pPr marL="383540" marR="40639" indent="-342900" algn="l" defTabSz="914400">
              <a:spcBef>
                <a:spcPts val="900"/>
              </a:spcBef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Φακοειδής πυρήνας</a:t>
            </a:r>
          </a:p>
          <a:p>
            <a:pPr marL="383540" marR="40639" indent="-342900" algn="l" defTabSz="914400">
              <a:spcBef>
                <a:spcPts val="900"/>
              </a:spcBef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Θάλαμος</a:t>
            </a:r>
          </a:p>
          <a:p>
            <a:pPr marL="383540" marR="40639" indent="-342900" algn="l" defTabSz="914400">
              <a:spcBef>
                <a:spcPts val="900"/>
              </a:spcBef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Χοριοειδές πλέγμα</a:t>
            </a:r>
          </a:p>
          <a:p>
            <a:pPr marL="383540" marR="40639" indent="-342900" algn="l" defTabSz="914400">
              <a:spcBef>
                <a:spcPts val="900"/>
              </a:spcBef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Πλάγια κοιλία ινιακό κέρας</a:t>
            </a:r>
          </a:p>
          <a:p>
            <a:pPr marL="383540" marR="40639" indent="-342900" algn="l" defTabSz="914400">
              <a:spcBef>
                <a:spcPts val="900"/>
              </a:spcBef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Μετωπιαίος λοβός</a:t>
            </a:r>
          </a:p>
          <a:p>
            <a:pPr marL="383540" marR="40639" indent="-342900" algn="l" defTabSz="914400">
              <a:spcBef>
                <a:spcPts val="900"/>
              </a:spcBef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Πρόσθιο κέρας έσω κάψας</a:t>
            </a:r>
          </a:p>
          <a:p>
            <a:pPr marL="383540" marR="40639" indent="-342900" algn="l" defTabSz="914400">
              <a:spcBef>
                <a:spcPts val="900"/>
              </a:spcBef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Γόνυ έσω κάψας</a:t>
            </a:r>
          </a:p>
          <a:p>
            <a:pPr marL="383540" marR="40639" indent="-342900" algn="l" defTabSz="914400">
              <a:spcBef>
                <a:spcPts val="900"/>
              </a:spcBef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Οπίσθιο κέρας έσω κάψας</a:t>
            </a:r>
          </a:p>
          <a:p>
            <a:pPr marL="383540" marR="40639" indent="-342900" algn="l" defTabSz="914400">
              <a:spcBef>
                <a:spcPts val="900"/>
              </a:spcBef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Επίφυση</a:t>
            </a:r>
          </a:p>
          <a:p>
            <a:pPr marL="383540" marR="40639" indent="-342900" algn="l" defTabSz="914400">
              <a:spcBef>
                <a:spcPts val="900"/>
              </a:spcBef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t> Ινιακός λοβός</a:t>
            </a:r>
          </a:p>
        </p:txBody>
      </p:sp>
      <p:pic>
        <p:nvPicPr>
          <p:cNvPr id="497" name="Head8.jpg" descr="Head8.jpg"/>
          <p:cNvPicPr>
            <a:picLocks noChangeAspect="1"/>
          </p:cNvPicPr>
          <p:nvPr/>
        </p:nvPicPr>
        <p:blipFill>
          <a:blip r:embed="rId2"/>
          <a:srcRect l="11507" t="4468" r="11507" b="4468"/>
          <a:stretch>
            <a:fillRect/>
          </a:stretch>
        </p:blipFill>
        <p:spPr>
          <a:xfrm>
            <a:off x="5976531" y="1630816"/>
            <a:ext cx="6480296" cy="7665318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498" name="1"/>
          <p:cNvSpPr txBox="1"/>
          <p:nvPr/>
        </p:nvSpPr>
        <p:spPr>
          <a:xfrm>
            <a:off x="8382770" y="4385050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499" name="2"/>
          <p:cNvSpPr txBox="1"/>
          <p:nvPr/>
        </p:nvSpPr>
        <p:spPr>
          <a:xfrm>
            <a:off x="7502186" y="4926947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2</a:t>
            </a:r>
          </a:p>
        </p:txBody>
      </p:sp>
      <p:sp>
        <p:nvSpPr>
          <p:cNvPr id="500" name="3"/>
          <p:cNvSpPr txBox="1"/>
          <p:nvPr/>
        </p:nvSpPr>
        <p:spPr>
          <a:xfrm>
            <a:off x="7874741" y="5212851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3</a:t>
            </a:r>
          </a:p>
        </p:txBody>
      </p:sp>
      <p:sp>
        <p:nvSpPr>
          <p:cNvPr id="501" name="4"/>
          <p:cNvSpPr txBox="1"/>
          <p:nvPr/>
        </p:nvSpPr>
        <p:spPr>
          <a:xfrm>
            <a:off x="8619850" y="5426313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4</a:t>
            </a:r>
          </a:p>
        </p:txBody>
      </p:sp>
      <p:sp>
        <p:nvSpPr>
          <p:cNvPr id="502" name="5, 6"/>
          <p:cNvSpPr txBox="1"/>
          <p:nvPr/>
        </p:nvSpPr>
        <p:spPr>
          <a:xfrm>
            <a:off x="11007587" y="6620378"/>
            <a:ext cx="621467" cy="5011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5, 6</a:t>
            </a:r>
          </a:p>
        </p:txBody>
      </p:sp>
      <p:sp>
        <p:nvSpPr>
          <p:cNvPr id="503" name="Line"/>
          <p:cNvSpPr/>
          <p:nvPr/>
        </p:nvSpPr>
        <p:spPr>
          <a:xfrm flipH="1">
            <a:off x="10377027" y="6883478"/>
            <a:ext cx="621467" cy="1"/>
          </a:xfrm>
          <a:prstGeom prst="line">
            <a:avLst/>
          </a:prstGeom>
          <a:ln w="38100">
            <a:solidFill>
              <a:schemeClr val="accent5"/>
            </a:solidFill>
            <a:miter lim="400000"/>
            <a:tailEnd type="triangle"/>
          </a:ln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504" name="7"/>
          <p:cNvSpPr txBox="1"/>
          <p:nvPr/>
        </p:nvSpPr>
        <p:spPr>
          <a:xfrm>
            <a:off x="8162624" y="3131911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7</a:t>
            </a:r>
          </a:p>
        </p:txBody>
      </p:sp>
      <p:sp>
        <p:nvSpPr>
          <p:cNvPr id="505" name="8"/>
          <p:cNvSpPr txBox="1"/>
          <p:nvPr/>
        </p:nvSpPr>
        <p:spPr>
          <a:xfrm>
            <a:off x="9771382" y="4626213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8</a:t>
            </a:r>
          </a:p>
        </p:txBody>
      </p:sp>
      <p:sp>
        <p:nvSpPr>
          <p:cNvPr id="506" name="9"/>
          <p:cNvSpPr txBox="1"/>
          <p:nvPr/>
        </p:nvSpPr>
        <p:spPr>
          <a:xfrm>
            <a:off x="9618974" y="5079356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9</a:t>
            </a:r>
          </a:p>
        </p:txBody>
      </p:sp>
      <p:sp>
        <p:nvSpPr>
          <p:cNvPr id="507" name="10"/>
          <p:cNvSpPr txBox="1"/>
          <p:nvPr/>
        </p:nvSpPr>
        <p:spPr>
          <a:xfrm>
            <a:off x="9991528" y="5655122"/>
            <a:ext cx="621468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10</a:t>
            </a:r>
          </a:p>
        </p:txBody>
      </p:sp>
      <p:sp>
        <p:nvSpPr>
          <p:cNvPr id="508" name="11"/>
          <p:cNvSpPr txBox="1"/>
          <p:nvPr/>
        </p:nvSpPr>
        <p:spPr>
          <a:xfrm>
            <a:off x="9011178" y="6298626"/>
            <a:ext cx="545033" cy="5011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11</a:t>
            </a:r>
          </a:p>
        </p:txBody>
      </p:sp>
      <p:sp>
        <p:nvSpPr>
          <p:cNvPr id="509" name="12"/>
          <p:cNvSpPr txBox="1"/>
          <p:nvPr/>
        </p:nvSpPr>
        <p:spPr>
          <a:xfrm>
            <a:off x="9753921" y="7610661"/>
            <a:ext cx="545033" cy="5011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12</a:t>
            </a:r>
          </a:p>
        </p:txBody>
      </p:sp>
      <p:sp>
        <p:nvSpPr>
          <p:cNvPr id="510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  <p:sp>
        <p:nvSpPr>
          <p:cNvPr id="511" name="ΚΡΑΝΙΟ - ΕΓΚΕΦΑΛΟΣ"/>
          <p:cNvSpPr txBox="1"/>
          <p:nvPr/>
        </p:nvSpPr>
        <p:spPr>
          <a:xfrm>
            <a:off x="4157844" y="136574"/>
            <a:ext cx="5041901" cy="482601"/>
          </a:xfrm>
          <a:prstGeom prst="rect">
            <a:avLst/>
          </a:prstGeom>
          <a:ln w="12700">
            <a:miter lim="400000"/>
          </a:ln>
          <a:effectLst>
            <a:outerShdw blurRad="12700" dist="25400" dir="2700000" rotWithShape="0">
              <a:srgbClr val="FAF9F1"/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/>
          <a:lstStyle>
            <a:lvl1pPr>
              <a:lnSpc>
                <a:spcPct val="80000"/>
              </a:lnSpc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Line"/>
          <p:cNvSpPr/>
          <p:nvPr/>
        </p:nvSpPr>
        <p:spPr>
          <a:xfrm>
            <a:off x="95679" y="7271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514" name="Διημισφαιρική σχισμή…"/>
          <p:cNvSpPr txBox="1"/>
          <p:nvPr/>
        </p:nvSpPr>
        <p:spPr>
          <a:xfrm>
            <a:off x="2399904" y="1080083"/>
            <a:ext cx="3182281" cy="32741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/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Διημισφ</a:t>
            </a:r>
            <a:r>
              <a:rPr dirty="0"/>
              <a:t>α</a:t>
            </a:r>
            <a:r>
              <a:rPr dirty="0" err="1"/>
              <a:t>ιρική</a:t>
            </a:r>
            <a:r>
              <a:rPr dirty="0"/>
              <a:t> </a:t>
            </a:r>
            <a:r>
              <a:rPr dirty="0" err="1"/>
              <a:t>σχισμή</a:t>
            </a:r>
            <a:endParaRPr dirty="0"/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Γόνυ</a:t>
            </a:r>
            <a:r>
              <a:rPr dirty="0"/>
              <a:t> </a:t>
            </a:r>
            <a:r>
              <a:rPr dirty="0" err="1"/>
              <a:t>μεσολο</a:t>
            </a:r>
            <a:r>
              <a:rPr dirty="0"/>
              <a:t>β</a:t>
            </a:r>
            <a:r>
              <a:rPr dirty="0" err="1"/>
              <a:t>ίου</a:t>
            </a:r>
            <a:endParaRPr dirty="0"/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Κερκοφόρος</a:t>
            </a:r>
            <a:r>
              <a:rPr dirty="0"/>
              <a:t> </a:t>
            </a:r>
            <a:r>
              <a:rPr lang="el-GR" dirty="0"/>
              <a:t>(</a:t>
            </a:r>
            <a:r>
              <a:rPr dirty="0" err="1"/>
              <a:t>σώμ</a:t>
            </a:r>
            <a:r>
              <a:rPr dirty="0"/>
              <a:t>α</a:t>
            </a:r>
            <a:r>
              <a:rPr lang="el-GR" dirty="0"/>
              <a:t>)</a:t>
            </a:r>
            <a:endParaRPr dirty="0"/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Έσω</a:t>
            </a:r>
            <a:r>
              <a:rPr dirty="0"/>
              <a:t> </a:t>
            </a:r>
            <a:r>
              <a:rPr dirty="0" err="1"/>
              <a:t>κάψ</a:t>
            </a:r>
            <a:r>
              <a:rPr dirty="0"/>
              <a:t>α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Δι</a:t>
            </a:r>
            <a:r>
              <a:rPr dirty="0"/>
              <a:t>α</a:t>
            </a:r>
            <a:r>
              <a:rPr dirty="0" err="1"/>
              <a:t>φ</a:t>
            </a:r>
            <a:r>
              <a:rPr dirty="0"/>
              <a:t>α</a:t>
            </a:r>
            <a:r>
              <a:rPr dirty="0" err="1"/>
              <a:t>νές</a:t>
            </a:r>
            <a:r>
              <a:rPr dirty="0"/>
              <a:t> </a:t>
            </a:r>
            <a:r>
              <a:rPr dirty="0" err="1"/>
              <a:t>διάφρ</a:t>
            </a:r>
            <a:r>
              <a:rPr dirty="0"/>
              <a:t>α</a:t>
            </a:r>
            <a:r>
              <a:rPr dirty="0" err="1"/>
              <a:t>γμ</a:t>
            </a:r>
            <a:r>
              <a:rPr dirty="0"/>
              <a:t>α</a:t>
            </a:r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Σ</a:t>
            </a:r>
            <a:r>
              <a:rPr dirty="0"/>
              <a:t>π</a:t>
            </a:r>
            <a:r>
              <a:rPr dirty="0" err="1"/>
              <a:t>ληνίο</a:t>
            </a:r>
            <a:r>
              <a:rPr dirty="0"/>
              <a:t> </a:t>
            </a:r>
            <a:r>
              <a:rPr dirty="0" err="1"/>
              <a:t>μεσολο</a:t>
            </a:r>
            <a:r>
              <a:rPr dirty="0"/>
              <a:t>β</a:t>
            </a:r>
            <a:r>
              <a:rPr dirty="0" err="1"/>
              <a:t>ίου</a:t>
            </a:r>
            <a:endParaRPr dirty="0"/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Δρέ</a:t>
            </a:r>
            <a:r>
              <a:rPr dirty="0"/>
              <a:t>πα</a:t>
            </a:r>
            <a:r>
              <a:rPr dirty="0" err="1"/>
              <a:t>νο</a:t>
            </a:r>
            <a:endParaRPr dirty="0"/>
          </a:p>
          <a:p>
            <a:pPr marL="383540" marR="40639" indent="-342900" algn="l" defTabSz="914400">
              <a:lnSpc>
                <a:spcPct val="130000"/>
              </a:lnSpc>
              <a:buClr>
                <a:srgbClr val="000000"/>
              </a:buClr>
              <a:buSzPct val="100000"/>
              <a:buFont typeface="Helvetica"/>
              <a:buAutoNum type="arabicPeriod"/>
              <a:defRPr sz="2000"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pPr>
            <a:r>
              <a:rPr dirty="0" err="1"/>
              <a:t>Πλάγι</a:t>
            </a:r>
            <a:r>
              <a:rPr dirty="0"/>
              <a:t>α </a:t>
            </a:r>
            <a:r>
              <a:rPr dirty="0" err="1"/>
              <a:t>κοιλί</a:t>
            </a:r>
            <a:r>
              <a:rPr dirty="0"/>
              <a:t>α</a:t>
            </a:r>
          </a:p>
        </p:txBody>
      </p:sp>
      <p:pic>
        <p:nvPicPr>
          <p:cNvPr id="515" name="Head9.jpg" descr="Head9.jpg"/>
          <p:cNvPicPr>
            <a:picLocks noChangeAspect="1"/>
          </p:cNvPicPr>
          <p:nvPr/>
        </p:nvPicPr>
        <p:blipFill>
          <a:blip r:embed="rId2"/>
          <a:srcRect l="11923" t="5860" r="11923" b="3893"/>
          <a:stretch>
            <a:fillRect/>
          </a:stretch>
        </p:blipFill>
        <p:spPr>
          <a:xfrm>
            <a:off x="6376179" y="2046536"/>
            <a:ext cx="6126936" cy="7260866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  <p:sp>
        <p:nvSpPr>
          <p:cNvPr id="516" name="1"/>
          <p:cNvSpPr txBox="1"/>
          <p:nvPr/>
        </p:nvSpPr>
        <p:spPr>
          <a:xfrm>
            <a:off x="9234217" y="3589137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1</a:t>
            </a:r>
          </a:p>
        </p:txBody>
      </p:sp>
      <p:sp>
        <p:nvSpPr>
          <p:cNvPr id="517" name="2"/>
          <p:cNvSpPr txBox="1"/>
          <p:nvPr/>
        </p:nvSpPr>
        <p:spPr>
          <a:xfrm>
            <a:off x="9234217" y="4503590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2</a:t>
            </a:r>
          </a:p>
        </p:txBody>
      </p:sp>
      <p:sp>
        <p:nvSpPr>
          <p:cNvPr id="518" name="3"/>
          <p:cNvSpPr txBox="1"/>
          <p:nvPr/>
        </p:nvSpPr>
        <p:spPr>
          <a:xfrm>
            <a:off x="8552113" y="5045487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3</a:t>
            </a:r>
          </a:p>
        </p:txBody>
      </p:sp>
      <p:sp>
        <p:nvSpPr>
          <p:cNvPr id="519" name="4"/>
          <p:cNvSpPr txBox="1"/>
          <p:nvPr/>
        </p:nvSpPr>
        <p:spPr>
          <a:xfrm>
            <a:off x="8281165" y="5426363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4</a:t>
            </a:r>
          </a:p>
        </p:txBody>
      </p:sp>
      <p:sp>
        <p:nvSpPr>
          <p:cNvPr id="520" name="5"/>
          <p:cNvSpPr txBox="1"/>
          <p:nvPr/>
        </p:nvSpPr>
        <p:spPr>
          <a:xfrm>
            <a:off x="9285017" y="5214830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5</a:t>
            </a:r>
          </a:p>
        </p:txBody>
      </p:sp>
      <p:sp>
        <p:nvSpPr>
          <p:cNvPr id="521" name="6"/>
          <p:cNvSpPr txBox="1"/>
          <p:nvPr/>
        </p:nvSpPr>
        <p:spPr>
          <a:xfrm>
            <a:off x="9285017" y="6230889"/>
            <a:ext cx="410882" cy="5011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6</a:t>
            </a:r>
          </a:p>
        </p:txBody>
      </p:sp>
      <p:sp>
        <p:nvSpPr>
          <p:cNvPr id="522" name="7"/>
          <p:cNvSpPr txBox="1"/>
          <p:nvPr/>
        </p:nvSpPr>
        <p:spPr>
          <a:xfrm>
            <a:off x="9234217" y="2996437"/>
            <a:ext cx="410882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7</a:t>
            </a:r>
          </a:p>
        </p:txBody>
      </p:sp>
      <p:sp>
        <p:nvSpPr>
          <p:cNvPr id="523" name="8"/>
          <p:cNvSpPr txBox="1"/>
          <p:nvPr/>
        </p:nvSpPr>
        <p:spPr>
          <a:xfrm>
            <a:off x="9618974" y="5214830"/>
            <a:ext cx="410881" cy="501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/>
          <a:lstStyle>
            <a:lvl1pPr marL="40639" marR="40639" algn="l" defTabSz="914400">
              <a:buClr>
                <a:srgbClr val="FFFDA9"/>
              </a:buClr>
              <a:buFont typeface="Helvetica"/>
              <a:defRPr sz="2000" b="1">
                <a:solidFill>
                  <a:schemeClr val="accent3">
                    <a:satOff val="18648"/>
                    <a:lumOff val="5971"/>
                  </a:schemeClr>
                </a:solidFill>
                <a:uFill>
                  <a:solidFill>
                    <a:srgbClr val="FFFDA9"/>
                  </a:solidFill>
                </a:u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8</a:t>
            </a:r>
          </a:p>
        </p:txBody>
      </p:sp>
      <p:sp>
        <p:nvSpPr>
          <p:cNvPr id="524" name="ΚΡΑΝΙΟ - ΕΓΚΕΦΑΛΟΣ"/>
          <p:cNvSpPr txBox="1">
            <a:spLocks noGrp="1"/>
          </p:cNvSpPr>
          <p:nvPr>
            <p:ph type="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</p:spPr>
        <p:txBody>
          <a:bodyPr/>
          <a:lstStyle>
            <a:lvl1pPr>
              <a:defRPr sz="2000" spc="-48">
                <a:solidFill>
                  <a:srgbClr val="632422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ΚΡΑΝΙΟ - ΕΓΚΕΦΑΛΟΣ</a:t>
            </a:r>
          </a:p>
        </p:txBody>
      </p:sp>
      <p:pic>
        <p:nvPicPr>
          <p:cNvPr id="525" name="Screen Shot 2018-12-02 at 22.40.38.png" descr="Screen Shot 2018-12-02 at 22.40.38.png"/>
          <p:cNvPicPr>
            <a:picLocks noChangeAspect="1"/>
          </p:cNvPicPr>
          <p:nvPr/>
        </p:nvPicPr>
        <p:blipFill>
          <a:blip r:embed="rId3"/>
          <a:srcRect l="33435" t="31241" r="47959" b="32973"/>
          <a:stretch>
            <a:fillRect/>
          </a:stretch>
        </p:blipFill>
        <p:spPr>
          <a:xfrm rot="10800000">
            <a:off x="944484" y="4600488"/>
            <a:ext cx="3925870" cy="4719402"/>
          </a:xfrm>
          <a:prstGeom prst="rect">
            <a:avLst/>
          </a:prstGeom>
          <a:ln w="25400">
            <a:miter lim="400000"/>
          </a:ln>
          <a:effectLst>
            <a:outerShdw blurRad="254000" dist="127000" dir="5400000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7" name="Screen Shot 2016-11-20 at 21.21.37.png" descr="Screen Shot 2016-11-20 at 21.21.37.png"/>
          <p:cNvPicPr>
            <a:picLocks noChangeAspect="1"/>
          </p:cNvPicPr>
          <p:nvPr/>
        </p:nvPicPr>
        <p:blipFill>
          <a:blip r:embed="rId2"/>
          <a:srcRect l="71423" t="49349" r="12065" b="25029"/>
          <a:stretch>
            <a:fillRect/>
          </a:stretch>
        </p:blipFill>
        <p:spPr>
          <a:xfrm>
            <a:off x="9668618" y="441721"/>
            <a:ext cx="2664565" cy="2584298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pic>
        <p:nvPicPr>
          <p:cNvPr id="528" name="Image" descr="Image"/>
          <p:cNvPicPr>
            <a:picLocks noChangeAspect="1"/>
          </p:cNvPicPr>
          <p:nvPr/>
        </p:nvPicPr>
        <p:blipFill>
          <a:blip r:embed="rId3"/>
          <a:srcRect l="31864" t="32287" r="29057" b="7774"/>
          <a:stretch>
            <a:fillRect/>
          </a:stretch>
        </p:blipFill>
        <p:spPr>
          <a:xfrm>
            <a:off x="249053" y="5068298"/>
            <a:ext cx="4563894" cy="4375173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pic>
        <p:nvPicPr>
          <p:cNvPr id="529" name="Image" descr="Image"/>
          <p:cNvPicPr>
            <a:picLocks noChangeAspect="1"/>
          </p:cNvPicPr>
          <p:nvPr/>
        </p:nvPicPr>
        <p:blipFill>
          <a:blip r:embed="rId4"/>
          <a:srcRect l="32244" t="32078" r="32244" b="7611"/>
          <a:stretch>
            <a:fillRect/>
          </a:stretch>
        </p:blipFill>
        <p:spPr>
          <a:xfrm>
            <a:off x="230729" y="353118"/>
            <a:ext cx="4274930" cy="4537760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pic>
        <p:nvPicPr>
          <p:cNvPr id="530" name="Image" descr="Image"/>
          <p:cNvPicPr>
            <a:picLocks noChangeAspect="1"/>
          </p:cNvPicPr>
          <p:nvPr/>
        </p:nvPicPr>
        <p:blipFill>
          <a:blip r:embed="rId5"/>
          <a:srcRect l="32069" t="32132" r="32069" b="7529"/>
          <a:stretch>
            <a:fillRect/>
          </a:stretch>
        </p:blipFill>
        <p:spPr>
          <a:xfrm>
            <a:off x="4704543" y="355432"/>
            <a:ext cx="4274789" cy="4495264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pic>
        <p:nvPicPr>
          <p:cNvPr id="531" name="Image" descr="Image"/>
          <p:cNvPicPr>
            <a:picLocks noChangeAspect="1"/>
          </p:cNvPicPr>
          <p:nvPr/>
        </p:nvPicPr>
        <p:blipFill>
          <a:blip r:embed="rId6"/>
          <a:srcRect l="30980" t="33403" r="28888" b="8201"/>
          <a:stretch>
            <a:fillRect/>
          </a:stretch>
        </p:blipFill>
        <p:spPr>
          <a:xfrm>
            <a:off x="5028098" y="5065313"/>
            <a:ext cx="4817163" cy="4380928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pic>
        <p:nvPicPr>
          <p:cNvPr id="532" name="Image" descr="Image"/>
          <p:cNvPicPr>
            <a:picLocks noChangeAspect="1"/>
          </p:cNvPicPr>
          <p:nvPr/>
        </p:nvPicPr>
        <p:blipFill>
          <a:blip r:embed="rId7"/>
          <a:srcRect l="24670" t="33820" r="28298" b="8563"/>
          <a:stretch>
            <a:fillRect/>
          </a:stretch>
        </p:blipFill>
        <p:spPr>
          <a:xfrm>
            <a:off x="8220875" y="3160911"/>
            <a:ext cx="4482214" cy="3431886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4" name="Screen Shot 2016-11-20 at 21.21.37.png" descr="Screen Shot 2016-11-20 at 21.21.37.png"/>
          <p:cNvPicPr>
            <a:picLocks noChangeAspect="1"/>
          </p:cNvPicPr>
          <p:nvPr/>
        </p:nvPicPr>
        <p:blipFill>
          <a:blip r:embed="rId2"/>
          <a:srcRect l="71423" t="49349" r="12065" b="25029"/>
          <a:stretch>
            <a:fillRect/>
          </a:stretch>
        </p:blipFill>
        <p:spPr>
          <a:xfrm>
            <a:off x="10581298" y="453178"/>
            <a:ext cx="2147135" cy="2082455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pic>
        <p:nvPicPr>
          <p:cNvPr id="535" name="Screen Shot 2016-11-20 at 21.21.37.png" descr="Screen Shot 2016-11-20 at 21.21.37.png"/>
          <p:cNvPicPr>
            <a:picLocks noChangeAspect="1"/>
          </p:cNvPicPr>
          <p:nvPr/>
        </p:nvPicPr>
        <p:blipFill>
          <a:blip r:embed="rId2"/>
          <a:srcRect l="30254" t="34644" r="27941" b="8056"/>
          <a:stretch>
            <a:fillRect/>
          </a:stretch>
        </p:blipFill>
        <p:spPr>
          <a:xfrm>
            <a:off x="5791976" y="4751442"/>
            <a:ext cx="5624757" cy="4818603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pic>
        <p:nvPicPr>
          <p:cNvPr id="536" name="Image" descr="Image"/>
          <p:cNvPicPr>
            <a:picLocks noChangeAspect="1"/>
          </p:cNvPicPr>
          <p:nvPr/>
        </p:nvPicPr>
        <p:blipFill>
          <a:blip r:embed="rId3"/>
          <a:srcRect l="31241" t="34372" r="27850" b="7799"/>
          <a:stretch>
            <a:fillRect/>
          </a:stretch>
        </p:blipFill>
        <p:spPr>
          <a:xfrm>
            <a:off x="5779009" y="448747"/>
            <a:ext cx="4657817" cy="4115156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pic>
        <p:nvPicPr>
          <p:cNvPr id="537" name="Image" descr="Image"/>
          <p:cNvPicPr>
            <a:picLocks noChangeAspect="1"/>
          </p:cNvPicPr>
          <p:nvPr/>
        </p:nvPicPr>
        <p:blipFill>
          <a:blip r:embed="rId4"/>
          <a:srcRect l="24119" t="34018" r="28706" b="8927"/>
          <a:stretch>
            <a:fillRect/>
          </a:stretch>
        </p:blipFill>
        <p:spPr>
          <a:xfrm>
            <a:off x="190113" y="431746"/>
            <a:ext cx="5444230" cy="4115277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  <p:pic>
        <p:nvPicPr>
          <p:cNvPr id="538" name="Image" descr="Image"/>
          <p:cNvPicPr>
            <a:picLocks noChangeAspect="1"/>
          </p:cNvPicPr>
          <p:nvPr/>
        </p:nvPicPr>
        <p:blipFill>
          <a:blip r:embed="rId5"/>
          <a:srcRect l="31201" t="34754" r="28383" b="7330"/>
          <a:stretch>
            <a:fillRect/>
          </a:stretch>
        </p:blipFill>
        <p:spPr>
          <a:xfrm>
            <a:off x="179794" y="4713509"/>
            <a:ext cx="5464974" cy="4894650"/>
          </a:xfrm>
          <a:prstGeom prst="rect">
            <a:avLst/>
          </a:prstGeom>
          <a:ln w="12700">
            <a:miter lim="400000"/>
          </a:ln>
          <a:effectLst>
            <a:outerShdw blurRad="177800" dist="88900" dir="3600000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" name="Βασιου  Αικατερίνη…"/>
          <p:cNvSpPr txBox="1"/>
          <p:nvPr/>
        </p:nvSpPr>
        <p:spPr>
          <a:xfrm>
            <a:off x="4658340" y="7591425"/>
            <a:ext cx="7740035" cy="1238328"/>
          </a:xfrm>
          <a:prstGeom prst="rect">
            <a:avLst/>
          </a:prstGeom>
          <a:ln w="12700">
            <a:miter lim="400000"/>
          </a:ln>
          <a:effectLst>
            <a:outerShdw blurRad="88900" dist="177800" dir="3600000" rotWithShape="0">
              <a:srgbClr val="000000">
                <a:alpha val="2082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spAutoFit/>
          </a:bodyPr>
          <a:lstStyle/>
          <a:p>
            <a:pPr marL="383540" marR="40639" indent="-342900" defTabSz="914400">
              <a:spcBef>
                <a:spcPts val="600"/>
              </a:spcBef>
              <a:buClr>
                <a:srgbClr val="000000"/>
              </a:buClr>
              <a:buFont typeface="Comic Sans MS"/>
              <a:defRPr sz="2600">
                <a:uFill>
                  <a:solidFill>
                    <a:srgbClr val="000000"/>
                  </a:solidFill>
                </a:uFill>
                <a:latin typeface="Copperplate"/>
                <a:ea typeface="Copperplate"/>
                <a:cs typeface="Copperplate"/>
                <a:sym typeface="Copperplate"/>
              </a:defRPr>
            </a:pPr>
            <a:r>
              <a:t>Βασιου  Αικατερίνη</a:t>
            </a:r>
          </a:p>
          <a:p>
            <a:pPr marL="383540" marR="40639" indent="-342900" defTabSz="914400">
              <a:spcBef>
                <a:spcPts val="600"/>
              </a:spcBef>
              <a:buClr>
                <a:srgbClr val="000000"/>
              </a:buClr>
              <a:buFont typeface="Comic Sans MS"/>
              <a:defRPr sz="2600">
                <a:uFill>
                  <a:solidFill>
                    <a:srgbClr val="000000"/>
                  </a:solidFill>
                </a:uFill>
                <a:latin typeface="Copperplate"/>
                <a:ea typeface="Copperplate"/>
                <a:cs typeface="Copperplate"/>
                <a:sym typeface="Copperplate"/>
              </a:defRPr>
            </a:pPr>
            <a:r>
              <a:t>Καθηγητρια Ανατομιας, ΤΜΗΜΑ ιατρικής   </a:t>
            </a:r>
          </a:p>
          <a:p>
            <a:pPr marL="383540" marR="40639" indent="-342900" defTabSz="914400">
              <a:spcBef>
                <a:spcPts val="600"/>
              </a:spcBef>
              <a:buClr>
                <a:srgbClr val="000000"/>
              </a:buClr>
              <a:buFont typeface="Comic Sans MS"/>
              <a:defRPr sz="2600">
                <a:uFill>
                  <a:solidFill>
                    <a:srgbClr val="000000"/>
                  </a:solidFill>
                </a:uFill>
                <a:latin typeface="Copperplate"/>
                <a:ea typeface="Copperplate"/>
                <a:cs typeface="Copperplate"/>
                <a:sym typeface="Copperplate"/>
              </a:defRPr>
            </a:pPr>
            <a:r>
              <a:t>Παν/μιο  Θεσσαλιας</a:t>
            </a:r>
          </a:p>
        </p:txBody>
      </p:sp>
      <p:pic>
        <p:nvPicPr>
          <p:cNvPr id="541" name="Emblem_transp_gray.png" descr="Emblem_transp_gray.pn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765238" y="6419215"/>
            <a:ext cx="2603502" cy="2425701"/>
          </a:xfrm>
          <a:prstGeom prst="rect">
            <a:avLst/>
          </a:prstGeom>
          <a:ln w="12700">
            <a:miter lim="400000"/>
          </a:ln>
          <a:effectLst>
            <a:outerShdw blurRad="88900" dist="177800" dir="3600000" rotWithShape="0">
              <a:srgbClr val="000000">
                <a:alpha val="70000"/>
              </a:srgbClr>
            </a:outerShdw>
          </a:effectLst>
        </p:spPr>
      </p:pic>
      <p:sp>
        <p:nvSpPr>
          <p:cNvPr id="542" name="Line"/>
          <p:cNvSpPr/>
          <p:nvPr/>
        </p:nvSpPr>
        <p:spPr>
          <a:xfrm>
            <a:off x="95679" y="689057"/>
            <a:ext cx="12813441" cy="1"/>
          </a:xfrm>
          <a:prstGeom prst="line">
            <a:avLst/>
          </a:prstGeom>
          <a:ln w="25400">
            <a:solidFill>
              <a:srgbClr val="000000"/>
            </a:solidFill>
            <a:miter lim="400000"/>
          </a:ln>
          <a:effectLst>
            <a:outerShdw blurRad="190500" dist="8455" dir="5400000" rotWithShape="0">
              <a:srgbClr val="000000"/>
            </a:outerShdw>
          </a:effectLst>
        </p:spPr>
        <p:txBody>
          <a:bodyPr lIns="0" tIns="0" rIns="0" bIns="0"/>
          <a:lstStyle/>
          <a:p>
            <a:pPr>
              <a:defRPr sz="4000">
                <a:solidFill>
                  <a:srgbClr val="19242B"/>
                </a:solidFill>
                <a:effectLst>
                  <a:outerShdw blurRad="12700" dist="12700" dir="2700000" rotWithShape="0">
                    <a:srgbClr val="FFFFFF"/>
                  </a:outerShdw>
                </a:effectLst>
              </a:defRPr>
            </a:pPr>
            <a:endParaRPr/>
          </a:p>
        </p:txBody>
      </p:sp>
      <p:sp>
        <p:nvSpPr>
          <p:cNvPr id="543" name="ΚΡΑΝΙΟ - ΕΓΚΕΦΑΛΟΣ"/>
          <p:cNvSpPr txBox="1">
            <a:spLocks noGrp="1"/>
          </p:cNvSpPr>
          <p:nvPr>
            <p:ph type="ctrTitle"/>
          </p:nvPr>
        </p:nvSpPr>
        <p:spPr>
          <a:xfrm>
            <a:off x="4157844" y="136574"/>
            <a:ext cx="5041901" cy="482601"/>
          </a:xfrm>
          <a:prstGeom prst="rect">
            <a:avLst/>
          </a:prstGeom>
          <a:effectLst/>
        </p:spPr>
        <p:txBody>
          <a:bodyPr anchor="ctr"/>
          <a:lstStyle>
            <a:lvl1pPr defTabSz="914400">
              <a:lnSpc>
                <a:spcPct val="150000"/>
              </a:lnSpc>
              <a:defRPr sz="2800">
                <a:solidFill>
                  <a:srgbClr val="000000"/>
                </a:solidFill>
              </a:defRPr>
            </a:lvl1pPr>
          </a:lstStyle>
          <a:p>
            <a:pPr>
              <a:defRPr>
                <a:solidFill>
                  <a:srgbClr val="808000"/>
                </a:solidFill>
              </a:defRPr>
            </a:pPr>
            <a:r>
              <a:rPr>
                <a:solidFill>
                  <a:srgbClr val="000000"/>
                </a:solidFill>
              </a:rPr>
              <a:t>ΚΡΑΝΙΟ - ΕΓΚΕΦΑΛΟΣ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Cochin"/>
        <a:ea typeface="Cochin"/>
        <a:cs typeface="Cochin"/>
      </a:majorFont>
      <a:minorFont>
        <a:latin typeface="Cochin"/>
        <a:ea typeface="Cochin"/>
        <a:cs typeface="Cochin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2700" dist="12700" dir="2700000" rotWithShape="0">
              <a:srgbClr val="FFFFFF"/>
            </a:outerShdw>
          </a:effectLst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1B4A6D">
            <a:alpha val="35000"/>
          </a:srgbClr>
        </a:solidFill>
        <a:ln w="25400" cap="flat">
          <a:solidFill>
            <a:srgbClr val="818E9C"/>
          </a:solidFill>
          <a:prstDash val="solid"/>
          <a:miter lim="400000"/>
        </a:ln>
        <a:effectLst>
          <a:outerShdw blurRad="12700" dist="12700" dir="2700000" rotWithShape="0">
            <a:srgbClr val="FFFFFF"/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4000" b="0" i="0" u="none" strike="noStrike" cap="none" spc="0" normalizeH="0" baseline="0">
            <a:ln>
              <a:noFill/>
            </a:ln>
            <a:solidFill>
              <a:srgbClr val="19242B"/>
            </a:solidFill>
            <a:effectLst>
              <a:outerShdw blurRad="12700" dist="12700" dir="2700000" rotWithShape="0">
                <a:srgbClr val="FFFFFF"/>
              </a:outerShdw>
            </a:effectLst>
            <a:uFillTx/>
            <a:latin typeface="+mn-lt"/>
            <a:ea typeface="+mn-ea"/>
            <a:cs typeface="+mn-cs"/>
            <a:sym typeface="Cochin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818E9C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ochin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Cochin"/>
        <a:ea typeface="Cochin"/>
        <a:cs typeface="Cochin"/>
      </a:majorFont>
      <a:minorFont>
        <a:latin typeface="Cochin"/>
        <a:ea typeface="Cochin"/>
        <a:cs typeface="Cochin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2700" dist="12700" dir="2700000" rotWithShape="0">
              <a:srgbClr val="FFFFFF"/>
            </a:outerShdw>
          </a:effectLst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1B4A6D">
            <a:alpha val="35000"/>
          </a:srgbClr>
        </a:solidFill>
        <a:ln w="25400" cap="flat">
          <a:solidFill>
            <a:srgbClr val="818E9C"/>
          </a:solidFill>
          <a:prstDash val="solid"/>
          <a:miter lim="400000"/>
        </a:ln>
        <a:effectLst>
          <a:outerShdw blurRad="12700" dist="12700" dir="2700000" rotWithShape="0">
            <a:srgbClr val="FFFFFF"/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4000" b="0" i="0" u="none" strike="noStrike" cap="none" spc="0" normalizeH="0" baseline="0">
            <a:ln>
              <a:noFill/>
            </a:ln>
            <a:solidFill>
              <a:srgbClr val="19242B"/>
            </a:solidFill>
            <a:effectLst>
              <a:outerShdw blurRad="12700" dist="12700" dir="2700000" rotWithShape="0">
                <a:srgbClr val="FFFFFF"/>
              </a:outerShdw>
            </a:effectLst>
            <a:uFillTx/>
            <a:latin typeface="+mn-lt"/>
            <a:ea typeface="+mn-ea"/>
            <a:cs typeface="+mn-cs"/>
            <a:sym typeface="Cochin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818E9C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ochin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738</Words>
  <Application>Microsoft Macintosh PowerPoint</Application>
  <PresentationFormat>Custom</PresentationFormat>
  <Paragraphs>364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4" baseType="lpstr">
      <vt:lpstr>Arial</vt:lpstr>
      <vt:lpstr>Baskerville</vt:lpstr>
      <vt:lpstr>Calibri</vt:lpstr>
      <vt:lpstr>Cochin</vt:lpstr>
      <vt:lpstr>Comic Sans MS</vt:lpstr>
      <vt:lpstr>Copperplate</vt:lpstr>
      <vt:lpstr>Gill Sans</vt:lpstr>
      <vt:lpstr>Helvetica</vt:lpstr>
      <vt:lpstr>Lucida Grande</vt:lpstr>
      <vt:lpstr>Perpetua</vt:lpstr>
      <vt:lpstr>White</vt:lpstr>
      <vt:lpstr>ΑΠΕΙΚΟΝΙΣΤΙΚΗ ΑΝΑΤΟΜΙΚΗ ΚΡΑΝΙΟ ΕΓΚΕΦΑΛΟΣ</vt:lpstr>
      <vt:lpstr>ΚΡΑΝΙΟ - ΕΓΚΕΦΑΛΟΣ</vt:lpstr>
      <vt:lpstr>ΚΡΑΝΙΟ - ΕΓΚΕΦΑΛΟΣ</vt:lpstr>
      <vt:lpstr>ΚΡΑΝΙΟ - ΕΓΚΕΦΑΛΟΣ</vt:lpstr>
      <vt:lpstr>ΚΡΑΝΙΟ - ΕΓΚΕΦΑΛΟΣ</vt:lpstr>
      <vt:lpstr>PowerPoint Presentation</vt:lpstr>
      <vt:lpstr>ΚΡΑΝΙΟ - ΕΓΚΕΦΑΛΟΣ</vt:lpstr>
      <vt:lpstr>PowerPoint Presentation</vt:lpstr>
      <vt:lpstr>ΚΡΑΝΙΟ - ΕΓΚΕΦΑΛΟΣ</vt:lpstr>
      <vt:lpstr>ΚΡΑΝΙΟ - ΕΓΚΕΦΑΛΟΣ</vt:lpstr>
      <vt:lpstr>PowerPoint Presentation</vt:lpstr>
      <vt:lpstr>PowerPoint Presentation</vt:lpstr>
      <vt:lpstr>ΚΡΑΝΙΟ - ΕΓΚΕΦΑΛΟΣ</vt:lpstr>
      <vt:lpstr>ΚΡΑΝΙΟ - ΕΓΚΕΦΑΛΟΣ</vt:lpstr>
      <vt:lpstr>ΚΡΑΝΙΟ - ΕΓΚΕΦΑΛΟΣ</vt:lpstr>
      <vt:lpstr>ΚΡΑΝΙΟ - ΕΓΚΕΦΑΛΟΣ</vt:lpstr>
      <vt:lpstr>ΚΡΑΝΙΟ - ΕΓΚΕΦΑΛΟΣ</vt:lpstr>
      <vt:lpstr>ΚΡΑΝΙΟ - ΕΓΚΕΦΑΛΟΣ</vt:lpstr>
      <vt:lpstr>ΚΡΑΝΙΟ - ΕΓΚΕΦΑΛΟΣ</vt:lpstr>
      <vt:lpstr>ΚΡΑΝΙΟ - ΕΓΚΕΦΑΛΟΣ</vt:lpstr>
      <vt:lpstr>ΚΡΑΝΙΟ - ΕΓΚΕΦΑΛΟΣ</vt:lpstr>
      <vt:lpstr>ΚΡΑΝΙΟ - ΕΓΚΕΦΑΛΟΣ</vt:lpstr>
      <vt:lpstr>ΚΡΑΝΙΟ - ΕΓΚΕΦΑΛΟΣ</vt:lpstr>
      <vt:lpstr>ΚΡΑΝΙΟ - ΕΓΚΕΦΑΛΟΣ</vt:lpstr>
      <vt:lpstr>ΚΡΑΝΙΟ - ΕΓΚΕΦΑΛΟΣ</vt:lpstr>
      <vt:lpstr>ΚΡΑΝΙΟ - ΕΓΚΕΦΑΛΟΣ</vt:lpstr>
      <vt:lpstr>ΚΡΑΝΙΟ - ΕΓΚΕΦΑΛΟΣ</vt:lpstr>
      <vt:lpstr>ΚΡΑΝΙΟ - ΕΓΚΕΦΑΛΟΣ</vt:lpstr>
      <vt:lpstr>ΚΡΑΝΙΟ - ΕΓΚΕΦΑΛΟΣ</vt:lpstr>
      <vt:lpstr>ΚΡΑΝΙΟ - ΕΓΚΕΦΑΛΟΣ</vt:lpstr>
      <vt:lpstr>PowerPoint Presentation</vt:lpstr>
      <vt:lpstr>PowerPoint Presentation</vt:lpstr>
      <vt:lpstr>ΚΡΑΝΙΟ - ΕΓΚΕΦΑΛΟΣ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ΑΠΕΙΚΟΝΙΣΤΙΚΗ ΑΝΑΤΟΜΙΚΗ ΚΡΑΝΙΟ ΕΓΚΕΦΑΛΟΣ</dc:title>
  <cp:lastModifiedBy>VASSIOU AIKATERINI</cp:lastModifiedBy>
  <cp:revision>27</cp:revision>
  <dcterms:modified xsi:type="dcterms:W3CDTF">2022-12-06T19:09:56Z</dcterms:modified>
</cp:coreProperties>
</file>