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045FC-77FE-4C43-BB63-255711023E3D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2490D-DE5D-4793-8233-3FBBA30F0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398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093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94037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48569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1621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77525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22026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866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64916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5829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24633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510873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60596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897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5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1"/>
          <a:stretch/>
        </p:blipFill>
        <p:spPr>
          <a:xfrm>
            <a:off x="2855118" y="1808560"/>
            <a:ext cx="7620000" cy="4191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69080" y="128017"/>
            <a:ext cx="6406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r" defTabSz="685800">
              <a:defRPr/>
            </a:pPr>
            <a:endParaRPr lang="el-GR" sz="2400" dirty="0" smtClean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r" defTabSz="685800">
              <a:defRPr/>
            </a:pPr>
            <a:endParaRPr lang="en-GB" sz="24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 smtClean="0">
                <a:solidFill>
                  <a:srgbClr val="000000"/>
                </a:solidFill>
              </a:rPr>
              <a:t/>
            </a:r>
            <a:br>
              <a:rPr lang="en-GB" altLang="el-GR" sz="3300" kern="0" dirty="0" smtClean="0">
                <a:solidFill>
                  <a:srgbClr val="000000"/>
                </a:solidFill>
              </a:rPr>
            </a:br>
            <a:r>
              <a:rPr lang="en-GB" altLang="el-GR" sz="3300" kern="0" dirty="0" smtClean="0">
                <a:solidFill>
                  <a:srgbClr val="000000"/>
                </a:solidFill>
              </a:rPr>
              <a:t> </a:t>
            </a:r>
            <a:r>
              <a:rPr lang="el-GR" altLang="el-GR" sz="2400" kern="0" dirty="0" smtClean="0">
                <a:solidFill>
                  <a:srgbClr val="009999"/>
                </a:solidFill>
                <a:latin typeface="Tahoma"/>
              </a:rPr>
              <a:t>ΜΕΘΟΔΟΙ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17/3/2026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62785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314325"/>
            <a:ext cx="571500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0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Συναρτησιακή μη αιτιακή σχέση και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Αιτιακή (συναρτησιακή) σχέση</a:t>
            </a:r>
            <a:endParaRPr lang="el-GR" sz="3200" i="1" dirty="0">
              <a:solidFill>
                <a:srgbClr val="00E4A8">
                  <a:lumMod val="50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</a:t>
            </a:r>
            <a:r>
              <a:rPr lang="el-GR" altLang="el-GR" sz="2400" kern="0" dirty="0" smtClean="0">
                <a:solidFill>
                  <a:srgbClr val="009999"/>
                </a:solidFill>
                <a:latin typeface="Tahoma"/>
              </a:rPr>
              <a:t>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17/3/2026</a:t>
            </a:r>
            <a:r>
              <a:rPr lang="en-GB" altLang="el-GR" sz="3300" kern="0" dirty="0" smtClean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 smtClean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08570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2" name="Οβάλ 1">
            <a:extLst>
              <a:ext uri="{FF2B5EF4-FFF2-40B4-BE49-F238E27FC236}">
                <a16:creationId xmlns:a16="http://schemas.microsoft.com/office/drawing/2014/main" id="{61BF618F-2285-49B3-ABD9-B220D087919F}"/>
              </a:ext>
            </a:extLst>
          </p:cNvPr>
          <p:cNvSpPr/>
          <p:nvPr/>
        </p:nvSpPr>
        <p:spPr>
          <a:xfrm>
            <a:off x="3660809" y="2202427"/>
            <a:ext cx="4735939" cy="4168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l-GR">
              <a:solidFill>
                <a:srgbClr val="FFFFFF"/>
              </a:solidFill>
              <a:latin typeface="Tahom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434DC0-9CC4-40DE-9713-1768000BCB21}"/>
              </a:ext>
            </a:extLst>
          </p:cNvPr>
          <p:cNvSpPr txBox="1"/>
          <p:nvPr/>
        </p:nvSpPr>
        <p:spPr>
          <a:xfrm>
            <a:off x="5128403" y="5295329"/>
            <a:ext cx="21130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l-GR" sz="1600" dirty="0">
                <a:solidFill>
                  <a:srgbClr val="3333CC"/>
                </a:solidFill>
                <a:latin typeface="Tahoma"/>
              </a:rPr>
              <a:t>Συναρτησιακή σχέση</a:t>
            </a:r>
          </a:p>
        </p:txBody>
      </p:sp>
      <p:sp>
        <p:nvSpPr>
          <p:cNvPr id="6" name="Οβάλ 5">
            <a:extLst>
              <a:ext uri="{FF2B5EF4-FFF2-40B4-BE49-F238E27FC236}">
                <a16:creationId xmlns:a16="http://schemas.microsoft.com/office/drawing/2014/main" id="{06A1BB67-ABFF-492C-9B74-3991F4DE3AD2}"/>
              </a:ext>
            </a:extLst>
          </p:cNvPr>
          <p:cNvSpPr/>
          <p:nvPr/>
        </p:nvSpPr>
        <p:spPr>
          <a:xfrm>
            <a:off x="3952569" y="3116826"/>
            <a:ext cx="4070554" cy="160265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l-GR" dirty="0">
              <a:solidFill>
                <a:srgbClr val="FFFFFF"/>
              </a:solidFill>
              <a:latin typeface="Tahom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581B50-F5F6-4687-A245-45C78EC16C52}"/>
              </a:ext>
            </a:extLst>
          </p:cNvPr>
          <p:cNvSpPr txBox="1"/>
          <p:nvPr/>
        </p:nvSpPr>
        <p:spPr>
          <a:xfrm>
            <a:off x="5329274" y="4286865"/>
            <a:ext cx="1553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l-GR" sz="1600" dirty="0">
                <a:solidFill>
                  <a:srgbClr val="3333CC"/>
                </a:solidFill>
                <a:latin typeface="Tahoma"/>
              </a:rPr>
              <a:t>Αιτιακή σχέση</a:t>
            </a:r>
          </a:p>
        </p:txBody>
      </p:sp>
      <p:sp>
        <p:nvSpPr>
          <p:cNvPr id="9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17/3/2026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95021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873356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n-US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4400" dirty="0" err="1">
                <a:solidFill>
                  <a:srgbClr val="3333CC"/>
                </a:solidFill>
                <a:latin typeface="Tahoma"/>
              </a:rPr>
              <a:t>Sublata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causa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tollitur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effectus</a:t>
            </a:r>
            <a:endParaRPr lang="en-US" sz="4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2400" dirty="0" err="1">
                <a:solidFill>
                  <a:srgbClr val="3333CC"/>
                </a:solidFill>
                <a:latin typeface="Tahoma"/>
              </a:rPr>
              <a:t>Subita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causa, </a:t>
            </a:r>
            <a:r>
              <a:rPr lang="en-US" sz="2400" dirty="0" err="1">
                <a:solidFill>
                  <a:srgbClr val="3333CC"/>
                </a:solidFill>
                <a:latin typeface="Tahoma"/>
              </a:rPr>
              <a:t>fellitur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2400" dirty="0" err="1">
                <a:solidFill>
                  <a:srgbClr val="3333CC"/>
                </a:solidFill>
                <a:latin typeface="Tahoma"/>
              </a:rPr>
              <a:t>offectue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(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Αρθείσης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της αιτίας, αίρεται το αποτέλεσμα)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algn="just" defTabSz="685800">
              <a:defRPr/>
            </a:pPr>
            <a:r>
              <a:rPr lang="en-US" sz="4400" dirty="0">
                <a:solidFill>
                  <a:srgbClr val="3333CC"/>
                </a:solidFill>
                <a:latin typeface="Tahoma"/>
              </a:rPr>
              <a:t>Correlation is not causation</a:t>
            </a:r>
          </a:p>
          <a:p>
            <a:pPr marL="625475" indent="-625475" algn="r" defTabSz="685800">
              <a:defRPr/>
            </a:pPr>
            <a:endParaRPr lang="en-US" sz="4400" dirty="0">
              <a:solidFill>
                <a:srgbClr val="3333CC"/>
              </a:solidFill>
              <a:latin typeface="Tahoma"/>
            </a:endParaRPr>
          </a:p>
          <a:p>
            <a:pPr marL="625475" indent="-625475" algn="r" defTabSz="685800">
              <a:defRPr/>
            </a:pPr>
            <a:r>
              <a:rPr lang="en-US" sz="4400" dirty="0" err="1">
                <a:solidFill>
                  <a:srgbClr val="3333CC"/>
                </a:solidFill>
                <a:latin typeface="Tahoma"/>
              </a:rPr>
              <a:t>Comparaison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</a:t>
            </a:r>
            <a:r>
              <a:rPr lang="en-US" sz="4400" dirty="0" err="1">
                <a:solidFill>
                  <a:srgbClr val="3333CC"/>
                </a:solidFill>
                <a:latin typeface="Tahoma"/>
              </a:rPr>
              <a:t>n’est</a:t>
            </a:r>
            <a:r>
              <a:rPr lang="en-US" sz="4400" dirty="0">
                <a:solidFill>
                  <a:srgbClr val="3333CC"/>
                </a:solidFill>
                <a:latin typeface="Tahoma"/>
              </a:rPr>
              <a:t> pas raison</a:t>
            </a:r>
          </a:p>
          <a:p>
            <a:pPr marL="625475" indent="-625475" algn="r" defTabSz="685800">
              <a:defRPr/>
            </a:pPr>
            <a:endParaRPr lang="el-GR" sz="4800" dirty="0">
              <a:solidFill>
                <a:srgbClr val="002060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17/3/2026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19446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8"/>
            <a:ext cx="81716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Στις θετικές επιστήμες οι συναρτησιακές σχέσεις τείνουν να είναι και </a:t>
            </a:r>
            <a:r>
              <a:rPr lang="el-GR" sz="3200" dirty="0" err="1">
                <a:solidFill>
                  <a:srgbClr val="3333CC"/>
                </a:solidFill>
                <a:latin typeface="Tahoma"/>
              </a:rPr>
              <a:t>αιτιακές</a:t>
            </a: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Το ίδιο δεν συμβαίνει στα κοινωνικά και ανθρωπιστικά γνωστικά αντικείμενα</a:t>
            </a:r>
            <a:endParaRPr lang="el-GR" sz="3200" i="1" dirty="0">
              <a:solidFill>
                <a:srgbClr val="00E4A8">
                  <a:lumMod val="50000"/>
                </a:srgbClr>
              </a:solidFill>
              <a:latin typeface="Tahoma"/>
            </a:endParaRPr>
          </a:p>
        </p:txBody>
      </p:sp>
      <p:sp>
        <p:nvSpPr>
          <p:cNvPr id="8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17/3/2026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78071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Εξαρτημένη και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		Ανεξάρτητη μεταβλητή</a:t>
            </a:r>
            <a:endParaRPr lang="el-GR" sz="3200" i="1" dirty="0">
              <a:solidFill>
                <a:srgbClr val="00E4A8">
                  <a:lumMod val="50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17/3/2026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64171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11/1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/202</a:t>
            </a:r>
            <a:r>
              <a:rPr lang="en-US" altLang="el-GR" sz="1800" kern="0" dirty="0">
                <a:solidFill>
                  <a:srgbClr val="009999"/>
                </a:solidFill>
                <a:latin typeface="Tahoma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35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Τις προβληματικές (προσεγγίσεις / οπτικές) με τις οποίες έχει στο παρελθόν αντιμετωπιστεί αντίστοιχο ή συγγενές με το δικό μας ερώτημα / πρόβλημα τις έχουμε από τι Φάση 2.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Επιλέγουμε αυτήν που καλύτερα επιτρέπει την εξέταση / απάντηση του δικού μας, ή συνδυασμό αυτών ή προτάσσουμε / προτείνουμε μία δική μας, νέα (π.χ.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Durkheim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στη έρευνά του για την ‘Αυτοκτονία’.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)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 17/3/2026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0820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260</Words>
  <Application>Microsoft Office PowerPoint</Application>
  <PresentationFormat>Ευρεία οθόνη</PresentationFormat>
  <Paragraphs>44</Paragraphs>
  <Slides>10</Slides>
  <Notes>1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5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8</cp:revision>
  <dcterms:created xsi:type="dcterms:W3CDTF">2026-03-17T15:37:34Z</dcterms:created>
  <dcterms:modified xsi:type="dcterms:W3CDTF">2026-03-24T15:47:19Z</dcterms:modified>
</cp:coreProperties>
</file>