
<file path=[Content_Types].xml><?xml version="1.0" encoding="utf-8"?>
<Types xmlns="http://schemas.openxmlformats.org/package/2006/content-types">
  <Default Extension="jfif" ContentType="image/jpeg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672A9-61C4-4B7B-8796-D926A555622C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BD8D8-6211-4732-A964-68D5211F05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722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553E4C29-C808-4379-B346-807861989F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72AE62-F3EB-41A0-849A-EF64AB0E862F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8786" name="Rectangle 2">
            <a:extLst>
              <a:ext uri="{FF2B5EF4-FFF2-40B4-BE49-F238E27FC236}">
                <a16:creationId xmlns:a16="http://schemas.microsoft.com/office/drawing/2014/main" id="{7E2086C4-FD9E-4113-BF92-0D5AE7F76A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7ED11949-BB86-45B0-9897-62E02D905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1400280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3D8F23F-B7D7-4199-8CEE-69F877CBE4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0FBCB0-FB0F-4778-BF6A-09CD1FC2090F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id="{691437D1-FEF2-48DC-89AA-A5D9299E14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ADD8D169-7624-4FCA-B956-1F43FB478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982801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A157E93-0B04-4E97-A4DD-43E92E502C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BD54F0-AB21-46B0-BA09-919BFB8728F6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6C5CEC2E-71B7-40A8-938E-76F98689D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D35D871D-1AFB-4CC8-9EB4-4FBD9B9C1D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1097195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355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480100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87007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898005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957558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08141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80960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3456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450931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72580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78739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61778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>
            <a:extLst>
              <a:ext uri="{FF2B5EF4-FFF2-40B4-BE49-F238E27FC236}">
                <a16:creationId xmlns:a16="http://schemas.microsoft.com/office/drawing/2014/main" id="{F20923D7-FF34-4DE3-840F-3370BB1F4BB0}"/>
              </a:ext>
            </a:extLst>
          </p:cNvPr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62467" name="Group 3">
              <a:extLst>
                <a:ext uri="{FF2B5EF4-FFF2-40B4-BE49-F238E27FC236}">
                  <a16:creationId xmlns:a16="http://schemas.microsoft.com/office/drawing/2014/main" id="{F6C1EDF7-1BA3-4C37-9C23-43679734B1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2468" name="Rectangle 4">
                <a:extLst>
                  <a:ext uri="{FF2B5EF4-FFF2-40B4-BE49-F238E27FC236}">
                    <a16:creationId xmlns:a16="http://schemas.microsoft.com/office/drawing/2014/main" id="{FD8C3699-30C0-489D-B9A3-4D831B5697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  <p:sp>
            <p:nvSpPr>
              <p:cNvPr id="62469" name="Rectangle 5">
                <a:extLst>
                  <a:ext uri="{FF2B5EF4-FFF2-40B4-BE49-F238E27FC236}">
                    <a16:creationId xmlns:a16="http://schemas.microsoft.com/office/drawing/2014/main" id="{F3A268B6-7617-4FC8-8DA1-99B891F85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</p:grpSp>
        <p:grpSp>
          <p:nvGrpSpPr>
            <p:cNvPr id="62470" name="Group 6">
              <a:extLst>
                <a:ext uri="{FF2B5EF4-FFF2-40B4-BE49-F238E27FC236}">
                  <a16:creationId xmlns:a16="http://schemas.microsoft.com/office/drawing/2014/main" id="{8A0EDB44-6B69-444C-B786-2B98FD1B3B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2471" name="Rectangle 7">
                <a:extLst>
                  <a:ext uri="{FF2B5EF4-FFF2-40B4-BE49-F238E27FC236}">
                    <a16:creationId xmlns:a16="http://schemas.microsoft.com/office/drawing/2014/main" id="{5A55E7FE-8ABF-495E-B387-C6F63A5621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  <p:sp>
            <p:nvSpPr>
              <p:cNvPr id="62472" name="Rectangle 8">
                <a:extLst>
                  <a:ext uri="{FF2B5EF4-FFF2-40B4-BE49-F238E27FC236}">
                    <a16:creationId xmlns:a16="http://schemas.microsoft.com/office/drawing/2014/main" id="{F28A9F15-2EF8-4C4B-BAB5-949D5BF70C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</p:grpSp>
        <p:sp>
          <p:nvSpPr>
            <p:cNvPr id="62473" name="Rectangle 9">
              <a:extLst>
                <a:ext uri="{FF2B5EF4-FFF2-40B4-BE49-F238E27FC236}">
                  <a16:creationId xmlns:a16="http://schemas.microsoft.com/office/drawing/2014/main" id="{91324993-7F39-45D3-94E1-143961AA76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 sz="1800"/>
            </a:p>
          </p:txBody>
        </p:sp>
        <p:sp>
          <p:nvSpPr>
            <p:cNvPr id="62474" name="Rectangle 10">
              <a:extLst>
                <a:ext uri="{FF2B5EF4-FFF2-40B4-BE49-F238E27FC236}">
                  <a16:creationId xmlns:a16="http://schemas.microsoft.com/office/drawing/2014/main" id="{FE3DBA63-1C44-4645-A682-D7950D04C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 sz="1800"/>
            </a:p>
          </p:txBody>
        </p:sp>
        <p:sp>
          <p:nvSpPr>
            <p:cNvPr id="62475" name="Rectangle 11">
              <a:extLst>
                <a:ext uri="{FF2B5EF4-FFF2-40B4-BE49-F238E27FC236}">
                  <a16:creationId xmlns:a16="http://schemas.microsoft.com/office/drawing/2014/main" id="{86887A7F-D64D-4610-8DC9-B6BC8D21504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 sz="1800"/>
            </a:p>
          </p:txBody>
        </p:sp>
      </p:grpSp>
      <p:sp>
        <p:nvSpPr>
          <p:cNvPr id="62476" name="Rectangle 12">
            <a:extLst>
              <a:ext uri="{FF2B5EF4-FFF2-40B4-BE49-F238E27FC236}">
                <a16:creationId xmlns:a16="http://schemas.microsoft.com/office/drawing/2014/main" id="{F230FDCD-2CAA-45E5-BFDF-73A6F0BEA86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>
            <a:extLst>
              <a:ext uri="{FF2B5EF4-FFF2-40B4-BE49-F238E27FC236}">
                <a16:creationId xmlns:a16="http://schemas.microsoft.com/office/drawing/2014/main" id="{2FC15D14-E253-48A2-B423-BEBDD74FA3F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62478" name="Rectangle 14">
            <a:extLst>
              <a:ext uri="{FF2B5EF4-FFF2-40B4-BE49-F238E27FC236}">
                <a16:creationId xmlns:a16="http://schemas.microsoft.com/office/drawing/2014/main" id="{A12BC1BC-9173-416F-83E7-E870766C9B5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l-GR" altLang="el-GR"/>
          </a:p>
        </p:txBody>
      </p:sp>
      <p:sp>
        <p:nvSpPr>
          <p:cNvPr id="62479" name="Rectangle 15">
            <a:extLst>
              <a:ext uri="{FF2B5EF4-FFF2-40B4-BE49-F238E27FC236}">
                <a16:creationId xmlns:a16="http://schemas.microsoft.com/office/drawing/2014/main" id="{EB4E63DF-2073-40EA-895C-F170B0B5CFD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l-GR" altLang="el-GR"/>
          </a:p>
        </p:txBody>
      </p:sp>
      <p:sp>
        <p:nvSpPr>
          <p:cNvPr id="62480" name="Rectangle 16">
            <a:extLst>
              <a:ext uri="{FF2B5EF4-FFF2-40B4-BE49-F238E27FC236}">
                <a16:creationId xmlns:a16="http://schemas.microsoft.com/office/drawing/2014/main" id="{B129AD7A-BA9C-49C6-9E1B-CBAD40240F7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DAF7DAB-8B6D-43C7-9600-4D5A32E2E528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0823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20AC781-6E9F-4B33-B08B-ED58798D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4267110-8327-40FD-B1E0-79F063441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62AD74BC-95C1-4DC3-9EB9-4E22D4CD5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C66B9A44-17C3-4C6E-9877-38806C279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6F8BC5B2-3B70-442D-B3CA-3453A6D5D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22FEE-CB5B-48A3-972C-909070540DE2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9273409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06FF731-EFF3-4244-89FC-CF3E1EE66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EF362870-1C25-49EB-B13B-E4CC891B2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4502E28F-6C0E-448F-847D-5D65532AB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CA679099-02E0-4A68-9031-8BC2759B6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65B5766-E7D0-4A12-95A5-DE34C1BB4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BB53D-ACBD-4F2A-8302-BC66CD7D572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63715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7C5E68F-A58F-4E22-8C31-792BA754A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691ABF95-E610-487F-9BA4-2777FB312E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BAAD5235-D685-4CFE-BF43-A34338BAF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D625759F-2575-4917-BBC6-AFC6417CD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0D2E54F3-32E8-443F-89D1-BCD9E62D9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08F0918-3314-45E9-BAB3-5FB17CBD3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A68F0-8961-45CB-A85F-4B88AA5E5FCE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193280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1F51EF4-2F55-4441-BB5F-706A385BC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FE49E22-87CE-4F0C-9FEB-8DEDFB3FF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14E83490-CD57-4729-B7C0-DEEEC772A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DC064F1D-77FF-4C82-975B-3FDF8DF7E5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26A07AF7-528A-409D-BDB7-E028C5BBCD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F45D2AA0-8878-40D8-BDB2-B33BD496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09C9C863-0801-4592-9BE4-65459C8B7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1C3D1ABB-4C05-499F-A292-56A7AD0A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A8281-D013-4797-9C8E-8B005417123D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16473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5B85C4C-062D-40A4-98E3-8356806EB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A6158EE1-E26A-4B73-8D93-090CA420D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C35590F3-815A-4F94-8B33-72A640E4B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A9AF1935-3753-4105-A46D-4B9B1C08A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30108-0626-4184-909D-FC3D627BEC03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011979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7455BF51-AB21-4072-BB57-6D69D6490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5E21C928-60C7-4CF2-8A98-AABC19152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0445282E-4D72-43E7-98A1-DFE4226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CA69B-A932-4DC3-8EE4-0A095FF933B2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223476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11E82DA-6F71-4A1D-9971-7686B8A08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44D2876-E6A0-403C-B325-2EE512FDB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96457DD3-0A8E-495F-95D6-0832AEBF4C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E47DFC0D-A7FA-4661-AB6B-50985E2FE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C71C8E8D-3210-49E0-9E4A-8A5441FE2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8A54F349-8042-43A9-8C3F-100D3036B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DD3B-CA77-42CC-8349-280EBC2FE8D0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373172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E429781-B530-4805-9ECF-4E2AE1493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B26FC338-B590-4FF9-801A-DA07F6CA8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D5CA2403-1E5C-4FD5-A30E-5BCF915C4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ECF9F444-FD62-4738-B25E-A3DF90C6A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D2106F16-0F7F-4825-9C84-AAE9B2B4F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7931B9F-968A-48FB-B55A-1E4803AB9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6B501-9A33-4E59-8402-52F1F338007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4316635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A865553-7642-427D-AD76-0E4529467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CE73C14A-C722-4FAB-AB69-8270975B4F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2CD19F39-5964-493E-A6EB-EE5C3B6EE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58A031DF-B180-4286-835F-37689A95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FD92069-774F-48FE-BDF1-59F1FD735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3A1978-174C-4921-BAF6-ADA2BFCD1D20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226609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04B33D38-FAEB-4288-8160-0BA16116B4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D34752F2-D802-413B-964A-7A80E6EA4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01E7573E-E7B8-4D8B-9134-D755D3A7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A01EF03E-6C88-4953-AA9A-0871F9BC8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CB361F5-5D05-48F7-834A-39D5C520E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833B8-54AF-4094-8DD9-15074D58E317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3148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06833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C652DE24-7523-4EF1-9453-E24A485CA537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E2119AEF-DA6B-49A9-A0D1-0F25E12FEBD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4" name="Rectangle 4">
            <a:extLst>
              <a:ext uri="{FF2B5EF4-FFF2-40B4-BE49-F238E27FC236}">
                <a16:creationId xmlns:a16="http://schemas.microsoft.com/office/drawing/2014/main" id="{D586B3E0-5F9C-4AEF-8084-B8A877E51692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5" name="Rectangle 5">
            <a:extLst>
              <a:ext uri="{FF2B5EF4-FFF2-40B4-BE49-F238E27FC236}">
                <a16:creationId xmlns:a16="http://schemas.microsoft.com/office/drawing/2014/main" id="{F19FE2EA-A82A-4D21-A037-BAA032596EDC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6" name="Rectangle 6">
            <a:extLst>
              <a:ext uri="{FF2B5EF4-FFF2-40B4-BE49-F238E27FC236}">
                <a16:creationId xmlns:a16="http://schemas.microsoft.com/office/drawing/2014/main" id="{FEE31642-C4FC-472A-A61E-9BFDD5854898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7" name="Rectangle 7">
            <a:extLst>
              <a:ext uri="{FF2B5EF4-FFF2-40B4-BE49-F238E27FC236}">
                <a16:creationId xmlns:a16="http://schemas.microsoft.com/office/drawing/2014/main" id="{3F547659-98C8-496C-BD3C-A11A5C3FA2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8" name="Rectangle 8">
            <a:extLst>
              <a:ext uri="{FF2B5EF4-FFF2-40B4-BE49-F238E27FC236}">
                <a16:creationId xmlns:a16="http://schemas.microsoft.com/office/drawing/2014/main" id="{C14E35D6-2C59-4CFF-89F6-CBB9F84A25A0}"/>
              </a:ext>
            </a:extLst>
          </p:cNvPr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9" name="Rectangle 9">
            <a:extLst>
              <a:ext uri="{FF2B5EF4-FFF2-40B4-BE49-F238E27FC236}">
                <a16:creationId xmlns:a16="http://schemas.microsoft.com/office/drawing/2014/main" id="{2C5C74D8-5196-47E8-B19A-C4B4910991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61450" name="Rectangle 10">
            <a:extLst>
              <a:ext uri="{FF2B5EF4-FFF2-40B4-BE49-F238E27FC236}">
                <a16:creationId xmlns:a16="http://schemas.microsoft.com/office/drawing/2014/main" id="{1BD6B24F-0225-41FA-83BA-C72CDBBEB7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>
            <a:extLst>
              <a:ext uri="{FF2B5EF4-FFF2-40B4-BE49-F238E27FC236}">
                <a16:creationId xmlns:a16="http://schemas.microsoft.com/office/drawing/2014/main" id="{018CF74E-36D3-465C-97B3-AE2FE6D0F0C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l-GR" altLang="el-GR"/>
          </a:p>
        </p:txBody>
      </p:sp>
      <p:sp>
        <p:nvSpPr>
          <p:cNvPr id="61452" name="Rectangle 12">
            <a:extLst>
              <a:ext uri="{FF2B5EF4-FFF2-40B4-BE49-F238E27FC236}">
                <a16:creationId xmlns:a16="http://schemas.microsoft.com/office/drawing/2014/main" id="{7CE0E9C3-524C-4D72-9CD0-0D8D272E5C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l-GR" altLang="el-GR"/>
          </a:p>
        </p:txBody>
      </p:sp>
      <p:sp>
        <p:nvSpPr>
          <p:cNvPr id="61453" name="Rectangle 13">
            <a:extLst>
              <a:ext uri="{FF2B5EF4-FFF2-40B4-BE49-F238E27FC236}">
                <a16:creationId xmlns:a16="http://schemas.microsoft.com/office/drawing/2014/main" id="{A4F90CA1-0390-4798-A3D1-B573F07C58D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0A94A3-76EB-4A7D-8C4B-5F4BD8D2B39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156283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3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id="{28727166-2606-44B3-A9B0-2B45A805E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815984EA-571F-425F-9FE8-3F4FCEB445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Three acts: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Rupture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Construction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Observation / Assessment</a:t>
            </a:r>
            <a:endParaRPr lang="el-GR" altLang="el-GR" sz="16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62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id="{CE236431-96A0-40E5-BBC7-43FFF4F4D0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id="{BE49E5F2-B09D-46ED-B5F1-4C76548956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Seven scenes: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Setting the initial question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Exploration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Adopting a perspective / approach 			(developing a problematic)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Constructing a model of analysis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Observation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Information analysis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Conclusion</a:t>
            </a:r>
            <a:endParaRPr lang="el-GR" altLang="el-GR" sz="16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33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>
            <a:extLst>
              <a:ext uri="{FF2B5EF4-FFF2-40B4-BE49-F238E27FC236}">
                <a16:creationId xmlns:a16="http://schemas.microsoft.com/office/drawing/2014/main" id="{53625E90-A79C-437A-AA60-87247FDC8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28003" name="Rectangle 3">
            <a:extLst>
              <a:ext uri="{FF2B5EF4-FFF2-40B4-BE49-F238E27FC236}">
                <a16:creationId xmlns:a16="http://schemas.microsoft.com/office/drawing/2014/main" id="{70661812-E061-4488-9A0A-0A018AFB81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Three acts, seven scenes: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RUPTURE: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Setting the initial question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Exploration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Adopting a perspective / approach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CONSTRUCTION: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Adopting a perspective / approach 				Constructing a model of analysis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OBSERVATION / ASSESSMENT: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Observation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Information analysis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Conclusion</a:t>
            </a:r>
            <a:endParaRPr lang="el-GR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el-GR" altLang="el-GR" sz="20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91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Τις προβληματικές (προσεγγίσεις / οπτικές) με τις οποίες έχει στο παρελθόν αντιμετωπιστεί αντίστοιχο ή συγγενές με το δικό μας ερώτημα / πρόβλημα τις έχουμε από τι Φάση 2.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Επιλέγουμε αυτήν που καλύτερα επιτρέπει την εξέταση / απάντηση του δικού μας, ή συνδυασμό αυτών ή προτάσσουμε / προτείνουμε μία δική μας, νέα (π.χ.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Durkheim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στη έρευνά του για την ‘Αυτοκτονία’.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)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9190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9410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i="1" dirty="0">
                <a:solidFill>
                  <a:srgbClr val="C00000"/>
                </a:solidFill>
                <a:latin typeface="Tahoma"/>
              </a:rPr>
              <a:t>[</a:t>
            </a:r>
            <a:r>
              <a:rPr lang="el-GR" sz="2800" i="1" dirty="0">
                <a:solidFill>
                  <a:srgbClr val="C00000"/>
                </a:solidFill>
                <a:latin typeface="Tahoma"/>
              </a:rPr>
              <a:t>Έχασα τα κλειδιά μου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	Αναπτύσσω προβληματική έρευνας για να τα βρω]</a:t>
            </a:r>
            <a:r>
              <a:rPr lang="el-GR" sz="2800" dirty="0">
                <a:solidFill>
                  <a:srgbClr val="C00000"/>
                </a:solidFill>
                <a:latin typeface="Tahoma"/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[Σκοπεύω να παίξω ‘Στοίχημα’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Αναπτύσσω προβληματική επιλογής των αγώνων και ομάδων στα οποία θα στοιχηματίσω]</a:t>
            </a:r>
            <a:endParaRPr lang="en-US" sz="28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50558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Harvey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αξίες γης /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γαιοπρόσοδος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‘χάσμα ενοικίου’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Cf. Harvey, D.,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Urbanization of Capital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(1985);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Social Justice and the City: Revised Edition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(2009);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Rebel Cities: From the Right to the City to the Urban Revolution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(2012)</a:t>
            </a:r>
            <a:endParaRPr lang="el-GR" sz="1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3" y="3651174"/>
            <a:ext cx="2365046" cy="172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07233" y="5378374"/>
            <a:ext cx="2365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David Harvey (1935 -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89930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39744"/>
            <a:ext cx="897748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Florida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συσπείρωση πολιτισμικών κοινοτήτων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‘η εικόνα επί της ουσίας’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1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Florida, R.,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Cities and the Creative Class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New Urban Crisis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(2017)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73" y="4325012"/>
            <a:ext cx="2466975" cy="1857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9418" y="5597236"/>
            <a:ext cx="2483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Richard Florida (1957 -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517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8"/>
            <a:ext cx="817164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Εξαρτημένη και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Ανεξάρτητη μεταβλητή</a:t>
            </a:r>
            <a:endParaRPr lang="en-US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3200" i="1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l-GR" sz="2800" dirty="0" err="1">
                <a:solidFill>
                  <a:srgbClr val="AAEFD1">
                    <a:lumMod val="25000"/>
                  </a:srgbClr>
                </a:solidFill>
                <a:latin typeface="Tahoma"/>
              </a:rPr>
              <a:t>Μονόδρομη</a:t>
            </a:r>
            <a:r>
              <a:rPr lang="el-GR" sz="28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και Αμφίδρομη </a:t>
            </a:r>
            <a:r>
              <a:rPr lang="el-GR" sz="2800" dirty="0" err="1">
                <a:solidFill>
                  <a:srgbClr val="AAEFD1">
                    <a:lumMod val="25000"/>
                  </a:srgbClr>
                </a:solidFill>
                <a:latin typeface="Tahoma"/>
              </a:rPr>
              <a:t>επικαθοριστικότητα</a:t>
            </a:r>
            <a:endParaRPr lang="el-GR" sz="28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72860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28" name="Picture 4" descr="Émile Durkheim / ...working until the 1920s / Sociologists | Unter  Soziologen / Among Sociologis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0" y="2022475"/>
            <a:ext cx="3321050" cy="332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Ορθογώνιο 3"/>
          <p:cNvSpPr/>
          <p:nvPr/>
        </p:nvSpPr>
        <p:spPr>
          <a:xfrm>
            <a:off x="2698750" y="5557440"/>
            <a:ext cx="33210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dirty="0">
                <a:solidFill>
                  <a:srgbClr val="3333CC"/>
                </a:solidFill>
                <a:latin typeface="Tahoma"/>
              </a:rPr>
              <a:t>Emile Durkheim (1858-1917)</a:t>
            </a:r>
          </a:p>
        </p:txBody>
      </p:sp>
      <p:pic>
        <p:nvPicPr>
          <p:cNvPr id="6" name="Εικόνα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1" y="1806951"/>
            <a:ext cx="2567941" cy="44976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48601" y="6304602"/>
            <a:ext cx="2228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rgbClr val="3333CC"/>
                </a:solidFill>
                <a:latin typeface="Tahoma"/>
              </a:rPr>
              <a:t>Le Suicide (1897 [1952])</a:t>
            </a:r>
            <a:endParaRPr lang="el-GR" sz="14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5142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‘Αυτοκτονία’, κατά </a:t>
            </a:r>
            <a:r>
              <a:rPr lang="fr-FR" sz="2800" dirty="0" err="1">
                <a:solidFill>
                  <a:srgbClr val="3333CC"/>
                </a:solidFill>
                <a:latin typeface="Tahoma"/>
              </a:rPr>
              <a:t>Durkhei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m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>
                <a:solidFill>
                  <a:srgbClr val="C00000"/>
                </a:solidFill>
                <a:latin typeface="Tahoma"/>
              </a:rPr>
              <a:t>Η ΡΗΞΗ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αυστηρά ατομική </a:t>
            </a:r>
            <a:r>
              <a:rPr lang="fr-FR" sz="2400" dirty="0">
                <a:solidFill>
                  <a:srgbClr val="3333CC"/>
                </a:solidFill>
                <a:latin typeface="Tahoma"/>
              </a:rPr>
              <a:t>→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συλλογική υπόθεση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ψυχολογική → κοινωνική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	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18697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808560"/>
            <a:ext cx="8737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‘Αυτοκτονία’, κατά </a:t>
            </a:r>
            <a:r>
              <a:rPr lang="fr-FR" sz="2800" dirty="0" err="1">
                <a:solidFill>
                  <a:srgbClr val="3333CC"/>
                </a:solidFill>
                <a:latin typeface="Tahoma"/>
              </a:rPr>
              <a:t>Durkhei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m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 smtClean="0">
                <a:solidFill>
                  <a:srgbClr val="C00000"/>
                </a:solidFill>
                <a:latin typeface="Tahoma"/>
              </a:rPr>
              <a:t>ΑΛΛΑΓΗ ΥΠΟΔΕΙΓΜΑΤΟΣ</a:t>
            </a:r>
            <a:endParaRPr lang="el-GR" sz="24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κοινωνική συνοχή  </a:t>
            </a:r>
            <a:r>
              <a:rPr lang="fr-FR" sz="2400" dirty="0">
                <a:solidFill>
                  <a:srgbClr val="3333CC"/>
                </a:solidFill>
                <a:latin typeface="Tahoma"/>
              </a:rPr>
              <a:t>→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ύπαρξη / λειτουργία κοινότητας  →  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ένταξη σε θρησκευτική κοινότητα / θρησκευτικές πρακτικές  →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	καθολική εκκλησία - προτεσταντισμός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18/11/2025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84412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618</Words>
  <Application>Microsoft Office PowerPoint</Application>
  <PresentationFormat>Ευρεία οθόνη</PresentationFormat>
  <Paragraphs>123</Paragraphs>
  <Slides>12</Slides>
  <Notes>4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12</vt:i4>
      </vt:variant>
    </vt:vector>
  </HeadingPairs>
  <TitlesOfParts>
    <vt:vector size="18" baseType="lpstr">
      <vt:lpstr>Arial</vt:lpstr>
      <vt:lpstr>Calibri</vt:lpstr>
      <vt:lpstr>Tahoma</vt:lpstr>
      <vt:lpstr>Wingdings</vt:lpstr>
      <vt:lpstr>Δίχρωμος συνδυασμός</vt:lpstr>
      <vt:lpstr>1_Δίχρωμος συνδυασμός</vt:lpstr>
      <vt:lpstr>Παρουσίαση του PowerPoint</vt:lpstr>
      <vt:lpstr>In Search of Method A three-act, seven-scene play </vt:lpstr>
      <vt:lpstr>In Search of Method A three-act, seven-scene play </vt:lpstr>
      <vt:lpstr>In Search of Method A three-act, seven-scene play 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2</cp:revision>
  <dcterms:created xsi:type="dcterms:W3CDTF">2025-11-24T20:29:13Z</dcterms:created>
  <dcterms:modified xsi:type="dcterms:W3CDTF">2025-11-24T20:39:19Z</dcterms:modified>
</cp:coreProperties>
</file>