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996123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985861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09357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414668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583004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95458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38655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042906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240772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18282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52589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65829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17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Προϋπόθετα ερευνητικής επιτυχίας. Το ερευνητικό ερώτημα να είναι:</a:t>
            </a:r>
          </a:p>
          <a:p>
            <a:pPr marL="625475" indent="-625475" algn="ctr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Σαφές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	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Εφικτό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8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Προσήκον (</a:t>
            </a:r>
            <a:r>
              <a:rPr lang="fr-FR" sz="3600" dirty="0">
                <a:solidFill>
                  <a:srgbClr val="3333CC"/>
                </a:solidFill>
                <a:latin typeface="Tahoma"/>
              </a:rPr>
              <a:t>pertinent</a:t>
            </a:r>
            <a:r>
              <a:rPr lang="en-US" sz="3600" dirty="0">
                <a:solidFill>
                  <a:srgbClr val="3333CC"/>
                </a:solidFill>
                <a:latin typeface="Tahoma"/>
              </a:rPr>
              <a:t>)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09255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814277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Προϋπόθετα ερευνητικής επιτυχίας. Το ερευνητικό ερώτημα να είναι:</a:t>
            </a:r>
          </a:p>
          <a:p>
            <a:pPr marL="625475" indent="-625475" algn="ctr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Σαφές</a:t>
            </a: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1435100" indent="-355600" defTabSz="685800">
              <a:defRPr/>
            </a:pPr>
            <a:r>
              <a:rPr lang="el-GR" sz="3200" dirty="0" smtClean="0">
                <a:solidFill>
                  <a:schemeClr val="accent6">
                    <a:lumMod val="50000"/>
                  </a:schemeClr>
                </a:solidFill>
                <a:latin typeface="Tahoma"/>
              </a:rPr>
              <a:t>Να σημαίνει το ίδιο σε διαφορετικούς συνομιλητές μας</a:t>
            </a:r>
            <a:endParaRPr lang="el-GR" sz="3200" dirty="0">
              <a:solidFill>
                <a:schemeClr val="accent6">
                  <a:lumMod val="50000"/>
                </a:schemeClr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12984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870970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Προϋπόθετα ερευνητικής επιτυχίας. Το ερευνητικό ερώτημα να είναι:</a:t>
            </a:r>
          </a:p>
          <a:p>
            <a:pPr marL="625475" indent="-625475" algn="ctr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600" dirty="0" smtClean="0">
                <a:solidFill>
                  <a:srgbClr val="3333CC"/>
                </a:solidFill>
                <a:latin typeface="Tahoma"/>
              </a:rPr>
              <a:t>Εφικτό</a:t>
            </a: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1079500" indent="4763" defTabSz="685800">
              <a:defRPr/>
            </a:pPr>
            <a:r>
              <a:rPr lang="el-GR" sz="3200" dirty="0" smtClean="0">
                <a:solidFill>
                  <a:schemeClr val="accent6">
                    <a:lumMod val="50000"/>
                  </a:schemeClr>
                </a:solidFill>
                <a:latin typeface="Tahoma"/>
              </a:rPr>
              <a:t>Να είναι δυνατόν να ολοκληρωθεί στον διαθέσιμο </a:t>
            </a:r>
            <a:r>
              <a:rPr lang="el-GR" sz="3200" dirty="0" smtClean="0">
                <a:solidFill>
                  <a:schemeClr val="accent6">
                    <a:lumMod val="50000"/>
                  </a:schemeClr>
                </a:solidFill>
                <a:latin typeface="Tahoma"/>
              </a:rPr>
              <a:t>χρόνο και με τους προσφερόμενους πόρους σε χρήμα και συνεργάτες</a:t>
            </a:r>
            <a:endParaRPr lang="en-US" sz="3600" dirty="0">
              <a:solidFill>
                <a:schemeClr val="accent6">
                  <a:lumMod val="50000"/>
                </a:schemeClr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83611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algn="ctr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Προϋπόθετα ερευνητικής επιτυχίας. Το ερευνητικό ερώτημα να είναι:</a:t>
            </a:r>
          </a:p>
          <a:p>
            <a:pPr marL="625475" indent="-625475" algn="ctr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 smtClean="0">
                <a:solidFill>
                  <a:srgbClr val="3333CC"/>
                </a:solidFill>
                <a:latin typeface="Tahoma"/>
              </a:rPr>
              <a:t>Προσήκον </a:t>
            </a:r>
            <a:r>
              <a:rPr lang="el-GR" sz="3600" dirty="0">
                <a:solidFill>
                  <a:srgbClr val="3333CC"/>
                </a:solidFill>
                <a:latin typeface="Tahoma"/>
              </a:rPr>
              <a:t>(</a:t>
            </a:r>
            <a:r>
              <a:rPr lang="fr-FR" sz="3600" dirty="0">
                <a:solidFill>
                  <a:srgbClr val="3333CC"/>
                </a:solidFill>
                <a:latin typeface="Tahoma"/>
              </a:rPr>
              <a:t>pertinent</a:t>
            </a:r>
            <a:r>
              <a:rPr lang="en-US" sz="3600" dirty="0" smtClean="0">
                <a:solidFill>
                  <a:srgbClr val="3333CC"/>
                </a:solidFill>
                <a:latin typeface="Tahoma"/>
              </a:rPr>
              <a:t>)</a:t>
            </a:r>
            <a:endParaRPr lang="el-GR" sz="3600" dirty="0" smtClean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454025" defTabSz="685800">
              <a:defRPr/>
            </a:pPr>
            <a:r>
              <a:rPr lang="el-GR" sz="3600" dirty="0" smtClean="0">
                <a:solidFill>
                  <a:schemeClr val="accent6">
                    <a:lumMod val="50000"/>
                  </a:schemeClr>
                </a:solidFill>
                <a:latin typeface="Tahoma"/>
              </a:rPr>
              <a:t>Να έχει νόημα, λόγο να γίνει</a:t>
            </a:r>
            <a:endParaRPr lang="en-US" sz="3600" dirty="0">
              <a:solidFill>
                <a:schemeClr val="accent6">
                  <a:lumMod val="50000"/>
                </a:schemeClr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32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/2025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855932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149</Words>
  <Application>Microsoft Office PowerPoint</Application>
  <PresentationFormat>Ευρεία οθόνη</PresentationFormat>
  <Paragraphs>35</Paragraphs>
  <Slides>5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5</vt:i4>
      </vt:variant>
    </vt:vector>
  </HeadingPairs>
  <TitlesOfParts>
    <vt:vector size="9" baseType="lpstr">
      <vt:lpstr>Arial</vt:lpstr>
      <vt:lpstr>Tahoma</vt:lpstr>
      <vt:lpstr>Wingdings</vt:lpstr>
      <vt:lpstr>Δίχρωμος συνδυασμός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6</cp:revision>
  <dcterms:created xsi:type="dcterms:W3CDTF">2026-03-03T15:22:08Z</dcterms:created>
  <dcterms:modified xsi:type="dcterms:W3CDTF">2026-03-03T18:03:01Z</dcterms:modified>
</cp:coreProperties>
</file>