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6" r:id="rId2"/>
    <p:sldId id="270" r:id="rId3"/>
    <p:sldId id="268" r:id="rId4"/>
    <p:sldId id="269" r:id="rId5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045FC-77FE-4C43-BB63-255711023E3D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2490D-DE5D-4793-8233-3FBBA30F0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98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093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4037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48569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1621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77525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22026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866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64916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5829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24633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10873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60596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897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Durkheim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στη έρευνά του για την ‘Αυτοκτονία’.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)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24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0820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9410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i="1" dirty="0">
                <a:solidFill>
                  <a:srgbClr val="C00000"/>
                </a:solidFill>
                <a:latin typeface="Tahoma"/>
              </a:rPr>
              <a:t>[</a:t>
            </a:r>
            <a:r>
              <a:rPr lang="el-GR" sz="2800" i="1" dirty="0">
                <a:solidFill>
                  <a:srgbClr val="C00000"/>
                </a:solidFill>
                <a:latin typeface="Tahoma"/>
              </a:rPr>
              <a:t>Έχασα τα κλειδιά μου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	Αναπτύσσω προβληματική έρευνας για να τα βρω]</a:t>
            </a:r>
            <a:r>
              <a:rPr lang="el-GR" sz="2800" dirty="0">
                <a:solidFill>
                  <a:srgbClr val="C00000"/>
                </a:solidFill>
                <a:latin typeface="Tahoma"/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[Σκοπεύω να παίξω ‘Στοίχημα’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Αναπτύσσω προβληματική επιλογής των αγώνων και ομάδων στα οποία θα στοιχηματίσω]</a:t>
            </a:r>
            <a:endParaRPr lang="en-US" sz="28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24/3/2026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3590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Harvey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αξίες γης /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γαιοπρόσοδος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‘χάσμα ενοικίου’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Cf. Harvey, D.,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Urbanization of Capital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(1985);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Social Justice and the City: Revised Edition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(2009);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Rebel Cities: From the Right to the City to the Urban Revolution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(2012)</a:t>
            </a:r>
            <a:endParaRPr lang="el-GR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24/3/2026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3" y="3651174"/>
            <a:ext cx="2365046" cy="172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07233" y="5378374"/>
            <a:ext cx="236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David Harvey (1935 -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00123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39744"/>
            <a:ext cx="89774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Florida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συσπείρωση πολιτισμικών κοινοτήτων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‘η εικόνα επί της ουσίας’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1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Florida, R.,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Cities and the Creative Class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New Urban Crisis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(2017)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24/3/2026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73" y="4325012"/>
            <a:ext cx="2466975" cy="1857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9418" y="5597236"/>
            <a:ext cx="2483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Richard Florida (1957 -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541739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299</Words>
  <Application>Microsoft Office PowerPoint</Application>
  <PresentationFormat>Ευρεία οθόνη</PresentationFormat>
  <Paragraphs>46</Paragraphs>
  <Slides>4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4</vt:i4>
      </vt:variant>
    </vt:vector>
  </HeadingPairs>
  <TitlesOfParts>
    <vt:vector size="9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9</cp:revision>
  <dcterms:created xsi:type="dcterms:W3CDTF">2026-03-17T15:37:34Z</dcterms:created>
  <dcterms:modified xsi:type="dcterms:W3CDTF">2026-03-31T13:34:02Z</dcterms:modified>
</cp:coreProperties>
</file>