
<file path=[Content_Types].xml><?xml version="1.0" encoding="utf-8"?>
<Types xmlns="http://schemas.openxmlformats.org/package/2006/content-types">
  <Default Extension="bin" ContentType="image/unknown"/>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notesMasterIdLst>
    <p:notesMasterId r:id="rId44"/>
  </p:notesMasterIdLst>
  <p:sldIdLst>
    <p:sldId id="289" r:id="rId2"/>
    <p:sldId id="288" r:id="rId3"/>
    <p:sldId id="258" r:id="rId4"/>
    <p:sldId id="290" r:id="rId5"/>
    <p:sldId id="260" r:id="rId6"/>
    <p:sldId id="261" r:id="rId7"/>
    <p:sldId id="262" r:id="rId8"/>
    <p:sldId id="296" r:id="rId9"/>
    <p:sldId id="292" r:id="rId10"/>
    <p:sldId id="265" r:id="rId11"/>
    <p:sldId id="297" r:id="rId12"/>
    <p:sldId id="280" r:id="rId13"/>
    <p:sldId id="293" r:id="rId14"/>
    <p:sldId id="268" r:id="rId15"/>
    <p:sldId id="269" r:id="rId16"/>
    <p:sldId id="272" r:id="rId17"/>
    <p:sldId id="271" r:id="rId18"/>
    <p:sldId id="283" r:id="rId19"/>
    <p:sldId id="284" r:id="rId20"/>
    <p:sldId id="278" r:id="rId21"/>
    <p:sldId id="273" r:id="rId22"/>
    <p:sldId id="282" r:id="rId23"/>
    <p:sldId id="294" r:id="rId24"/>
    <p:sldId id="275" r:id="rId25"/>
    <p:sldId id="276" r:id="rId26"/>
    <p:sldId id="298" r:id="rId27"/>
    <p:sldId id="303" r:id="rId28"/>
    <p:sldId id="304" r:id="rId29"/>
    <p:sldId id="305" r:id="rId30"/>
    <p:sldId id="308" r:id="rId31"/>
    <p:sldId id="306" r:id="rId32"/>
    <p:sldId id="307" r:id="rId33"/>
    <p:sldId id="299" r:id="rId34"/>
    <p:sldId id="302" r:id="rId35"/>
    <p:sldId id="310" r:id="rId36"/>
    <p:sldId id="309" r:id="rId37"/>
    <p:sldId id="277" r:id="rId38"/>
    <p:sldId id="311" r:id="rId39"/>
    <p:sldId id="279" r:id="rId40"/>
    <p:sldId id="295" r:id="rId41"/>
    <p:sldId id="287" r:id="rId42"/>
    <p:sldId id="286"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Προεπιλεγμένη ενότητα" id="{918B9082-AE81-418E-9D61-C2914E5EF452}">
          <p14:sldIdLst>
            <p14:sldId id="289"/>
            <p14:sldId id="288"/>
            <p14:sldId id="258"/>
          </p14:sldIdLst>
        </p14:section>
        <p14:section name="Συγχρονικές και διαχρονικές οπτικές" id="{03F587D4-2A6F-4515-9CE9-788E819A9C32}">
          <p14:sldIdLst>
            <p14:sldId id="290"/>
            <p14:sldId id="260"/>
            <p14:sldId id="261"/>
            <p14:sldId id="262"/>
            <p14:sldId id="296"/>
            <p14:sldId id="292"/>
            <p14:sldId id="265"/>
            <p14:sldId id="297"/>
            <p14:sldId id="280"/>
          </p14:sldIdLst>
        </p14:section>
        <p14:section name="Διαγχρονική αλλαγή" id="{EA1A0595-838E-4780-9919-0860000CAE82}">
          <p14:sldIdLst>
            <p14:sldId id="293"/>
            <p14:sldId id="268"/>
            <p14:sldId id="269"/>
            <p14:sldId id="272"/>
            <p14:sldId id="271"/>
            <p14:sldId id="283"/>
            <p14:sldId id="284"/>
            <p14:sldId id="278"/>
            <p14:sldId id="273"/>
            <p14:sldId id="282"/>
          </p14:sldIdLst>
        </p14:section>
        <p14:section name="Αλλαγή και ιδεολογία" id="{9130038B-5A63-4D9D-9E01-95393A35849A}">
          <p14:sldIdLst>
            <p14:sldId id="294"/>
            <p14:sldId id="275"/>
            <p14:sldId id="276"/>
            <p14:sldId id="298"/>
            <p14:sldId id="303"/>
            <p14:sldId id="304"/>
            <p14:sldId id="305"/>
            <p14:sldId id="308"/>
            <p14:sldId id="306"/>
            <p14:sldId id="307"/>
            <p14:sldId id="299"/>
            <p14:sldId id="302"/>
            <p14:sldId id="310"/>
            <p14:sldId id="309"/>
            <p14:sldId id="277"/>
            <p14:sldId id="311"/>
            <p14:sldId id="279"/>
          </p14:sldIdLst>
        </p14:section>
        <p14:section name="Ανακεφαλαίωση" id="{21657682-672B-41DC-B2AB-1265C2B9CB54}">
          <p14:sldIdLst>
            <p14:sldId id="295"/>
            <p14:sldId id="287"/>
            <p14:sldId id="28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D3E37"/>
    <a:srgbClr val="E7C480"/>
    <a:srgbClr val="855E5C"/>
    <a:srgbClr val="682575"/>
    <a:srgbClr val="250A19"/>
    <a:srgbClr val="E4D9D8"/>
    <a:srgbClr val="160819"/>
    <a:srgbClr val="FD03F7"/>
    <a:srgbClr val="B503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B0DE77-CC87-4DA2-B82F-218525E89A98}" v="412" dt="2023-06-22T13:53:55.0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710" y="58"/>
      </p:cViewPr>
      <p:guideLst/>
    </p:cSldViewPr>
  </p:slideViewPr>
  <p:notesTextViewPr>
    <p:cViewPr>
      <p:scale>
        <a:sx n="1" d="1"/>
        <a:sy n="1" d="1"/>
      </p:scale>
      <p:origin x="0" y="0"/>
    </p:cViewPr>
  </p:notesTextViewPr>
  <p:notesViewPr>
    <p:cSldViewPr snapToGrid="0">
      <p:cViewPr varScale="1">
        <p:scale>
          <a:sx n="62" d="100"/>
          <a:sy n="62" d="100"/>
        </p:scale>
        <p:origin x="3154"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chilleas Kostoulas" userId="d5a2676ca4cb9c90" providerId="LiveId" clId="{89E226B1-F94E-4208-972A-281805123256}"/>
    <pc:docChg chg="undo custSel modSld">
      <pc:chgData name="Achilleas Kostoulas" userId="d5a2676ca4cb9c90" providerId="LiveId" clId="{89E226B1-F94E-4208-972A-281805123256}" dt="2022-03-09T13:00:17.401" v="316" actId="179"/>
      <pc:docMkLst>
        <pc:docMk/>
      </pc:docMkLst>
      <pc:sldChg chg="modSp mod">
        <pc:chgData name="Achilleas Kostoulas" userId="d5a2676ca4cb9c90" providerId="LiveId" clId="{89E226B1-F94E-4208-972A-281805123256}" dt="2022-03-09T12:48:36.075" v="56" actId="20577"/>
        <pc:sldMkLst>
          <pc:docMk/>
          <pc:sldMk cId="1480759938" sldId="263"/>
        </pc:sldMkLst>
        <pc:spChg chg="mod">
          <ac:chgData name="Achilleas Kostoulas" userId="d5a2676ca4cb9c90" providerId="LiveId" clId="{89E226B1-F94E-4208-972A-281805123256}" dt="2022-03-09T12:48:36.075" v="56" actId="20577"/>
          <ac:spMkLst>
            <pc:docMk/>
            <pc:sldMk cId="1480759938" sldId="263"/>
            <ac:spMk id="2" creationId="{82B453C1-5765-4F66-A9F2-BC4C633A6DBE}"/>
          </ac:spMkLst>
        </pc:spChg>
      </pc:sldChg>
      <pc:sldChg chg="modSp mod">
        <pc:chgData name="Achilleas Kostoulas" userId="d5a2676ca4cb9c90" providerId="LiveId" clId="{89E226B1-F94E-4208-972A-281805123256}" dt="2022-03-09T12:58:50.053" v="303" actId="20577"/>
        <pc:sldMkLst>
          <pc:docMk/>
          <pc:sldMk cId="664642576" sldId="264"/>
        </pc:sldMkLst>
        <pc:spChg chg="mod">
          <ac:chgData name="Achilleas Kostoulas" userId="d5a2676ca4cb9c90" providerId="LiveId" clId="{89E226B1-F94E-4208-972A-281805123256}" dt="2022-03-09T12:58:50.053" v="303" actId="20577"/>
          <ac:spMkLst>
            <pc:docMk/>
            <pc:sldMk cId="664642576" sldId="264"/>
            <ac:spMk id="3" creationId="{89D302A4-DE18-442B-B292-C7DD33417BDD}"/>
          </ac:spMkLst>
        </pc:spChg>
      </pc:sldChg>
      <pc:sldChg chg="modSp mod">
        <pc:chgData name="Achilleas Kostoulas" userId="d5a2676ca4cb9c90" providerId="LiveId" clId="{89E226B1-F94E-4208-972A-281805123256}" dt="2022-03-09T13:00:00.569" v="313" actId="207"/>
        <pc:sldMkLst>
          <pc:docMk/>
          <pc:sldMk cId="2531618671" sldId="265"/>
        </pc:sldMkLst>
        <pc:spChg chg="mod">
          <ac:chgData name="Achilleas Kostoulas" userId="d5a2676ca4cb9c90" providerId="LiveId" clId="{89E226B1-F94E-4208-972A-281805123256}" dt="2022-03-09T12:59:12.699" v="306" actId="207"/>
          <ac:spMkLst>
            <pc:docMk/>
            <pc:sldMk cId="2531618671" sldId="265"/>
            <ac:spMk id="2" creationId="{42916A1E-1BA0-4DF5-A3D5-8AF9218ECD79}"/>
          </ac:spMkLst>
        </pc:spChg>
        <pc:spChg chg="mod">
          <ac:chgData name="Achilleas Kostoulas" userId="d5a2676ca4cb9c90" providerId="LiveId" clId="{89E226B1-F94E-4208-972A-281805123256}" dt="2022-03-09T13:00:00.569" v="313" actId="207"/>
          <ac:spMkLst>
            <pc:docMk/>
            <pc:sldMk cId="2531618671" sldId="265"/>
            <ac:spMk id="3" creationId="{89D302A4-DE18-442B-B292-C7DD33417BDD}"/>
          </ac:spMkLst>
        </pc:spChg>
      </pc:sldChg>
      <pc:sldChg chg="modSp mod">
        <pc:chgData name="Achilleas Kostoulas" userId="d5a2676ca4cb9c90" providerId="LiveId" clId="{89E226B1-F94E-4208-972A-281805123256}" dt="2022-03-09T13:00:17.401" v="316" actId="179"/>
        <pc:sldMkLst>
          <pc:docMk/>
          <pc:sldMk cId="2440430062" sldId="280"/>
        </pc:sldMkLst>
        <pc:spChg chg="mod">
          <ac:chgData name="Achilleas Kostoulas" userId="d5a2676ca4cb9c90" providerId="LiveId" clId="{89E226B1-F94E-4208-972A-281805123256}" dt="2022-03-09T13:00:17.401" v="316" actId="179"/>
          <ac:spMkLst>
            <pc:docMk/>
            <pc:sldMk cId="2440430062" sldId="280"/>
            <ac:spMk id="3" creationId="{E597628B-4F0F-45D8-BAD1-0D6FE935A511}"/>
          </ac:spMkLst>
        </pc:spChg>
      </pc:sldChg>
      <pc:sldChg chg="addSp delSp modSp mod">
        <pc:chgData name="Achilleas Kostoulas" userId="d5a2676ca4cb9c90" providerId="LiveId" clId="{89E226B1-F94E-4208-972A-281805123256}" dt="2022-03-09T12:55:33.854" v="79" actId="14100"/>
        <pc:sldMkLst>
          <pc:docMk/>
          <pc:sldMk cId="3242244116" sldId="288"/>
        </pc:sldMkLst>
        <pc:spChg chg="mod">
          <ac:chgData name="Achilleas Kostoulas" userId="d5a2676ca4cb9c90" providerId="LiveId" clId="{89E226B1-F94E-4208-972A-281805123256}" dt="2022-03-09T12:55:30.469" v="78" actId="14100"/>
          <ac:spMkLst>
            <pc:docMk/>
            <pc:sldMk cId="3242244116" sldId="288"/>
            <ac:spMk id="2" creationId="{92EC0AB7-1BBD-4310-81BD-8490647C0095}"/>
          </ac:spMkLst>
        </pc:spChg>
        <pc:spChg chg="mod">
          <ac:chgData name="Achilleas Kostoulas" userId="d5a2676ca4cb9c90" providerId="LiveId" clId="{89E226B1-F94E-4208-972A-281805123256}" dt="2022-03-09T12:55:33.854" v="79" actId="14100"/>
          <ac:spMkLst>
            <pc:docMk/>
            <pc:sldMk cId="3242244116" sldId="288"/>
            <ac:spMk id="3" creationId="{7EF826AF-BD48-4CAE-A624-8E8C506F0BC9}"/>
          </ac:spMkLst>
        </pc:spChg>
        <pc:spChg chg="add del mod">
          <ac:chgData name="Achilleas Kostoulas" userId="d5a2676ca4cb9c90" providerId="LiveId" clId="{89E226B1-F94E-4208-972A-281805123256}" dt="2022-03-09T12:50:08.081" v="60" actId="478"/>
          <ac:spMkLst>
            <pc:docMk/>
            <pc:sldMk cId="3242244116" sldId="288"/>
            <ac:spMk id="6" creationId="{97F1FF8F-2446-4315-89BB-BD5973B6FFB8}"/>
          </ac:spMkLst>
        </pc:spChg>
        <pc:spChg chg="add del mod">
          <ac:chgData name="Achilleas Kostoulas" userId="d5a2676ca4cb9c90" providerId="LiveId" clId="{89E226B1-F94E-4208-972A-281805123256}" dt="2022-03-09T12:50:18.557" v="63" actId="478"/>
          <ac:spMkLst>
            <pc:docMk/>
            <pc:sldMk cId="3242244116" sldId="288"/>
            <ac:spMk id="9" creationId="{70EA9C1F-0817-4DD5-99A6-586385E70321}"/>
          </ac:spMkLst>
        </pc:spChg>
        <pc:spChg chg="add del mod">
          <ac:chgData name="Achilleas Kostoulas" userId="d5a2676ca4cb9c90" providerId="LiveId" clId="{89E226B1-F94E-4208-972A-281805123256}" dt="2022-03-09T12:55:07.263" v="75" actId="931"/>
          <ac:spMkLst>
            <pc:docMk/>
            <pc:sldMk cId="3242244116" sldId="288"/>
            <ac:spMk id="12" creationId="{3FEEA8E8-68A7-4FFD-84B2-24CAFB2037E8}"/>
          </ac:spMkLst>
        </pc:spChg>
        <pc:picChg chg="add del mod">
          <ac:chgData name="Achilleas Kostoulas" userId="d5a2676ca4cb9c90" providerId="LiveId" clId="{89E226B1-F94E-4208-972A-281805123256}" dt="2022-03-09T12:50:08.081" v="60" actId="478"/>
          <ac:picMkLst>
            <pc:docMk/>
            <pc:sldMk cId="3242244116" sldId="288"/>
            <ac:picMk id="5" creationId="{B16E050D-314E-4D89-9A91-5F9862C8C912}"/>
          </ac:picMkLst>
        </pc:picChg>
        <pc:picChg chg="add del mod">
          <ac:chgData name="Achilleas Kostoulas" userId="d5a2676ca4cb9c90" providerId="LiveId" clId="{89E226B1-F94E-4208-972A-281805123256}" dt="2022-03-09T12:54:49.309" v="73" actId="478"/>
          <ac:picMkLst>
            <pc:docMk/>
            <pc:sldMk cId="3242244116" sldId="288"/>
            <ac:picMk id="8" creationId="{7347B9B1-08FF-4E4C-9705-07530E25CF3C}"/>
          </ac:picMkLst>
        </pc:picChg>
        <pc:picChg chg="add del mod">
          <ac:chgData name="Achilleas Kostoulas" userId="d5a2676ca4cb9c90" providerId="LiveId" clId="{89E226B1-F94E-4208-972A-281805123256}" dt="2022-03-09T12:55:07.263" v="75" actId="931"/>
          <ac:picMkLst>
            <pc:docMk/>
            <pc:sldMk cId="3242244116" sldId="288"/>
            <ac:picMk id="11" creationId="{99DCF725-819C-43C3-A281-A271D1FCFF10}"/>
          </ac:picMkLst>
        </pc:picChg>
        <pc:picChg chg="add mod">
          <ac:chgData name="Achilleas Kostoulas" userId="d5a2676ca4cb9c90" providerId="LiveId" clId="{89E226B1-F94E-4208-972A-281805123256}" dt="2022-03-09T12:55:26.398" v="77" actId="1076"/>
          <ac:picMkLst>
            <pc:docMk/>
            <pc:sldMk cId="3242244116" sldId="288"/>
            <ac:picMk id="14" creationId="{0604C3DD-2EB5-4160-A678-8503059D94F1}"/>
          </ac:picMkLst>
        </pc:picChg>
      </pc:sldChg>
    </pc:docChg>
  </pc:docChgLst>
  <pc:docChgLst>
    <pc:chgData name="Achilleas Kostoulas" userId="d5a2676ca4cb9c90" providerId="LiveId" clId="{50B0DE77-CC87-4DA2-B82F-218525E89A98}"/>
    <pc:docChg chg="undo custSel addSld delSld modSld sldOrd modMainMaster addSection delSection modSection">
      <pc:chgData name="Achilleas Kostoulas" userId="d5a2676ca4cb9c90" providerId="LiveId" clId="{50B0DE77-CC87-4DA2-B82F-218525E89A98}" dt="2024-02-01T09:58:06.193" v="9805" actId="20577"/>
      <pc:docMkLst>
        <pc:docMk/>
      </pc:docMkLst>
      <pc:sldChg chg="addSp delSp modSp mod">
        <pc:chgData name="Achilleas Kostoulas" userId="d5a2676ca4cb9c90" providerId="LiveId" clId="{50B0DE77-CC87-4DA2-B82F-218525E89A98}" dt="2022-02-19T09:13:23.436" v="1797" actId="26606"/>
        <pc:sldMkLst>
          <pc:docMk/>
          <pc:sldMk cId="12964279" sldId="258"/>
        </pc:sldMkLst>
        <pc:spChg chg="mod">
          <ac:chgData name="Achilleas Kostoulas" userId="d5a2676ca4cb9c90" providerId="LiveId" clId="{50B0DE77-CC87-4DA2-B82F-218525E89A98}" dt="2022-02-19T09:13:23.436" v="1797" actId="26606"/>
          <ac:spMkLst>
            <pc:docMk/>
            <pc:sldMk cId="12964279" sldId="258"/>
            <ac:spMk id="2" creationId="{F274BE21-CC01-47AD-8271-5DF877D63A5E}"/>
          </ac:spMkLst>
        </pc:spChg>
        <pc:spChg chg="add del">
          <ac:chgData name="Achilleas Kostoulas" userId="d5a2676ca4cb9c90" providerId="LiveId" clId="{50B0DE77-CC87-4DA2-B82F-218525E89A98}" dt="2022-02-19T09:13:23.436" v="1797" actId="26606"/>
          <ac:spMkLst>
            <pc:docMk/>
            <pc:sldMk cId="12964279" sldId="258"/>
            <ac:spMk id="9" creationId="{F7422F06-6017-4361-8872-E0E2CEB20B48}"/>
          </ac:spMkLst>
        </pc:spChg>
        <pc:spChg chg="add del">
          <ac:chgData name="Achilleas Kostoulas" userId="d5a2676ca4cb9c90" providerId="LiveId" clId="{50B0DE77-CC87-4DA2-B82F-218525E89A98}" dt="2022-02-19T09:13:20.411" v="1796" actId="26606"/>
          <ac:spMkLst>
            <pc:docMk/>
            <pc:sldMk cId="12964279" sldId="258"/>
            <ac:spMk id="11" creationId="{F7422F06-6017-4361-8872-E0E2CEB20B48}"/>
          </ac:spMkLst>
        </pc:spChg>
        <pc:graphicFrameChg chg="mod modGraphic">
          <ac:chgData name="Achilleas Kostoulas" userId="d5a2676ca4cb9c90" providerId="LiveId" clId="{50B0DE77-CC87-4DA2-B82F-218525E89A98}" dt="2022-02-19T09:13:23.436" v="1797" actId="26606"/>
          <ac:graphicFrameMkLst>
            <pc:docMk/>
            <pc:sldMk cId="12964279" sldId="258"/>
            <ac:graphicFrameMk id="5" creationId="{A3245859-25BD-413B-BA70-982AE6B88887}"/>
          </ac:graphicFrameMkLst>
        </pc:graphicFrameChg>
      </pc:sldChg>
      <pc:sldChg chg="del">
        <pc:chgData name="Achilleas Kostoulas" userId="d5a2676ca4cb9c90" providerId="LiveId" clId="{50B0DE77-CC87-4DA2-B82F-218525E89A98}" dt="2023-06-22T11:49:41.652" v="2073" actId="47"/>
        <pc:sldMkLst>
          <pc:docMk/>
          <pc:sldMk cId="1914774047" sldId="259"/>
        </pc:sldMkLst>
      </pc:sldChg>
      <pc:sldChg chg="modSp mod">
        <pc:chgData name="Achilleas Kostoulas" userId="d5a2676ca4cb9c90" providerId="LiveId" clId="{50B0DE77-CC87-4DA2-B82F-218525E89A98}" dt="2023-06-22T11:53:04.213" v="2098" actId="207"/>
        <pc:sldMkLst>
          <pc:docMk/>
          <pc:sldMk cId="808733517" sldId="261"/>
        </pc:sldMkLst>
        <pc:spChg chg="mod">
          <ac:chgData name="Achilleas Kostoulas" userId="d5a2676ca4cb9c90" providerId="LiveId" clId="{50B0DE77-CC87-4DA2-B82F-218525E89A98}" dt="2023-06-22T11:51:09.626" v="2082" actId="208"/>
          <ac:spMkLst>
            <pc:docMk/>
            <pc:sldMk cId="808733517" sldId="261"/>
            <ac:spMk id="2" creationId="{F09E972D-289A-4659-9064-E68A4272C0B1}"/>
          </ac:spMkLst>
        </pc:spChg>
        <pc:spChg chg="mod">
          <ac:chgData name="Achilleas Kostoulas" userId="d5a2676ca4cb9c90" providerId="LiveId" clId="{50B0DE77-CC87-4DA2-B82F-218525E89A98}" dt="2023-06-22T11:52:26.297" v="2092" actId="208"/>
          <ac:spMkLst>
            <pc:docMk/>
            <pc:sldMk cId="808733517" sldId="261"/>
            <ac:spMk id="3" creationId="{6E3A643C-9AE6-4FFD-9F9F-2F48F931E43A}"/>
          </ac:spMkLst>
        </pc:spChg>
        <pc:spChg chg="mod">
          <ac:chgData name="Achilleas Kostoulas" userId="d5a2676ca4cb9c90" providerId="LiveId" clId="{50B0DE77-CC87-4DA2-B82F-218525E89A98}" dt="2023-06-22T11:52:07.885" v="2089" actId="208"/>
          <ac:spMkLst>
            <pc:docMk/>
            <pc:sldMk cId="808733517" sldId="261"/>
            <ac:spMk id="4" creationId="{433E86D1-7C3F-4DD4-9353-95157F377151}"/>
          </ac:spMkLst>
        </pc:spChg>
        <pc:spChg chg="mod">
          <ac:chgData name="Achilleas Kostoulas" userId="d5a2676ca4cb9c90" providerId="LiveId" clId="{50B0DE77-CC87-4DA2-B82F-218525E89A98}" dt="2023-06-22T11:53:04.213" v="2098" actId="207"/>
          <ac:spMkLst>
            <pc:docMk/>
            <pc:sldMk cId="808733517" sldId="261"/>
            <ac:spMk id="5" creationId="{008D379B-C981-4956-AFAD-7F3DA67CD0DC}"/>
          </ac:spMkLst>
        </pc:spChg>
        <pc:spChg chg="mod">
          <ac:chgData name="Achilleas Kostoulas" userId="d5a2676ca4cb9c90" providerId="LiveId" clId="{50B0DE77-CC87-4DA2-B82F-218525E89A98}" dt="2023-06-22T11:52:50.307" v="2096" actId="208"/>
          <ac:spMkLst>
            <pc:docMk/>
            <pc:sldMk cId="808733517" sldId="261"/>
            <ac:spMk id="6" creationId="{79A6F5BE-3F65-41C3-B30D-B35A1DFAE3D5}"/>
          </ac:spMkLst>
        </pc:spChg>
        <pc:spChg chg="mod">
          <ac:chgData name="Achilleas Kostoulas" userId="d5a2676ca4cb9c90" providerId="LiveId" clId="{50B0DE77-CC87-4DA2-B82F-218525E89A98}" dt="2023-06-22T11:52:50.307" v="2096" actId="208"/>
          <ac:spMkLst>
            <pc:docMk/>
            <pc:sldMk cId="808733517" sldId="261"/>
            <ac:spMk id="7" creationId="{2DA1C6F2-5181-4BEB-870E-87F36D4D1EE0}"/>
          </ac:spMkLst>
        </pc:spChg>
        <pc:spChg chg="mod">
          <ac:chgData name="Achilleas Kostoulas" userId="d5a2676ca4cb9c90" providerId="LiveId" clId="{50B0DE77-CC87-4DA2-B82F-218525E89A98}" dt="2023-06-22T11:52:50.307" v="2096" actId="208"/>
          <ac:spMkLst>
            <pc:docMk/>
            <pc:sldMk cId="808733517" sldId="261"/>
            <ac:spMk id="8" creationId="{E3A4069E-2C7E-4B33-A6F6-A9AC007CC95C}"/>
          </ac:spMkLst>
        </pc:spChg>
        <pc:spChg chg="mod">
          <ac:chgData name="Achilleas Kostoulas" userId="d5a2676ca4cb9c90" providerId="LiveId" clId="{50B0DE77-CC87-4DA2-B82F-218525E89A98}" dt="2023-06-22T11:52:50.307" v="2096" actId="208"/>
          <ac:spMkLst>
            <pc:docMk/>
            <pc:sldMk cId="808733517" sldId="261"/>
            <ac:spMk id="10" creationId="{E6DD14ED-B98F-4C1D-9259-7AC106B75718}"/>
          </ac:spMkLst>
        </pc:spChg>
        <pc:spChg chg="mod">
          <ac:chgData name="Achilleas Kostoulas" userId="d5a2676ca4cb9c90" providerId="LiveId" clId="{50B0DE77-CC87-4DA2-B82F-218525E89A98}" dt="2023-06-22T11:52:50.307" v="2096" actId="208"/>
          <ac:spMkLst>
            <pc:docMk/>
            <pc:sldMk cId="808733517" sldId="261"/>
            <ac:spMk id="11" creationId="{14FC8241-177F-4551-9978-8A626F8071DE}"/>
          </ac:spMkLst>
        </pc:spChg>
        <pc:spChg chg="mod">
          <ac:chgData name="Achilleas Kostoulas" userId="d5a2676ca4cb9c90" providerId="LiveId" clId="{50B0DE77-CC87-4DA2-B82F-218525E89A98}" dt="2023-06-22T11:52:50.307" v="2096" actId="208"/>
          <ac:spMkLst>
            <pc:docMk/>
            <pc:sldMk cId="808733517" sldId="261"/>
            <ac:spMk id="12" creationId="{D4A6857F-66BF-4F1C-8A88-4EED00F77A2D}"/>
          </ac:spMkLst>
        </pc:spChg>
        <pc:spChg chg="mod">
          <ac:chgData name="Achilleas Kostoulas" userId="d5a2676ca4cb9c90" providerId="LiveId" clId="{50B0DE77-CC87-4DA2-B82F-218525E89A98}" dt="2023-06-22T11:52:50.307" v="2096" actId="208"/>
          <ac:spMkLst>
            <pc:docMk/>
            <pc:sldMk cId="808733517" sldId="261"/>
            <ac:spMk id="13" creationId="{5C033984-C28E-4199-8F9C-57A1A30F033D}"/>
          </ac:spMkLst>
        </pc:spChg>
        <pc:picChg chg="mod">
          <ac:chgData name="Achilleas Kostoulas" userId="d5a2676ca4cb9c90" providerId="LiveId" clId="{50B0DE77-CC87-4DA2-B82F-218525E89A98}" dt="2023-06-22T11:51:58.703" v="2088" actId="1076"/>
          <ac:picMkLst>
            <pc:docMk/>
            <pc:sldMk cId="808733517" sldId="261"/>
            <ac:picMk id="14" creationId="{2E85859A-BE04-4F28-9214-185C92D27A9B}"/>
          </ac:picMkLst>
        </pc:picChg>
        <pc:picChg chg="mod">
          <ac:chgData name="Achilleas Kostoulas" userId="d5a2676ca4cb9c90" providerId="LiveId" clId="{50B0DE77-CC87-4DA2-B82F-218525E89A98}" dt="2023-06-22T11:51:46.806" v="2086" actId="1076"/>
          <ac:picMkLst>
            <pc:docMk/>
            <pc:sldMk cId="808733517" sldId="261"/>
            <ac:picMk id="15" creationId="{8A07699B-9483-4205-8B2A-F3742C699A4F}"/>
          </ac:picMkLst>
        </pc:picChg>
      </pc:sldChg>
      <pc:sldChg chg="modSp mod">
        <pc:chgData name="Achilleas Kostoulas" userId="d5a2676ca4cb9c90" providerId="LiveId" clId="{50B0DE77-CC87-4DA2-B82F-218525E89A98}" dt="2023-06-22T11:50:21.015" v="2079" actId="404"/>
        <pc:sldMkLst>
          <pc:docMk/>
          <pc:sldMk cId="1044662638" sldId="262"/>
        </pc:sldMkLst>
        <pc:spChg chg="mod">
          <ac:chgData name="Achilleas Kostoulas" userId="d5a2676ca4cb9c90" providerId="LiveId" clId="{50B0DE77-CC87-4DA2-B82F-218525E89A98}" dt="2023-06-22T11:50:21.015" v="2079" actId="404"/>
          <ac:spMkLst>
            <pc:docMk/>
            <pc:sldMk cId="1044662638" sldId="262"/>
            <ac:spMk id="2" creationId="{A6BB9045-2B0B-4720-8D30-33CF9F0C40CD}"/>
          </ac:spMkLst>
        </pc:spChg>
        <pc:spChg chg="mod">
          <ac:chgData name="Achilleas Kostoulas" userId="d5a2676ca4cb9c90" providerId="LiveId" clId="{50B0DE77-CC87-4DA2-B82F-218525E89A98}" dt="2023-06-22T11:50:06.205" v="2074" actId="207"/>
          <ac:spMkLst>
            <pc:docMk/>
            <pc:sldMk cId="1044662638" sldId="262"/>
            <ac:spMk id="3" creationId="{50905743-9E63-467A-86C2-299D01398754}"/>
          </ac:spMkLst>
        </pc:spChg>
        <pc:spChg chg="mod">
          <ac:chgData name="Achilleas Kostoulas" userId="d5a2676ca4cb9c90" providerId="LiveId" clId="{50B0DE77-CC87-4DA2-B82F-218525E89A98}" dt="2023-06-22T11:50:09.719" v="2075" actId="207"/>
          <ac:spMkLst>
            <pc:docMk/>
            <pc:sldMk cId="1044662638" sldId="262"/>
            <ac:spMk id="5" creationId="{7EBC943F-9590-47CE-85BD-A9A1E41AA118}"/>
          </ac:spMkLst>
        </pc:spChg>
      </pc:sldChg>
      <pc:sldChg chg="addSp delSp modSp del mod setBg">
        <pc:chgData name="Achilleas Kostoulas" userId="d5a2676ca4cb9c90" providerId="LiveId" clId="{50B0DE77-CC87-4DA2-B82F-218525E89A98}" dt="2023-06-22T11:42:25.508" v="1939" actId="47"/>
        <pc:sldMkLst>
          <pc:docMk/>
          <pc:sldMk cId="1480759938" sldId="263"/>
        </pc:sldMkLst>
        <pc:spChg chg="add del mod">
          <ac:chgData name="Achilleas Kostoulas" userId="d5a2676ca4cb9c90" providerId="LiveId" clId="{50B0DE77-CC87-4DA2-B82F-218525E89A98}" dt="2023-06-22T11:38:06.960" v="1898" actId="478"/>
          <ac:spMkLst>
            <pc:docMk/>
            <pc:sldMk cId="1480759938" sldId="263"/>
            <ac:spMk id="2" creationId="{82B453C1-5765-4F66-A9F2-BC4C633A6DBE}"/>
          </ac:spMkLst>
        </pc:spChg>
        <pc:spChg chg="del mod">
          <ac:chgData name="Achilleas Kostoulas" userId="d5a2676ca4cb9c90" providerId="LiveId" clId="{50B0DE77-CC87-4DA2-B82F-218525E89A98}" dt="2023-06-22T11:36:39.686" v="1888" actId="478"/>
          <ac:spMkLst>
            <pc:docMk/>
            <pc:sldMk cId="1480759938" sldId="263"/>
            <ac:spMk id="3" creationId="{0608CE28-798E-43A1-BA45-E6E1AE0C983F}"/>
          </ac:spMkLst>
        </pc:spChg>
        <pc:spChg chg="add mod">
          <ac:chgData name="Achilleas Kostoulas" userId="d5a2676ca4cb9c90" providerId="LiveId" clId="{50B0DE77-CC87-4DA2-B82F-218525E89A98}" dt="2023-06-22T11:42:17.303" v="1937" actId="6549"/>
          <ac:spMkLst>
            <pc:docMk/>
            <pc:sldMk cId="1480759938" sldId="263"/>
            <ac:spMk id="7" creationId="{28EBD255-417C-FDB3-CCFA-4D2EDBD0E9DA}"/>
          </ac:spMkLst>
        </pc:spChg>
        <pc:spChg chg="add mod">
          <ac:chgData name="Achilleas Kostoulas" userId="d5a2676ca4cb9c90" providerId="LiveId" clId="{50B0DE77-CC87-4DA2-B82F-218525E89A98}" dt="2023-06-22T11:36:39.686" v="1888" actId="478"/>
          <ac:spMkLst>
            <pc:docMk/>
            <pc:sldMk cId="1480759938" sldId="263"/>
            <ac:spMk id="9" creationId="{945AE34D-DB4A-F7F6-872A-6DFFE9F79E4A}"/>
          </ac:spMkLst>
        </pc:spChg>
        <pc:spChg chg="add">
          <ac:chgData name="Achilleas Kostoulas" userId="d5a2676ca4cb9c90" providerId="LiveId" clId="{50B0DE77-CC87-4DA2-B82F-218525E89A98}" dt="2023-06-22T11:32:43.110" v="1875" actId="26606"/>
          <ac:spMkLst>
            <pc:docMk/>
            <pc:sldMk cId="1480759938" sldId="263"/>
            <ac:spMk id="10" creationId="{CC1CA635-2D9C-4E3E-820F-5FE35AC143B2}"/>
          </ac:spMkLst>
        </pc:spChg>
        <pc:spChg chg="add del mod">
          <ac:chgData name="Achilleas Kostoulas" userId="d5a2676ca4cb9c90" providerId="LiveId" clId="{50B0DE77-CC87-4DA2-B82F-218525E89A98}" dt="2023-06-22T11:38:06.960" v="1898" actId="478"/>
          <ac:spMkLst>
            <pc:docMk/>
            <pc:sldMk cId="1480759938" sldId="263"/>
            <ac:spMk id="13" creationId="{E06FB7A4-D65A-788E-4FDB-F553C8568729}"/>
          </ac:spMkLst>
        </pc:spChg>
        <pc:grpChg chg="add del mod">
          <ac:chgData name="Achilleas Kostoulas" userId="d5a2676ca4cb9c90" providerId="LiveId" clId="{50B0DE77-CC87-4DA2-B82F-218525E89A98}" dt="2023-06-22T11:42:19.003" v="1938" actId="478"/>
          <ac:grpSpMkLst>
            <pc:docMk/>
            <pc:sldMk cId="1480759938" sldId="263"/>
            <ac:grpSpMk id="14" creationId="{31524D88-CD13-759C-7530-5B98A5CC98C5}"/>
          </ac:grpSpMkLst>
        </pc:grpChg>
        <pc:picChg chg="add del mod ord">
          <ac:chgData name="Achilleas Kostoulas" userId="d5a2676ca4cb9c90" providerId="LiveId" clId="{50B0DE77-CC87-4DA2-B82F-218525E89A98}" dt="2023-06-22T11:42:15.073" v="1936" actId="478"/>
          <ac:picMkLst>
            <pc:docMk/>
            <pc:sldMk cId="1480759938" sldId="263"/>
            <ac:picMk id="5" creationId="{93189CF5-E084-45AB-804D-4D5F0373473D}"/>
          </ac:picMkLst>
        </pc:picChg>
        <pc:picChg chg="add mod">
          <ac:chgData name="Achilleas Kostoulas" userId="d5a2676ca4cb9c90" providerId="LiveId" clId="{50B0DE77-CC87-4DA2-B82F-218525E89A98}" dt="2023-06-22T11:38:32.584" v="1901" actId="164"/>
          <ac:picMkLst>
            <pc:docMk/>
            <pc:sldMk cId="1480759938" sldId="263"/>
            <ac:picMk id="6" creationId="{5B50E03A-CE3E-9DF6-C375-99B846096590}"/>
          </ac:picMkLst>
        </pc:picChg>
        <pc:cxnChg chg="add">
          <ac:chgData name="Achilleas Kostoulas" userId="d5a2676ca4cb9c90" providerId="LiveId" clId="{50B0DE77-CC87-4DA2-B82F-218525E89A98}" dt="2023-06-22T11:32:43.110" v="1875" actId="26606"/>
          <ac:cxnSpMkLst>
            <pc:docMk/>
            <pc:sldMk cId="1480759938" sldId="263"/>
            <ac:cxnSpMk id="12" creationId="{E0E62FBC-456F-48AE-91ED-3956405D76D2}"/>
          </ac:cxnSpMkLst>
        </pc:cxnChg>
      </pc:sldChg>
      <pc:sldChg chg="del">
        <pc:chgData name="Achilleas Kostoulas" userId="d5a2676ca4cb9c90" providerId="LiveId" clId="{50B0DE77-CC87-4DA2-B82F-218525E89A98}" dt="2023-06-22T11:50:38.657" v="2080" actId="47"/>
        <pc:sldMkLst>
          <pc:docMk/>
          <pc:sldMk cId="664642576" sldId="264"/>
        </pc:sldMkLst>
      </pc:sldChg>
      <pc:sldChg chg="addSp delSp modSp mod">
        <pc:chgData name="Achilleas Kostoulas" userId="d5a2676ca4cb9c90" providerId="LiveId" clId="{50B0DE77-CC87-4DA2-B82F-218525E89A98}" dt="2023-06-22T12:12:14.842" v="3156" actId="11"/>
        <pc:sldMkLst>
          <pc:docMk/>
          <pc:sldMk cId="2531618671" sldId="265"/>
        </pc:sldMkLst>
        <pc:spChg chg="mod">
          <ac:chgData name="Achilleas Kostoulas" userId="d5a2676ca4cb9c90" providerId="LiveId" clId="{50B0DE77-CC87-4DA2-B82F-218525E89A98}" dt="2023-06-22T12:12:02.653" v="3155" actId="26606"/>
          <ac:spMkLst>
            <pc:docMk/>
            <pc:sldMk cId="2531618671" sldId="265"/>
            <ac:spMk id="2" creationId="{42916A1E-1BA0-4DF5-A3D5-8AF9218ECD79}"/>
          </ac:spMkLst>
        </pc:spChg>
        <pc:spChg chg="mod">
          <ac:chgData name="Achilleas Kostoulas" userId="d5a2676ca4cb9c90" providerId="LiveId" clId="{50B0DE77-CC87-4DA2-B82F-218525E89A98}" dt="2023-06-22T12:12:14.842" v="3156" actId="11"/>
          <ac:spMkLst>
            <pc:docMk/>
            <pc:sldMk cId="2531618671" sldId="265"/>
            <ac:spMk id="3" creationId="{89D302A4-DE18-442B-B292-C7DD33417BDD}"/>
          </ac:spMkLst>
        </pc:spChg>
        <pc:spChg chg="del">
          <ac:chgData name="Achilleas Kostoulas" userId="d5a2676ca4cb9c90" providerId="LiveId" clId="{50B0DE77-CC87-4DA2-B82F-218525E89A98}" dt="2023-06-22T12:12:02.653" v="3155" actId="26606"/>
          <ac:spMkLst>
            <pc:docMk/>
            <pc:sldMk cId="2531618671" sldId="265"/>
            <ac:spMk id="8" creationId="{77D7B666-D5E6-48CE-B26A-FB5E5C34AF90}"/>
          </ac:spMkLst>
        </pc:spChg>
        <pc:spChg chg="del">
          <ac:chgData name="Achilleas Kostoulas" userId="d5a2676ca4cb9c90" providerId="LiveId" clId="{50B0DE77-CC87-4DA2-B82F-218525E89A98}" dt="2023-06-22T12:12:02.653" v="3155" actId="26606"/>
          <ac:spMkLst>
            <pc:docMk/>
            <pc:sldMk cId="2531618671" sldId="265"/>
            <ac:spMk id="10" creationId="{F6EE670A-A41A-44AD-BC1C-2090365EB5B3}"/>
          </ac:spMkLst>
        </pc:spChg>
        <pc:spChg chg="add">
          <ac:chgData name="Achilleas Kostoulas" userId="d5a2676ca4cb9c90" providerId="LiveId" clId="{50B0DE77-CC87-4DA2-B82F-218525E89A98}" dt="2023-06-22T12:12:02.653" v="3155" actId="26606"/>
          <ac:spMkLst>
            <pc:docMk/>
            <pc:sldMk cId="2531618671" sldId="265"/>
            <ac:spMk id="16" creationId="{6109556B-EAE9-4435-B409-0519F2CBDB14}"/>
          </ac:spMkLst>
        </pc:spChg>
        <pc:picChg chg="add">
          <ac:chgData name="Achilleas Kostoulas" userId="d5a2676ca4cb9c90" providerId="LiveId" clId="{50B0DE77-CC87-4DA2-B82F-218525E89A98}" dt="2023-06-22T12:12:02.653" v="3155" actId="26606"/>
          <ac:picMkLst>
            <pc:docMk/>
            <pc:sldMk cId="2531618671" sldId="265"/>
            <ac:picMk id="12" creationId="{1ED4D5BC-38A9-DD4A-B155-C9C5C79FF959}"/>
          </ac:picMkLst>
        </pc:picChg>
        <pc:cxnChg chg="add">
          <ac:chgData name="Achilleas Kostoulas" userId="d5a2676ca4cb9c90" providerId="LiveId" clId="{50B0DE77-CC87-4DA2-B82F-218525E89A98}" dt="2023-06-22T12:12:02.653" v="3155" actId="26606"/>
          <ac:cxnSpMkLst>
            <pc:docMk/>
            <pc:sldMk cId="2531618671" sldId="265"/>
            <ac:cxnSpMk id="18" creationId="{5814CCBE-423E-41B2-A9F3-82679F490EF4}"/>
          </ac:cxnSpMkLst>
        </pc:cxnChg>
      </pc:sldChg>
      <pc:sldChg chg="del">
        <pc:chgData name="Achilleas Kostoulas" userId="d5a2676ca4cb9c90" providerId="LiveId" clId="{50B0DE77-CC87-4DA2-B82F-218525E89A98}" dt="2023-06-22T12:02:16.813" v="2858" actId="47"/>
        <pc:sldMkLst>
          <pc:docMk/>
          <pc:sldMk cId="1430863872" sldId="266"/>
        </pc:sldMkLst>
      </pc:sldChg>
      <pc:sldChg chg="del">
        <pc:chgData name="Achilleas Kostoulas" userId="d5a2676ca4cb9c90" providerId="LiveId" clId="{50B0DE77-CC87-4DA2-B82F-218525E89A98}" dt="2023-06-22T12:04:52.832" v="3067" actId="47"/>
        <pc:sldMkLst>
          <pc:docMk/>
          <pc:sldMk cId="1925370899" sldId="267"/>
        </pc:sldMkLst>
      </pc:sldChg>
      <pc:sldChg chg="modSp mod">
        <pc:chgData name="Achilleas Kostoulas" userId="d5a2676ca4cb9c90" providerId="LiveId" clId="{50B0DE77-CC87-4DA2-B82F-218525E89A98}" dt="2023-06-22T12:09:44.797" v="3121" actId="27636"/>
        <pc:sldMkLst>
          <pc:docMk/>
          <pc:sldMk cId="327930544" sldId="268"/>
        </pc:sldMkLst>
        <pc:spChg chg="mod">
          <ac:chgData name="Achilleas Kostoulas" userId="d5a2676ca4cb9c90" providerId="LiveId" clId="{50B0DE77-CC87-4DA2-B82F-218525E89A98}" dt="2023-06-22T12:09:44.797" v="3121" actId="27636"/>
          <ac:spMkLst>
            <pc:docMk/>
            <pc:sldMk cId="327930544" sldId="268"/>
            <ac:spMk id="2" creationId="{EACD35E8-AB9B-45B6-9809-8F81C9D2130F}"/>
          </ac:spMkLst>
        </pc:spChg>
        <pc:spChg chg="mod">
          <ac:chgData name="Achilleas Kostoulas" userId="d5a2676ca4cb9c90" providerId="LiveId" clId="{50B0DE77-CC87-4DA2-B82F-218525E89A98}" dt="2023-06-22T10:34:50.205" v="1871" actId="20577"/>
          <ac:spMkLst>
            <pc:docMk/>
            <pc:sldMk cId="327930544" sldId="268"/>
            <ac:spMk id="3" creationId="{BBCCCA90-6D1C-4F50-B49B-A837FE890719}"/>
          </ac:spMkLst>
        </pc:spChg>
      </pc:sldChg>
      <pc:sldChg chg="modSp mod">
        <pc:chgData name="Achilleas Kostoulas" userId="d5a2676ca4cb9c90" providerId="LiveId" clId="{50B0DE77-CC87-4DA2-B82F-218525E89A98}" dt="2023-06-22T12:05:14.652" v="3071" actId="20577"/>
        <pc:sldMkLst>
          <pc:docMk/>
          <pc:sldMk cId="2311650389" sldId="271"/>
        </pc:sldMkLst>
        <pc:spChg chg="mod">
          <ac:chgData name="Achilleas Kostoulas" userId="d5a2676ca4cb9c90" providerId="LiveId" clId="{50B0DE77-CC87-4DA2-B82F-218525E89A98}" dt="2023-06-22T12:05:14.652" v="3071" actId="20577"/>
          <ac:spMkLst>
            <pc:docMk/>
            <pc:sldMk cId="2311650389" sldId="271"/>
            <ac:spMk id="2" creationId="{D2881622-3AEF-4AFF-BEDC-A86569770AC9}"/>
          </ac:spMkLst>
        </pc:spChg>
        <pc:spChg chg="mod">
          <ac:chgData name="Achilleas Kostoulas" userId="d5a2676ca4cb9c90" providerId="LiveId" clId="{50B0DE77-CC87-4DA2-B82F-218525E89A98}" dt="2022-03-12T12:45:23.753" v="1826" actId="20577"/>
          <ac:spMkLst>
            <pc:docMk/>
            <pc:sldMk cId="2311650389" sldId="271"/>
            <ac:spMk id="3" creationId="{BBE5FCED-62A4-4D8A-8A8D-5CFF6AA11736}"/>
          </ac:spMkLst>
        </pc:spChg>
        <pc:spChg chg="mod">
          <ac:chgData name="Achilleas Kostoulas" userId="d5a2676ca4cb9c90" providerId="LiveId" clId="{50B0DE77-CC87-4DA2-B82F-218525E89A98}" dt="2022-03-12T12:56:22.038" v="1870" actId="6549"/>
          <ac:spMkLst>
            <pc:docMk/>
            <pc:sldMk cId="2311650389" sldId="271"/>
            <ac:spMk id="4" creationId="{718C2AD5-E61D-465B-A144-06E80EF3AC69}"/>
          </ac:spMkLst>
        </pc:spChg>
        <pc:spChg chg="mod">
          <ac:chgData name="Achilleas Kostoulas" userId="d5a2676ca4cb9c90" providerId="LiveId" clId="{50B0DE77-CC87-4DA2-B82F-218525E89A98}" dt="2022-03-12T12:45:47.607" v="1829" actId="14100"/>
          <ac:spMkLst>
            <pc:docMk/>
            <pc:sldMk cId="2311650389" sldId="271"/>
            <ac:spMk id="5" creationId="{A05BC851-6AA3-4A2A-A8C0-3D14C72CAFF8}"/>
          </ac:spMkLst>
        </pc:spChg>
        <pc:spChg chg="mod">
          <ac:chgData name="Achilleas Kostoulas" userId="d5a2676ca4cb9c90" providerId="LiveId" clId="{50B0DE77-CC87-4DA2-B82F-218525E89A98}" dt="2022-03-12T12:55:27.100" v="1845" actId="2710"/>
          <ac:spMkLst>
            <pc:docMk/>
            <pc:sldMk cId="2311650389" sldId="271"/>
            <ac:spMk id="6" creationId="{B2823ABD-EBA1-490B-AEFE-974C4305A31D}"/>
          </ac:spMkLst>
        </pc:spChg>
      </pc:sldChg>
      <pc:sldChg chg="modSp mod ord">
        <pc:chgData name="Achilleas Kostoulas" userId="d5a2676ca4cb9c90" providerId="LiveId" clId="{50B0DE77-CC87-4DA2-B82F-218525E89A98}" dt="2023-06-22T12:05:10.317" v="3070" actId="20577"/>
        <pc:sldMkLst>
          <pc:docMk/>
          <pc:sldMk cId="463493867" sldId="272"/>
        </pc:sldMkLst>
        <pc:spChg chg="mod">
          <ac:chgData name="Achilleas Kostoulas" userId="d5a2676ca4cb9c90" providerId="LiveId" clId="{50B0DE77-CC87-4DA2-B82F-218525E89A98}" dt="2023-06-22T12:05:10.317" v="3070" actId="20577"/>
          <ac:spMkLst>
            <pc:docMk/>
            <pc:sldMk cId="463493867" sldId="272"/>
            <ac:spMk id="2" creationId="{9E654BCF-5FDC-4380-8E2C-C203134603E7}"/>
          </ac:spMkLst>
        </pc:spChg>
      </pc:sldChg>
      <pc:sldChg chg="del">
        <pc:chgData name="Achilleas Kostoulas" userId="d5a2676ca4cb9c90" providerId="LiveId" clId="{50B0DE77-CC87-4DA2-B82F-218525E89A98}" dt="2023-06-22T12:06:49.373" v="3079" actId="47"/>
        <pc:sldMkLst>
          <pc:docMk/>
          <pc:sldMk cId="3434040370" sldId="274"/>
        </pc:sldMkLst>
      </pc:sldChg>
      <pc:sldChg chg="addSp delSp modSp mod">
        <pc:chgData name="Achilleas Kostoulas" userId="d5a2676ca4cb9c90" providerId="LiveId" clId="{50B0DE77-CC87-4DA2-B82F-218525E89A98}" dt="2023-06-22T12:17:19.989" v="3219" actId="26606"/>
        <pc:sldMkLst>
          <pc:docMk/>
          <pc:sldMk cId="3622511007" sldId="275"/>
        </pc:sldMkLst>
        <pc:spChg chg="mod">
          <ac:chgData name="Achilleas Kostoulas" userId="d5a2676ca4cb9c90" providerId="LiveId" clId="{50B0DE77-CC87-4DA2-B82F-218525E89A98}" dt="2023-06-22T12:17:19.989" v="3219" actId="26606"/>
          <ac:spMkLst>
            <pc:docMk/>
            <pc:sldMk cId="3622511007" sldId="275"/>
            <ac:spMk id="5" creationId="{1FDF1FA8-1F86-46CD-B229-68C09EFA26B0}"/>
          </ac:spMkLst>
        </pc:spChg>
        <pc:spChg chg="del">
          <ac:chgData name="Achilleas Kostoulas" userId="d5a2676ca4cb9c90" providerId="LiveId" clId="{50B0DE77-CC87-4DA2-B82F-218525E89A98}" dt="2023-06-22T12:17:19.989" v="3219" actId="26606"/>
          <ac:spMkLst>
            <pc:docMk/>
            <pc:sldMk cId="3622511007" sldId="275"/>
            <ac:spMk id="17" creationId="{6109556B-EAE9-4435-B409-0519F2CBDB14}"/>
          </ac:spMkLst>
        </pc:spChg>
        <pc:spChg chg="add">
          <ac:chgData name="Achilleas Kostoulas" userId="d5a2676ca4cb9c90" providerId="LiveId" clId="{50B0DE77-CC87-4DA2-B82F-218525E89A98}" dt="2023-06-22T12:17:19.989" v="3219" actId="26606"/>
          <ac:spMkLst>
            <pc:docMk/>
            <pc:sldMk cId="3622511007" sldId="275"/>
            <ac:spMk id="25" creationId="{7DD035E9-9492-4A96-8BC3-7FB24D7F94BC}"/>
          </ac:spMkLst>
        </pc:spChg>
        <pc:picChg chg="mod">
          <ac:chgData name="Achilleas Kostoulas" userId="d5a2676ca4cb9c90" providerId="LiveId" clId="{50B0DE77-CC87-4DA2-B82F-218525E89A98}" dt="2023-06-22T12:17:19.989" v="3219" actId="26606"/>
          <ac:picMkLst>
            <pc:docMk/>
            <pc:sldMk cId="3622511007" sldId="275"/>
            <ac:picMk id="4" creationId="{3603F3C3-642C-43EC-8EC5-CF3E177F6A00}"/>
          </ac:picMkLst>
        </pc:picChg>
        <pc:cxnChg chg="del">
          <ac:chgData name="Achilleas Kostoulas" userId="d5a2676ca4cb9c90" providerId="LiveId" clId="{50B0DE77-CC87-4DA2-B82F-218525E89A98}" dt="2023-06-22T12:17:19.989" v="3219" actId="26606"/>
          <ac:cxnSpMkLst>
            <pc:docMk/>
            <pc:sldMk cId="3622511007" sldId="275"/>
            <ac:cxnSpMk id="16" creationId="{15F1CC53-719A-4763-BF30-5E25A63CEF3C}"/>
          </ac:cxnSpMkLst>
        </pc:cxnChg>
        <pc:cxnChg chg="del">
          <ac:chgData name="Achilleas Kostoulas" userId="d5a2676ca4cb9c90" providerId="LiveId" clId="{50B0DE77-CC87-4DA2-B82F-218525E89A98}" dt="2023-06-22T12:17:19.989" v="3219" actId="26606"/>
          <ac:cxnSpMkLst>
            <pc:docMk/>
            <pc:sldMk cId="3622511007" sldId="275"/>
            <ac:cxnSpMk id="18" creationId="{5814CCBE-423E-41B2-A9F3-82679F490EF4}"/>
          </ac:cxnSpMkLst>
        </pc:cxnChg>
        <pc:cxnChg chg="add">
          <ac:chgData name="Achilleas Kostoulas" userId="d5a2676ca4cb9c90" providerId="LiveId" clId="{50B0DE77-CC87-4DA2-B82F-218525E89A98}" dt="2023-06-22T12:17:19.989" v="3219" actId="26606"/>
          <ac:cxnSpMkLst>
            <pc:docMk/>
            <pc:sldMk cId="3622511007" sldId="275"/>
            <ac:cxnSpMk id="23" creationId="{15F1CC53-719A-4763-BF30-5E25A63CEF3C}"/>
          </ac:cxnSpMkLst>
        </pc:cxnChg>
        <pc:cxnChg chg="add">
          <ac:chgData name="Achilleas Kostoulas" userId="d5a2676ca4cb9c90" providerId="LiveId" clId="{50B0DE77-CC87-4DA2-B82F-218525E89A98}" dt="2023-06-22T12:17:19.989" v="3219" actId="26606"/>
          <ac:cxnSpMkLst>
            <pc:docMk/>
            <pc:sldMk cId="3622511007" sldId="275"/>
            <ac:cxnSpMk id="27" creationId="{EEFBDC43-ADB2-4EDE-8696-528BCABD17DA}"/>
          </ac:cxnSpMkLst>
        </pc:cxnChg>
      </pc:sldChg>
      <pc:sldChg chg="addSp delSp modSp mod modAnim">
        <pc:chgData name="Achilleas Kostoulas" userId="d5a2676ca4cb9c90" providerId="LiveId" clId="{50B0DE77-CC87-4DA2-B82F-218525E89A98}" dt="2023-06-22T12:34:40.431" v="3756" actId="313"/>
        <pc:sldMkLst>
          <pc:docMk/>
          <pc:sldMk cId="988932776" sldId="276"/>
        </pc:sldMkLst>
        <pc:spChg chg="mod">
          <ac:chgData name="Achilleas Kostoulas" userId="d5a2676ca4cb9c90" providerId="LiveId" clId="{50B0DE77-CC87-4DA2-B82F-218525E89A98}" dt="2023-06-22T12:33:46.300" v="3740" actId="26606"/>
          <ac:spMkLst>
            <pc:docMk/>
            <pc:sldMk cId="988932776" sldId="276"/>
            <ac:spMk id="2" creationId="{DB440506-15C1-4CAC-88F2-EF3B7F818AEB}"/>
          </ac:spMkLst>
        </pc:spChg>
        <pc:spChg chg="mod">
          <ac:chgData name="Achilleas Kostoulas" userId="d5a2676ca4cb9c90" providerId="LiveId" clId="{50B0DE77-CC87-4DA2-B82F-218525E89A98}" dt="2023-06-22T12:34:40.431" v="3756" actId="313"/>
          <ac:spMkLst>
            <pc:docMk/>
            <pc:sldMk cId="988932776" sldId="276"/>
            <ac:spMk id="3" creationId="{74CC0317-FEDB-4F3C-8342-0ACA43C94448}"/>
          </ac:spMkLst>
        </pc:spChg>
        <pc:spChg chg="del">
          <ac:chgData name="Achilleas Kostoulas" userId="d5a2676ca4cb9c90" providerId="LiveId" clId="{50B0DE77-CC87-4DA2-B82F-218525E89A98}" dt="2023-06-22T12:33:46.300" v="3740" actId="26606"/>
          <ac:spMkLst>
            <pc:docMk/>
            <pc:sldMk cId="988932776" sldId="276"/>
            <ac:spMk id="8" creationId="{77D7B666-D5E6-48CE-B26A-FB5E5C34AF90}"/>
          </ac:spMkLst>
        </pc:spChg>
        <pc:spChg chg="del">
          <ac:chgData name="Achilleas Kostoulas" userId="d5a2676ca4cb9c90" providerId="LiveId" clId="{50B0DE77-CC87-4DA2-B82F-218525E89A98}" dt="2023-06-22T12:33:46.300" v="3740" actId="26606"/>
          <ac:spMkLst>
            <pc:docMk/>
            <pc:sldMk cId="988932776" sldId="276"/>
            <ac:spMk id="10" creationId="{F6EE670A-A41A-44AD-BC1C-2090365EB5B3}"/>
          </ac:spMkLst>
        </pc:spChg>
        <pc:picChg chg="add mod">
          <ac:chgData name="Achilleas Kostoulas" userId="d5a2676ca4cb9c90" providerId="LiveId" clId="{50B0DE77-CC87-4DA2-B82F-218525E89A98}" dt="2023-06-22T12:33:46.300" v="3740" actId="26606"/>
          <ac:picMkLst>
            <pc:docMk/>
            <pc:sldMk cId="988932776" sldId="276"/>
            <ac:picMk id="5" creationId="{A5525809-0BE3-B9AD-AC92-37CCE3529F7A}"/>
          </ac:picMkLst>
        </pc:picChg>
      </pc:sldChg>
      <pc:sldChg chg="addSp delSp modSp mod setBg modClrScheme chgLayout">
        <pc:chgData name="Achilleas Kostoulas" userId="d5a2676ca4cb9c90" providerId="LiveId" clId="{50B0DE77-CC87-4DA2-B82F-218525E89A98}" dt="2023-06-22T13:50:33.280" v="9051" actId="20577"/>
        <pc:sldMkLst>
          <pc:docMk/>
          <pc:sldMk cId="3226943554" sldId="277"/>
        </pc:sldMkLst>
        <pc:spChg chg="add mod ord">
          <ac:chgData name="Achilleas Kostoulas" userId="d5a2676ca4cb9c90" providerId="LiveId" clId="{50B0DE77-CC87-4DA2-B82F-218525E89A98}" dt="2023-06-22T13:44:56.866" v="8723" actId="26606"/>
          <ac:spMkLst>
            <pc:docMk/>
            <pc:sldMk cId="3226943554" sldId="277"/>
            <ac:spMk id="2" creationId="{8C7AC6BF-E62C-9ABE-18CB-1A5B999F8132}"/>
          </ac:spMkLst>
        </pc:spChg>
        <pc:spChg chg="add del mod ord">
          <ac:chgData name="Achilleas Kostoulas" userId="d5a2676ca4cb9c90" providerId="LiveId" clId="{50B0DE77-CC87-4DA2-B82F-218525E89A98}" dt="2023-06-22T13:39:54.322" v="8319" actId="478"/>
          <ac:spMkLst>
            <pc:docMk/>
            <pc:sldMk cId="3226943554" sldId="277"/>
            <ac:spMk id="4" creationId="{E9E47507-8EB9-925F-0DC1-E6B903978A13}"/>
          </ac:spMkLst>
        </pc:spChg>
        <pc:spChg chg="add mod ord">
          <ac:chgData name="Achilleas Kostoulas" userId="d5a2676ca4cb9c90" providerId="LiveId" clId="{50B0DE77-CC87-4DA2-B82F-218525E89A98}" dt="2023-06-22T13:50:33.280" v="9051" actId="20577"/>
          <ac:spMkLst>
            <pc:docMk/>
            <pc:sldMk cId="3226943554" sldId="277"/>
            <ac:spMk id="6" creationId="{434AA1CC-0D5A-1408-4DA1-249B50686FC2}"/>
          </ac:spMkLst>
        </pc:spChg>
        <pc:picChg chg="del mod">
          <ac:chgData name="Achilleas Kostoulas" userId="d5a2676ca4cb9c90" providerId="LiveId" clId="{50B0DE77-CC87-4DA2-B82F-218525E89A98}" dt="2023-06-22T13:40:32.740" v="8322" actId="478"/>
          <ac:picMkLst>
            <pc:docMk/>
            <pc:sldMk cId="3226943554" sldId="277"/>
            <ac:picMk id="3" creationId="{474BDFE9-42F5-486A-BEFC-0744719CD5FE}"/>
          </ac:picMkLst>
        </pc:picChg>
        <pc:picChg chg="del">
          <ac:chgData name="Achilleas Kostoulas" userId="d5a2676ca4cb9c90" providerId="LiveId" clId="{50B0DE77-CC87-4DA2-B82F-218525E89A98}" dt="2023-06-22T12:21:54.630" v="3252" actId="478"/>
          <ac:picMkLst>
            <pc:docMk/>
            <pc:sldMk cId="3226943554" sldId="277"/>
            <ac:picMk id="5" creationId="{3A740226-B100-413F-9458-AA334E43A4E9}"/>
          </ac:picMkLst>
        </pc:picChg>
        <pc:picChg chg="del">
          <ac:chgData name="Achilleas Kostoulas" userId="d5a2676ca4cb9c90" providerId="LiveId" clId="{50B0DE77-CC87-4DA2-B82F-218525E89A98}" dt="2023-06-22T12:19:45.868" v="3238" actId="21"/>
          <ac:picMkLst>
            <pc:docMk/>
            <pc:sldMk cId="3226943554" sldId="277"/>
            <ac:picMk id="7" creationId="{0770BA3E-2A15-45DA-984B-2BFD50746B56}"/>
          </ac:picMkLst>
        </pc:picChg>
        <pc:picChg chg="add mod">
          <ac:chgData name="Achilleas Kostoulas" userId="d5a2676ca4cb9c90" providerId="LiveId" clId="{50B0DE77-CC87-4DA2-B82F-218525E89A98}" dt="2023-06-22T13:44:56.866" v="8723" actId="26606"/>
          <ac:picMkLst>
            <pc:docMk/>
            <pc:sldMk cId="3226943554" sldId="277"/>
            <ac:picMk id="8" creationId="{81ADF5F6-E2F4-7E45-43D6-9987DDAED600}"/>
          </ac:picMkLst>
        </pc:picChg>
      </pc:sldChg>
      <pc:sldChg chg="modSp mod">
        <pc:chgData name="Achilleas Kostoulas" userId="d5a2676ca4cb9c90" providerId="LiveId" clId="{50B0DE77-CC87-4DA2-B82F-218525E89A98}" dt="2022-03-07T09:48:30.175" v="1813" actId="20577"/>
        <pc:sldMkLst>
          <pc:docMk/>
          <pc:sldMk cId="2440717845" sldId="278"/>
        </pc:sldMkLst>
        <pc:spChg chg="mod">
          <ac:chgData name="Achilleas Kostoulas" userId="d5a2676ca4cb9c90" providerId="LiveId" clId="{50B0DE77-CC87-4DA2-B82F-218525E89A98}" dt="2022-03-07T09:48:30.175" v="1813" actId="20577"/>
          <ac:spMkLst>
            <pc:docMk/>
            <pc:sldMk cId="2440717845" sldId="278"/>
            <ac:spMk id="3" creationId="{EA1236C3-2156-42BF-9D9F-3BFB073FDED2}"/>
          </ac:spMkLst>
        </pc:spChg>
      </pc:sldChg>
      <pc:sldChg chg="addSp delSp modSp mod setBg setClrOvrMap">
        <pc:chgData name="Achilleas Kostoulas" userId="d5a2676ca4cb9c90" providerId="LiveId" clId="{50B0DE77-CC87-4DA2-B82F-218525E89A98}" dt="2023-06-22T12:16:50.042" v="3218" actId="26606"/>
        <pc:sldMkLst>
          <pc:docMk/>
          <pc:sldMk cId="2440430062" sldId="280"/>
        </pc:sldMkLst>
        <pc:spChg chg="mod">
          <ac:chgData name="Achilleas Kostoulas" userId="d5a2676ca4cb9c90" providerId="LiveId" clId="{50B0DE77-CC87-4DA2-B82F-218525E89A98}" dt="2023-06-22T12:16:50.042" v="3218" actId="26606"/>
          <ac:spMkLst>
            <pc:docMk/>
            <pc:sldMk cId="2440430062" sldId="280"/>
            <ac:spMk id="2" creationId="{E6585F85-5941-4AFA-B795-D04F732780C3}"/>
          </ac:spMkLst>
        </pc:spChg>
        <pc:spChg chg="mod">
          <ac:chgData name="Achilleas Kostoulas" userId="d5a2676ca4cb9c90" providerId="LiveId" clId="{50B0DE77-CC87-4DA2-B82F-218525E89A98}" dt="2023-06-22T12:16:50.042" v="3218" actId="26606"/>
          <ac:spMkLst>
            <pc:docMk/>
            <pc:sldMk cId="2440430062" sldId="280"/>
            <ac:spMk id="3" creationId="{E597628B-4F0F-45D8-BAD1-0D6FE935A511}"/>
          </ac:spMkLst>
        </pc:spChg>
        <pc:spChg chg="del">
          <ac:chgData name="Achilleas Kostoulas" userId="d5a2676ca4cb9c90" providerId="LiveId" clId="{50B0DE77-CC87-4DA2-B82F-218525E89A98}" dt="2023-06-22T12:16:50.042" v="3218" actId="26606"/>
          <ac:spMkLst>
            <pc:docMk/>
            <pc:sldMk cId="2440430062" sldId="280"/>
            <ac:spMk id="8" creationId="{77D7B666-D5E6-48CE-B26A-FB5E5C34AF90}"/>
          </ac:spMkLst>
        </pc:spChg>
        <pc:spChg chg="del">
          <ac:chgData name="Achilleas Kostoulas" userId="d5a2676ca4cb9c90" providerId="LiveId" clId="{50B0DE77-CC87-4DA2-B82F-218525E89A98}" dt="2023-06-22T12:16:50.042" v="3218" actId="26606"/>
          <ac:spMkLst>
            <pc:docMk/>
            <pc:sldMk cId="2440430062" sldId="280"/>
            <ac:spMk id="10" creationId="{F6EE670A-A41A-44AD-BC1C-2090365EB5B3}"/>
          </ac:spMkLst>
        </pc:spChg>
        <pc:picChg chg="add mod ord">
          <ac:chgData name="Achilleas Kostoulas" userId="d5a2676ca4cb9c90" providerId="LiveId" clId="{50B0DE77-CC87-4DA2-B82F-218525E89A98}" dt="2023-06-22T12:16:50.042" v="3218" actId="26606"/>
          <ac:picMkLst>
            <pc:docMk/>
            <pc:sldMk cId="2440430062" sldId="280"/>
            <ac:picMk id="5" creationId="{247E9052-4093-A12D-A72B-5A214AF8C07E}"/>
          </ac:picMkLst>
        </pc:picChg>
        <pc:cxnChg chg="add">
          <ac:chgData name="Achilleas Kostoulas" userId="d5a2676ca4cb9c90" providerId="LiveId" clId="{50B0DE77-CC87-4DA2-B82F-218525E89A98}" dt="2023-06-22T12:16:50.042" v="3218" actId="26606"/>
          <ac:cxnSpMkLst>
            <pc:docMk/>
            <pc:sldMk cId="2440430062" sldId="280"/>
            <ac:cxnSpMk id="15" creationId="{FBC3B7EE-8632-4756-A078-1B3B0DF3B53E}"/>
          </ac:cxnSpMkLst>
        </pc:cxnChg>
      </pc:sldChg>
      <pc:sldChg chg="addSp delSp modSp del mod ord setBg setClrOvrMap">
        <pc:chgData name="Achilleas Kostoulas" userId="d5a2676ca4cb9c90" providerId="LiveId" clId="{50B0DE77-CC87-4DA2-B82F-218525E89A98}" dt="2023-06-22T12:15:17.195" v="3212" actId="47"/>
        <pc:sldMkLst>
          <pc:docMk/>
          <pc:sldMk cId="2237975228" sldId="281"/>
        </pc:sldMkLst>
        <pc:spChg chg="mod">
          <ac:chgData name="Achilleas Kostoulas" userId="d5a2676ca4cb9c90" providerId="LiveId" clId="{50B0DE77-CC87-4DA2-B82F-218525E89A98}" dt="2023-06-22T12:14:05.172" v="3194" actId="26606"/>
          <ac:spMkLst>
            <pc:docMk/>
            <pc:sldMk cId="2237975228" sldId="281"/>
            <ac:spMk id="2" creationId="{B104E87C-C3B6-48E3-B1FE-D7E1F59FCDCA}"/>
          </ac:spMkLst>
        </pc:spChg>
        <pc:spChg chg="mod">
          <ac:chgData name="Achilleas Kostoulas" userId="d5a2676ca4cb9c90" providerId="LiveId" clId="{50B0DE77-CC87-4DA2-B82F-218525E89A98}" dt="2023-06-22T12:14:44.599" v="3206" actId="21"/>
          <ac:spMkLst>
            <pc:docMk/>
            <pc:sldMk cId="2237975228" sldId="281"/>
            <ac:spMk id="3" creationId="{B315805D-EFAF-4B3C-82A2-69BC8BBB2FE2}"/>
          </ac:spMkLst>
        </pc:spChg>
        <pc:spChg chg="del">
          <ac:chgData name="Achilleas Kostoulas" userId="d5a2676ca4cb9c90" providerId="LiveId" clId="{50B0DE77-CC87-4DA2-B82F-218525E89A98}" dt="2023-06-22T12:14:05.172" v="3194" actId="26606"/>
          <ac:spMkLst>
            <pc:docMk/>
            <pc:sldMk cId="2237975228" sldId="281"/>
            <ac:spMk id="8" creationId="{77D7B666-D5E6-48CE-B26A-FB5E5C34AF90}"/>
          </ac:spMkLst>
        </pc:spChg>
        <pc:spChg chg="del">
          <ac:chgData name="Achilleas Kostoulas" userId="d5a2676ca4cb9c90" providerId="LiveId" clId="{50B0DE77-CC87-4DA2-B82F-218525E89A98}" dt="2023-06-22T12:14:05.172" v="3194" actId="26606"/>
          <ac:spMkLst>
            <pc:docMk/>
            <pc:sldMk cId="2237975228" sldId="281"/>
            <ac:spMk id="10" creationId="{F6EE670A-A41A-44AD-BC1C-2090365EB5B3}"/>
          </ac:spMkLst>
        </pc:spChg>
        <pc:spChg chg="add">
          <ac:chgData name="Achilleas Kostoulas" userId="d5a2676ca4cb9c90" providerId="LiveId" clId="{50B0DE77-CC87-4DA2-B82F-218525E89A98}" dt="2023-06-22T12:14:05.172" v="3194" actId="26606"/>
          <ac:spMkLst>
            <pc:docMk/>
            <pc:sldMk cId="2237975228" sldId="281"/>
            <ac:spMk id="15" creationId="{F9B8E572-2CE6-4185-BC38-989024BC010D}"/>
          </ac:spMkLst>
        </pc:spChg>
        <pc:cxnChg chg="add">
          <ac:chgData name="Achilleas Kostoulas" userId="d5a2676ca4cb9c90" providerId="LiveId" clId="{50B0DE77-CC87-4DA2-B82F-218525E89A98}" dt="2023-06-22T12:14:05.172" v="3194" actId="26606"/>
          <ac:cxnSpMkLst>
            <pc:docMk/>
            <pc:sldMk cId="2237975228" sldId="281"/>
            <ac:cxnSpMk id="17" creationId="{75415567-45D9-4FB5-B020-6FAD77889407}"/>
          </ac:cxnSpMkLst>
        </pc:cxnChg>
      </pc:sldChg>
      <pc:sldChg chg="modSp mod">
        <pc:chgData name="Achilleas Kostoulas" userId="d5a2676ca4cb9c90" providerId="LiveId" clId="{50B0DE77-CC87-4DA2-B82F-218525E89A98}" dt="2023-06-22T12:06:29.104" v="3078" actId="14100"/>
        <pc:sldMkLst>
          <pc:docMk/>
          <pc:sldMk cId="3318455864" sldId="283"/>
        </pc:sldMkLst>
        <pc:picChg chg="mod">
          <ac:chgData name="Achilleas Kostoulas" userId="d5a2676ca4cb9c90" providerId="LiveId" clId="{50B0DE77-CC87-4DA2-B82F-218525E89A98}" dt="2023-06-22T12:06:29.104" v="3078" actId="14100"/>
          <ac:picMkLst>
            <pc:docMk/>
            <pc:sldMk cId="3318455864" sldId="283"/>
            <ac:picMk id="6" creationId="{1145D207-2638-426C-AA64-0789AA5E7FCC}"/>
          </ac:picMkLst>
        </pc:picChg>
      </pc:sldChg>
      <pc:sldChg chg="delSp modSp del mod">
        <pc:chgData name="Achilleas Kostoulas" userId="d5a2676ca4cb9c90" providerId="LiveId" clId="{50B0DE77-CC87-4DA2-B82F-218525E89A98}" dt="2023-06-22T13:50:48.963" v="9052" actId="47"/>
        <pc:sldMkLst>
          <pc:docMk/>
          <pc:sldMk cId="3358862609" sldId="285"/>
        </pc:sldMkLst>
        <pc:picChg chg="del">
          <ac:chgData name="Achilleas Kostoulas" userId="d5a2676ca4cb9c90" providerId="LiveId" clId="{50B0DE77-CC87-4DA2-B82F-218525E89A98}" dt="2023-06-22T12:22:22.153" v="3253" actId="21"/>
          <ac:picMkLst>
            <pc:docMk/>
            <pc:sldMk cId="3358862609" sldId="285"/>
            <ac:picMk id="3" creationId="{0311C110-11D0-4922-953A-3780E76CDCF5}"/>
          </ac:picMkLst>
        </pc:picChg>
        <pc:picChg chg="del">
          <ac:chgData name="Achilleas Kostoulas" userId="d5a2676ca4cb9c90" providerId="LiveId" clId="{50B0DE77-CC87-4DA2-B82F-218525E89A98}" dt="2023-06-22T12:24:35.809" v="3286" actId="21"/>
          <ac:picMkLst>
            <pc:docMk/>
            <pc:sldMk cId="3358862609" sldId="285"/>
            <ac:picMk id="5" creationId="{DF10FC31-0F56-41A7-934C-682483C0E807}"/>
          </ac:picMkLst>
        </pc:picChg>
        <pc:picChg chg="del">
          <ac:chgData name="Achilleas Kostoulas" userId="d5a2676ca4cb9c90" providerId="LiveId" clId="{50B0DE77-CC87-4DA2-B82F-218525E89A98}" dt="2023-06-22T12:25:09.583" v="3292" actId="478"/>
          <ac:picMkLst>
            <pc:docMk/>
            <pc:sldMk cId="3358862609" sldId="285"/>
            <ac:picMk id="7" creationId="{27CF965D-3064-4BE9-BE14-F834066979DD}"/>
          </ac:picMkLst>
        </pc:picChg>
        <pc:picChg chg="mod">
          <ac:chgData name="Achilleas Kostoulas" userId="d5a2676ca4cb9c90" providerId="LiveId" clId="{50B0DE77-CC87-4DA2-B82F-218525E89A98}" dt="2023-06-22T12:25:38.271" v="3296" actId="1076"/>
          <ac:picMkLst>
            <pc:docMk/>
            <pc:sldMk cId="3358862609" sldId="285"/>
            <ac:picMk id="9" creationId="{C4A78977-DD70-4F71-B216-03281AC9FDCE}"/>
          </ac:picMkLst>
        </pc:picChg>
      </pc:sldChg>
      <pc:sldChg chg="addSp modSp new mod ord">
        <pc:chgData name="Achilleas Kostoulas" userId="d5a2676ca4cb9c90" providerId="LiveId" clId="{50B0DE77-CC87-4DA2-B82F-218525E89A98}" dt="2022-02-19T09:01:04.016" v="196"/>
        <pc:sldMkLst>
          <pc:docMk/>
          <pc:sldMk cId="3972104630" sldId="286"/>
        </pc:sldMkLst>
        <pc:spChg chg="mod">
          <ac:chgData name="Achilleas Kostoulas" userId="d5a2676ca4cb9c90" providerId="LiveId" clId="{50B0DE77-CC87-4DA2-B82F-218525E89A98}" dt="2022-02-19T09:00:27.228" v="194" actId="20577"/>
          <ac:spMkLst>
            <pc:docMk/>
            <pc:sldMk cId="3972104630" sldId="286"/>
            <ac:spMk id="2" creationId="{03E1B92F-8C97-4A07-A5AE-01CBAEB248FD}"/>
          </ac:spMkLst>
        </pc:spChg>
        <pc:graphicFrameChg chg="add modGraphic">
          <ac:chgData name="Achilleas Kostoulas" userId="d5a2676ca4cb9c90" providerId="LiveId" clId="{50B0DE77-CC87-4DA2-B82F-218525E89A98}" dt="2022-02-19T09:00:04.617" v="141" actId="27022"/>
          <ac:graphicFrameMkLst>
            <pc:docMk/>
            <pc:sldMk cId="3972104630" sldId="286"/>
            <ac:graphicFrameMk id="5" creationId="{9D7035D9-2FA5-4C61-B6C6-1744D52071CB}"/>
          </ac:graphicFrameMkLst>
        </pc:graphicFrameChg>
      </pc:sldChg>
      <pc:sldChg chg="modSp new mod">
        <pc:chgData name="Achilleas Kostoulas" userId="d5a2676ca4cb9c90" providerId="LiveId" clId="{50B0DE77-CC87-4DA2-B82F-218525E89A98}" dt="2022-02-19T09:06:50.190" v="1087" actId="20577"/>
        <pc:sldMkLst>
          <pc:docMk/>
          <pc:sldMk cId="1292636792" sldId="287"/>
        </pc:sldMkLst>
        <pc:spChg chg="mod">
          <ac:chgData name="Achilleas Kostoulas" userId="d5a2676ca4cb9c90" providerId="LiveId" clId="{50B0DE77-CC87-4DA2-B82F-218525E89A98}" dt="2022-02-19T09:01:44.892" v="219" actId="20577"/>
          <ac:spMkLst>
            <pc:docMk/>
            <pc:sldMk cId="1292636792" sldId="287"/>
            <ac:spMk id="2" creationId="{E3C28A31-CC69-409A-A8E1-57BCEE10C864}"/>
          </ac:spMkLst>
        </pc:spChg>
        <pc:spChg chg="mod">
          <ac:chgData name="Achilleas Kostoulas" userId="d5a2676ca4cb9c90" providerId="LiveId" clId="{50B0DE77-CC87-4DA2-B82F-218525E89A98}" dt="2022-02-19T09:06:50.190" v="1087" actId="20577"/>
          <ac:spMkLst>
            <pc:docMk/>
            <pc:sldMk cId="1292636792" sldId="287"/>
            <ac:spMk id="3" creationId="{125CBE37-C758-49E3-8EC8-E551AED22856}"/>
          </ac:spMkLst>
        </pc:spChg>
      </pc:sldChg>
      <pc:sldChg chg="modSp new mod">
        <pc:chgData name="Achilleas Kostoulas" userId="d5a2676ca4cb9c90" providerId="LiveId" clId="{50B0DE77-CC87-4DA2-B82F-218525E89A98}" dt="2022-02-19T09:12:32.651" v="1792" actId="20577"/>
        <pc:sldMkLst>
          <pc:docMk/>
          <pc:sldMk cId="3242244116" sldId="288"/>
        </pc:sldMkLst>
        <pc:spChg chg="mod">
          <ac:chgData name="Achilleas Kostoulas" userId="d5a2676ca4cb9c90" providerId="LiveId" clId="{50B0DE77-CC87-4DA2-B82F-218525E89A98}" dt="2022-02-19T09:07:17.259" v="1113" actId="20577"/>
          <ac:spMkLst>
            <pc:docMk/>
            <pc:sldMk cId="3242244116" sldId="288"/>
            <ac:spMk id="2" creationId="{92EC0AB7-1BBD-4310-81BD-8490647C0095}"/>
          </ac:spMkLst>
        </pc:spChg>
        <pc:spChg chg="mod">
          <ac:chgData name="Achilleas Kostoulas" userId="d5a2676ca4cb9c90" providerId="LiveId" clId="{50B0DE77-CC87-4DA2-B82F-218525E89A98}" dt="2022-02-19T09:12:32.651" v="1792" actId="20577"/>
          <ac:spMkLst>
            <pc:docMk/>
            <pc:sldMk cId="3242244116" sldId="288"/>
            <ac:spMk id="3" creationId="{7EF826AF-BD48-4CAE-A624-8E8C506F0BC9}"/>
          </ac:spMkLst>
        </pc:spChg>
      </pc:sldChg>
      <pc:sldChg chg="addSp modSp new mod">
        <pc:chgData name="Achilleas Kostoulas" userId="d5a2676ca4cb9c90" providerId="LiveId" clId="{50B0DE77-CC87-4DA2-B82F-218525E89A98}" dt="2023-06-22T11:44:17.515" v="2010" actId="12788"/>
        <pc:sldMkLst>
          <pc:docMk/>
          <pc:sldMk cId="3004730320" sldId="289"/>
        </pc:sldMkLst>
        <pc:spChg chg="add mod">
          <ac:chgData name="Achilleas Kostoulas" userId="d5a2676ca4cb9c90" providerId="LiveId" clId="{50B0DE77-CC87-4DA2-B82F-218525E89A98}" dt="2023-06-22T11:44:17.515" v="2010" actId="12788"/>
          <ac:spMkLst>
            <pc:docMk/>
            <pc:sldMk cId="3004730320" sldId="289"/>
            <ac:spMk id="2" creationId="{F39A9087-7450-B25B-54B2-FE4E7CF587E6}"/>
          </ac:spMkLst>
        </pc:spChg>
      </pc:sldChg>
      <pc:sldChg chg="modSp new mod">
        <pc:chgData name="Achilleas Kostoulas" userId="d5a2676ca4cb9c90" providerId="LiveId" clId="{50B0DE77-CC87-4DA2-B82F-218525E89A98}" dt="2023-06-22T12:03:37.228" v="2984" actId="11"/>
        <pc:sldMkLst>
          <pc:docMk/>
          <pc:sldMk cId="3356317986" sldId="290"/>
        </pc:sldMkLst>
        <pc:spChg chg="mod">
          <ac:chgData name="Achilleas Kostoulas" userId="d5a2676ca4cb9c90" providerId="LiveId" clId="{50B0DE77-CC87-4DA2-B82F-218525E89A98}" dt="2023-06-22T11:49:34.045" v="2072" actId="207"/>
          <ac:spMkLst>
            <pc:docMk/>
            <pc:sldMk cId="3356317986" sldId="290"/>
            <ac:spMk id="2" creationId="{F55FD210-1823-60F2-7AED-B8C9668A2295}"/>
          </ac:spMkLst>
        </pc:spChg>
        <pc:spChg chg="mod">
          <ac:chgData name="Achilleas Kostoulas" userId="d5a2676ca4cb9c90" providerId="LiveId" clId="{50B0DE77-CC87-4DA2-B82F-218525E89A98}" dt="2023-06-22T12:03:37.228" v="2984" actId="11"/>
          <ac:spMkLst>
            <pc:docMk/>
            <pc:sldMk cId="3356317986" sldId="290"/>
            <ac:spMk id="3" creationId="{33C04BC7-F3D2-076A-99EF-6E21ED851C15}"/>
          </ac:spMkLst>
        </pc:spChg>
      </pc:sldChg>
      <pc:sldChg chg="addSp delSp modSp new del mod setBg modClrScheme chgLayout">
        <pc:chgData name="Achilleas Kostoulas" userId="d5a2676ca4cb9c90" providerId="LiveId" clId="{50B0DE77-CC87-4DA2-B82F-218525E89A98}" dt="2023-06-22T12:13:43.386" v="3193" actId="47"/>
        <pc:sldMkLst>
          <pc:docMk/>
          <pc:sldMk cId="3800135527" sldId="291"/>
        </pc:sldMkLst>
        <pc:spChg chg="mod ord">
          <ac:chgData name="Achilleas Kostoulas" userId="d5a2676ca4cb9c90" providerId="LiveId" clId="{50B0DE77-CC87-4DA2-B82F-218525E89A98}" dt="2023-06-22T11:55:06.077" v="2152" actId="26606"/>
          <ac:spMkLst>
            <pc:docMk/>
            <pc:sldMk cId="3800135527" sldId="291"/>
            <ac:spMk id="2" creationId="{59CC05C5-CF95-12B2-B317-D794317B3B1B}"/>
          </ac:spMkLst>
        </pc:spChg>
        <pc:spChg chg="del">
          <ac:chgData name="Achilleas Kostoulas" userId="d5a2676ca4cb9c90" providerId="LiveId" clId="{50B0DE77-CC87-4DA2-B82F-218525E89A98}" dt="2023-06-22T11:54:09.366" v="2112" actId="700"/>
          <ac:spMkLst>
            <pc:docMk/>
            <pc:sldMk cId="3800135527" sldId="291"/>
            <ac:spMk id="3" creationId="{1B206D69-4722-154C-80D5-41D7648B0E48}"/>
          </ac:spMkLst>
        </pc:spChg>
        <pc:spChg chg="del mod ord">
          <ac:chgData name="Achilleas Kostoulas" userId="d5a2676ca4cb9c90" providerId="LiveId" clId="{50B0DE77-CC87-4DA2-B82F-218525E89A98}" dt="2023-06-22T11:54:09.366" v="2112" actId="700"/>
          <ac:spMkLst>
            <pc:docMk/>
            <pc:sldMk cId="3800135527" sldId="291"/>
            <ac:spMk id="4" creationId="{5AF30201-21CA-62E6-1642-2618824092EA}"/>
          </ac:spMkLst>
        </pc:spChg>
        <pc:spChg chg="del">
          <ac:chgData name="Achilleas Kostoulas" userId="d5a2676ca4cb9c90" providerId="LiveId" clId="{50B0DE77-CC87-4DA2-B82F-218525E89A98}" dt="2023-06-22T11:54:09.366" v="2112" actId="700"/>
          <ac:spMkLst>
            <pc:docMk/>
            <pc:sldMk cId="3800135527" sldId="291"/>
            <ac:spMk id="5" creationId="{DD9C8193-1AAF-42E4-3CEA-4A8038CC64A3}"/>
          </ac:spMkLst>
        </pc:spChg>
        <pc:spChg chg="del">
          <ac:chgData name="Achilleas Kostoulas" userId="d5a2676ca4cb9c90" providerId="LiveId" clId="{50B0DE77-CC87-4DA2-B82F-218525E89A98}" dt="2023-06-22T11:54:09.366" v="2112" actId="700"/>
          <ac:spMkLst>
            <pc:docMk/>
            <pc:sldMk cId="3800135527" sldId="291"/>
            <ac:spMk id="6" creationId="{C603D5BA-026A-CE5F-F05A-88084B16A717}"/>
          </ac:spMkLst>
        </pc:spChg>
        <pc:spChg chg="add mod ord">
          <ac:chgData name="Achilleas Kostoulas" userId="d5a2676ca4cb9c90" providerId="LiveId" clId="{50B0DE77-CC87-4DA2-B82F-218525E89A98}" dt="2023-06-22T12:13:05.407" v="3160" actId="21"/>
          <ac:spMkLst>
            <pc:docMk/>
            <pc:sldMk cId="3800135527" sldId="291"/>
            <ac:spMk id="7" creationId="{E9868EFB-0E2E-77BB-3F8B-B12AAB63DC90}"/>
          </ac:spMkLst>
        </pc:spChg>
        <pc:spChg chg="add del">
          <ac:chgData name="Achilleas Kostoulas" userId="d5a2676ca4cb9c90" providerId="LiveId" clId="{50B0DE77-CC87-4DA2-B82F-218525E89A98}" dt="2023-06-22T11:55:06.077" v="2152" actId="26606"/>
          <ac:spMkLst>
            <pc:docMk/>
            <pc:sldMk cId="3800135527" sldId="291"/>
            <ac:spMk id="13" creationId="{6109556B-EAE9-4435-B409-0519F2CBDB14}"/>
          </ac:spMkLst>
        </pc:spChg>
        <pc:picChg chg="add del">
          <ac:chgData name="Achilleas Kostoulas" userId="d5a2676ca4cb9c90" providerId="LiveId" clId="{50B0DE77-CC87-4DA2-B82F-218525E89A98}" dt="2023-06-22T11:55:06.077" v="2152" actId="26606"/>
          <ac:picMkLst>
            <pc:docMk/>
            <pc:sldMk cId="3800135527" sldId="291"/>
            <ac:picMk id="9" creationId="{CF93FCB5-5BBC-2B2B-9C5E-FBB92B0BC6F5}"/>
          </ac:picMkLst>
        </pc:picChg>
        <pc:cxnChg chg="add del">
          <ac:chgData name="Achilleas Kostoulas" userId="d5a2676ca4cb9c90" providerId="LiveId" clId="{50B0DE77-CC87-4DA2-B82F-218525E89A98}" dt="2023-06-22T11:55:06.077" v="2152" actId="26606"/>
          <ac:cxnSpMkLst>
            <pc:docMk/>
            <pc:sldMk cId="3800135527" sldId="291"/>
            <ac:cxnSpMk id="15" creationId="{5814CCBE-423E-41B2-A9F3-82679F490EF4}"/>
          </ac:cxnSpMkLst>
        </pc:cxnChg>
      </pc:sldChg>
      <pc:sldChg chg="addSp modSp add mod modAnim">
        <pc:chgData name="Achilleas Kostoulas" userId="d5a2676ca4cb9c90" providerId="LiveId" clId="{50B0DE77-CC87-4DA2-B82F-218525E89A98}" dt="2023-06-22T14:51:29.839" v="9578" actId="20577"/>
        <pc:sldMkLst>
          <pc:docMk/>
          <pc:sldMk cId="3153657704" sldId="292"/>
        </pc:sldMkLst>
        <pc:spChg chg="mod">
          <ac:chgData name="Achilleas Kostoulas" userId="d5a2676ca4cb9c90" providerId="LiveId" clId="{50B0DE77-CC87-4DA2-B82F-218525E89A98}" dt="2023-06-22T12:11:01.175" v="3148" actId="404"/>
          <ac:spMkLst>
            <pc:docMk/>
            <pc:sldMk cId="3153657704" sldId="292"/>
            <ac:spMk id="2" creationId="{59CC05C5-CF95-12B2-B317-D794317B3B1B}"/>
          </ac:spMkLst>
        </pc:spChg>
        <pc:spChg chg="add mod">
          <ac:chgData name="Achilleas Kostoulas" userId="d5a2676ca4cb9c90" providerId="LiveId" clId="{50B0DE77-CC87-4DA2-B82F-218525E89A98}" dt="2023-06-22T12:11:46.287" v="3154" actId="14100"/>
          <ac:spMkLst>
            <pc:docMk/>
            <pc:sldMk cId="3153657704" sldId="292"/>
            <ac:spMk id="4" creationId="{2212D3FA-6A60-FB4F-E97D-E1A5A6E815F6}"/>
          </ac:spMkLst>
        </pc:spChg>
        <pc:spChg chg="mod">
          <ac:chgData name="Achilleas Kostoulas" userId="d5a2676ca4cb9c90" providerId="LiveId" clId="{50B0DE77-CC87-4DA2-B82F-218525E89A98}" dt="2023-06-22T14:51:29.839" v="9578" actId="20577"/>
          <ac:spMkLst>
            <pc:docMk/>
            <pc:sldMk cId="3153657704" sldId="292"/>
            <ac:spMk id="7" creationId="{E9868EFB-0E2E-77BB-3F8B-B12AAB63DC90}"/>
          </ac:spMkLst>
        </pc:spChg>
        <pc:picChg chg="add mod">
          <ac:chgData name="Achilleas Kostoulas" userId="d5a2676ca4cb9c90" providerId="LiveId" clId="{50B0DE77-CC87-4DA2-B82F-218525E89A98}" dt="2023-06-22T11:57:41.327" v="2479"/>
          <ac:picMkLst>
            <pc:docMk/>
            <pc:sldMk cId="3153657704" sldId="292"/>
            <ac:picMk id="3" creationId="{E10371DE-91AB-4E6C-2565-18A4B0910D34}"/>
          </ac:picMkLst>
        </pc:picChg>
      </pc:sldChg>
      <pc:sldChg chg="modSp new mod">
        <pc:chgData name="Achilleas Kostoulas" userId="d5a2676ca4cb9c90" providerId="LiveId" clId="{50B0DE77-CC87-4DA2-B82F-218525E89A98}" dt="2023-06-22T12:06:16.792" v="3077" actId="27636"/>
        <pc:sldMkLst>
          <pc:docMk/>
          <pc:sldMk cId="481599036" sldId="293"/>
        </pc:sldMkLst>
        <pc:spChg chg="mod">
          <ac:chgData name="Achilleas Kostoulas" userId="d5a2676ca4cb9c90" providerId="LiveId" clId="{50B0DE77-CC87-4DA2-B82F-218525E89A98}" dt="2023-06-22T12:02:46.399" v="2894" actId="207"/>
          <ac:spMkLst>
            <pc:docMk/>
            <pc:sldMk cId="481599036" sldId="293"/>
            <ac:spMk id="2" creationId="{3A62E69E-446E-C9C3-7D53-7EEE0F905011}"/>
          </ac:spMkLst>
        </pc:spChg>
        <pc:spChg chg="mod">
          <ac:chgData name="Achilleas Kostoulas" userId="d5a2676ca4cb9c90" providerId="LiveId" clId="{50B0DE77-CC87-4DA2-B82F-218525E89A98}" dt="2023-06-22T12:06:16.792" v="3077" actId="27636"/>
          <ac:spMkLst>
            <pc:docMk/>
            <pc:sldMk cId="481599036" sldId="293"/>
            <ac:spMk id="3" creationId="{EDED0C09-3548-8D9E-334C-2AE7EA801EBD}"/>
          </ac:spMkLst>
        </pc:spChg>
      </pc:sldChg>
      <pc:sldChg chg="addSp modSp new mod modClrScheme chgLayout">
        <pc:chgData name="Achilleas Kostoulas" userId="d5a2676ca4cb9c90" providerId="LiveId" clId="{50B0DE77-CC87-4DA2-B82F-218525E89A98}" dt="2023-07-08T14:12:03.762" v="9802" actId="11"/>
        <pc:sldMkLst>
          <pc:docMk/>
          <pc:sldMk cId="1046107845" sldId="294"/>
        </pc:sldMkLst>
        <pc:spChg chg="add mod">
          <ac:chgData name="Achilleas Kostoulas" userId="d5a2676ca4cb9c90" providerId="LiveId" clId="{50B0DE77-CC87-4DA2-B82F-218525E89A98}" dt="2023-06-22T12:07:14.070" v="3102" actId="207"/>
          <ac:spMkLst>
            <pc:docMk/>
            <pc:sldMk cId="1046107845" sldId="294"/>
            <ac:spMk id="2" creationId="{A962D1EB-67D5-B080-0A67-D103579AA4D7}"/>
          </ac:spMkLst>
        </pc:spChg>
        <pc:spChg chg="add mod">
          <ac:chgData name="Achilleas Kostoulas" userId="d5a2676ca4cb9c90" providerId="LiveId" clId="{50B0DE77-CC87-4DA2-B82F-218525E89A98}" dt="2023-07-08T14:12:03.762" v="9802" actId="11"/>
          <ac:spMkLst>
            <pc:docMk/>
            <pc:sldMk cId="1046107845" sldId="294"/>
            <ac:spMk id="3" creationId="{A49022EF-D21A-E9D3-3BCB-777A3AFAD726}"/>
          </ac:spMkLst>
        </pc:spChg>
      </pc:sldChg>
      <pc:sldChg chg="addSp delSp modSp new mod">
        <pc:chgData name="Achilleas Kostoulas" userId="d5a2676ca4cb9c90" providerId="LiveId" clId="{50B0DE77-CC87-4DA2-B82F-218525E89A98}" dt="2023-06-22T12:27:19.812" v="3387" actId="11"/>
        <pc:sldMkLst>
          <pc:docMk/>
          <pc:sldMk cId="1374608125" sldId="295"/>
        </pc:sldMkLst>
        <pc:spChg chg="mod">
          <ac:chgData name="Achilleas Kostoulas" userId="d5a2676ca4cb9c90" providerId="LiveId" clId="{50B0DE77-CC87-4DA2-B82F-218525E89A98}" dt="2023-06-22T12:07:57.490" v="3117" actId="207"/>
          <ac:spMkLst>
            <pc:docMk/>
            <pc:sldMk cId="1374608125" sldId="295"/>
            <ac:spMk id="2" creationId="{B59B8476-B66B-A6F4-00EE-5DE64900A271}"/>
          </ac:spMkLst>
        </pc:spChg>
        <pc:spChg chg="add del mod">
          <ac:chgData name="Achilleas Kostoulas" userId="d5a2676ca4cb9c90" providerId="LiveId" clId="{50B0DE77-CC87-4DA2-B82F-218525E89A98}" dt="2023-06-22T12:27:19.812" v="3387" actId="11"/>
          <ac:spMkLst>
            <pc:docMk/>
            <pc:sldMk cId="1374608125" sldId="295"/>
            <ac:spMk id="3" creationId="{009F1ABB-06D5-EABA-4BED-7350369B6B77}"/>
          </ac:spMkLst>
        </pc:spChg>
      </pc:sldChg>
      <pc:sldChg chg="modSp add mod ord">
        <pc:chgData name="Achilleas Kostoulas" userId="d5a2676ca4cb9c90" providerId="LiveId" clId="{50B0DE77-CC87-4DA2-B82F-218525E89A98}" dt="2023-06-22T12:13:39.886" v="3192" actId="20577"/>
        <pc:sldMkLst>
          <pc:docMk/>
          <pc:sldMk cId="3657855749" sldId="296"/>
        </pc:sldMkLst>
        <pc:spChg chg="mod">
          <ac:chgData name="Achilleas Kostoulas" userId="d5a2676ca4cb9c90" providerId="LiveId" clId="{50B0DE77-CC87-4DA2-B82F-218525E89A98}" dt="2023-06-22T12:13:39.886" v="3192" actId="20577"/>
          <ac:spMkLst>
            <pc:docMk/>
            <pc:sldMk cId="3657855749" sldId="296"/>
            <ac:spMk id="2" creationId="{42916A1E-1BA0-4DF5-A3D5-8AF9218ECD79}"/>
          </ac:spMkLst>
        </pc:spChg>
        <pc:spChg chg="mod">
          <ac:chgData name="Achilleas Kostoulas" userId="d5a2676ca4cb9c90" providerId="LiveId" clId="{50B0DE77-CC87-4DA2-B82F-218525E89A98}" dt="2023-06-22T12:13:14.623" v="3161"/>
          <ac:spMkLst>
            <pc:docMk/>
            <pc:sldMk cId="3657855749" sldId="296"/>
            <ac:spMk id="3" creationId="{89D302A4-DE18-442B-B292-C7DD33417BDD}"/>
          </ac:spMkLst>
        </pc:spChg>
      </pc:sldChg>
      <pc:sldChg chg="delSp modSp add mod delAnim">
        <pc:chgData name="Achilleas Kostoulas" userId="d5a2676ca4cb9c90" providerId="LiveId" clId="{50B0DE77-CC87-4DA2-B82F-218525E89A98}" dt="2023-06-22T15:04:11.096" v="9707" actId="113"/>
        <pc:sldMkLst>
          <pc:docMk/>
          <pc:sldMk cId="429875102" sldId="297"/>
        </pc:sldMkLst>
        <pc:spChg chg="mod">
          <ac:chgData name="Achilleas Kostoulas" userId="d5a2676ca4cb9c90" providerId="LiveId" clId="{50B0DE77-CC87-4DA2-B82F-218525E89A98}" dt="2023-06-22T12:14:31.843" v="3205" actId="20577"/>
          <ac:spMkLst>
            <pc:docMk/>
            <pc:sldMk cId="429875102" sldId="297"/>
            <ac:spMk id="2" creationId="{59CC05C5-CF95-12B2-B317-D794317B3B1B}"/>
          </ac:spMkLst>
        </pc:spChg>
        <pc:spChg chg="del">
          <ac:chgData name="Achilleas Kostoulas" userId="d5a2676ca4cb9c90" providerId="LiveId" clId="{50B0DE77-CC87-4DA2-B82F-218525E89A98}" dt="2023-06-22T12:15:10.912" v="3210" actId="478"/>
          <ac:spMkLst>
            <pc:docMk/>
            <pc:sldMk cId="429875102" sldId="297"/>
            <ac:spMk id="4" creationId="{2212D3FA-6A60-FB4F-E97D-E1A5A6E815F6}"/>
          </ac:spMkLst>
        </pc:spChg>
        <pc:spChg chg="mod">
          <ac:chgData name="Achilleas Kostoulas" userId="d5a2676ca4cb9c90" providerId="LiveId" clId="{50B0DE77-CC87-4DA2-B82F-218525E89A98}" dt="2023-06-22T15:04:11.096" v="9707" actId="113"/>
          <ac:spMkLst>
            <pc:docMk/>
            <pc:sldMk cId="429875102" sldId="297"/>
            <ac:spMk id="7" creationId="{E9868EFB-0E2E-77BB-3F8B-B12AAB63DC90}"/>
          </ac:spMkLst>
        </pc:spChg>
        <pc:picChg chg="del">
          <ac:chgData name="Achilleas Kostoulas" userId="d5a2676ca4cb9c90" providerId="LiveId" clId="{50B0DE77-CC87-4DA2-B82F-218525E89A98}" dt="2023-06-22T12:15:12.882" v="3211" actId="478"/>
          <ac:picMkLst>
            <pc:docMk/>
            <pc:sldMk cId="429875102" sldId="297"/>
            <ac:picMk id="3" creationId="{E10371DE-91AB-4E6C-2565-18A4B0910D34}"/>
          </ac:picMkLst>
        </pc:picChg>
      </pc:sldChg>
      <pc:sldChg chg="modSp new mod">
        <pc:chgData name="Achilleas Kostoulas" userId="d5a2676ca4cb9c90" providerId="LiveId" clId="{50B0DE77-CC87-4DA2-B82F-218525E89A98}" dt="2023-06-22T12:18:57.479" v="3236" actId="179"/>
        <pc:sldMkLst>
          <pc:docMk/>
          <pc:sldMk cId="929594928" sldId="298"/>
        </pc:sldMkLst>
        <pc:spChg chg="mod">
          <ac:chgData name="Achilleas Kostoulas" userId="d5a2676ca4cb9c90" providerId="LiveId" clId="{50B0DE77-CC87-4DA2-B82F-218525E89A98}" dt="2023-06-22T12:18:34.939" v="3232" actId="404"/>
          <ac:spMkLst>
            <pc:docMk/>
            <pc:sldMk cId="929594928" sldId="298"/>
            <ac:spMk id="2" creationId="{12EA91F4-D3C1-09EC-D905-183C41EEA912}"/>
          </ac:spMkLst>
        </pc:spChg>
        <pc:spChg chg="mod">
          <ac:chgData name="Achilleas Kostoulas" userId="d5a2676ca4cb9c90" providerId="LiveId" clId="{50B0DE77-CC87-4DA2-B82F-218525E89A98}" dt="2023-06-22T12:18:57.479" v="3236" actId="179"/>
          <ac:spMkLst>
            <pc:docMk/>
            <pc:sldMk cId="929594928" sldId="298"/>
            <ac:spMk id="3" creationId="{56A711B9-620A-F9E2-8B95-BFD7AE65B134}"/>
          </ac:spMkLst>
        </pc:spChg>
      </pc:sldChg>
      <pc:sldChg chg="addSp modSp new mod setBg">
        <pc:chgData name="Achilleas Kostoulas" userId="d5a2676ca4cb9c90" providerId="LiveId" clId="{50B0DE77-CC87-4DA2-B82F-218525E89A98}" dt="2023-06-22T12:19:58.444" v="3242" actId="26606"/>
        <pc:sldMkLst>
          <pc:docMk/>
          <pc:sldMk cId="2390193048" sldId="299"/>
        </pc:sldMkLst>
        <pc:spChg chg="add">
          <ac:chgData name="Achilleas Kostoulas" userId="d5a2676ca4cb9c90" providerId="LiveId" clId="{50B0DE77-CC87-4DA2-B82F-218525E89A98}" dt="2023-06-22T12:19:58.444" v="3242" actId="26606"/>
          <ac:spMkLst>
            <pc:docMk/>
            <pc:sldMk cId="2390193048" sldId="299"/>
            <ac:spMk id="7" creationId="{904C0BC6-B04D-4459-B721-9C030C392739}"/>
          </ac:spMkLst>
        </pc:spChg>
        <pc:spChg chg="add">
          <ac:chgData name="Achilleas Kostoulas" userId="d5a2676ca4cb9c90" providerId="LiveId" clId="{50B0DE77-CC87-4DA2-B82F-218525E89A98}" dt="2023-06-22T12:19:58.444" v="3242" actId="26606"/>
          <ac:spMkLst>
            <pc:docMk/>
            <pc:sldMk cId="2390193048" sldId="299"/>
            <ac:spMk id="9" creationId="{CB2F024E-D853-479C-B5A9-08293A2D7212}"/>
          </ac:spMkLst>
        </pc:spChg>
        <pc:picChg chg="add mod">
          <ac:chgData name="Achilleas Kostoulas" userId="d5a2676ca4cb9c90" providerId="LiveId" clId="{50B0DE77-CC87-4DA2-B82F-218525E89A98}" dt="2023-06-22T12:19:58.444" v="3242" actId="26606"/>
          <ac:picMkLst>
            <pc:docMk/>
            <pc:sldMk cId="2390193048" sldId="299"/>
            <ac:picMk id="2" creationId="{368F4462-16AD-B11A-C1B6-A6F0B4E49E80}"/>
          </ac:picMkLst>
        </pc:picChg>
      </pc:sldChg>
      <pc:sldChg chg="addSp delSp modSp new del mod setBg modAnim">
        <pc:chgData name="Achilleas Kostoulas" userId="d5a2676ca4cb9c90" providerId="LiveId" clId="{50B0DE77-CC87-4DA2-B82F-218525E89A98}" dt="2023-06-22T12:49:16.180" v="5382" actId="47"/>
        <pc:sldMkLst>
          <pc:docMk/>
          <pc:sldMk cId="410652098" sldId="300"/>
        </pc:sldMkLst>
        <pc:spChg chg="add del mod">
          <ac:chgData name="Achilleas Kostoulas" userId="d5a2676ca4cb9c90" providerId="LiveId" clId="{50B0DE77-CC87-4DA2-B82F-218525E89A98}" dt="2023-06-22T12:21:06.524" v="3247"/>
          <ac:spMkLst>
            <pc:docMk/>
            <pc:sldMk cId="410652098" sldId="300"/>
            <ac:spMk id="4" creationId="{4544EE25-D76D-415D-7BB4-9F4B8C1082B0}"/>
          </ac:spMkLst>
        </pc:spChg>
        <pc:picChg chg="add del mod">
          <ac:chgData name="Achilleas Kostoulas" userId="d5a2676ca4cb9c90" providerId="LiveId" clId="{50B0DE77-CC87-4DA2-B82F-218525E89A98}" dt="2023-06-22T12:45:00.109" v="4799" actId="21"/>
          <ac:picMkLst>
            <pc:docMk/>
            <pc:sldMk cId="410652098" sldId="300"/>
            <ac:picMk id="2" creationId="{BAE51719-A0AC-F9A7-0C2B-5239E6C1CC2A}"/>
          </ac:picMkLst>
        </pc:picChg>
        <pc:picChg chg="add del mod">
          <ac:chgData name="Achilleas Kostoulas" userId="d5a2676ca4cb9c90" providerId="LiveId" clId="{50B0DE77-CC87-4DA2-B82F-218525E89A98}" dt="2023-06-22T12:21:06.524" v="3247"/>
          <ac:picMkLst>
            <pc:docMk/>
            <pc:sldMk cId="410652098" sldId="300"/>
            <ac:picMk id="3" creationId="{C8929DB0-64F1-0490-9262-20840CFE4C39}"/>
          </ac:picMkLst>
        </pc:picChg>
      </pc:sldChg>
      <pc:sldChg chg="addSp delSp modSp new del mod">
        <pc:chgData name="Achilleas Kostoulas" userId="d5a2676ca4cb9c90" providerId="LiveId" clId="{50B0DE77-CC87-4DA2-B82F-218525E89A98}" dt="2023-06-22T12:52:50.488" v="5814" actId="47"/>
        <pc:sldMkLst>
          <pc:docMk/>
          <pc:sldMk cId="3555007808" sldId="301"/>
        </pc:sldMkLst>
        <pc:picChg chg="add del mod">
          <ac:chgData name="Achilleas Kostoulas" userId="d5a2676ca4cb9c90" providerId="LiveId" clId="{50B0DE77-CC87-4DA2-B82F-218525E89A98}" dt="2023-06-22T12:50:37.768" v="5421" actId="21"/>
          <ac:picMkLst>
            <pc:docMk/>
            <pc:sldMk cId="3555007808" sldId="301"/>
            <ac:picMk id="2" creationId="{4F303702-7C7F-D5FE-9601-82C6BB762B75}"/>
          </ac:picMkLst>
        </pc:picChg>
      </pc:sldChg>
      <pc:sldChg chg="modSp new mod">
        <pc:chgData name="Achilleas Kostoulas" userId="d5a2676ca4cb9c90" providerId="LiveId" clId="{50B0DE77-CC87-4DA2-B82F-218525E89A98}" dt="2023-06-22T12:23:58.519" v="3282" actId="179"/>
        <pc:sldMkLst>
          <pc:docMk/>
          <pc:sldMk cId="326688160" sldId="302"/>
        </pc:sldMkLst>
        <pc:spChg chg="mod">
          <ac:chgData name="Achilleas Kostoulas" userId="d5a2676ca4cb9c90" providerId="LiveId" clId="{50B0DE77-CC87-4DA2-B82F-218525E89A98}" dt="2023-06-22T12:23:44.112" v="3280" actId="115"/>
          <ac:spMkLst>
            <pc:docMk/>
            <pc:sldMk cId="326688160" sldId="302"/>
            <ac:spMk id="2" creationId="{354F2778-A0E2-BDD8-907C-54131EE9E59E}"/>
          </ac:spMkLst>
        </pc:spChg>
        <pc:spChg chg="mod">
          <ac:chgData name="Achilleas Kostoulas" userId="d5a2676ca4cb9c90" providerId="LiveId" clId="{50B0DE77-CC87-4DA2-B82F-218525E89A98}" dt="2023-06-22T12:23:58.519" v="3282" actId="179"/>
          <ac:spMkLst>
            <pc:docMk/>
            <pc:sldMk cId="326688160" sldId="302"/>
            <ac:spMk id="3" creationId="{32DF1AFA-7651-CCD5-0576-D8DE44AE5FFB}"/>
          </ac:spMkLst>
        </pc:spChg>
      </pc:sldChg>
      <pc:sldChg chg="addSp delSp modSp new mod ord setBg modClrScheme chgLayout">
        <pc:chgData name="Achilleas Kostoulas" userId="d5a2676ca4cb9c90" providerId="LiveId" clId="{50B0DE77-CC87-4DA2-B82F-218525E89A98}" dt="2023-06-22T12:40:34.396" v="4275" actId="20577"/>
        <pc:sldMkLst>
          <pc:docMk/>
          <pc:sldMk cId="380874486" sldId="303"/>
        </pc:sldMkLst>
        <pc:spChg chg="del">
          <ac:chgData name="Achilleas Kostoulas" userId="d5a2676ca4cb9c90" providerId="LiveId" clId="{50B0DE77-CC87-4DA2-B82F-218525E89A98}" dt="2023-06-22T12:24:47.471" v="3288" actId="700"/>
          <ac:spMkLst>
            <pc:docMk/>
            <pc:sldMk cId="380874486" sldId="303"/>
            <ac:spMk id="2" creationId="{7CDE5E12-7804-FD0A-BB45-0617D169970D}"/>
          </ac:spMkLst>
        </pc:spChg>
        <pc:spChg chg="del">
          <ac:chgData name="Achilleas Kostoulas" userId="d5a2676ca4cb9c90" providerId="LiveId" clId="{50B0DE77-CC87-4DA2-B82F-218525E89A98}" dt="2023-06-22T12:24:47.471" v="3288" actId="700"/>
          <ac:spMkLst>
            <pc:docMk/>
            <pc:sldMk cId="380874486" sldId="303"/>
            <ac:spMk id="3" creationId="{DE0A0930-67F3-E8DA-8D1E-F93A54373014}"/>
          </ac:spMkLst>
        </pc:spChg>
        <pc:spChg chg="add mod ord">
          <ac:chgData name="Achilleas Kostoulas" userId="d5a2676ca4cb9c90" providerId="LiveId" clId="{50B0DE77-CC87-4DA2-B82F-218525E89A98}" dt="2023-06-22T12:37:57.671" v="3867" actId="313"/>
          <ac:spMkLst>
            <pc:docMk/>
            <pc:sldMk cId="380874486" sldId="303"/>
            <ac:spMk id="5" creationId="{8C16FFA6-4614-59D0-9D0D-597396100265}"/>
          </ac:spMkLst>
        </pc:spChg>
        <pc:spChg chg="add mod ord">
          <ac:chgData name="Achilleas Kostoulas" userId="d5a2676ca4cb9c90" providerId="LiveId" clId="{50B0DE77-CC87-4DA2-B82F-218525E89A98}" dt="2023-06-22T12:40:34.396" v="4275" actId="20577"/>
          <ac:spMkLst>
            <pc:docMk/>
            <pc:sldMk cId="380874486" sldId="303"/>
            <ac:spMk id="6" creationId="{D5680514-EF79-12F4-053D-CF31D13958D6}"/>
          </ac:spMkLst>
        </pc:spChg>
        <pc:picChg chg="add mod">
          <ac:chgData name="Achilleas Kostoulas" userId="d5a2676ca4cb9c90" providerId="LiveId" clId="{50B0DE77-CC87-4DA2-B82F-218525E89A98}" dt="2023-06-22T12:39:56.273" v="4182" actId="1076"/>
          <ac:picMkLst>
            <pc:docMk/>
            <pc:sldMk cId="380874486" sldId="303"/>
            <ac:picMk id="4" creationId="{2C12DB55-C9AF-08F3-06C8-F11A725887B6}"/>
          </ac:picMkLst>
        </pc:picChg>
      </pc:sldChg>
      <pc:sldChg chg="addSp modSp new mod modClrScheme chgLayout">
        <pc:chgData name="Achilleas Kostoulas" userId="d5a2676ca4cb9c90" providerId="LiveId" clId="{50B0DE77-CC87-4DA2-B82F-218525E89A98}" dt="2023-07-08T14:07:09.081" v="9708" actId="313"/>
        <pc:sldMkLst>
          <pc:docMk/>
          <pc:sldMk cId="3909071730" sldId="304"/>
        </pc:sldMkLst>
        <pc:spChg chg="add mod ord">
          <ac:chgData name="Achilleas Kostoulas" userId="d5a2676ca4cb9c90" providerId="LiveId" clId="{50B0DE77-CC87-4DA2-B82F-218525E89A98}" dt="2023-07-08T14:07:09.081" v="9708" actId="313"/>
          <ac:spMkLst>
            <pc:docMk/>
            <pc:sldMk cId="3909071730" sldId="304"/>
            <ac:spMk id="3" creationId="{ABBD9E83-23C3-E932-D513-698C804ABCD0}"/>
          </ac:spMkLst>
        </pc:spChg>
        <pc:spChg chg="add mod ord">
          <ac:chgData name="Achilleas Kostoulas" userId="d5a2676ca4cb9c90" providerId="LiveId" clId="{50B0DE77-CC87-4DA2-B82F-218525E89A98}" dt="2023-06-22T12:44:04.825" v="4796" actId="20577"/>
          <ac:spMkLst>
            <pc:docMk/>
            <pc:sldMk cId="3909071730" sldId="304"/>
            <ac:spMk id="4" creationId="{276AB301-70A5-F35C-1508-A127DC2D538F}"/>
          </ac:spMkLst>
        </pc:spChg>
        <pc:picChg chg="add mod">
          <ac:chgData name="Achilleas Kostoulas" userId="d5a2676ca4cb9c90" providerId="LiveId" clId="{50B0DE77-CC87-4DA2-B82F-218525E89A98}" dt="2023-06-22T12:36:35.257" v="3759" actId="1076"/>
          <ac:picMkLst>
            <pc:docMk/>
            <pc:sldMk cId="3909071730" sldId="304"/>
            <ac:picMk id="2" creationId="{A8D0F03B-2F7E-6B67-80B3-DD5C81C890F0}"/>
          </ac:picMkLst>
        </pc:picChg>
      </pc:sldChg>
      <pc:sldChg chg="addSp delSp modSp add mod setBg">
        <pc:chgData name="Achilleas Kostoulas" userId="d5a2676ca4cb9c90" providerId="LiveId" clId="{50B0DE77-CC87-4DA2-B82F-218525E89A98}" dt="2023-06-22T12:50:15.771" v="5393" actId="20577"/>
        <pc:sldMkLst>
          <pc:docMk/>
          <pc:sldMk cId="4194885685" sldId="305"/>
        </pc:sldMkLst>
        <pc:spChg chg="mod">
          <ac:chgData name="Achilleas Kostoulas" userId="d5a2676ca4cb9c90" providerId="LiveId" clId="{50B0DE77-CC87-4DA2-B82F-218525E89A98}" dt="2023-06-22T12:50:15.771" v="5393" actId="20577"/>
          <ac:spMkLst>
            <pc:docMk/>
            <pc:sldMk cId="4194885685" sldId="305"/>
            <ac:spMk id="5" creationId="{8C16FFA6-4614-59D0-9D0D-597396100265}"/>
          </ac:spMkLst>
        </pc:spChg>
        <pc:spChg chg="mod">
          <ac:chgData name="Achilleas Kostoulas" userId="d5a2676ca4cb9c90" providerId="LiveId" clId="{50B0DE77-CC87-4DA2-B82F-218525E89A98}" dt="2023-06-22T12:49:09.362" v="5381" actId="20577"/>
          <ac:spMkLst>
            <pc:docMk/>
            <pc:sldMk cId="4194885685" sldId="305"/>
            <ac:spMk id="6" creationId="{D5680514-EF79-12F4-053D-CF31D13958D6}"/>
          </ac:spMkLst>
        </pc:spChg>
        <pc:picChg chg="add mod">
          <ac:chgData name="Achilleas Kostoulas" userId="d5a2676ca4cb9c90" providerId="LiveId" clId="{50B0DE77-CC87-4DA2-B82F-218525E89A98}" dt="2023-06-22T12:45:07.426" v="4801" actId="1076"/>
          <ac:picMkLst>
            <pc:docMk/>
            <pc:sldMk cId="4194885685" sldId="305"/>
            <ac:picMk id="2" creationId="{7AAB5ECD-2D8F-17DD-A6AE-90AC58D92C25}"/>
          </ac:picMkLst>
        </pc:picChg>
        <pc:picChg chg="del">
          <ac:chgData name="Achilleas Kostoulas" userId="d5a2676ca4cb9c90" providerId="LiveId" clId="{50B0DE77-CC87-4DA2-B82F-218525E89A98}" dt="2023-06-22T12:44:57.166" v="4798" actId="478"/>
          <ac:picMkLst>
            <pc:docMk/>
            <pc:sldMk cId="4194885685" sldId="305"/>
            <ac:picMk id="4" creationId="{2C12DB55-C9AF-08F3-06C8-F11A725887B6}"/>
          </ac:picMkLst>
        </pc:picChg>
      </pc:sldChg>
      <pc:sldChg chg="addSp modSp new mod">
        <pc:chgData name="Achilleas Kostoulas" userId="d5a2676ca4cb9c90" providerId="LiveId" clId="{50B0DE77-CC87-4DA2-B82F-218525E89A98}" dt="2023-06-22T12:52:45.799" v="5813" actId="20577"/>
        <pc:sldMkLst>
          <pc:docMk/>
          <pc:sldMk cId="2231199538" sldId="306"/>
        </pc:sldMkLst>
        <pc:spChg chg="mod">
          <ac:chgData name="Achilleas Kostoulas" userId="d5a2676ca4cb9c90" providerId="LiveId" clId="{50B0DE77-CC87-4DA2-B82F-218525E89A98}" dt="2023-06-22T12:50:27.284" v="5419" actId="20577"/>
          <ac:spMkLst>
            <pc:docMk/>
            <pc:sldMk cId="2231199538" sldId="306"/>
            <ac:spMk id="2" creationId="{D91A07A6-5A07-DF47-A316-C516B8865D3F}"/>
          </ac:spMkLst>
        </pc:spChg>
        <pc:spChg chg="mod">
          <ac:chgData name="Achilleas Kostoulas" userId="d5a2676ca4cb9c90" providerId="LiveId" clId="{50B0DE77-CC87-4DA2-B82F-218525E89A98}" dt="2023-06-22T12:52:45.799" v="5813" actId="20577"/>
          <ac:spMkLst>
            <pc:docMk/>
            <pc:sldMk cId="2231199538" sldId="306"/>
            <ac:spMk id="3" creationId="{7BDBC7B2-8429-B1CE-706D-1CBBD57D6090}"/>
          </ac:spMkLst>
        </pc:spChg>
        <pc:picChg chg="add mod">
          <ac:chgData name="Achilleas Kostoulas" userId="d5a2676ca4cb9c90" providerId="LiveId" clId="{50B0DE77-CC87-4DA2-B82F-218525E89A98}" dt="2023-06-22T12:52:00.148" v="5631" actId="1076"/>
          <ac:picMkLst>
            <pc:docMk/>
            <pc:sldMk cId="2231199538" sldId="306"/>
            <ac:picMk id="4" creationId="{747B2BD8-003B-1F64-5C82-B39E7EB6CF64}"/>
          </ac:picMkLst>
        </pc:picChg>
      </pc:sldChg>
      <pc:sldChg chg="modSp new mod">
        <pc:chgData name="Achilleas Kostoulas" userId="d5a2676ca4cb9c90" providerId="LiveId" clId="{50B0DE77-CC87-4DA2-B82F-218525E89A98}" dt="2023-06-22T12:58:40.987" v="6756" actId="20577"/>
        <pc:sldMkLst>
          <pc:docMk/>
          <pc:sldMk cId="271213900" sldId="307"/>
        </pc:sldMkLst>
        <pc:spChg chg="mod">
          <ac:chgData name="Achilleas Kostoulas" userId="d5a2676ca4cb9c90" providerId="LiveId" clId="{50B0DE77-CC87-4DA2-B82F-218525E89A98}" dt="2023-06-22T12:53:31.498" v="5833" actId="20577"/>
          <ac:spMkLst>
            <pc:docMk/>
            <pc:sldMk cId="271213900" sldId="307"/>
            <ac:spMk id="2" creationId="{CFC75BE6-1DCE-292B-08B4-85697BCFCB28}"/>
          </ac:spMkLst>
        </pc:spChg>
        <pc:spChg chg="mod">
          <ac:chgData name="Achilleas Kostoulas" userId="d5a2676ca4cb9c90" providerId="LiveId" clId="{50B0DE77-CC87-4DA2-B82F-218525E89A98}" dt="2023-06-22T12:58:40.987" v="6756" actId="20577"/>
          <ac:spMkLst>
            <pc:docMk/>
            <pc:sldMk cId="271213900" sldId="307"/>
            <ac:spMk id="3" creationId="{0316944B-E5B6-455E-A5A2-7B7E94DD28F5}"/>
          </ac:spMkLst>
        </pc:spChg>
      </pc:sldChg>
      <pc:sldChg chg="addSp modSp new">
        <pc:chgData name="Achilleas Kostoulas" userId="d5a2676ca4cb9c90" providerId="LiveId" clId="{50B0DE77-CC87-4DA2-B82F-218525E89A98}" dt="2023-06-22T13:18:51.077" v="6758"/>
        <pc:sldMkLst>
          <pc:docMk/>
          <pc:sldMk cId="3870839055" sldId="308"/>
        </pc:sldMkLst>
        <pc:picChg chg="add mod">
          <ac:chgData name="Achilleas Kostoulas" userId="d5a2676ca4cb9c90" providerId="LiveId" clId="{50B0DE77-CC87-4DA2-B82F-218525E89A98}" dt="2023-06-22T13:18:51.077" v="6758"/>
          <ac:picMkLst>
            <pc:docMk/>
            <pc:sldMk cId="3870839055" sldId="308"/>
            <ac:picMk id="2" creationId="{ED4901F9-DA4C-A918-8F3F-8D470806608C}"/>
          </ac:picMkLst>
        </pc:picChg>
      </pc:sldChg>
      <pc:sldChg chg="addSp delSp modSp new mod modClrScheme chgLayout">
        <pc:chgData name="Achilleas Kostoulas" userId="d5a2676ca4cb9c90" providerId="LiveId" clId="{50B0DE77-CC87-4DA2-B82F-218525E89A98}" dt="2023-06-22T13:32:53.646" v="7398" actId="1076"/>
        <pc:sldMkLst>
          <pc:docMk/>
          <pc:sldMk cId="3136946334" sldId="309"/>
        </pc:sldMkLst>
        <pc:spChg chg="add mod ord">
          <ac:chgData name="Achilleas Kostoulas" userId="d5a2676ca4cb9c90" providerId="LiveId" clId="{50B0DE77-CC87-4DA2-B82F-218525E89A98}" dt="2023-06-22T13:21:17.949" v="6802" actId="20577"/>
          <ac:spMkLst>
            <pc:docMk/>
            <pc:sldMk cId="3136946334" sldId="309"/>
            <ac:spMk id="3" creationId="{7D9B3001-4B7C-D7D7-C9C0-8CBBC2A04819}"/>
          </ac:spMkLst>
        </pc:spChg>
        <pc:spChg chg="add mod ord">
          <ac:chgData name="Achilleas Kostoulas" userId="d5a2676ca4cb9c90" providerId="LiveId" clId="{50B0DE77-CC87-4DA2-B82F-218525E89A98}" dt="2023-06-22T13:32:48.917" v="7397" actId="20577"/>
          <ac:spMkLst>
            <pc:docMk/>
            <pc:sldMk cId="3136946334" sldId="309"/>
            <ac:spMk id="4" creationId="{92D550F4-617A-B948-33BD-9EDEDB982647}"/>
          </ac:spMkLst>
        </pc:spChg>
        <pc:graphicFrameChg chg="add del mod">
          <ac:chgData name="Achilleas Kostoulas" userId="d5a2676ca4cb9c90" providerId="LiveId" clId="{50B0DE77-CC87-4DA2-B82F-218525E89A98}" dt="2023-06-22T13:28:23.222" v="7226"/>
          <ac:graphicFrameMkLst>
            <pc:docMk/>
            <pc:sldMk cId="3136946334" sldId="309"/>
            <ac:graphicFrameMk id="5" creationId="{A3B252F1-5F49-C837-2B82-FAA6A712F2FD}"/>
          </ac:graphicFrameMkLst>
        </pc:graphicFrameChg>
        <pc:picChg chg="add mod modCrop">
          <ac:chgData name="Achilleas Kostoulas" userId="d5a2676ca4cb9c90" providerId="LiveId" clId="{50B0DE77-CC87-4DA2-B82F-218525E89A98}" dt="2023-06-22T13:32:53.646" v="7398" actId="1076"/>
          <ac:picMkLst>
            <pc:docMk/>
            <pc:sldMk cId="3136946334" sldId="309"/>
            <ac:picMk id="2" creationId="{BE106FD8-1BF3-242D-4267-E5B1909C965D}"/>
          </ac:picMkLst>
        </pc:picChg>
      </pc:sldChg>
      <pc:sldChg chg="modSp new mod ord">
        <pc:chgData name="Achilleas Kostoulas" userId="d5a2676ca4cb9c90" providerId="LiveId" clId="{50B0DE77-CC87-4DA2-B82F-218525E89A98}" dt="2023-06-22T13:39:07.978" v="8281"/>
        <pc:sldMkLst>
          <pc:docMk/>
          <pc:sldMk cId="1671140344" sldId="310"/>
        </pc:sldMkLst>
        <pc:spChg chg="mod">
          <ac:chgData name="Achilleas Kostoulas" userId="d5a2676ca4cb9c90" providerId="LiveId" clId="{50B0DE77-CC87-4DA2-B82F-218525E89A98}" dt="2023-06-22T13:33:47.204" v="7526" actId="20577"/>
          <ac:spMkLst>
            <pc:docMk/>
            <pc:sldMk cId="1671140344" sldId="310"/>
            <ac:spMk id="2" creationId="{33544F68-5C73-DAB4-B2F9-FC8C99E64669}"/>
          </ac:spMkLst>
        </pc:spChg>
        <pc:spChg chg="mod">
          <ac:chgData name="Achilleas Kostoulas" userId="d5a2676ca4cb9c90" providerId="LiveId" clId="{50B0DE77-CC87-4DA2-B82F-218525E89A98}" dt="2023-06-22T13:38:51.826" v="8279" actId="207"/>
          <ac:spMkLst>
            <pc:docMk/>
            <pc:sldMk cId="1671140344" sldId="310"/>
            <ac:spMk id="3" creationId="{30E558BE-1377-2A73-AED6-5827558F064C}"/>
          </ac:spMkLst>
        </pc:spChg>
      </pc:sldChg>
      <pc:sldChg chg="addSp modSp new mod setBg">
        <pc:chgData name="Achilleas Kostoulas" userId="d5a2676ca4cb9c90" providerId="LiveId" clId="{50B0DE77-CC87-4DA2-B82F-218525E89A98}" dt="2023-06-22T13:54:14.282" v="9525" actId="207"/>
        <pc:sldMkLst>
          <pc:docMk/>
          <pc:sldMk cId="1838368428" sldId="311"/>
        </pc:sldMkLst>
        <pc:spChg chg="mod">
          <ac:chgData name="Achilleas Kostoulas" userId="d5a2676ca4cb9c90" providerId="LiveId" clId="{50B0DE77-CC87-4DA2-B82F-218525E89A98}" dt="2023-06-22T13:54:00.792" v="9523" actId="313"/>
          <ac:spMkLst>
            <pc:docMk/>
            <pc:sldMk cId="1838368428" sldId="311"/>
            <ac:spMk id="2" creationId="{0CEB6CF9-D84E-FB0A-2518-3B45B525CF8E}"/>
          </ac:spMkLst>
        </pc:spChg>
        <pc:spChg chg="mod">
          <ac:chgData name="Achilleas Kostoulas" userId="d5a2676ca4cb9c90" providerId="LiveId" clId="{50B0DE77-CC87-4DA2-B82F-218525E89A98}" dt="2023-06-22T13:54:14.282" v="9525" actId="207"/>
          <ac:spMkLst>
            <pc:docMk/>
            <pc:sldMk cId="1838368428" sldId="311"/>
            <ac:spMk id="3" creationId="{31DFD262-56C8-E117-145D-6DAEC471B923}"/>
          </ac:spMkLst>
        </pc:spChg>
        <pc:picChg chg="add mod">
          <ac:chgData name="Achilleas Kostoulas" userId="d5a2676ca4cb9c90" providerId="LiveId" clId="{50B0DE77-CC87-4DA2-B82F-218525E89A98}" dt="2023-06-22T13:53:57.993" v="9522" actId="26606"/>
          <ac:picMkLst>
            <pc:docMk/>
            <pc:sldMk cId="1838368428" sldId="311"/>
            <ac:picMk id="2050" creationId="{7A19A16C-8662-A641-41CC-5CD6BF9D450D}"/>
          </ac:picMkLst>
        </pc:picChg>
      </pc:sldChg>
      <pc:sldMasterChg chg="modSp mod modSldLayout">
        <pc:chgData name="Achilleas Kostoulas" userId="d5a2676ca4cb9c90" providerId="LiveId" clId="{50B0DE77-CC87-4DA2-B82F-218525E89A98}" dt="2024-02-01T09:58:06.193" v="9805" actId="20577"/>
        <pc:sldMasterMkLst>
          <pc:docMk/>
          <pc:sldMasterMk cId="2034619716" sldId="2147483752"/>
        </pc:sldMasterMkLst>
        <pc:spChg chg="mod">
          <ac:chgData name="Achilleas Kostoulas" userId="d5a2676ca4cb9c90" providerId="LiveId" clId="{50B0DE77-CC87-4DA2-B82F-218525E89A98}" dt="2023-06-22T12:09:44.594" v="3120" actId="2711"/>
          <ac:spMkLst>
            <pc:docMk/>
            <pc:sldMasterMk cId="2034619716" sldId="2147483752"/>
            <ac:spMk id="2" creationId="{00000000-0000-0000-0000-000000000000}"/>
          </ac:spMkLst>
        </pc:spChg>
        <pc:cxnChg chg="mod">
          <ac:chgData name="Achilleas Kostoulas" userId="d5a2676ca4cb9c90" providerId="LiveId" clId="{50B0DE77-CC87-4DA2-B82F-218525E89A98}" dt="2023-06-22T12:08:34.729" v="3118" actId="208"/>
          <ac:cxnSpMkLst>
            <pc:docMk/>
            <pc:sldMasterMk cId="2034619716" sldId="2147483752"/>
            <ac:cxnSpMk id="7" creationId="{00000000-0000-0000-0000-000000000000}"/>
          </ac:cxnSpMkLst>
        </pc:cxnChg>
        <pc:sldLayoutChg chg="addSp delSp modSp mod">
          <pc:chgData name="Achilleas Kostoulas" userId="d5a2676ca4cb9c90" providerId="LiveId" clId="{50B0DE77-CC87-4DA2-B82F-218525E89A98}" dt="2024-02-01T09:58:06.193" v="9805" actId="20577"/>
          <pc:sldLayoutMkLst>
            <pc:docMk/>
            <pc:sldMasterMk cId="2034619716" sldId="2147483752"/>
            <pc:sldLayoutMk cId="418040966" sldId="2147483753"/>
          </pc:sldLayoutMkLst>
          <pc:spChg chg="del">
            <ac:chgData name="Achilleas Kostoulas" userId="d5a2676ca4cb9c90" providerId="LiveId" clId="{50B0DE77-CC87-4DA2-B82F-218525E89A98}" dt="2023-06-22T11:38:52.674" v="1902" actId="478"/>
            <ac:spMkLst>
              <pc:docMk/>
              <pc:sldMasterMk cId="2034619716" sldId="2147483752"/>
              <pc:sldLayoutMk cId="418040966" sldId="2147483753"/>
              <ac:spMk id="2" creationId="{00000000-0000-0000-0000-000000000000}"/>
            </ac:spMkLst>
          </pc:spChg>
          <pc:spChg chg="del">
            <ac:chgData name="Achilleas Kostoulas" userId="d5a2676ca4cb9c90" providerId="LiveId" clId="{50B0DE77-CC87-4DA2-B82F-218525E89A98}" dt="2023-06-22T11:38:54.726" v="1903" actId="478"/>
            <ac:spMkLst>
              <pc:docMk/>
              <pc:sldMasterMk cId="2034619716" sldId="2147483752"/>
              <pc:sldLayoutMk cId="418040966" sldId="2147483753"/>
              <ac:spMk id="3" creationId="{00000000-0000-0000-0000-000000000000}"/>
            </ac:spMkLst>
          </pc:spChg>
          <pc:spChg chg="del">
            <ac:chgData name="Achilleas Kostoulas" userId="d5a2676ca4cb9c90" providerId="LiveId" clId="{50B0DE77-CC87-4DA2-B82F-218525E89A98}" dt="2023-06-22T11:38:57.581" v="1905" actId="478"/>
            <ac:spMkLst>
              <pc:docMk/>
              <pc:sldMasterMk cId="2034619716" sldId="2147483752"/>
              <pc:sldLayoutMk cId="418040966" sldId="2147483753"/>
              <ac:spMk id="10" creationId="{00000000-0000-0000-0000-000000000000}"/>
            </ac:spMkLst>
          </pc:spChg>
          <pc:spChg chg="mod">
            <ac:chgData name="Achilleas Kostoulas" userId="d5a2676ca4cb9c90" providerId="LiveId" clId="{50B0DE77-CC87-4DA2-B82F-218525E89A98}" dt="2024-02-01T09:58:06.193" v="9805" actId="20577"/>
            <ac:spMkLst>
              <pc:docMk/>
              <pc:sldMasterMk cId="2034619716" sldId="2147483752"/>
              <pc:sldLayoutMk cId="418040966" sldId="2147483753"/>
              <ac:spMk id="15" creationId="{F91EAD47-99DC-0803-6873-1E01C803DE74}"/>
            </ac:spMkLst>
          </pc:spChg>
          <pc:spChg chg="add mod">
            <ac:chgData name="Achilleas Kostoulas" userId="d5a2676ca4cb9c90" providerId="LiveId" clId="{50B0DE77-CC87-4DA2-B82F-218525E89A98}" dt="2023-06-22T11:42:00.379" v="1935" actId="242"/>
            <ac:spMkLst>
              <pc:docMk/>
              <pc:sldMasterMk cId="2034619716" sldId="2147483752"/>
              <pc:sldLayoutMk cId="418040966" sldId="2147483753"/>
              <ac:spMk id="16" creationId="{623DE3F5-2977-FAA3-CC3C-D0DAFE1EA39F}"/>
            </ac:spMkLst>
          </pc:spChg>
          <pc:grpChg chg="add mod">
            <ac:chgData name="Achilleas Kostoulas" userId="d5a2676ca4cb9c90" providerId="LiveId" clId="{50B0DE77-CC87-4DA2-B82F-218525E89A98}" dt="2023-06-22T11:40:25.436" v="1917" actId="1076"/>
            <ac:grpSpMkLst>
              <pc:docMk/>
              <pc:sldMasterMk cId="2034619716" sldId="2147483752"/>
              <pc:sldLayoutMk cId="418040966" sldId="2147483753"/>
              <ac:grpSpMk id="13" creationId="{9C078B05-8109-858A-CA01-5AE30B158F99}"/>
            </ac:grpSpMkLst>
          </pc:grpChg>
          <pc:picChg chg="add del">
            <ac:chgData name="Achilleas Kostoulas" userId="d5a2676ca4cb9c90" providerId="LiveId" clId="{50B0DE77-CC87-4DA2-B82F-218525E89A98}" dt="2023-06-22T11:39:02.631" v="1907"/>
            <ac:picMkLst>
              <pc:docMk/>
              <pc:sldMasterMk cId="2034619716" sldId="2147483752"/>
              <pc:sldLayoutMk cId="418040966" sldId="2147483753"/>
              <ac:picMk id="7" creationId="{368FE28B-BDFD-C6EE-15CF-ECE65C8C4578}"/>
            </ac:picMkLst>
          </pc:picChg>
          <pc:picChg chg="add mod">
            <ac:chgData name="Achilleas Kostoulas" userId="d5a2676ca4cb9c90" providerId="LiveId" clId="{50B0DE77-CC87-4DA2-B82F-218525E89A98}" dt="2023-06-22T11:40:19.917" v="1916" actId="1076"/>
            <ac:picMkLst>
              <pc:docMk/>
              <pc:sldMasterMk cId="2034619716" sldId="2147483752"/>
              <pc:sldLayoutMk cId="418040966" sldId="2147483753"/>
              <ac:picMk id="12" creationId="{11049798-0245-4AE2-E1BE-A980D718CD6E}"/>
            </ac:picMkLst>
          </pc:picChg>
          <pc:picChg chg="mod">
            <ac:chgData name="Achilleas Kostoulas" userId="d5a2676ca4cb9c90" providerId="LiveId" clId="{50B0DE77-CC87-4DA2-B82F-218525E89A98}" dt="2023-06-22T11:40:14.730" v="1915"/>
            <ac:picMkLst>
              <pc:docMk/>
              <pc:sldMasterMk cId="2034619716" sldId="2147483752"/>
              <pc:sldLayoutMk cId="418040966" sldId="2147483753"/>
              <ac:picMk id="14" creationId="{1B1BEE48-FA1A-7B3A-76B6-4D133EB0C384}"/>
            </ac:picMkLst>
          </pc:picChg>
          <pc:cxnChg chg="del">
            <ac:chgData name="Achilleas Kostoulas" userId="d5a2676ca4cb9c90" providerId="LiveId" clId="{50B0DE77-CC87-4DA2-B82F-218525E89A98}" dt="2023-06-22T11:38:56.197" v="1904" actId="478"/>
            <ac:cxnSpMkLst>
              <pc:docMk/>
              <pc:sldMasterMk cId="2034619716" sldId="2147483752"/>
              <pc:sldLayoutMk cId="418040966" sldId="2147483753"/>
              <ac:cxnSpMk id="8" creationId="{00000000-0000-0000-0000-000000000000}"/>
            </ac:cxnSpMkLst>
          </pc:cxnChg>
        </pc:sldLayoutChg>
        <pc:sldLayoutChg chg="addSp delSp modSp mod">
          <pc:chgData name="Achilleas Kostoulas" userId="d5a2676ca4cb9c90" providerId="LiveId" clId="{50B0DE77-CC87-4DA2-B82F-218525E89A98}" dt="2023-06-22T11:49:17.870" v="2070" actId="692"/>
          <pc:sldLayoutMkLst>
            <pc:docMk/>
            <pc:sldMasterMk cId="2034619716" sldId="2147483752"/>
            <pc:sldLayoutMk cId="3281212587" sldId="2147483755"/>
          </pc:sldLayoutMkLst>
          <pc:spChg chg="mod">
            <ac:chgData name="Achilleas Kostoulas" userId="d5a2676ca4cb9c90" providerId="LiveId" clId="{50B0DE77-CC87-4DA2-B82F-218525E89A98}" dt="2023-06-22T11:49:09.877" v="2069" actId="2711"/>
            <ac:spMkLst>
              <pc:docMk/>
              <pc:sldMasterMk cId="2034619716" sldId="2147483752"/>
              <pc:sldLayoutMk cId="3281212587" sldId="2147483755"/>
              <ac:spMk id="2" creationId="{00000000-0000-0000-0000-000000000000}"/>
            </ac:spMkLst>
          </pc:spChg>
          <pc:spChg chg="del">
            <ac:chgData name="Achilleas Kostoulas" userId="d5a2676ca4cb9c90" providerId="LiveId" clId="{50B0DE77-CC87-4DA2-B82F-218525E89A98}" dt="2023-06-22T11:47:05.844" v="2011" actId="478"/>
            <ac:spMkLst>
              <pc:docMk/>
              <pc:sldMasterMk cId="2034619716" sldId="2147483752"/>
              <pc:sldLayoutMk cId="3281212587" sldId="2147483755"/>
              <ac:spMk id="9" creationId="{00000000-0000-0000-0000-000000000000}"/>
            </ac:spMkLst>
          </pc:spChg>
          <pc:spChg chg="del">
            <ac:chgData name="Achilleas Kostoulas" userId="d5a2676ca4cb9c90" providerId="LiveId" clId="{50B0DE77-CC87-4DA2-B82F-218525E89A98}" dt="2023-06-22T11:47:51.032" v="2024" actId="478"/>
            <ac:spMkLst>
              <pc:docMk/>
              <pc:sldMasterMk cId="2034619716" sldId="2147483752"/>
              <pc:sldLayoutMk cId="3281212587" sldId="2147483755"/>
              <ac:spMk id="11" creationId="{00000000-0000-0000-0000-000000000000}"/>
            </ac:spMkLst>
          </pc:spChg>
          <pc:picChg chg="add del">
            <ac:chgData name="Achilleas Kostoulas" userId="d5a2676ca4cb9c90" providerId="LiveId" clId="{50B0DE77-CC87-4DA2-B82F-218525E89A98}" dt="2023-06-22T11:47:09.801" v="2013"/>
            <ac:picMkLst>
              <pc:docMk/>
              <pc:sldMasterMk cId="2034619716" sldId="2147483752"/>
              <pc:sldLayoutMk cId="3281212587" sldId="2147483755"/>
              <ac:picMk id="7" creationId="{9A000488-BD1D-A2EA-2981-08A5DC756EF8}"/>
            </ac:picMkLst>
          </pc:picChg>
          <pc:picChg chg="add mod ord">
            <ac:chgData name="Achilleas Kostoulas" userId="d5a2676ca4cb9c90" providerId="LiveId" clId="{50B0DE77-CC87-4DA2-B82F-218525E89A98}" dt="2023-06-22T11:47:41.107" v="2023" actId="167"/>
            <ac:picMkLst>
              <pc:docMk/>
              <pc:sldMasterMk cId="2034619716" sldId="2147483752"/>
              <pc:sldLayoutMk cId="3281212587" sldId="2147483755"/>
              <ac:picMk id="12" creationId="{4507F256-8774-3CD5-C2F2-95E0C7763393}"/>
            </ac:picMkLst>
          </pc:picChg>
          <pc:cxnChg chg="mod">
            <ac:chgData name="Achilleas Kostoulas" userId="d5a2676ca4cb9c90" providerId="LiveId" clId="{50B0DE77-CC87-4DA2-B82F-218525E89A98}" dt="2023-06-22T11:49:17.870" v="2070" actId="692"/>
            <ac:cxnSpMkLst>
              <pc:docMk/>
              <pc:sldMasterMk cId="2034619716" sldId="2147483752"/>
              <pc:sldLayoutMk cId="3281212587" sldId="2147483755"/>
              <ac:cxnSpMk id="8" creationId="{00000000-0000-0000-0000-000000000000}"/>
            </ac:cxnSpMkLst>
          </pc:cxnChg>
        </pc:sldLayoutChg>
        <pc:sldLayoutChg chg="modSp">
          <pc:chgData name="Achilleas Kostoulas" userId="d5a2676ca4cb9c90" providerId="LiveId" clId="{50B0DE77-CC87-4DA2-B82F-218525E89A98}" dt="2023-06-22T12:10:00.253" v="3122" actId="207"/>
          <pc:sldLayoutMkLst>
            <pc:docMk/>
            <pc:sldMasterMk cId="2034619716" sldId="2147483752"/>
            <pc:sldLayoutMk cId="3634778372" sldId="2147483757"/>
          </pc:sldLayoutMkLst>
          <pc:spChg chg="mod">
            <ac:chgData name="Achilleas Kostoulas" userId="d5a2676ca4cb9c90" providerId="LiveId" clId="{50B0DE77-CC87-4DA2-B82F-218525E89A98}" dt="2023-06-22T12:09:19.169" v="3119" actId="207"/>
            <ac:spMkLst>
              <pc:docMk/>
              <pc:sldMasterMk cId="2034619716" sldId="2147483752"/>
              <pc:sldLayoutMk cId="3634778372" sldId="2147483757"/>
              <ac:spMk id="3" creationId="{00000000-0000-0000-0000-000000000000}"/>
            </ac:spMkLst>
          </pc:spChg>
          <pc:spChg chg="mod">
            <ac:chgData name="Achilleas Kostoulas" userId="d5a2676ca4cb9c90" providerId="LiveId" clId="{50B0DE77-CC87-4DA2-B82F-218525E89A98}" dt="2023-06-22T12:10:00.253" v="3122" actId="207"/>
            <ac:spMkLst>
              <pc:docMk/>
              <pc:sldMasterMk cId="2034619716" sldId="2147483752"/>
              <pc:sldLayoutMk cId="3634778372" sldId="2147483757"/>
              <ac:spMk id="5" creationId="{00000000-0000-0000-0000-000000000000}"/>
            </ac:spMkLst>
          </pc:sp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C21A28-FD1E-46A1-9E45-621F918D2252}"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6D75DB60-F029-4ABC-9E66-BF9BCD46B7DE}">
      <dgm:prSet/>
      <dgm:spPr/>
      <dgm:t>
        <a:bodyPr/>
        <a:lstStyle/>
        <a:p>
          <a:r>
            <a:rPr lang="el-GR" dirty="0"/>
            <a:t>Συγχρονικές και διαχρονικές οπτικές της γλωσσολογίας</a:t>
          </a:r>
          <a:endParaRPr lang="en-US" dirty="0"/>
        </a:p>
      </dgm:t>
    </dgm:pt>
    <dgm:pt modelId="{74ECA809-4466-48D5-A836-88FFEF8C0AD7}" type="parTrans" cxnId="{409AA0F7-C5D7-494D-AD70-F8935386085D}">
      <dgm:prSet/>
      <dgm:spPr/>
      <dgm:t>
        <a:bodyPr/>
        <a:lstStyle/>
        <a:p>
          <a:endParaRPr lang="en-US"/>
        </a:p>
      </dgm:t>
    </dgm:pt>
    <dgm:pt modelId="{7B881255-3B8E-4F64-BA05-FCBF3A042F32}" type="sibTrans" cxnId="{409AA0F7-C5D7-494D-AD70-F8935386085D}">
      <dgm:prSet/>
      <dgm:spPr/>
      <dgm:t>
        <a:bodyPr/>
        <a:lstStyle/>
        <a:p>
          <a:endParaRPr lang="en-US"/>
        </a:p>
      </dgm:t>
    </dgm:pt>
    <dgm:pt modelId="{90C76238-7E26-411F-9A7C-E180313A4B44}">
      <dgm:prSet/>
      <dgm:spPr/>
      <dgm:t>
        <a:bodyPr/>
        <a:lstStyle/>
        <a:p>
          <a:r>
            <a:rPr lang="el-GR"/>
            <a:t>Διαχρονική αλλαγή: Διεργασίες και παραδείγματα</a:t>
          </a:r>
          <a:endParaRPr lang="en-US"/>
        </a:p>
      </dgm:t>
    </dgm:pt>
    <dgm:pt modelId="{A882725C-FFCF-4019-ACFC-0E7ECC1F0D2E}" type="parTrans" cxnId="{9BC3E3B3-0104-4DF4-A3F6-76C12F3E9467}">
      <dgm:prSet/>
      <dgm:spPr/>
      <dgm:t>
        <a:bodyPr/>
        <a:lstStyle/>
        <a:p>
          <a:endParaRPr lang="en-US"/>
        </a:p>
      </dgm:t>
    </dgm:pt>
    <dgm:pt modelId="{828A3704-DC92-4F28-A4DF-54C4F762D822}" type="sibTrans" cxnId="{9BC3E3B3-0104-4DF4-A3F6-76C12F3E9467}">
      <dgm:prSet/>
      <dgm:spPr/>
      <dgm:t>
        <a:bodyPr/>
        <a:lstStyle/>
        <a:p>
          <a:endParaRPr lang="en-US"/>
        </a:p>
      </dgm:t>
    </dgm:pt>
    <dgm:pt modelId="{779C460A-7D9E-4C0E-94B9-472C0C91B74E}">
      <dgm:prSet/>
      <dgm:spPr/>
      <dgm:t>
        <a:bodyPr/>
        <a:lstStyle/>
        <a:p>
          <a:r>
            <a:rPr lang="el-GR"/>
            <a:t>Στάσεις και ιδεολογίες για την συνέχεια και την αλλαγή</a:t>
          </a:r>
          <a:endParaRPr lang="en-US"/>
        </a:p>
      </dgm:t>
    </dgm:pt>
    <dgm:pt modelId="{D9512552-8C6A-4253-9026-4A19CE1C2801}" type="parTrans" cxnId="{FBA4E65C-7347-48FC-BCA5-744D5A63970B}">
      <dgm:prSet/>
      <dgm:spPr/>
      <dgm:t>
        <a:bodyPr/>
        <a:lstStyle/>
        <a:p>
          <a:endParaRPr lang="en-US"/>
        </a:p>
      </dgm:t>
    </dgm:pt>
    <dgm:pt modelId="{004FC6AA-4EB0-4CA1-819C-73C3E0908FF4}" type="sibTrans" cxnId="{FBA4E65C-7347-48FC-BCA5-744D5A63970B}">
      <dgm:prSet/>
      <dgm:spPr/>
      <dgm:t>
        <a:bodyPr/>
        <a:lstStyle/>
        <a:p>
          <a:endParaRPr lang="en-US"/>
        </a:p>
      </dgm:t>
    </dgm:pt>
    <dgm:pt modelId="{D44134A5-EF70-49BB-AFC9-FF7A70A0DC76}" type="pres">
      <dgm:prSet presAssocID="{13C21A28-FD1E-46A1-9E45-621F918D2252}" presName="outerComposite" presStyleCnt="0">
        <dgm:presLayoutVars>
          <dgm:chMax val="5"/>
          <dgm:dir/>
          <dgm:resizeHandles val="exact"/>
        </dgm:presLayoutVars>
      </dgm:prSet>
      <dgm:spPr/>
    </dgm:pt>
    <dgm:pt modelId="{DD587EC5-3727-4CD9-80F0-F3F36D61EB44}" type="pres">
      <dgm:prSet presAssocID="{13C21A28-FD1E-46A1-9E45-621F918D2252}" presName="dummyMaxCanvas" presStyleCnt="0">
        <dgm:presLayoutVars/>
      </dgm:prSet>
      <dgm:spPr/>
    </dgm:pt>
    <dgm:pt modelId="{CEC053F8-2F7B-45FE-B45E-8B3193D72E30}" type="pres">
      <dgm:prSet presAssocID="{13C21A28-FD1E-46A1-9E45-621F918D2252}" presName="ThreeNodes_1" presStyleLbl="node1" presStyleIdx="0" presStyleCnt="3">
        <dgm:presLayoutVars>
          <dgm:bulletEnabled val="1"/>
        </dgm:presLayoutVars>
      </dgm:prSet>
      <dgm:spPr/>
    </dgm:pt>
    <dgm:pt modelId="{D5FBD396-29C8-4B1B-B72A-903AB692A54A}" type="pres">
      <dgm:prSet presAssocID="{13C21A28-FD1E-46A1-9E45-621F918D2252}" presName="ThreeNodes_2" presStyleLbl="node1" presStyleIdx="1" presStyleCnt="3">
        <dgm:presLayoutVars>
          <dgm:bulletEnabled val="1"/>
        </dgm:presLayoutVars>
      </dgm:prSet>
      <dgm:spPr/>
    </dgm:pt>
    <dgm:pt modelId="{FD4C922A-AB44-411A-BB52-EF9B2A1E1A45}" type="pres">
      <dgm:prSet presAssocID="{13C21A28-FD1E-46A1-9E45-621F918D2252}" presName="ThreeNodes_3" presStyleLbl="node1" presStyleIdx="2" presStyleCnt="3">
        <dgm:presLayoutVars>
          <dgm:bulletEnabled val="1"/>
        </dgm:presLayoutVars>
      </dgm:prSet>
      <dgm:spPr/>
    </dgm:pt>
    <dgm:pt modelId="{92217256-2A4E-46B6-9200-8CF178C7F2EB}" type="pres">
      <dgm:prSet presAssocID="{13C21A28-FD1E-46A1-9E45-621F918D2252}" presName="ThreeConn_1-2" presStyleLbl="fgAccFollowNode1" presStyleIdx="0" presStyleCnt="2">
        <dgm:presLayoutVars>
          <dgm:bulletEnabled val="1"/>
        </dgm:presLayoutVars>
      </dgm:prSet>
      <dgm:spPr/>
    </dgm:pt>
    <dgm:pt modelId="{55438871-2818-42E8-8550-70C53A517D31}" type="pres">
      <dgm:prSet presAssocID="{13C21A28-FD1E-46A1-9E45-621F918D2252}" presName="ThreeConn_2-3" presStyleLbl="fgAccFollowNode1" presStyleIdx="1" presStyleCnt="2">
        <dgm:presLayoutVars>
          <dgm:bulletEnabled val="1"/>
        </dgm:presLayoutVars>
      </dgm:prSet>
      <dgm:spPr/>
    </dgm:pt>
    <dgm:pt modelId="{640F3D34-493E-4FD3-8C26-B74E58E05F1F}" type="pres">
      <dgm:prSet presAssocID="{13C21A28-FD1E-46A1-9E45-621F918D2252}" presName="ThreeNodes_1_text" presStyleLbl="node1" presStyleIdx="2" presStyleCnt="3">
        <dgm:presLayoutVars>
          <dgm:bulletEnabled val="1"/>
        </dgm:presLayoutVars>
      </dgm:prSet>
      <dgm:spPr/>
    </dgm:pt>
    <dgm:pt modelId="{D89504A9-1AF3-429E-B123-54F91DC3BBA3}" type="pres">
      <dgm:prSet presAssocID="{13C21A28-FD1E-46A1-9E45-621F918D2252}" presName="ThreeNodes_2_text" presStyleLbl="node1" presStyleIdx="2" presStyleCnt="3">
        <dgm:presLayoutVars>
          <dgm:bulletEnabled val="1"/>
        </dgm:presLayoutVars>
      </dgm:prSet>
      <dgm:spPr/>
    </dgm:pt>
    <dgm:pt modelId="{C22A2302-DDC5-4562-AE3C-A53B75A58F91}" type="pres">
      <dgm:prSet presAssocID="{13C21A28-FD1E-46A1-9E45-621F918D2252}" presName="ThreeNodes_3_text" presStyleLbl="node1" presStyleIdx="2" presStyleCnt="3">
        <dgm:presLayoutVars>
          <dgm:bulletEnabled val="1"/>
        </dgm:presLayoutVars>
      </dgm:prSet>
      <dgm:spPr/>
    </dgm:pt>
  </dgm:ptLst>
  <dgm:cxnLst>
    <dgm:cxn modelId="{F199B606-AA7F-4706-A40F-FDBA7CDDD90E}" type="presOf" srcId="{6D75DB60-F029-4ABC-9E66-BF9BCD46B7DE}" destId="{640F3D34-493E-4FD3-8C26-B74E58E05F1F}" srcOrd="1" destOrd="0" presId="urn:microsoft.com/office/officeart/2005/8/layout/vProcess5"/>
    <dgm:cxn modelId="{5FEC7429-9403-409F-8A7C-30E85597C992}" type="presOf" srcId="{90C76238-7E26-411F-9A7C-E180313A4B44}" destId="{D5FBD396-29C8-4B1B-B72A-903AB692A54A}" srcOrd="0" destOrd="0" presId="urn:microsoft.com/office/officeart/2005/8/layout/vProcess5"/>
    <dgm:cxn modelId="{EEFB8437-ACC4-4694-AB23-1A70EBC4FE9F}" type="presOf" srcId="{779C460A-7D9E-4C0E-94B9-472C0C91B74E}" destId="{C22A2302-DDC5-4562-AE3C-A53B75A58F91}" srcOrd="1" destOrd="0" presId="urn:microsoft.com/office/officeart/2005/8/layout/vProcess5"/>
    <dgm:cxn modelId="{FBA4E65C-7347-48FC-BCA5-744D5A63970B}" srcId="{13C21A28-FD1E-46A1-9E45-621F918D2252}" destId="{779C460A-7D9E-4C0E-94B9-472C0C91B74E}" srcOrd="2" destOrd="0" parTransId="{D9512552-8C6A-4253-9026-4A19CE1C2801}" sibTransId="{004FC6AA-4EB0-4CA1-819C-73C3E0908FF4}"/>
    <dgm:cxn modelId="{25E6E943-F54A-4F55-820F-D9BB367D7AF1}" type="presOf" srcId="{7B881255-3B8E-4F64-BA05-FCBF3A042F32}" destId="{92217256-2A4E-46B6-9200-8CF178C7F2EB}" srcOrd="0" destOrd="0" presId="urn:microsoft.com/office/officeart/2005/8/layout/vProcess5"/>
    <dgm:cxn modelId="{D337EA47-F9B9-49DA-AA94-A971CE6D3622}" type="presOf" srcId="{6D75DB60-F029-4ABC-9E66-BF9BCD46B7DE}" destId="{CEC053F8-2F7B-45FE-B45E-8B3193D72E30}" srcOrd="0" destOrd="0" presId="urn:microsoft.com/office/officeart/2005/8/layout/vProcess5"/>
    <dgm:cxn modelId="{51B6F572-EE2D-4ECF-9031-37056B2CA3C0}" type="presOf" srcId="{90C76238-7E26-411F-9A7C-E180313A4B44}" destId="{D89504A9-1AF3-429E-B123-54F91DC3BBA3}" srcOrd="1" destOrd="0" presId="urn:microsoft.com/office/officeart/2005/8/layout/vProcess5"/>
    <dgm:cxn modelId="{551923AB-67F0-4CF7-874B-0A9FE45F65E0}" type="presOf" srcId="{828A3704-DC92-4F28-A4DF-54C4F762D822}" destId="{55438871-2818-42E8-8550-70C53A517D31}" srcOrd="0" destOrd="0" presId="urn:microsoft.com/office/officeart/2005/8/layout/vProcess5"/>
    <dgm:cxn modelId="{3DD04DB2-0986-4A57-8A9A-CADC6D0324C7}" type="presOf" srcId="{13C21A28-FD1E-46A1-9E45-621F918D2252}" destId="{D44134A5-EF70-49BB-AFC9-FF7A70A0DC76}" srcOrd="0" destOrd="0" presId="urn:microsoft.com/office/officeart/2005/8/layout/vProcess5"/>
    <dgm:cxn modelId="{9BC3E3B3-0104-4DF4-A3F6-76C12F3E9467}" srcId="{13C21A28-FD1E-46A1-9E45-621F918D2252}" destId="{90C76238-7E26-411F-9A7C-E180313A4B44}" srcOrd="1" destOrd="0" parTransId="{A882725C-FFCF-4019-ACFC-0E7ECC1F0D2E}" sibTransId="{828A3704-DC92-4F28-A4DF-54C4F762D822}"/>
    <dgm:cxn modelId="{9554C1DA-B9BC-4D17-9849-E34705757BC2}" type="presOf" srcId="{779C460A-7D9E-4C0E-94B9-472C0C91B74E}" destId="{FD4C922A-AB44-411A-BB52-EF9B2A1E1A45}" srcOrd="0" destOrd="0" presId="urn:microsoft.com/office/officeart/2005/8/layout/vProcess5"/>
    <dgm:cxn modelId="{409AA0F7-C5D7-494D-AD70-F8935386085D}" srcId="{13C21A28-FD1E-46A1-9E45-621F918D2252}" destId="{6D75DB60-F029-4ABC-9E66-BF9BCD46B7DE}" srcOrd="0" destOrd="0" parTransId="{74ECA809-4466-48D5-A836-88FFEF8C0AD7}" sibTransId="{7B881255-3B8E-4F64-BA05-FCBF3A042F32}"/>
    <dgm:cxn modelId="{90F190A7-3CDC-4B3A-B846-66C96DE8F28A}" type="presParOf" srcId="{D44134A5-EF70-49BB-AFC9-FF7A70A0DC76}" destId="{DD587EC5-3727-4CD9-80F0-F3F36D61EB44}" srcOrd="0" destOrd="0" presId="urn:microsoft.com/office/officeart/2005/8/layout/vProcess5"/>
    <dgm:cxn modelId="{EA5C1D03-0D0F-4DD8-BFCD-EFE0D5B53391}" type="presParOf" srcId="{D44134A5-EF70-49BB-AFC9-FF7A70A0DC76}" destId="{CEC053F8-2F7B-45FE-B45E-8B3193D72E30}" srcOrd="1" destOrd="0" presId="urn:microsoft.com/office/officeart/2005/8/layout/vProcess5"/>
    <dgm:cxn modelId="{4880219E-85F3-4D0C-9725-2A7CE590693D}" type="presParOf" srcId="{D44134A5-EF70-49BB-AFC9-FF7A70A0DC76}" destId="{D5FBD396-29C8-4B1B-B72A-903AB692A54A}" srcOrd="2" destOrd="0" presId="urn:microsoft.com/office/officeart/2005/8/layout/vProcess5"/>
    <dgm:cxn modelId="{DCBD6D64-6016-42E0-8F1F-5A7A89A7FD23}" type="presParOf" srcId="{D44134A5-EF70-49BB-AFC9-FF7A70A0DC76}" destId="{FD4C922A-AB44-411A-BB52-EF9B2A1E1A45}" srcOrd="3" destOrd="0" presId="urn:microsoft.com/office/officeart/2005/8/layout/vProcess5"/>
    <dgm:cxn modelId="{BECA945F-83D6-4994-BCF6-C7034F229EC7}" type="presParOf" srcId="{D44134A5-EF70-49BB-AFC9-FF7A70A0DC76}" destId="{92217256-2A4E-46B6-9200-8CF178C7F2EB}" srcOrd="4" destOrd="0" presId="urn:microsoft.com/office/officeart/2005/8/layout/vProcess5"/>
    <dgm:cxn modelId="{C91809EF-B1F5-46A6-A725-D785DC081B57}" type="presParOf" srcId="{D44134A5-EF70-49BB-AFC9-FF7A70A0DC76}" destId="{55438871-2818-42E8-8550-70C53A517D31}" srcOrd="5" destOrd="0" presId="urn:microsoft.com/office/officeart/2005/8/layout/vProcess5"/>
    <dgm:cxn modelId="{220A13BD-4377-4128-817B-F0A5FED188EF}" type="presParOf" srcId="{D44134A5-EF70-49BB-AFC9-FF7A70A0DC76}" destId="{640F3D34-493E-4FD3-8C26-B74E58E05F1F}" srcOrd="6" destOrd="0" presId="urn:microsoft.com/office/officeart/2005/8/layout/vProcess5"/>
    <dgm:cxn modelId="{278F1477-FD00-4645-9212-EEF578044536}" type="presParOf" srcId="{D44134A5-EF70-49BB-AFC9-FF7A70A0DC76}" destId="{D89504A9-1AF3-429E-B123-54F91DC3BBA3}" srcOrd="7" destOrd="0" presId="urn:microsoft.com/office/officeart/2005/8/layout/vProcess5"/>
    <dgm:cxn modelId="{23DC988C-8034-4ED7-9245-855DA8586E34}" type="presParOf" srcId="{D44134A5-EF70-49BB-AFC9-FF7A70A0DC76}" destId="{C22A2302-DDC5-4562-AE3C-A53B75A58F91}"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C053F8-2F7B-45FE-B45E-8B3193D72E30}">
      <dsp:nvSpPr>
        <dsp:cNvPr id="0" name=""/>
        <dsp:cNvSpPr/>
      </dsp:nvSpPr>
      <dsp:spPr>
        <a:xfrm>
          <a:off x="0" y="0"/>
          <a:ext cx="8262222" cy="1206817"/>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l-GR" sz="3100" kern="1200" dirty="0"/>
            <a:t>Συγχρονικές και διαχρονικές οπτικές της γλωσσολογίας</a:t>
          </a:r>
          <a:endParaRPr lang="en-US" sz="3100" kern="1200" dirty="0"/>
        </a:p>
      </dsp:txBody>
      <dsp:txXfrm>
        <a:off x="35346" y="35346"/>
        <a:ext cx="6959973" cy="1136125"/>
      </dsp:txXfrm>
    </dsp:sp>
    <dsp:sp modelId="{D5FBD396-29C8-4B1B-B72A-903AB692A54A}">
      <dsp:nvSpPr>
        <dsp:cNvPr id="0" name=""/>
        <dsp:cNvSpPr/>
      </dsp:nvSpPr>
      <dsp:spPr>
        <a:xfrm>
          <a:off x="729019" y="1407953"/>
          <a:ext cx="8262222" cy="1206817"/>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l-GR" sz="3100" kern="1200"/>
            <a:t>Διαχρονική αλλαγή: Διεργασίες και παραδείγματα</a:t>
          </a:r>
          <a:endParaRPr lang="en-US" sz="3100" kern="1200"/>
        </a:p>
      </dsp:txBody>
      <dsp:txXfrm>
        <a:off x="764365" y="1443299"/>
        <a:ext cx="6678079" cy="1136125"/>
      </dsp:txXfrm>
    </dsp:sp>
    <dsp:sp modelId="{FD4C922A-AB44-411A-BB52-EF9B2A1E1A45}">
      <dsp:nvSpPr>
        <dsp:cNvPr id="0" name=""/>
        <dsp:cNvSpPr/>
      </dsp:nvSpPr>
      <dsp:spPr>
        <a:xfrm>
          <a:off x="1458039" y="2815907"/>
          <a:ext cx="8262222" cy="1206817"/>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l-GR" sz="3100" kern="1200"/>
            <a:t>Στάσεις και ιδεολογίες για την συνέχεια και την αλλαγή</a:t>
          </a:r>
          <a:endParaRPr lang="en-US" sz="3100" kern="1200"/>
        </a:p>
      </dsp:txBody>
      <dsp:txXfrm>
        <a:off x="1493385" y="2851253"/>
        <a:ext cx="6678079" cy="1136125"/>
      </dsp:txXfrm>
    </dsp:sp>
    <dsp:sp modelId="{92217256-2A4E-46B6-9200-8CF178C7F2EB}">
      <dsp:nvSpPr>
        <dsp:cNvPr id="0" name=""/>
        <dsp:cNvSpPr/>
      </dsp:nvSpPr>
      <dsp:spPr>
        <a:xfrm>
          <a:off x="7477791" y="915169"/>
          <a:ext cx="784431" cy="784431"/>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654288" y="915169"/>
        <a:ext cx="431437" cy="590284"/>
      </dsp:txXfrm>
    </dsp:sp>
    <dsp:sp modelId="{55438871-2818-42E8-8550-70C53A517D31}">
      <dsp:nvSpPr>
        <dsp:cNvPr id="0" name=""/>
        <dsp:cNvSpPr/>
      </dsp:nvSpPr>
      <dsp:spPr>
        <a:xfrm>
          <a:off x="8206810" y="2315078"/>
          <a:ext cx="784431" cy="784431"/>
        </a:xfrm>
        <a:prstGeom prst="downArrow">
          <a:avLst>
            <a:gd name="adj1" fmla="val 55000"/>
            <a:gd name="adj2" fmla="val 45000"/>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83307" y="2315078"/>
        <a:ext cx="431437" cy="59028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D375F9-99C9-4E05-A02F-0EBE2D53E82C}" type="datetimeFigureOut">
              <a:rPr lang="en-GB" smtClean="0"/>
              <a:t>01/02/2024</a:t>
            </a:fld>
            <a:endParaRPr lang="en-GB"/>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GB"/>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5AB4A0-DBF9-4A73-ABE9-2EDBBF7EDB95}" type="slidenum">
              <a:rPr lang="en-GB" smtClean="0"/>
              <a:t>‹#›</a:t>
            </a:fld>
            <a:endParaRPr lang="en-GB"/>
          </a:p>
        </p:txBody>
      </p:sp>
    </p:spTree>
    <p:extLst>
      <p:ext uri="{BB962C8B-B14F-4D97-AF65-F5344CB8AC3E}">
        <p14:creationId xmlns:p14="http://schemas.microsoft.com/office/powerpoint/2010/main" val="4123694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Διαφάνεια τίτλου">
    <p:spTree>
      <p:nvGrpSpPr>
        <p:cNvPr id="1" name=""/>
        <p:cNvGrpSpPr/>
        <p:nvPr/>
      </p:nvGrpSpPr>
      <p:grpSpPr>
        <a:xfrm>
          <a:off x="0" y="0"/>
          <a:ext cx="0" cy="0"/>
          <a:chOff x="0" y="0"/>
          <a:chExt cx="0" cy="0"/>
        </a:xfrm>
      </p:grpSpPr>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B5898F52-2787-4BA2-BBBC-9395E9F86D50}" type="datetimeFigureOut">
              <a:rPr lang="en-US" smtClean="0"/>
              <a:pPr/>
              <a:t>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8B8A27-DF03-4546-BA93-21C967D57E5C}" type="slidenum">
              <a:rPr lang="en-US" smtClean="0"/>
              <a:pPr/>
              <a:t>‹#›</a:t>
            </a:fld>
            <a:endParaRPr lang="en-US"/>
          </a:p>
        </p:txBody>
      </p:sp>
      <p:pic>
        <p:nvPicPr>
          <p:cNvPr id="12" name="Εικόνα 11" descr="Εικόνα που περιέχει κείμενο, εξωτερικός χώρος/ύπαιθρος, βιβλίο, στοίβα&#10;&#10;Περιγραφή που δημιουργήθηκε αυτόματα">
            <a:extLst>
              <a:ext uri="{FF2B5EF4-FFF2-40B4-BE49-F238E27FC236}">
                <a16:creationId xmlns:a16="http://schemas.microsoft.com/office/drawing/2014/main" id="{11049798-0245-4AE2-E1BE-A980D718CD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596"/>
            <a:ext cx="12191999" cy="6861596"/>
          </a:xfrm>
          <a:prstGeom prst="rect">
            <a:avLst/>
          </a:prstGeom>
        </p:spPr>
      </p:pic>
      <p:grpSp>
        <p:nvGrpSpPr>
          <p:cNvPr id="13" name="Ομάδα 12">
            <a:extLst>
              <a:ext uri="{FF2B5EF4-FFF2-40B4-BE49-F238E27FC236}">
                <a16:creationId xmlns:a16="http://schemas.microsoft.com/office/drawing/2014/main" id="{9C078B05-8109-858A-CA01-5AE30B158F99}"/>
              </a:ext>
            </a:extLst>
          </p:cNvPr>
          <p:cNvGrpSpPr/>
          <p:nvPr userDrawn="1"/>
        </p:nvGrpSpPr>
        <p:grpSpPr>
          <a:xfrm>
            <a:off x="179439" y="0"/>
            <a:ext cx="4045974" cy="1707297"/>
            <a:chOff x="297426" y="16505"/>
            <a:chExt cx="4045974" cy="1707297"/>
          </a:xfrm>
        </p:grpSpPr>
        <p:pic>
          <p:nvPicPr>
            <p:cNvPr id="14" name="Εικόνα 13">
              <a:extLst>
                <a:ext uri="{FF2B5EF4-FFF2-40B4-BE49-F238E27FC236}">
                  <a16:creationId xmlns:a16="http://schemas.microsoft.com/office/drawing/2014/main" id="{1B1BEE48-FA1A-7B3A-76B6-4D133EB0C384}"/>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a:off x="297426" y="127818"/>
              <a:ext cx="1484671" cy="1484671"/>
            </a:xfrm>
            <a:prstGeom prst="rect">
              <a:avLst/>
            </a:prstGeom>
          </p:spPr>
        </p:pic>
        <p:sp>
          <p:nvSpPr>
            <p:cNvPr id="15" name="Υπότιτλος 2">
              <a:extLst>
                <a:ext uri="{FF2B5EF4-FFF2-40B4-BE49-F238E27FC236}">
                  <a16:creationId xmlns:a16="http://schemas.microsoft.com/office/drawing/2014/main" id="{F91EAD47-99DC-0803-6873-1E01C803DE74}"/>
                </a:ext>
              </a:extLst>
            </p:cNvPr>
            <p:cNvSpPr txBox="1">
              <a:spLocks/>
            </p:cNvSpPr>
            <p:nvPr/>
          </p:nvSpPr>
          <p:spPr>
            <a:xfrm>
              <a:off x="1464110" y="16505"/>
              <a:ext cx="2879290" cy="1707297"/>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0"/>
                </a:spcBef>
                <a:spcAft>
                  <a:spcPts val="200"/>
                </a:spcAft>
                <a:buClr>
                  <a:schemeClr val="accent1"/>
                </a:buClr>
                <a:buSzPct val="100000"/>
                <a:buFont typeface="Tw Cen MT" panose="020B0602020104020603" pitchFamily="34" charset="0"/>
                <a:buNone/>
                <a:defRPr sz="1800" kern="1200">
                  <a:solidFill>
                    <a:schemeClr val="tx1">
                      <a:lumMod val="95000"/>
                      <a:lumOff val="5000"/>
                    </a:schemeClr>
                  </a:solidFill>
                  <a:latin typeface="+mn-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9pPr>
            </a:lstStyle>
            <a:p>
              <a:pPr algn="ctr"/>
              <a:r>
                <a:rPr lang="el-GR" dirty="0">
                  <a:solidFill>
                    <a:srgbClr val="E4D9D8"/>
                  </a:solidFill>
                  <a:latin typeface="Constantia" panose="02030602050306030303" pitchFamily="18" charset="0"/>
                </a:rPr>
                <a:t>Γλωσσολογία </a:t>
              </a:r>
              <a:br>
                <a:rPr lang="el-GR" dirty="0">
                  <a:solidFill>
                    <a:srgbClr val="E4D9D8"/>
                  </a:solidFill>
                  <a:latin typeface="Constantia" panose="02030602050306030303" pitchFamily="18" charset="0"/>
                </a:rPr>
              </a:br>
              <a:r>
                <a:rPr lang="el-GR" dirty="0">
                  <a:solidFill>
                    <a:srgbClr val="E4D9D8"/>
                  </a:solidFill>
                  <a:latin typeface="Constantia" panose="02030602050306030303" pitchFamily="18" charset="0"/>
                </a:rPr>
                <a:t>&amp; Ελληνική Γλώσσα</a:t>
              </a:r>
            </a:p>
            <a:p>
              <a:pPr algn="ctr"/>
              <a:r>
                <a:rPr lang="el-GR" dirty="0">
                  <a:solidFill>
                    <a:srgbClr val="E4D9D8"/>
                  </a:solidFill>
                  <a:latin typeface="Constantia" panose="02030602050306030303" pitchFamily="18" charset="0"/>
                </a:rPr>
                <a:t>Αχιλλέας Κωστούλας</a:t>
              </a:r>
            </a:p>
            <a:p>
              <a:pPr algn="ctr"/>
              <a:r>
                <a:rPr lang="el-GR" dirty="0">
                  <a:solidFill>
                    <a:srgbClr val="E4D9D8"/>
                  </a:solidFill>
                  <a:latin typeface="Constantia" panose="02030602050306030303" pitchFamily="18" charset="0"/>
                </a:rPr>
                <a:t>Ακαδ. έτος 2023-2024</a:t>
              </a:r>
              <a:endParaRPr lang="en-GB" dirty="0">
                <a:solidFill>
                  <a:srgbClr val="E4D9D8"/>
                </a:solidFill>
                <a:latin typeface="Constantia" panose="02030602050306030303" pitchFamily="18" charset="0"/>
              </a:endParaRPr>
            </a:p>
          </p:txBody>
        </p:sp>
      </p:grpSp>
      <p:sp>
        <p:nvSpPr>
          <p:cNvPr id="16" name="TextBox 15">
            <a:extLst>
              <a:ext uri="{FF2B5EF4-FFF2-40B4-BE49-F238E27FC236}">
                <a16:creationId xmlns:a16="http://schemas.microsoft.com/office/drawing/2014/main" id="{623DE3F5-2977-FAA3-CC3C-D0DAFE1EA39F}"/>
              </a:ext>
            </a:extLst>
          </p:cNvPr>
          <p:cNvSpPr txBox="1"/>
          <p:nvPr userDrawn="1"/>
        </p:nvSpPr>
        <p:spPr>
          <a:xfrm>
            <a:off x="0" y="5378245"/>
            <a:ext cx="12192000" cy="769441"/>
          </a:xfrm>
          <a:prstGeom prst="rect">
            <a:avLst/>
          </a:prstGeom>
          <a:solidFill>
            <a:srgbClr val="250A19">
              <a:alpha val="75000"/>
            </a:srgbClr>
          </a:solidFill>
        </p:spPr>
        <p:txBody>
          <a:bodyPr wrap="square" rtlCol="0" anchor="ctr">
            <a:spAutoFit/>
          </a:bodyPr>
          <a:lstStyle/>
          <a:p>
            <a:pPr algn="ctr"/>
            <a:endParaRPr lang="en-GB" sz="4400" dirty="0"/>
          </a:p>
        </p:txBody>
      </p:sp>
    </p:spTree>
    <p:extLst>
      <p:ext uri="{BB962C8B-B14F-4D97-AF65-F5344CB8AC3E}">
        <p14:creationId xmlns:p14="http://schemas.microsoft.com/office/powerpoint/2010/main" val="418040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B5898F52-2787-4BA2-BBBC-9395E9F86D50}" type="datetimeFigureOut">
              <a:rPr lang="en-US" smtClean="0"/>
              <a:pPr/>
              <a:t>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val="3942583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pic>
        <p:nvPicPr>
          <p:cNvPr id="12" name="Εικόνα 11" descr="Εικόνα που περιέχει άτομο, χέρι, βούρτσα&#10;&#10;Περιγραφή που δημιουργήθηκε αυτόματα">
            <a:extLst>
              <a:ext uri="{FF2B5EF4-FFF2-40B4-BE49-F238E27FC236}">
                <a16:creationId xmlns:a16="http://schemas.microsoft.com/office/drawing/2014/main" id="{4507F256-8774-3CD5-C2F2-95E0C77633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457200" y="4960137"/>
            <a:ext cx="7772400" cy="1463040"/>
          </a:xfrm>
        </p:spPr>
        <p:txBody>
          <a:bodyPr anchor="ctr">
            <a:normAutofit/>
          </a:bodyPr>
          <a:lstStyle>
            <a:lvl1pPr algn="r">
              <a:defRPr sz="5000" b="0" cap="none" spc="200" baseline="0">
                <a:latin typeface="Palatino Linotype" panose="02040502050505030304" pitchFamily="18" charset="0"/>
              </a:defRPr>
            </a:lvl1pPr>
          </a:lstStyle>
          <a:p>
            <a:r>
              <a:rPr lang="el-GR" dirty="0"/>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B5898F52-2787-4BA2-BBBC-9395E9F86D50}" type="datetimeFigureOut">
              <a:rPr lang="en-US" smtClean="0"/>
              <a:pPr/>
              <a:t>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8B8A27-DF03-4546-BA93-21C967D57E5C}" type="slidenum">
              <a:rPr lang="en-US" smtClean="0"/>
              <a:pPr/>
              <a:t>‹#›</a:t>
            </a:fld>
            <a:endParaRPr lang="en-US"/>
          </a:p>
        </p:txBody>
      </p:sp>
      <p:cxnSp>
        <p:nvCxnSpPr>
          <p:cNvPr id="8" name="Straight Connector 7"/>
          <p:cNvCxnSpPr/>
          <p:nvPr/>
        </p:nvCxnSpPr>
        <p:spPr>
          <a:xfrm flipV="1">
            <a:off x="8386843" y="5264106"/>
            <a:ext cx="0" cy="914400"/>
          </a:xfrm>
          <a:prstGeom prst="line">
            <a:avLst/>
          </a:prstGeom>
          <a:ln w="19050">
            <a:solidFill>
              <a:srgbClr val="855E5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1212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024127" y="2286000"/>
            <a:ext cx="4754880" cy="4023360"/>
          </a:xfrm>
        </p:spPr>
        <p:txBody>
          <a:bodyPr/>
          <a:lstStyle>
            <a:lvl2pPr>
              <a:buClr>
                <a:srgbClr val="855E5C"/>
              </a:buClr>
              <a:defRPr/>
            </a:lvl2pPr>
            <a:lvl3pPr>
              <a:buClr>
                <a:srgbClr val="855E5C"/>
              </a:buClr>
              <a:defRPr/>
            </a:lvl3pPr>
            <a:lvl4pPr>
              <a:buClr>
                <a:srgbClr val="855E5C"/>
              </a:buClr>
              <a:defRPr/>
            </a:lvl4pPr>
            <a:lvl5pPr>
              <a:buClr>
                <a:srgbClr val="855E5C"/>
              </a:buClr>
              <a:defRPr/>
            </a:lvl5pPr>
          </a:lstStyle>
          <a:p>
            <a:pPr lvl="0"/>
            <a:r>
              <a:rPr lang="el-GR" dirty="0"/>
              <a:t>Στυλ κειμένου υποδείγματος</a:t>
            </a:r>
          </a:p>
          <a:p>
            <a:pPr lvl="1"/>
            <a:r>
              <a:rPr lang="el-GR" dirty="0"/>
              <a:t>Δεύτερο επίπεδο</a:t>
            </a:r>
          </a:p>
          <a:p>
            <a:pPr lvl="2"/>
            <a:r>
              <a:rPr lang="el-GR" dirty="0"/>
              <a:t>Τρίτο επίπεδο</a:t>
            </a:r>
          </a:p>
          <a:p>
            <a:pPr lvl="3"/>
            <a:r>
              <a:rPr lang="el-GR" dirty="0"/>
              <a:t>Τέταρτο επίπεδο</a:t>
            </a:r>
          </a:p>
          <a:p>
            <a:pPr lvl="4"/>
            <a:r>
              <a:rPr lang="el-GR" dirty="0"/>
              <a:t>Πέμπτο επίπεδο</a:t>
            </a:r>
            <a:endParaRPr lang="en-US" dirty="0"/>
          </a:p>
        </p:txBody>
      </p:sp>
      <p:sp>
        <p:nvSpPr>
          <p:cNvPr id="4" name="Content Placeholder 3"/>
          <p:cNvSpPr>
            <a:spLocks noGrp="1"/>
          </p:cNvSpPr>
          <p:nvPr>
            <p:ph sz="half" idx="2"/>
          </p:nvPr>
        </p:nvSpPr>
        <p:spPr>
          <a:xfrm>
            <a:off x="5989320" y="2286000"/>
            <a:ext cx="4754880" cy="4023360"/>
          </a:xfrm>
        </p:spPr>
        <p:txBody>
          <a:bodyPr/>
          <a:lstStyle>
            <a:lvl2pPr>
              <a:buClr>
                <a:srgbClr val="855E5C"/>
              </a:buClr>
              <a:defRPr/>
            </a:lvl2pPr>
            <a:lvl3pPr>
              <a:buClr>
                <a:srgbClr val="855E5C"/>
              </a:buClr>
              <a:defRPr/>
            </a:lvl3pPr>
            <a:lvl4pPr>
              <a:buClr>
                <a:srgbClr val="855E5C"/>
              </a:buClr>
              <a:defRPr/>
            </a:lvl4pPr>
            <a:lvl5pPr>
              <a:buClr>
                <a:srgbClr val="855E5C"/>
              </a:buClr>
              <a:defRPr/>
            </a:lvl5pPr>
          </a:lstStyle>
          <a:p>
            <a:pPr lvl="0"/>
            <a:r>
              <a:rPr lang="el-GR" dirty="0"/>
              <a:t>Στυλ κειμένου υποδείγματος</a:t>
            </a:r>
          </a:p>
          <a:p>
            <a:pPr lvl="1"/>
            <a:r>
              <a:rPr lang="el-GR" dirty="0"/>
              <a:t>Δεύτερο επίπεδο</a:t>
            </a:r>
          </a:p>
          <a:p>
            <a:pPr lvl="2"/>
            <a:r>
              <a:rPr lang="el-GR" dirty="0"/>
              <a:t>Τρίτο επίπεδο</a:t>
            </a:r>
          </a:p>
          <a:p>
            <a:pPr lvl="3"/>
            <a:r>
              <a:rPr lang="el-GR" dirty="0"/>
              <a:t>Τέταρτο επίπεδο</a:t>
            </a:r>
          </a:p>
          <a:p>
            <a:pPr lvl="4"/>
            <a:r>
              <a:rPr lang="el-GR" dirty="0"/>
              <a:t>Πέμπτο επίπεδο</a:t>
            </a:r>
            <a:endParaRPr lang="en-US" dirty="0"/>
          </a:p>
        </p:txBody>
      </p:sp>
      <p:sp>
        <p:nvSpPr>
          <p:cNvPr id="5" name="Date Placeholder 4"/>
          <p:cNvSpPr>
            <a:spLocks noGrp="1"/>
          </p:cNvSpPr>
          <p:nvPr>
            <p:ph type="dt" sz="half" idx="10"/>
          </p:nvPr>
        </p:nvSpPr>
        <p:spPr/>
        <p:txBody>
          <a:bodyPr/>
          <a:lstStyle/>
          <a:p>
            <a:fld id="{B5898F52-2787-4BA2-BBBC-9395E9F86D50}" type="datetimeFigureOut">
              <a:rPr lang="en-US" smtClean="0"/>
              <a:pPr/>
              <a:t>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val="3340672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rgbClr val="855E5C"/>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dirty="0"/>
              <a:t>Στυλ κειμένου υποδείγματος</a:t>
            </a:r>
          </a:p>
        </p:txBody>
      </p:sp>
      <p:sp>
        <p:nvSpPr>
          <p:cNvPr id="4" name="Content Placeholder 3"/>
          <p:cNvSpPr>
            <a:spLocks noGrp="1"/>
          </p:cNvSpPr>
          <p:nvPr>
            <p:ph sz="half" idx="2"/>
          </p:nvPr>
        </p:nvSpPr>
        <p:spPr>
          <a:xfrm>
            <a:off x="1024128" y="2967788"/>
            <a:ext cx="4754880" cy="334157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rgbClr val="855E5C"/>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l-GR" dirty="0"/>
              <a:t>Στυλ κειμένου υποδείγματος</a:t>
            </a:r>
          </a:p>
        </p:txBody>
      </p:sp>
      <p:sp>
        <p:nvSpPr>
          <p:cNvPr id="6" name="Content Placeholder 5"/>
          <p:cNvSpPr>
            <a:spLocks noGrp="1"/>
          </p:cNvSpPr>
          <p:nvPr>
            <p:ph sz="quarter" idx="4"/>
          </p:nvPr>
        </p:nvSpPr>
        <p:spPr>
          <a:xfrm>
            <a:off x="5990888" y="2967788"/>
            <a:ext cx="4754880" cy="334157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B5898F52-2787-4BA2-BBBC-9395E9F86D50}" type="datetimeFigureOut">
              <a:rPr lang="en-US" smtClean="0"/>
              <a:pPr/>
              <a:t>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val="3634778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B5898F52-2787-4BA2-BBBC-9395E9F86D50}" type="datetimeFigureOut">
              <a:rPr lang="en-US" smtClean="0"/>
              <a:pPr/>
              <a:t>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val="3825376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898F52-2787-4BA2-BBBC-9395E9F86D50}" type="datetimeFigureOut">
              <a:rPr lang="en-US" smtClean="0"/>
              <a:pPr/>
              <a:t>2/1/2024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val="4195249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B5898F52-2787-4BA2-BBBC-9395E9F86D50}" type="datetimeFigureOut">
              <a:rPr lang="en-US" smtClean="0"/>
              <a:pPr/>
              <a:t>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val="2727088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B5898F52-2787-4BA2-BBBC-9395E9F86D50}" type="datetimeFigureOut">
              <a:rPr lang="en-US" smtClean="0"/>
              <a:pPr/>
              <a:t>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C8B8A27-DF03-4546-BA93-21C967D57E5C}" type="slidenum">
              <a:rPr lang="en-US" smtClean="0"/>
              <a:pPr/>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0643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B5898F52-2787-4BA2-BBBC-9395E9F86D50}" type="datetimeFigureOut">
              <a:rPr lang="en-US" smtClean="0"/>
              <a:pPr/>
              <a:t>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val="3406735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B5898F52-2787-4BA2-BBBC-9395E9F86D50}" type="datetimeFigureOut">
              <a:rPr lang="en-US" smtClean="0"/>
              <a:pPr/>
              <a:t>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8B8A27-DF03-4546-BA93-21C967D57E5C}" type="slidenum">
              <a:rPr lang="en-US" smtClean="0"/>
              <a:pPr/>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2203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l-GR" dirty="0"/>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l-GR" dirty="0"/>
              <a:t>Στυλ κειμένου υποδείγματος</a:t>
            </a:r>
          </a:p>
          <a:p>
            <a:pPr lvl="1"/>
            <a:r>
              <a:rPr lang="el-GR" dirty="0"/>
              <a:t>Δεύτερο επίπεδο</a:t>
            </a:r>
          </a:p>
          <a:p>
            <a:pPr lvl="2"/>
            <a:r>
              <a:rPr lang="el-GR" dirty="0"/>
              <a:t>Τρίτο επίπεδο</a:t>
            </a:r>
          </a:p>
          <a:p>
            <a:pPr lvl="3"/>
            <a:r>
              <a:rPr lang="el-GR" dirty="0"/>
              <a:t>Τέταρτο επίπεδο</a:t>
            </a:r>
          </a:p>
          <a:p>
            <a:pPr lvl="4"/>
            <a:r>
              <a:rPr lang="el-GR" dirty="0"/>
              <a:t>Πέμπτο επίπεδο</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5898F52-2787-4BA2-BBBC-9395E9F86D50}" type="datetimeFigureOut">
              <a:rPr lang="en-US" smtClean="0"/>
              <a:pPr/>
              <a:t>2/1/2024</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C8B8A27-DF03-4546-BA93-21C967D57E5C}" type="slidenum">
              <a:rPr lang="en-US" smtClean="0"/>
              <a:pPr/>
              <a:t>‹#›</a:t>
            </a:fld>
            <a:endParaRPr lang="en-US"/>
          </a:p>
        </p:txBody>
      </p:sp>
      <p:cxnSp>
        <p:nvCxnSpPr>
          <p:cNvPr id="7" name="Straight Connector 6"/>
          <p:cNvCxnSpPr/>
          <p:nvPr/>
        </p:nvCxnSpPr>
        <p:spPr>
          <a:xfrm flipV="1">
            <a:off x="762000" y="826324"/>
            <a:ext cx="0" cy="914400"/>
          </a:xfrm>
          <a:prstGeom prst="line">
            <a:avLst/>
          </a:prstGeom>
          <a:ln w="19050">
            <a:solidFill>
              <a:srgbClr val="855E5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4619716"/>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l" defTabSz="914400" rtl="0" eaLnBrk="1" latinLnBrk="0" hangingPunct="1">
        <a:lnSpc>
          <a:spcPct val="80000"/>
        </a:lnSpc>
        <a:spcBef>
          <a:spcPct val="0"/>
        </a:spcBef>
        <a:buNone/>
        <a:defRPr sz="5000" kern="1200" cap="none" spc="100" baseline="0">
          <a:solidFill>
            <a:schemeClr val="tx1">
              <a:lumMod val="95000"/>
              <a:lumOff val="5000"/>
            </a:schemeClr>
          </a:solidFill>
          <a:latin typeface="Palatino Linotype" panose="02040502050505030304" pitchFamily="18" charset="0"/>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rgbClr val="855E5C"/>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rgbClr val="855E5C"/>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rgbClr val="855E5C"/>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rgbClr val="855E5C"/>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exels.com/photo/books-1926988/"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bin"/><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slide" Target="slide23.xml"/><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4.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9A9087-7450-B25B-54B2-FE4E7CF587E6}"/>
              </a:ext>
            </a:extLst>
          </p:cNvPr>
          <p:cNvSpPr txBox="1"/>
          <p:nvPr/>
        </p:nvSpPr>
        <p:spPr>
          <a:xfrm>
            <a:off x="1247558" y="5456904"/>
            <a:ext cx="9696885" cy="584775"/>
          </a:xfrm>
          <a:prstGeom prst="rect">
            <a:avLst/>
          </a:prstGeom>
          <a:noFill/>
        </p:spPr>
        <p:txBody>
          <a:bodyPr wrap="none" rtlCol="0">
            <a:spAutoFit/>
          </a:bodyPr>
          <a:lstStyle/>
          <a:p>
            <a:r>
              <a:rPr lang="el-GR" sz="3200" dirty="0">
                <a:solidFill>
                  <a:srgbClr val="E7C480"/>
                </a:solidFill>
                <a:latin typeface="Palatino Linotype" panose="02040502050505030304" pitchFamily="18" charset="0"/>
              </a:rPr>
              <a:t>Συγχρονικές και διαχρονικές οπτικές στη Γλώσσα</a:t>
            </a:r>
            <a:endParaRPr lang="en-GB" sz="3200" dirty="0">
              <a:solidFill>
                <a:srgbClr val="E7C480"/>
              </a:solidFill>
              <a:latin typeface="Palatino Linotype" panose="02040502050505030304" pitchFamily="18" charset="0"/>
            </a:endParaRPr>
          </a:p>
        </p:txBody>
      </p:sp>
    </p:spTree>
    <p:extLst>
      <p:ext uri="{BB962C8B-B14F-4D97-AF65-F5344CB8AC3E}">
        <p14:creationId xmlns:p14="http://schemas.microsoft.com/office/powerpoint/2010/main" val="3004730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C0AB7-1BBD-4310-81BD-8490647C0095}"/>
              </a:ext>
            </a:extLst>
          </p:cNvPr>
          <p:cNvSpPr>
            <a:spLocks noGrp="1"/>
          </p:cNvSpPr>
          <p:nvPr>
            <p:ph type="title"/>
          </p:nvPr>
        </p:nvSpPr>
        <p:spPr>
          <a:xfrm>
            <a:off x="1024128" y="585216"/>
            <a:ext cx="6595474" cy="1499616"/>
          </a:xfrm>
        </p:spPr>
        <p:txBody>
          <a:bodyPr/>
          <a:lstStyle/>
          <a:p>
            <a:r>
              <a:rPr lang="el-GR" dirty="0"/>
              <a:t>Σύνδεση με τα προηγούμενα</a:t>
            </a:r>
            <a:endParaRPr lang="en-GB" dirty="0"/>
          </a:p>
        </p:txBody>
      </p:sp>
      <p:sp>
        <p:nvSpPr>
          <p:cNvPr id="3" name="Θέση περιεχομένου 2">
            <a:extLst>
              <a:ext uri="{FF2B5EF4-FFF2-40B4-BE49-F238E27FC236}">
                <a16:creationId xmlns:a16="http://schemas.microsoft.com/office/drawing/2014/main" id="{7EF826AF-BD48-4CAE-A624-8E8C506F0BC9}"/>
              </a:ext>
            </a:extLst>
          </p:cNvPr>
          <p:cNvSpPr>
            <a:spLocks noGrp="1"/>
          </p:cNvSpPr>
          <p:nvPr>
            <p:ph idx="1"/>
          </p:nvPr>
        </p:nvSpPr>
        <p:spPr>
          <a:xfrm>
            <a:off x="1024128" y="2286000"/>
            <a:ext cx="6517495" cy="4023360"/>
          </a:xfrm>
        </p:spPr>
        <p:txBody>
          <a:bodyPr/>
          <a:lstStyle/>
          <a:p>
            <a:pPr marL="361950" indent="-361950">
              <a:buFont typeface="Wingdings" panose="05000000000000000000" pitchFamily="2" charset="2"/>
              <a:buChar char="v"/>
            </a:pPr>
            <a:r>
              <a:rPr lang="el-GR" dirty="0"/>
              <a:t>Στα προηγούμενα μαθήματα είδαμε ότι η ελληνική γλώσσα έχει αλλάξει με πολλούς τρόπους κατά την ιστορία της. Αναφέρετε ένα παράδειγμα.</a:t>
            </a:r>
          </a:p>
          <a:p>
            <a:pPr marL="361950" indent="-361950">
              <a:buFont typeface="Wingdings" panose="05000000000000000000" pitchFamily="2" charset="2"/>
              <a:buChar char="v"/>
            </a:pPr>
            <a:r>
              <a:rPr lang="el-GR" dirty="0"/>
              <a:t>Αναφέρεται συχνά ότι η ελληνική γλώσσα είναι «ενιαία και αδιαίρετη». Πώς συμβιβάζεται η άποψη αυτή με την παρατήρηση ότι η ελληνική γλώσσα έχει αλλάξει ριζικά στο βάθος της ιστορίας;</a:t>
            </a:r>
          </a:p>
          <a:p>
            <a:pPr marL="361950" indent="-361950">
              <a:buFont typeface="Wingdings" panose="05000000000000000000" pitchFamily="2" charset="2"/>
              <a:buChar char="v"/>
            </a:pPr>
            <a:r>
              <a:rPr lang="el-GR" dirty="0"/>
              <a:t>Σε συνεργασία με έναν συμφοιτητή/μια συμφοιτήτριά σας, δώστε έναν ορισμό του Αττικισμού.</a:t>
            </a:r>
            <a:endParaRPr lang="en-GB" dirty="0"/>
          </a:p>
        </p:txBody>
      </p:sp>
      <p:pic>
        <p:nvPicPr>
          <p:cNvPr id="14" name="Picture 13">
            <a:extLst>
              <a:ext uri="{FF2B5EF4-FFF2-40B4-BE49-F238E27FC236}">
                <a16:creationId xmlns:a16="http://schemas.microsoft.com/office/drawing/2014/main" id="{0604C3DD-2EB5-4160-A678-8503059D94F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19602" y="0"/>
            <a:ext cx="4572398" cy="6858000"/>
          </a:xfrm>
          <a:prstGeom prst="rect">
            <a:avLst/>
          </a:prstGeom>
        </p:spPr>
      </p:pic>
    </p:spTree>
    <p:extLst>
      <p:ext uri="{BB962C8B-B14F-4D97-AF65-F5344CB8AC3E}">
        <p14:creationId xmlns:p14="http://schemas.microsoft.com/office/powerpoint/2010/main" val="3242244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274BE21-CC01-47AD-8271-5DF877D63A5E}"/>
              </a:ext>
            </a:extLst>
          </p:cNvPr>
          <p:cNvSpPr>
            <a:spLocks noGrp="1"/>
          </p:cNvSpPr>
          <p:nvPr>
            <p:ph type="title"/>
          </p:nvPr>
        </p:nvSpPr>
        <p:spPr>
          <a:xfrm>
            <a:off x="1024128" y="585216"/>
            <a:ext cx="9720072" cy="1499616"/>
          </a:xfrm>
        </p:spPr>
        <p:txBody>
          <a:bodyPr>
            <a:normAutofit/>
          </a:bodyPr>
          <a:lstStyle/>
          <a:p>
            <a:r>
              <a:rPr lang="el-GR"/>
              <a:t>Διάρθρωση του μαθήματος</a:t>
            </a:r>
            <a:endParaRPr lang="en-GB"/>
          </a:p>
        </p:txBody>
      </p:sp>
      <p:graphicFrame>
        <p:nvGraphicFramePr>
          <p:cNvPr id="5" name="Θέση περιεχομένου 2">
            <a:extLst>
              <a:ext uri="{FF2B5EF4-FFF2-40B4-BE49-F238E27FC236}">
                <a16:creationId xmlns:a16="http://schemas.microsoft.com/office/drawing/2014/main" id="{A3245859-25BD-413B-BA70-982AE6B88887}"/>
              </a:ext>
            </a:extLst>
          </p:cNvPr>
          <p:cNvGraphicFramePr>
            <a:graphicFrameLocks noGrp="1"/>
          </p:cNvGraphicFramePr>
          <p:nvPr>
            <p:ph idx="1"/>
            <p:extLst>
              <p:ext uri="{D42A27DB-BD31-4B8C-83A1-F6EECF244321}">
                <p14:modId xmlns:p14="http://schemas.microsoft.com/office/powerpoint/2010/main" val="1769697151"/>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964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55FD210-1823-60F2-7AED-B8C9668A2295}"/>
              </a:ext>
            </a:extLst>
          </p:cNvPr>
          <p:cNvSpPr>
            <a:spLocks noGrp="1"/>
          </p:cNvSpPr>
          <p:nvPr>
            <p:ph type="title"/>
          </p:nvPr>
        </p:nvSpPr>
        <p:spPr/>
        <p:txBody>
          <a:bodyPr/>
          <a:lstStyle/>
          <a:p>
            <a:r>
              <a:rPr lang="el-GR" dirty="0">
                <a:solidFill>
                  <a:srgbClr val="855E5C"/>
                </a:solidFill>
              </a:rPr>
              <a:t>Βασικές έννοιες </a:t>
            </a:r>
            <a:br>
              <a:rPr lang="en-US" dirty="0">
                <a:solidFill>
                  <a:srgbClr val="855E5C"/>
                </a:solidFill>
              </a:rPr>
            </a:br>
            <a:r>
              <a:rPr lang="el-GR" dirty="0">
                <a:solidFill>
                  <a:srgbClr val="855E5C"/>
                </a:solidFill>
              </a:rPr>
              <a:t>και ορισμοί</a:t>
            </a:r>
            <a:endParaRPr lang="en-GB" dirty="0">
              <a:solidFill>
                <a:srgbClr val="855E5C"/>
              </a:solidFill>
            </a:endParaRPr>
          </a:p>
        </p:txBody>
      </p:sp>
      <p:sp>
        <p:nvSpPr>
          <p:cNvPr id="3" name="Θέση κειμένου 2">
            <a:extLst>
              <a:ext uri="{FF2B5EF4-FFF2-40B4-BE49-F238E27FC236}">
                <a16:creationId xmlns:a16="http://schemas.microsoft.com/office/drawing/2014/main" id="{33C04BC7-F3D2-076A-99EF-6E21ED851C15}"/>
              </a:ext>
            </a:extLst>
          </p:cNvPr>
          <p:cNvSpPr>
            <a:spLocks noGrp="1"/>
          </p:cNvSpPr>
          <p:nvPr>
            <p:ph type="body" idx="1"/>
          </p:nvPr>
        </p:nvSpPr>
        <p:spPr/>
        <p:txBody>
          <a:bodyPr/>
          <a:lstStyle/>
          <a:p>
            <a:pPr marL="342900" indent="-342900">
              <a:buClr>
                <a:srgbClr val="855E5C"/>
              </a:buClr>
              <a:buAutoNum type="arabicPeriod"/>
            </a:pPr>
            <a:r>
              <a:rPr lang="el-GR" dirty="0"/>
              <a:t>Συγχρονική οπτική</a:t>
            </a:r>
          </a:p>
          <a:p>
            <a:pPr marL="342900" indent="-342900">
              <a:buClr>
                <a:srgbClr val="855E5C"/>
              </a:buClr>
              <a:buAutoNum type="arabicPeriod"/>
            </a:pPr>
            <a:r>
              <a:rPr lang="el-GR" dirty="0"/>
              <a:t>Διαχρονική οπτική</a:t>
            </a:r>
          </a:p>
          <a:p>
            <a:pPr marL="342900" indent="-342900">
              <a:buClr>
                <a:srgbClr val="855E5C"/>
              </a:buClr>
              <a:buAutoNum type="arabicPeriod"/>
            </a:pPr>
            <a:r>
              <a:rPr lang="el-GR" dirty="0"/>
              <a:t>Συμπληρωματικοί ρόλοι</a:t>
            </a:r>
            <a:endParaRPr lang="en-GB" dirty="0"/>
          </a:p>
        </p:txBody>
      </p:sp>
    </p:spTree>
    <p:extLst>
      <p:ext uri="{BB962C8B-B14F-4D97-AF65-F5344CB8AC3E}">
        <p14:creationId xmlns:p14="http://schemas.microsoft.com/office/powerpoint/2010/main" val="3356317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5EBD8830-5B08-4E73-A633-4D447D2D6C52}"/>
              </a:ext>
            </a:extLst>
          </p:cNvPr>
          <p:cNvPicPr>
            <a:picLocks noChangeAspect="1"/>
          </p:cNvPicPr>
          <p:nvPr/>
        </p:nvPicPr>
        <p:blipFill>
          <a:blip r:embed="rId2"/>
          <a:stretch>
            <a:fillRect/>
          </a:stretch>
        </p:blipFill>
        <p:spPr>
          <a:xfrm>
            <a:off x="559745" y="703117"/>
            <a:ext cx="2509749" cy="3600000"/>
          </a:xfrm>
          <a:prstGeom prst="rect">
            <a:avLst/>
          </a:prstGeom>
          <a:ln>
            <a:noFill/>
          </a:ln>
          <a:effectLst>
            <a:outerShdw blurRad="292100" dist="139700" dir="2700000" algn="tl" rotWithShape="0">
              <a:srgbClr val="333333">
                <a:alpha val="65000"/>
              </a:srgbClr>
            </a:outerShdw>
          </a:effectLst>
        </p:spPr>
      </p:pic>
      <p:pic>
        <p:nvPicPr>
          <p:cNvPr id="5" name="Εικόνα 4">
            <a:extLst>
              <a:ext uri="{FF2B5EF4-FFF2-40B4-BE49-F238E27FC236}">
                <a16:creationId xmlns:a16="http://schemas.microsoft.com/office/drawing/2014/main" id="{257DD996-059E-4BA3-B363-2104499B94A9}"/>
              </a:ext>
            </a:extLst>
          </p:cNvPr>
          <p:cNvPicPr>
            <a:picLocks noChangeAspect="1"/>
          </p:cNvPicPr>
          <p:nvPr/>
        </p:nvPicPr>
        <p:blipFill>
          <a:blip r:embed="rId3"/>
          <a:stretch>
            <a:fillRect/>
          </a:stretch>
        </p:blipFill>
        <p:spPr>
          <a:xfrm>
            <a:off x="3237947" y="1458896"/>
            <a:ext cx="2477064" cy="3600000"/>
          </a:xfrm>
          <a:prstGeom prst="rect">
            <a:avLst/>
          </a:prstGeom>
          <a:ln>
            <a:noFill/>
          </a:ln>
          <a:effectLst>
            <a:outerShdw blurRad="292100" dist="139700" dir="2700000" algn="tl" rotWithShape="0">
              <a:srgbClr val="333333">
                <a:alpha val="65000"/>
              </a:srgbClr>
            </a:outerShdw>
          </a:effectLst>
        </p:spPr>
      </p:pic>
      <p:pic>
        <p:nvPicPr>
          <p:cNvPr id="6" name="Εικόνα 5">
            <a:extLst>
              <a:ext uri="{FF2B5EF4-FFF2-40B4-BE49-F238E27FC236}">
                <a16:creationId xmlns:a16="http://schemas.microsoft.com/office/drawing/2014/main" id="{D7F0F172-6B6D-49E2-B66C-4EEEAF7F336D}"/>
              </a:ext>
            </a:extLst>
          </p:cNvPr>
          <p:cNvPicPr>
            <a:picLocks noChangeAspect="1"/>
          </p:cNvPicPr>
          <p:nvPr/>
        </p:nvPicPr>
        <p:blipFill>
          <a:blip r:embed="rId4"/>
          <a:stretch>
            <a:fillRect/>
          </a:stretch>
        </p:blipFill>
        <p:spPr>
          <a:xfrm>
            <a:off x="5945196" y="2317313"/>
            <a:ext cx="2727619" cy="3600000"/>
          </a:xfrm>
          <a:prstGeom prst="rect">
            <a:avLst/>
          </a:prstGeom>
          <a:ln>
            <a:noFill/>
          </a:ln>
          <a:effectLst>
            <a:outerShdw blurRad="292100" dist="139700" dir="2700000" algn="tl" rotWithShape="0">
              <a:srgbClr val="333333">
                <a:alpha val="65000"/>
              </a:srgbClr>
            </a:outerShdw>
          </a:effectLst>
        </p:spPr>
      </p:pic>
      <p:pic>
        <p:nvPicPr>
          <p:cNvPr id="7" name="Εικόνα 6">
            <a:extLst>
              <a:ext uri="{FF2B5EF4-FFF2-40B4-BE49-F238E27FC236}">
                <a16:creationId xmlns:a16="http://schemas.microsoft.com/office/drawing/2014/main" id="{0FC5A16C-644B-48A2-8EA0-FE2979D7EB25}"/>
              </a:ext>
            </a:extLst>
          </p:cNvPr>
          <p:cNvPicPr>
            <a:picLocks noChangeAspect="1"/>
          </p:cNvPicPr>
          <p:nvPr/>
        </p:nvPicPr>
        <p:blipFill>
          <a:blip r:embed="rId5"/>
          <a:stretch>
            <a:fillRect/>
          </a:stretch>
        </p:blipFill>
        <p:spPr>
          <a:xfrm>
            <a:off x="8903000" y="3041780"/>
            <a:ext cx="2548572" cy="3600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9785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out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out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βάλ 1">
            <a:extLst>
              <a:ext uri="{FF2B5EF4-FFF2-40B4-BE49-F238E27FC236}">
                <a16:creationId xmlns:a16="http://schemas.microsoft.com/office/drawing/2014/main" id="{F09E972D-289A-4659-9064-E68A4272C0B1}"/>
              </a:ext>
            </a:extLst>
          </p:cNvPr>
          <p:cNvSpPr/>
          <p:nvPr/>
        </p:nvSpPr>
        <p:spPr>
          <a:xfrm>
            <a:off x="606490" y="830424"/>
            <a:ext cx="9647853" cy="746449"/>
          </a:xfrm>
          <a:prstGeom prst="ellipse">
            <a:avLst/>
          </a:prstGeom>
          <a:solidFill>
            <a:srgbClr val="855E5C"/>
          </a:solidFill>
          <a:ln>
            <a:solidFill>
              <a:srgbClr val="7D3E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Συγχρονία (Κοινή </a:t>
            </a:r>
            <a:r>
              <a:rPr lang="el-GR" dirty="0" err="1"/>
              <a:t>ΝεοΕλληνική</a:t>
            </a:r>
            <a:r>
              <a:rPr lang="el-GR" dirty="0"/>
              <a:t>)</a:t>
            </a:r>
            <a:endParaRPr lang="en-GB" dirty="0"/>
          </a:p>
        </p:txBody>
      </p:sp>
      <p:sp>
        <p:nvSpPr>
          <p:cNvPr id="4" name="Οβάλ 3">
            <a:extLst>
              <a:ext uri="{FF2B5EF4-FFF2-40B4-BE49-F238E27FC236}">
                <a16:creationId xmlns:a16="http://schemas.microsoft.com/office/drawing/2014/main" id="{433E86D1-7C3F-4DD4-9353-95157F377151}"/>
              </a:ext>
            </a:extLst>
          </p:cNvPr>
          <p:cNvSpPr/>
          <p:nvPr/>
        </p:nvSpPr>
        <p:spPr>
          <a:xfrm>
            <a:off x="758890" y="5654351"/>
            <a:ext cx="9647853" cy="746449"/>
          </a:xfrm>
          <a:prstGeom prst="ellipse">
            <a:avLst/>
          </a:prstGeom>
          <a:solidFill>
            <a:srgbClr val="855E5C"/>
          </a:solidFill>
          <a:ln>
            <a:solidFill>
              <a:srgbClr val="7D3E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Συγχρονία (Κλασσική Ελληνική / Αττική Διάλεκτος)</a:t>
            </a:r>
            <a:endParaRPr lang="en-GB" dirty="0"/>
          </a:p>
        </p:txBody>
      </p:sp>
      <p:sp>
        <p:nvSpPr>
          <p:cNvPr id="3" name="Βέλος: Επάνω-κάτω 2">
            <a:extLst>
              <a:ext uri="{FF2B5EF4-FFF2-40B4-BE49-F238E27FC236}">
                <a16:creationId xmlns:a16="http://schemas.microsoft.com/office/drawing/2014/main" id="{6E3A643C-9AE6-4FFD-9F9F-2F48F931E43A}"/>
              </a:ext>
            </a:extLst>
          </p:cNvPr>
          <p:cNvSpPr/>
          <p:nvPr/>
        </p:nvSpPr>
        <p:spPr>
          <a:xfrm>
            <a:off x="3097763" y="1735493"/>
            <a:ext cx="242596" cy="3760237"/>
          </a:xfrm>
          <a:prstGeom prst="upDownArrow">
            <a:avLst/>
          </a:prstGeom>
          <a:solidFill>
            <a:srgbClr val="E7C480"/>
          </a:solidFill>
          <a:ln>
            <a:solidFill>
              <a:srgbClr val="855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E7C480"/>
              </a:solidFill>
            </a:endParaRPr>
          </a:p>
        </p:txBody>
      </p:sp>
      <p:sp>
        <p:nvSpPr>
          <p:cNvPr id="6" name="Βέλος: Επάνω-κάτω 5">
            <a:extLst>
              <a:ext uri="{FF2B5EF4-FFF2-40B4-BE49-F238E27FC236}">
                <a16:creationId xmlns:a16="http://schemas.microsoft.com/office/drawing/2014/main" id="{79A6F5BE-3F65-41C3-B30D-B35A1DFAE3D5}"/>
              </a:ext>
            </a:extLst>
          </p:cNvPr>
          <p:cNvSpPr/>
          <p:nvPr/>
        </p:nvSpPr>
        <p:spPr>
          <a:xfrm>
            <a:off x="3645159" y="1735493"/>
            <a:ext cx="242596" cy="3760237"/>
          </a:xfrm>
          <a:prstGeom prst="upDownArrow">
            <a:avLst/>
          </a:prstGeom>
          <a:solidFill>
            <a:srgbClr val="E7C480"/>
          </a:solidFill>
          <a:ln>
            <a:solidFill>
              <a:srgbClr val="855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7030A0"/>
              </a:solidFill>
            </a:endParaRPr>
          </a:p>
        </p:txBody>
      </p:sp>
      <p:sp>
        <p:nvSpPr>
          <p:cNvPr id="7" name="Βέλος: Επάνω-κάτω 6">
            <a:extLst>
              <a:ext uri="{FF2B5EF4-FFF2-40B4-BE49-F238E27FC236}">
                <a16:creationId xmlns:a16="http://schemas.microsoft.com/office/drawing/2014/main" id="{2DA1C6F2-5181-4BEB-870E-87F36D4D1EE0}"/>
              </a:ext>
            </a:extLst>
          </p:cNvPr>
          <p:cNvSpPr/>
          <p:nvPr/>
        </p:nvSpPr>
        <p:spPr>
          <a:xfrm>
            <a:off x="4192555" y="1735493"/>
            <a:ext cx="242596" cy="3760237"/>
          </a:xfrm>
          <a:prstGeom prst="upDownArrow">
            <a:avLst/>
          </a:prstGeom>
          <a:solidFill>
            <a:srgbClr val="E7C480"/>
          </a:solidFill>
          <a:ln>
            <a:solidFill>
              <a:srgbClr val="855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7030A0"/>
              </a:solidFill>
            </a:endParaRPr>
          </a:p>
        </p:txBody>
      </p:sp>
      <p:sp>
        <p:nvSpPr>
          <p:cNvPr id="8" name="Βέλος: Επάνω-κάτω 7">
            <a:extLst>
              <a:ext uri="{FF2B5EF4-FFF2-40B4-BE49-F238E27FC236}">
                <a16:creationId xmlns:a16="http://schemas.microsoft.com/office/drawing/2014/main" id="{E3A4069E-2C7E-4B33-A6F6-A9AC007CC95C}"/>
              </a:ext>
            </a:extLst>
          </p:cNvPr>
          <p:cNvSpPr/>
          <p:nvPr/>
        </p:nvSpPr>
        <p:spPr>
          <a:xfrm>
            <a:off x="4690188" y="1735493"/>
            <a:ext cx="242596" cy="3760237"/>
          </a:xfrm>
          <a:prstGeom prst="upDownArrow">
            <a:avLst/>
          </a:prstGeom>
          <a:solidFill>
            <a:srgbClr val="E7C480"/>
          </a:solidFill>
          <a:ln>
            <a:solidFill>
              <a:srgbClr val="855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7030A0"/>
              </a:solidFill>
            </a:endParaRPr>
          </a:p>
        </p:txBody>
      </p:sp>
      <p:sp>
        <p:nvSpPr>
          <p:cNvPr id="10" name="Βέλος: Επάνω-κάτω 9">
            <a:extLst>
              <a:ext uri="{FF2B5EF4-FFF2-40B4-BE49-F238E27FC236}">
                <a16:creationId xmlns:a16="http://schemas.microsoft.com/office/drawing/2014/main" id="{E6DD14ED-B98F-4C1D-9259-7AC106B75718}"/>
              </a:ext>
            </a:extLst>
          </p:cNvPr>
          <p:cNvSpPr/>
          <p:nvPr/>
        </p:nvSpPr>
        <p:spPr>
          <a:xfrm>
            <a:off x="5784980" y="1735493"/>
            <a:ext cx="242596" cy="3760237"/>
          </a:xfrm>
          <a:prstGeom prst="upDownArrow">
            <a:avLst/>
          </a:prstGeom>
          <a:solidFill>
            <a:srgbClr val="E7C480"/>
          </a:solidFill>
          <a:ln>
            <a:solidFill>
              <a:srgbClr val="855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7030A0"/>
              </a:solidFill>
            </a:endParaRPr>
          </a:p>
        </p:txBody>
      </p:sp>
      <p:sp>
        <p:nvSpPr>
          <p:cNvPr id="11" name="Βέλος: Επάνω-κάτω 10">
            <a:extLst>
              <a:ext uri="{FF2B5EF4-FFF2-40B4-BE49-F238E27FC236}">
                <a16:creationId xmlns:a16="http://schemas.microsoft.com/office/drawing/2014/main" id="{14FC8241-177F-4551-9978-8A626F8071DE}"/>
              </a:ext>
            </a:extLst>
          </p:cNvPr>
          <p:cNvSpPr/>
          <p:nvPr/>
        </p:nvSpPr>
        <p:spPr>
          <a:xfrm>
            <a:off x="6332376" y="1735493"/>
            <a:ext cx="242596" cy="3760237"/>
          </a:xfrm>
          <a:prstGeom prst="upDownArrow">
            <a:avLst/>
          </a:prstGeom>
          <a:solidFill>
            <a:srgbClr val="E7C480"/>
          </a:solidFill>
          <a:ln>
            <a:solidFill>
              <a:srgbClr val="855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7030A0"/>
              </a:solidFill>
            </a:endParaRPr>
          </a:p>
        </p:txBody>
      </p:sp>
      <p:sp>
        <p:nvSpPr>
          <p:cNvPr id="12" name="Βέλος: Επάνω-κάτω 11">
            <a:extLst>
              <a:ext uri="{FF2B5EF4-FFF2-40B4-BE49-F238E27FC236}">
                <a16:creationId xmlns:a16="http://schemas.microsoft.com/office/drawing/2014/main" id="{D4A6857F-66BF-4F1C-8A88-4EED00F77A2D}"/>
              </a:ext>
            </a:extLst>
          </p:cNvPr>
          <p:cNvSpPr/>
          <p:nvPr/>
        </p:nvSpPr>
        <p:spPr>
          <a:xfrm>
            <a:off x="6879772" y="1735493"/>
            <a:ext cx="242596" cy="3760237"/>
          </a:xfrm>
          <a:prstGeom prst="upDownArrow">
            <a:avLst/>
          </a:prstGeom>
          <a:solidFill>
            <a:srgbClr val="E7C480"/>
          </a:solidFill>
          <a:ln>
            <a:solidFill>
              <a:srgbClr val="855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7030A0"/>
              </a:solidFill>
            </a:endParaRPr>
          </a:p>
        </p:txBody>
      </p:sp>
      <p:sp>
        <p:nvSpPr>
          <p:cNvPr id="13" name="Βέλος: Επάνω-κάτω 12">
            <a:extLst>
              <a:ext uri="{FF2B5EF4-FFF2-40B4-BE49-F238E27FC236}">
                <a16:creationId xmlns:a16="http://schemas.microsoft.com/office/drawing/2014/main" id="{5C033984-C28E-4199-8F9C-57A1A30F033D}"/>
              </a:ext>
            </a:extLst>
          </p:cNvPr>
          <p:cNvSpPr/>
          <p:nvPr/>
        </p:nvSpPr>
        <p:spPr>
          <a:xfrm>
            <a:off x="7427168" y="1735493"/>
            <a:ext cx="242596" cy="3760237"/>
          </a:xfrm>
          <a:prstGeom prst="upDownArrow">
            <a:avLst/>
          </a:prstGeom>
          <a:solidFill>
            <a:srgbClr val="E7C480"/>
          </a:solidFill>
          <a:ln>
            <a:solidFill>
              <a:srgbClr val="855E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7030A0"/>
              </a:solidFill>
            </a:endParaRPr>
          </a:p>
        </p:txBody>
      </p:sp>
      <p:pic>
        <p:nvPicPr>
          <p:cNvPr id="14" name="Εικόνα 13">
            <a:extLst>
              <a:ext uri="{FF2B5EF4-FFF2-40B4-BE49-F238E27FC236}">
                <a16:creationId xmlns:a16="http://schemas.microsoft.com/office/drawing/2014/main" id="{2E85859A-BE04-4F28-9214-185C92D27A9B}"/>
              </a:ext>
            </a:extLst>
          </p:cNvPr>
          <p:cNvPicPr>
            <a:picLocks noChangeAspect="1"/>
          </p:cNvPicPr>
          <p:nvPr/>
        </p:nvPicPr>
        <p:blipFill>
          <a:blip r:embed="rId2"/>
          <a:stretch>
            <a:fillRect/>
          </a:stretch>
        </p:blipFill>
        <p:spPr>
          <a:xfrm>
            <a:off x="8610724" y="5505060"/>
            <a:ext cx="752925" cy="1080000"/>
          </a:xfrm>
          <a:prstGeom prst="rect">
            <a:avLst/>
          </a:prstGeom>
          <a:ln>
            <a:solidFill>
              <a:schemeClr val="tx1"/>
            </a:solidFill>
          </a:ln>
          <a:effectLst>
            <a:outerShdw blurRad="292100" dist="139700" dir="2700000" algn="tl" rotWithShape="0">
              <a:srgbClr val="333333">
                <a:alpha val="65000"/>
              </a:srgbClr>
            </a:outerShdw>
          </a:effectLst>
        </p:spPr>
      </p:pic>
      <p:pic>
        <p:nvPicPr>
          <p:cNvPr id="15" name="Εικόνα 14">
            <a:extLst>
              <a:ext uri="{FF2B5EF4-FFF2-40B4-BE49-F238E27FC236}">
                <a16:creationId xmlns:a16="http://schemas.microsoft.com/office/drawing/2014/main" id="{8A07699B-9483-4205-8B2A-F3742C699A4F}"/>
              </a:ext>
            </a:extLst>
          </p:cNvPr>
          <p:cNvPicPr>
            <a:picLocks noChangeAspect="1"/>
          </p:cNvPicPr>
          <p:nvPr/>
        </p:nvPicPr>
        <p:blipFill>
          <a:blip r:embed="rId3"/>
          <a:stretch>
            <a:fillRect/>
          </a:stretch>
        </p:blipFill>
        <p:spPr>
          <a:xfrm>
            <a:off x="1566097" y="655493"/>
            <a:ext cx="743119" cy="1080000"/>
          </a:xfrm>
          <a:prstGeom prst="rect">
            <a:avLst/>
          </a:prstGeom>
          <a:ln>
            <a:solidFill>
              <a:schemeClr val="accent1">
                <a:lumMod val="50000"/>
              </a:schemeClr>
            </a:solidFill>
          </a:ln>
          <a:effectLst>
            <a:outerShdw blurRad="292100" dist="139700" dir="2700000" algn="tl" rotWithShape="0">
              <a:srgbClr val="333333">
                <a:alpha val="65000"/>
              </a:srgbClr>
            </a:outerShdw>
          </a:effectLst>
        </p:spPr>
      </p:pic>
      <p:pic>
        <p:nvPicPr>
          <p:cNvPr id="16" name="Εικόνα 15">
            <a:extLst>
              <a:ext uri="{FF2B5EF4-FFF2-40B4-BE49-F238E27FC236}">
                <a16:creationId xmlns:a16="http://schemas.microsoft.com/office/drawing/2014/main" id="{AECC98FA-73A1-400F-A70E-30200F4B22B2}"/>
              </a:ext>
            </a:extLst>
          </p:cNvPr>
          <p:cNvPicPr>
            <a:picLocks noChangeAspect="1"/>
          </p:cNvPicPr>
          <p:nvPr/>
        </p:nvPicPr>
        <p:blipFill>
          <a:blip r:embed="rId4"/>
          <a:stretch>
            <a:fillRect/>
          </a:stretch>
        </p:blipFill>
        <p:spPr>
          <a:xfrm>
            <a:off x="5013309" y="2421110"/>
            <a:ext cx="697368" cy="920409"/>
          </a:xfrm>
          <a:prstGeom prst="rect">
            <a:avLst/>
          </a:prstGeom>
          <a:ln>
            <a:solidFill>
              <a:srgbClr val="FFC000"/>
            </a:solidFill>
          </a:ln>
          <a:effectLst>
            <a:outerShdw blurRad="292100" dist="139700" dir="2700000" algn="tl" rotWithShape="0">
              <a:srgbClr val="333333">
                <a:alpha val="65000"/>
              </a:srgbClr>
            </a:outerShdw>
          </a:effectLst>
        </p:spPr>
      </p:pic>
      <p:pic>
        <p:nvPicPr>
          <p:cNvPr id="17" name="Εικόνα 16">
            <a:extLst>
              <a:ext uri="{FF2B5EF4-FFF2-40B4-BE49-F238E27FC236}">
                <a16:creationId xmlns:a16="http://schemas.microsoft.com/office/drawing/2014/main" id="{CF6C4836-FD34-4399-93EE-920583A0A119}"/>
              </a:ext>
            </a:extLst>
          </p:cNvPr>
          <p:cNvPicPr>
            <a:picLocks noChangeAspect="1"/>
          </p:cNvPicPr>
          <p:nvPr/>
        </p:nvPicPr>
        <p:blipFill>
          <a:blip r:embed="rId5"/>
          <a:stretch>
            <a:fillRect/>
          </a:stretch>
        </p:blipFill>
        <p:spPr>
          <a:xfrm>
            <a:off x="5003009" y="3637322"/>
            <a:ext cx="717968" cy="1014170"/>
          </a:xfrm>
          <a:prstGeom prst="rect">
            <a:avLst/>
          </a:prstGeom>
          <a:ln>
            <a:solidFill>
              <a:schemeClr val="tx1"/>
            </a:solid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008D379B-C981-4956-AFAD-7F3DA67CD0DC}"/>
              </a:ext>
            </a:extLst>
          </p:cNvPr>
          <p:cNvSpPr txBox="1"/>
          <p:nvPr/>
        </p:nvSpPr>
        <p:spPr>
          <a:xfrm>
            <a:off x="4776736" y="3303376"/>
            <a:ext cx="1170513" cy="369332"/>
          </a:xfrm>
          <a:prstGeom prst="rect">
            <a:avLst/>
          </a:prstGeom>
          <a:noFill/>
          <a:ln>
            <a:noFill/>
          </a:ln>
        </p:spPr>
        <p:txBody>
          <a:bodyPr wrap="none" rtlCol="0">
            <a:spAutoFit/>
          </a:bodyPr>
          <a:lstStyle/>
          <a:p>
            <a:r>
              <a:rPr lang="el-GR" dirty="0">
                <a:solidFill>
                  <a:srgbClr val="855E5C"/>
                </a:solidFill>
              </a:rPr>
              <a:t>Διαχρονία</a:t>
            </a:r>
            <a:endParaRPr lang="en-GB" dirty="0">
              <a:solidFill>
                <a:srgbClr val="855E5C"/>
              </a:solidFill>
            </a:endParaRPr>
          </a:p>
        </p:txBody>
      </p:sp>
    </p:spTree>
    <p:extLst>
      <p:ext uri="{BB962C8B-B14F-4D97-AF65-F5344CB8AC3E}">
        <p14:creationId xmlns:p14="http://schemas.microsoft.com/office/powerpoint/2010/main" val="808733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6BB9045-2B0B-4720-8D30-33CF9F0C40CD}"/>
              </a:ext>
            </a:extLst>
          </p:cNvPr>
          <p:cNvSpPr>
            <a:spLocks noGrp="1"/>
          </p:cNvSpPr>
          <p:nvPr>
            <p:ph type="title"/>
          </p:nvPr>
        </p:nvSpPr>
        <p:spPr/>
        <p:txBody>
          <a:bodyPr>
            <a:normAutofit/>
          </a:bodyPr>
          <a:lstStyle/>
          <a:p>
            <a:r>
              <a:rPr lang="el-GR" sz="4400" dirty="0">
                <a:solidFill>
                  <a:srgbClr val="855E5C"/>
                </a:solidFill>
                <a:latin typeface="Palatino Linotype" panose="02040502050505030304" pitchFamily="18" charset="0"/>
              </a:rPr>
              <a:t>Συγχρονική και Διαχρονική οπτική</a:t>
            </a:r>
            <a:endParaRPr lang="en-GB" sz="4400" dirty="0">
              <a:solidFill>
                <a:srgbClr val="855E5C"/>
              </a:solidFill>
              <a:latin typeface="Palatino Linotype" panose="02040502050505030304" pitchFamily="18" charset="0"/>
            </a:endParaRPr>
          </a:p>
        </p:txBody>
      </p:sp>
      <p:sp>
        <p:nvSpPr>
          <p:cNvPr id="3" name="Θέση κειμένου 2">
            <a:extLst>
              <a:ext uri="{FF2B5EF4-FFF2-40B4-BE49-F238E27FC236}">
                <a16:creationId xmlns:a16="http://schemas.microsoft.com/office/drawing/2014/main" id="{50905743-9E63-467A-86C2-299D01398754}"/>
              </a:ext>
            </a:extLst>
          </p:cNvPr>
          <p:cNvSpPr>
            <a:spLocks noGrp="1"/>
          </p:cNvSpPr>
          <p:nvPr>
            <p:ph type="body" idx="1"/>
          </p:nvPr>
        </p:nvSpPr>
        <p:spPr/>
        <p:txBody>
          <a:bodyPr/>
          <a:lstStyle/>
          <a:p>
            <a:r>
              <a:rPr lang="el-GR" dirty="0">
                <a:solidFill>
                  <a:srgbClr val="855E5C"/>
                </a:solidFill>
              </a:rPr>
              <a:t>Συγχρονική Οπτική</a:t>
            </a:r>
            <a:endParaRPr lang="en-GB" dirty="0">
              <a:solidFill>
                <a:srgbClr val="855E5C"/>
              </a:solidFill>
            </a:endParaRPr>
          </a:p>
        </p:txBody>
      </p:sp>
      <p:sp>
        <p:nvSpPr>
          <p:cNvPr id="4" name="Θέση περιεχομένου 3">
            <a:extLst>
              <a:ext uri="{FF2B5EF4-FFF2-40B4-BE49-F238E27FC236}">
                <a16:creationId xmlns:a16="http://schemas.microsoft.com/office/drawing/2014/main" id="{32352573-818A-4B80-AB75-C7D78A442665}"/>
              </a:ext>
            </a:extLst>
          </p:cNvPr>
          <p:cNvSpPr>
            <a:spLocks noGrp="1"/>
          </p:cNvSpPr>
          <p:nvPr>
            <p:ph sz="half" idx="2"/>
          </p:nvPr>
        </p:nvSpPr>
        <p:spPr/>
        <p:txBody>
          <a:bodyPr/>
          <a:lstStyle/>
          <a:p>
            <a:r>
              <a:rPr lang="el-GR" dirty="0"/>
              <a:t>Η συγχρονική γλωσσολογία ασχολείται με την περιγραφή και ερμηνεία των σχέσεων μεταξύ όλων των γλωσσικών στοιχείων που χρησιμοποιούνται από μια γλωσσική κοινότητα την ίδια εποχή.</a:t>
            </a:r>
            <a:endParaRPr lang="en-GB" dirty="0"/>
          </a:p>
        </p:txBody>
      </p:sp>
      <p:sp>
        <p:nvSpPr>
          <p:cNvPr id="5" name="Θέση κειμένου 4">
            <a:extLst>
              <a:ext uri="{FF2B5EF4-FFF2-40B4-BE49-F238E27FC236}">
                <a16:creationId xmlns:a16="http://schemas.microsoft.com/office/drawing/2014/main" id="{7EBC943F-9590-47CE-85BD-A9A1E41AA118}"/>
              </a:ext>
            </a:extLst>
          </p:cNvPr>
          <p:cNvSpPr>
            <a:spLocks noGrp="1"/>
          </p:cNvSpPr>
          <p:nvPr>
            <p:ph type="body" sz="quarter" idx="3"/>
          </p:nvPr>
        </p:nvSpPr>
        <p:spPr/>
        <p:txBody>
          <a:bodyPr/>
          <a:lstStyle/>
          <a:p>
            <a:r>
              <a:rPr lang="el-GR" dirty="0">
                <a:solidFill>
                  <a:srgbClr val="855E5C"/>
                </a:solidFill>
              </a:rPr>
              <a:t>Διαχρονική Οπτική</a:t>
            </a:r>
            <a:endParaRPr lang="en-GB" dirty="0">
              <a:solidFill>
                <a:srgbClr val="855E5C"/>
              </a:solidFill>
            </a:endParaRPr>
          </a:p>
        </p:txBody>
      </p:sp>
      <p:sp>
        <p:nvSpPr>
          <p:cNvPr id="6" name="Θέση περιεχομένου 5">
            <a:extLst>
              <a:ext uri="{FF2B5EF4-FFF2-40B4-BE49-F238E27FC236}">
                <a16:creationId xmlns:a16="http://schemas.microsoft.com/office/drawing/2014/main" id="{D2D7B4F7-7AD7-4DD3-AF69-961EF1FA6781}"/>
              </a:ext>
            </a:extLst>
          </p:cNvPr>
          <p:cNvSpPr>
            <a:spLocks noGrp="1"/>
          </p:cNvSpPr>
          <p:nvPr>
            <p:ph sz="quarter" idx="4"/>
          </p:nvPr>
        </p:nvSpPr>
        <p:spPr/>
        <p:txBody>
          <a:bodyPr/>
          <a:lstStyle/>
          <a:p>
            <a:r>
              <a:rPr lang="el-GR" dirty="0"/>
              <a:t>Η διαχρονική γλωσσολογία ασχολείται με την περιγραφή και ερμηνεία των σχέσεων μεταξύ γλωσσικών στοιχείων που ανήκουν σε διαφορετικά ιστορικά στιγμιότυπα.</a:t>
            </a:r>
            <a:endParaRPr lang="en-GB" dirty="0"/>
          </a:p>
        </p:txBody>
      </p:sp>
    </p:spTree>
    <p:extLst>
      <p:ext uri="{BB962C8B-B14F-4D97-AF65-F5344CB8AC3E}">
        <p14:creationId xmlns:p14="http://schemas.microsoft.com/office/powerpoint/2010/main" val="1044662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109556B-EAE9-4435-B409-0519F2CBDB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7" cy="6858000"/>
          </a:xfrm>
          <a:prstGeom prst="rect">
            <a:avLst/>
          </a:prstGeom>
          <a:solidFill>
            <a:srgbClr val="7271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2916A1E-1BA0-4DF5-A3D5-8AF9218ECD79}"/>
              </a:ext>
            </a:extLst>
          </p:cNvPr>
          <p:cNvSpPr>
            <a:spLocks noGrp="1"/>
          </p:cNvSpPr>
          <p:nvPr>
            <p:ph type="title"/>
          </p:nvPr>
        </p:nvSpPr>
        <p:spPr>
          <a:xfrm>
            <a:off x="1024128" y="585216"/>
            <a:ext cx="6007027" cy="1499616"/>
          </a:xfrm>
        </p:spPr>
        <p:txBody>
          <a:bodyPr>
            <a:normAutofit/>
          </a:bodyPr>
          <a:lstStyle/>
          <a:p>
            <a:r>
              <a:rPr lang="el-GR" sz="4300" dirty="0">
                <a:solidFill>
                  <a:srgbClr val="FFFFFF"/>
                </a:solidFill>
              </a:rPr>
              <a:t>Συγχρονικοί κανόνες: Παραδείγματα</a:t>
            </a:r>
            <a:endParaRPr lang="en-GB" sz="4300" dirty="0">
              <a:solidFill>
                <a:srgbClr val="FFFFFF"/>
              </a:solidFill>
            </a:endParaRPr>
          </a:p>
        </p:txBody>
      </p:sp>
      <p:cxnSp>
        <p:nvCxnSpPr>
          <p:cNvPr id="18" name="Straight Connector 17">
            <a:extLst>
              <a:ext uri="{FF2B5EF4-FFF2-40B4-BE49-F238E27FC236}">
                <a16:creationId xmlns:a16="http://schemas.microsoft.com/office/drawing/2014/main" id="{5814CCBE-423E-41B2-A9F3-82679F490E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Θέση περιεχομένου 2">
            <a:extLst>
              <a:ext uri="{FF2B5EF4-FFF2-40B4-BE49-F238E27FC236}">
                <a16:creationId xmlns:a16="http://schemas.microsoft.com/office/drawing/2014/main" id="{89D302A4-DE18-442B-B292-C7DD33417BDD}"/>
              </a:ext>
            </a:extLst>
          </p:cNvPr>
          <p:cNvSpPr>
            <a:spLocks noGrp="1"/>
          </p:cNvSpPr>
          <p:nvPr>
            <p:ph idx="1"/>
          </p:nvPr>
        </p:nvSpPr>
        <p:spPr>
          <a:xfrm>
            <a:off x="1024128" y="2286000"/>
            <a:ext cx="6007027" cy="4023360"/>
          </a:xfrm>
        </p:spPr>
        <p:txBody>
          <a:bodyPr>
            <a:normAutofit/>
          </a:bodyPr>
          <a:lstStyle/>
          <a:p>
            <a:pPr marL="457200" indent="-457200">
              <a:buClr>
                <a:srgbClr val="E4D9D8"/>
              </a:buClr>
              <a:buFont typeface="+mj-lt"/>
              <a:buAutoNum type="arabicPeriod"/>
            </a:pPr>
            <a:r>
              <a:rPr lang="el-GR" sz="1900" dirty="0">
                <a:solidFill>
                  <a:srgbClr val="FFFFFF"/>
                </a:solidFill>
              </a:rPr>
              <a:t>Καμία λέξη δεν τονίζεται πριν την προπαραλήγουσα.</a:t>
            </a:r>
          </a:p>
          <a:p>
            <a:pPr marL="457200" indent="-457200">
              <a:buClr>
                <a:srgbClr val="E4D9D8"/>
              </a:buClr>
              <a:buFont typeface="+mj-lt"/>
              <a:buAutoNum type="arabicPeriod"/>
            </a:pPr>
            <a:r>
              <a:rPr lang="el-GR" sz="1900" dirty="0">
                <a:solidFill>
                  <a:srgbClr val="FFFFFF"/>
                </a:solidFill>
              </a:rPr>
              <a:t>Ο τελευταίος ήχος κάθε λέξης είναι φωνήεν ή /s/ ή /n/ ή /r/.</a:t>
            </a:r>
          </a:p>
          <a:p>
            <a:pPr marL="457200" indent="-457200">
              <a:buClr>
                <a:srgbClr val="E4D9D8"/>
              </a:buClr>
              <a:buFont typeface="+mj-lt"/>
              <a:buAutoNum type="arabicPeriod"/>
            </a:pPr>
            <a:r>
              <a:rPr lang="el-GR" sz="1900" dirty="0">
                <a:solidFill>
                  <a:srgbClr val="FFFFFF"/>
                </a:solidFill>
              </a:rPr>
              <a:t>Οι ξένης ετυμολογίας λέξεις γράφονται με τον πιο απλό ορθογραφικά τρόπο.</a:t>
            </a:r>
          </a:p>
        </p:txBody>
      </p:sp>
      <p:pic>
        <p:nvPicPr>
          <p:cNvPr id="12" name="Picture 11" descr="Μεγεθυντικός φακός σε ανοιχτό φόντο">
            <a:extLst>
              <a:ext uri="{FF2B5EF4-FFF2-40B4-BE49-F238E27FC236}">
                <a16:creationId xmlns:a16="http://schemas.microsoft.com/office/drawing/2014/main" id="{1ED4D5BC-38A9-DD4A-B155-C9C5C79FF959}"/>
              </a:ext>
            </a:extLst>
          </p:cNvPr>
          <p:cNvPicPr>
            <a:picLocks noChangeAspect="1"/>
          </p:cNvPicPr>
          <p:nvPr/>
        </p:nvPicPr>
        <p:blipFill rotWithShape="1">
          <a:blip r:embed="rId2"/>
          <a:srcRect l="40560" r="14280" b="-1"/>
          <a:stretch/>
        </p:blipFill>
        <p:spPr>
          <a:xfrm>
            <a:off x="7552266" y="10"/>
            <a:ext cx="4639734" cy="6857990"/>
          </a:xfrm>
          <a:prstGeom prst="rect">
            <a:avLst/>
          </a:prstGeom>
        </p:spPr>
      </p:pic>
    </p:spTree>
    <p:extLst>
      <p:ext uri="{BB962C8B-B14F-4D97-AF65-F5344CB8AC3E}">
        <p14:creationId xmlns:p14="http://schemas.microsoft.com/office/powerpoint/2010/main" val="3657855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9CC05C5-CF95-12B2-B317-D794317B3B1B}"/>
              </a:ext>
            </a:extLst>
          </p:cNvPr>
          <p:cNvSpPr>
            <a:spLocks noGrp="1"/>
          </p:cNvSpPr>
          <p:nvPr>
            <p:ph type="title"/>
          </p:nvPr>
        </p:nvSpPr>
        <p:spPr/>
        <p:txBody>
          <a:bodyPr>
            <a:normAutofit/>
          </a:bodyPr>
          <a:lstStyle/>
          <a:p>
            <a:r>
              <a:rPr lang="el-GR" sz="4000" dirty="0"/>
              <a:t>Συγχρονική περιγραφή: Διευκρινίσεις</a:t>
            </a:r>
            <a:endParaRPr lang="en-GB" sz="4000" dirty="0"/>
          </a:p>
        </p:txBody>
      </p:sp>
      <p:sp>
        <p:nvSpPr>
          <p:cNvPr id="7" name="Θέση περιεχομένου 6">
            <a:extLst>
              <a:ext uri="{FF2B5EF4-FFF2-40B4-BE49-F238E27FC236}">
                <a16:creationId xmlns:a16="http://schemas.microsoft.com/office/drawing/2014/main" id="{E9868EFB-0E2E-77BB-3F8B-B12AAB63DC90}"/>
              </a:ext>
            </a:extLst>
          </p:cNvPr>
          <p:cNvSpPr>
            <a:spLocks noGrp="1"/>
          </p:cNvSpPr>
          <p:nvPr>
            <p:ph idx="1"/>
          </p:nvPr>
        </p:nvSpPr>
        <p:spPr/>
        <p:txBody>
          <a:bodyPr/>
          <a:lstStyle/>
          <a:p>
            <a:pPr marL="457200" indent="-457200">
              <a:buClr>
                <a:srgbClr val="855E5C"/>
              </a:buClr>
              <a:buFont typeface="+mj-lt"/>
              <a:buAutoNum type="arabicPeriod"/>
            </a:pPr>
            <a:r>
              <a:rPr lang="el-GR" sz="2400" dirty="0">
                <a:solidFill>
                  <a:srgbClr val="855E5C"/>
                </a:solidFill>
                <a:sym typeface="Wingdings" panose="05000000000000000000" pitchFamily="2" charset="2"/>
              </a:rPr>
              <a:t>Οι συγχρονικοί κανόνες είναι δυνατό να αναφέρονται είτε στην παρούσα μορφή της γλώσσας, είτε σε κάποια προγενέστερη.</a:t>
            </a:r>
          </a:p>
          <a:p>
            <a:pPr marL="457200" indent="-457200">
              <a:buClr>
                <a:srgbClr val="855E5C"/>
              </a:buClr>
              <a:buFont typeface="+mj-lt"/>
              <a:buAutoNum type="arabicPeriod"/>
            </a:pPr>
            <a:r>
              <a:rPr lang="el-GR" sz="2400" dirty="0">
                <a:solidFill>
                  <a:srgbClr val="855E5C"/>
                </a:solidFill>
                <a:sym typeface="Wingdings" panose="05000000000000000000" pitchFamily="2" charset="2"/>
              </a:rPr>
              <a:t>Οι συγχρονικοί κανόνες έχουν γενική ισχύ, αλλά όχι </a:t>
            </a:r>
            <a:r>
              <a:rPr lang="el-GR" sz="2400" dirty="0" err="1">
                <a:solidFill>
                  <a:srgbClr val="855E5C"/>
                </a:solidFill>
                <a:sym typeface="Wingdings" panose="05000000000000000000" pitchFamily="2" charset="2"/>
              </a:rPr>
              <a:t>υποχρεωτικότητα</a:t>
            </a:r>
            <a:r>
              <a:rPr lang="el-GR" sz="2400" dirty="0">
                <a:solidFill>
                  <a:srgbClr val="855E5C"/>
                </a:solidFill>
                <a:sym typeface="Wingdings" panose="05000000000000000000" pitchFamily="2" charset="2"/>
              </a:rPr>
              <a:t>.</a:t>
            </a:r>
          </a:p>
        </p:txBody>
      </p:sp>
      <p:pic>
        <p:nvPicPr>
          <p:cNvPr id="3" name="Εικόνα 2" descr="Κλοτσιές Pusheen">
            <a:extLst>
              <a:ext uri="{FF2B5EF4-FFF2-40B4-BE49-F238E27FC236}">
                <a16:creationId xmlns:a16="http://schemas.microsoft.com/office/drawing/2014/main" id="{E10371DE-91AB-4E6C-2565-18A4B0910D3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78852" y="5613654"/>
            <a:ext cx="1185380" cy="1185380"/>
          </a:xfrm>
          <a:prstGeom prst="rect">
            <a:avLst/>
          </a:prstGeom>
        </p:spPr>
      </p:pic>
      <p:sp>
        <p:nvSpPr>
          <p:cNvPr id="4" name="Φυσαλίδα σκέψης: Σύννεφο 3">
            <a:extLst>
              <a:ext uri="{FF2B5EF4-FFF2-40B4-BE49-F238E27FC236}">
                <a16:creationId xmlns:a16="http://schemas.microsoft.com/office/drawing/2014/main" id="{2212D3FA-6A60-FB4F-E97D-E1A5A6E815F6}"/>
              </a:ext>
            </a:extLst>
          </p:cNvPr>
          <p:cNvSpPr/>
          <p:nvPr/>
        </p:nvSpPr>
        <p:spPr>
          <a:xfrm>
            <a:off x="8436077" y="4382300"/>
            <a:ext cx="2731795" cy="1185380"/>
          </a:xfrm>
          <a:prstGeom prst="cloudCallout">
            <a:avLst>
              <a:gd name="adj1" fmla="val 43768"/>
              <a:gd name="adj2" fmla="val 71852"/>
            </a:avLst>
          </a:prstGeom>
          <a:solidFill>
            <a:srgbClr val="E7C480"/>
          </a:solidFill>
          <a:ln>
            <a:solidFill>
              <a:srgbClr val="7D3E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rgbClr val="7D3E37"/>
                </a:solidFill>
              </a:rPr>
              <a:t>Συγχρονικός δεν σημαίνει «σύγχρονος»</a:t>
            </a:r>
            <a:endParaRPr lang="en-GB" dirty="0">
              <a:solidFill>
                <a:srgbClr val="7D3E37"/>
              </a:solidFill>
            </a:endParaRPr>
          </a:p>
        </p:txBody>
      </p:sp>
    </p:spTree>
    <p:extLst>
      <p:ext uri="{BB962C8B-B14F-4D97-AF65-F5344CB8AC3E}">
        <p14:creationId xmlns:p14="http://schemas.microsoft.com/office/powerpoint/2010/main" val="3153657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109556B-EAE9-4435-B409-0519F2CBDB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7" cy="6858000"/>
          </a:xfrm>
          <a:prstGeom prst="rect">
            <a:avLst/>
          </a:prstGeom>
          <a:solidFill>
            <a:srgbClr val="7271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2916A1E-1BA0-4DF5-A3D5-8AF9218ECD79}"/>
              </a:ext>
            </a:extLst>
          </p:cNvPr>
          <p:cNvSpPr>
            <a:spLocks noGrp="1"/>
          </p:cNvSpPr>
          <p:nvPr>
            <p:ph type="title"/>
          </p:nvPr>
        </p:nvSpPr>
        <p:spPr>
          <a:xfrm>
            <a:off x="1024128" y="585216"/>
            <a:ext cx="6007027" cy="1499616"/>
          </a:xfrm>
        </p:spPr>
        <p:txBody>
          <a:bodyPr>
            <a:normAutofit/>
          </a:bodyPr>
          <a:lstStyle/>
          <a:p>
            <a:r>
              <a:rPr lang="el-GR" sz="4300">
                <a:solidFill>
                  <a:srgbClr val="FFFFFF"/>
                </a:solidFill>
              </a:rPr>
              <a:t>Διαχρονικοί κανόνες: Παραδείγματα</a:t>
            </a:r>
            <a:endParaRPr lang="en-GB" sz="4300">
              <a:solidFill>
                <a:srgbClr val="FFFFFF"/>
              </a:solidFill>
            </a:endParaRPr>
          </a:p>
        </p:txBody>
      </p:sp>
      <p:cxnSp>
        <p:nvCxnSpPr>
          <p:cNvPr id="18" name="Straight Connector 17">
            <a:extLst>
              <a:ext uri="{FF2B5EF4-FFF2-40B4-BE49-F238E27FC236}">
                <a16:creationId xmlns:a16="http://schemas.microsoft.com/office/drawing/2014/main" id="{5814CCBE-423E-41B2-A9F3-82679F490E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Θέση περιεχομένου 2">
            <a:extLst>
              <a:ext uri="{FF2B5EF4-FFF2-40B4-BE49-F238E27FC236}">
                <a16:creationId xmlns:a16="http://schemas.microsoft.com/office/drawing/2014/main" id="{89D302A4-DE18-442B-B292-C7DD33417BDD}"/>
              </a:ext>
            </a:extLst>
          </p:cNvPr>
          <p:cNvSpPr>
            <a:spLocks noGrp="1"/>
          </p:cNvSpPr>
          <p:nvPr>
            <p:ph idx="1"/>
          </p:nvPr>
        </p:nvSpPr>
        <p:spPr>
          <a:xfrm>
            <a:off x="1024128" y="2286000"/>
            <a:ext cx="6007027" cy="4023360"/>
          </a:xfrm>
        </p:spPr>
        <p:txBody>
          <a:bodyPr>
            <a:normAutofit/>
          </a:bodyPr>
          <a:lstStyle/>
          <a:p>
            <a:pPr marL="457200" indent="-457200">
              <a:buClr>
                <a:srgbClr val="E4D9D8"/>
              </a:buClr>
              <a:buFont typeface="+mj-lt"/>
              <a:buAutoNum type="arabicPeriod"/>
            </a:pPr>
            <a:r>
              <a:rPr lang="el-GR" sz="1900" dirty="0">
                <a:solidFill>
                  <a:srgbClr val="FFFFFF"/>
                </a:solidFill>
              </a:rPr>
              <a:t>Τα ηχηρά δασυνόμενα σύμφωνα της ΠΙΕ τράπηκαν σε άηχα δασέα στα ΑΕ: </a:t>
            </a:r>
            <a:br>
              <a:rPr lang="el-GR" sz="1900" dirty="0">
                <a:solidFill>
                  <a:srgbClr val="FFFFFF"/>
                </a:solidFill>
              </a:rPr>
            </a:br>
            <a:r>
              <a:rPr lang="el-GR" sz="1900" dirty="0">
                <a:solidFill>
                  <a:srgbClr val="FFFFFF"/>
                </a:solidFill>
              </a:rPr>
              <a:t>π.χ. ΠΙΕ *</a:t>
            </a:r>
            <a:r>
              <a:rPr lang="en-US" sz="1900" dirty="0" err="1">
                <a:solidFill>
                  <a:srgbClr val="FFFFFF"/>
                </a:solidFill>
              </a:rPr>
              <a:t>d</a:t>
            </a:r>
            <a:r>
              <a:rPr lang="en-US" sz="1900" baseline="30000" dirty="0" err="1">
                <a:solidFill>
                  <a:srgbClr val="FFFFFF"/>
                </a:solidFill>
              </a:rPr>
              <a:t>h</a:t>
            </a:r>
            <a:r>
              <a:rPr lang="en-US" sz="1900" dirty="0" err="1">
                <a:solidFill>
                  <a:srgbClr val="FFFFFF"/>
                </a:solidFill>
              </a:rPr>
              <a:t>umos</a:t>
            </a:r>
            <a:r>
              <a:rPr lang="el-GR" sz="1900" dirty="0">
                <a:solidFill>
                  <a:srgbClr val="FFFFFF"/>
                </a:solidFill>
              </a:rPr>
              <a:t> </a:t>
            </a:r>
            <a:r>
              <a:rPr lang="el-GR" sz="1900" dirty="0">
                <a:solidFill>
                  <a:srgbClr val="FFFFFF"/>
                </a:solidFill>
                <a:sym typeface="Wingdings" panose="05000000000000000000" pitchFamily="2" charset="2"/>
              </a:rPr>
              <a:t>&gt;</a:t>
            </a:r>
            <a:r>
              <a:rPr lang="en-US" sz="1900" dirty="0">
                <a:solidFill>
                  <a:srgbClr val="FFFFFF"/>
                </a:solidFill>
                <a:sym typeface="Wingdings" panose="05000000000000000000" pitchFamily="2" charset="2"/>
              </a:rPr>
              <a:t> </a:t>
            </a:r>
            <a:r>
              <a:rPr lang="el-GR" sz="1900" dirty="0">
                <a:solidFill>
                  <a:srgbClr val="FFFFFF"/>
                </a:solidFill>
                <a:sym typeface="Wingdings" panose="05000000000000000000" pitchFamily="2" charset="2"/>
              </a:rPr>
              <a:t>ΑΕ θυμός, ΠΙΕ *</a:t>
            </a:r>
            <a:r>
              <a:rPr lang="en-GB" sz="1900" dirty="0" err="1">
                <a:solidFill>
                  <a:srgbClr val="FFFFFF"/>
                </a:solidFill>
                <a:sym typeface="Wingdings" panose="05000000000000000000" pitchFamily="2" charset="2"/>
              </a:rPr>
              <a:t>bhero</a:t>
            </a:r>
            <a:r>
              <a:rPr lang="en-GB" sz="1900" dirty="0">
                <a:solidFill>
                  <a:srgbClr val="FFFFFF"/>
                </a:solidFill>
                <a:sym typeface="Wingdings" panose="05000000000000000000" pitchFamily="2" charset="2"/>
              </a:rPr>
              <a:t> &gt; </a:t>
            </a:r>
            <a:r>
              <a:rPr lang="el-GR" sz="1900" dirty="0">
                <a:solidFill>
                  <a:srgbClr val="FFFFFF"/>
                </a:solidFill>
                <a:sym typeface="Wingdings" panose="05000000000000000000" pitchFamily="2" charset="2"/>
              </a:rPr>
              <a:t>ΑΕ φέρω</a:t>
            </a:r>
          </a:p>
          <a:p>
            <a:pPr marL="457200" indent="-457200">
              <a:buClr>
                <a:srgbClr val="E4D9D8"/>
              </a:buClr>
              <a:buFont typeface="+mj-lt"/>
              <a:buAutoNum type="arabicPeriod"/>
            </a:pPr>
            <a:r>
              <a:rPr lang="el-GR" sz="1900" dirty="0">
                <a:solidFill>
                  <a:srgbClr val="FFFFFF"/>
                </a:solidFill>
                <a:sym typeface="Wingdings" panose="05000000000000000000" pitchFamily="2" charset="2"/>
              </a:rPr>
              <a:t>Οι ΠΙΕ λέξεις που ξεκινούσαν με </a:t>
            </a:r>
            <a:r>
              <a:rPr lang="en-US" sz="1900" dirty="0">
                <a:solidFill>
                  <a:srgbClr val="FFFFFF"/>
                </a:solidFill>
                <a:sym typeface="Wingdings" panose="05000000000000000000" pitchFamily="2" charset="2"/>
              </a:rPr>
              <a:t>/s/ </a:t>
            </a:r>
            <a:r>
              <a:rPr lang="el-GR" sz="1900" dirty="0">
                <a:solidFill>
                  <a:srgbClr val="FFFFFF"/>
                </a:solidFill>
                <a:sym typeface="Wingdings" panose="05000000000000000000" pitchFamily="2" charset="2"/>
              </a:rPr>
              <a:t>πριν από κάποιο φωνήεν, έτρεψαν το αρχικό /</a:t>
            </a:r>
            <a:r>
              <a:rPr lang="en-GB" sz="1900" dirty="0">
                <a:solidFill>
                  <a:srgbClr val="FFFFFF"/>
                </a:solidFill>
                <a:sym typeface="Wingdings" panose="05000000000000000000" pitchFamily="2" charset="2"/>
              </a:rPr>
              <a:t>s/ </a:t>
            </a:r>
            <a:r>
              <a:rPr lang="el-GR" sz="1900" dirty="0">
                <a:solidFill>
                  <a:srgbClr val="FFFFFF"/>
                </a:solidFill>
                <a:sym typeface="Wingdings" panose="05000000000000000000" pitchFamily="2" charset="2"/>
              </a:rPr>
              <a:t>σε δασεία στα ΑΕ : </a:t>
            </a:r>
            <a:br>
              <a:rPr lang="en-GB" sz="1900" dirty="0">
                <a:solidFill>
                  <a:srgbClr val="FFFFFF"/>
                </a:solidFill>
                <a:sym typeface="Wingdings" panose="05000000000000000000" pitchFamily="2" charset="2"/>
              </a:rPr>
            </a:br>
            <a:r>
              <a:rPr lang="el-GR" sz="1900" dirty="0">
                <a:solidFill>
                  <a:srgbClr val="FFFFFF"/>
                </a:solidFill>
                <a:sym typeface="Wingdings" panose="05000000000000000000" pitchFamily="2" charset="2"/>
              </a:rPr>
              <a:t>π.χ. ΠΙΕ *</a:t>
            </a:r>
            <a:r>
              <a:rPr lang="en-US" sz="1900" dirty="0" err="1">
                <a:solidFill>
                  <a:srgbClr val="FFFFFF"/>
                </a:solidFill>
                <a:sym typeface="Wingdings" panose="05000000000000000000" pitchFamily="2" charset="2"/>
              </a:rPr>
              <a:t>septm</a:t>
            </a:r>
            <a:r>
              <a:rPr lang="en-US" sz="1900" dirty="0">
                <a:solidFill>
                  <a:srgbClr val="FFFFFF"/>
                </a:solidFill>
                <a:sym typeface="Wingdings" panose="05000000000000000000" pitchFamily="2" charset="2"/>
              </a:rPr>
              <a:t> </a:t>
            </a:r>
            <a:r>
              <a:rPr lang="el-GR" sz="1900" dirty="0">
                <a:solidFill>
                  <a:srgbClr val="FFFFFF"/>
                </a:solidFill>
                <a:sym typeface="Wingdings" panose="05000000000000000000" pitchFamily="2" charset="2"/>
              </a:rPr>
              <a:t>&gt;</a:t>
            </a:r>
            <a:r>
              <a:rPr lang="en-US" sz="1900" dirty="0">
                <a:solidFill>
                  <a:srgbClr val="FFFFFF"/>
                </a:solidFill>
                <a:sym typeface="Wingdings" panose="05000000000000000000" pitchFamily="2" charset="2"/>
              </a:rPr>
              <a:t> AE </a:t>
            </a:r>
            <a:r>
              <a:rPr lang="el-GR" sz="1900" dirty="0" err="1">
                <a:solidFill>
                  <a:srgbClr val="FFFFFF"/>
                </a:solidFill>
              </a:rPr>
              <a:t>ἑπτά</a:t>
            </a:r>
            <a:r>
              <a:rPr lang="el-GR" sz="1900" dirty="0">
                <a:solidFill>
                  <a:srgbClr val="FFFFFF"/>
                </a:solidFill>
              </a:rPr>
              <a:t> (αλλά λατ. </a:t>
            </a:r>
            <a:r>
              <a:rPr lang="en-US" sz="1900" dirty="0" err="1">
                <a:solidFill>
                  <a:srgbClr val="FFFFFF"/>
                </a:solidFill>
              </a:rPr>
              <a:t>septem</a:t>
            </a:r>
            <a:r>
              <a:rPr lang="en-US" sz="1900" dirty="0">
                <a:solidFill>
                  <a:srgbClr val="FFFFFF"/>
                </a:solidFill>
              </a:rPr>
              <a:t>)</a:t>
            </a:r>
          </a:p>
          <a:p>
            <a:pPr marL="457200" indent="-457200">
              <a:buClr>
                <a:srgbClr val="E4D9D8"/>
              </a:buClr>
              <a:buFont typeface="+mj-lt"/>
              <a:buAutoNum type="arabicPeriod"/>
            </a:pPr>
            <a:r>
              <a:rPr lang="el-GR" sz="1900" dirty="0">
                <a:solidFill>
                  <a:srgbClr val="FFFFFF"/>
                </a:solidFill>
                <a:sym typeface="Wingdings" panose="05000000000000000000" pitchFamily="2" charset="2"/>
              </a:rPr>
              <a:t>Η ΑΕ δοτική μετατράπηκε στα ΝΕ σε γενική και αιτιατική: </a:t>
            </a:r>
            <a:br>
              <a:rPr lang="el-GR" sz="1900" dirty="0">
                <a:solidFill>
                  <a:srgbClr val="FFFFFF"/>
                </a:solidFill>
                <a:sym typeface="Wingdings" panose="05000000000000000000" pitchFamily="2" charset="2"/>
              </a:rPr>
            </a:br>
            <a:r>
              <a:rPr lang="el-GR" sz="1900" dirty="0">
                <a:solidFill>
                  <a:srgbClr val="FFFFFF"/>
                </a:solidFill>
                <a:sym typeface="Wingdings" panose="05000000000000000000" pitchFamily="2" charset="2"/>
              </a:rPr>
              <a:t>π.χ. </a:t>
            </a:r>
            <a:r>
              <a:rPr lang="el-GR" sz="1900" dirty="0" err="1">
                <a:solidFill>
                  <a:srgbClr val="FFFFFF"/>
                </a:solidFill>
                <a:sym typeface="Wingdings" panose="05000000000000000000" pitchFamily="2" charset="2"/>
              </a:rPr>
              <a:t>Ἐπριάμην</a:t>
            </a:r>
            <a:r>
              <a:rPr lang="el-GR" sz="1900" dirty="0">
                <a:solidFill>
                  <a:srgbClr val="FFFFFF"/>
                </a:solidFill>
                <a:sym typeface="Wingdings" panose="05000000000000000000" pitchFamily="2" charset="2"/>
              </a:rPr>
              <a:t> </a:t>
            </a:r>
            <a:r>
              <a:rPr lang="el-GR" sz="1900" dirty="0" err="1">
                <a:solidFill>
                  <a:srgbClr val="FFFFFF"/>
                </a:solidFill>
                <a:sym typeface="Wingdings" panose="05000000000000000000" pitchFamily="2" charset="2"/>
              </a:rPr>
              <a:t>ὑμῖν</a:t>
            </a:r>
            <a:r>
              <a:rPr lang="el-GR" sz="1900" dirty="0">
                <a:solidFill>
                  <a:srgbClr val="FFFFFF"/>
                </a:solidFill>
                <a:sym typeface="Wingdings" panose="05000000000000000000" pitchFamily="2" charset="2"/>
              </a:rPr>
              <a:t> </a:t>
            </a:r>
            <a:r>
              <a:rPr lang="el-GR" sz="1900" dirty="0" err="1">
                <a:solidFill>
                  <a:srgbClr val="FFFFFF"/>
                </a:solidFill>
                <a:sym typeface="Wingdings" panose="05000000000000000000" pitchFamily="2" charset="2"/>
              </a:rPr>
              <a:t>ἀγαθὰ</a:t>
            </a:r>
            <a:r>
              <a:rPr lang="el-GR" sz="1900" dirty="0">
                <a:solidFill>
                  <a:srgbClr val="FFFFFF"/>
                </a:solidFill>
                <a:sym typeface="Wingdings" panose="05000000000000000000" pitchFamily="2" charset="2"/>
              </a:rPr>
              <a:t> </a:t>
            </a:r>
            <a:r>
              <a:rPr lang="el-GR" sz="1900" dirty="0" err="1">
                <a:solidFill>
                  <a:srgbClr val="FFFFFF"/>
                </a:solidFill>
                <a:sym typeface="Wingdings" panose="05000000000000000000" pitchFamily="2" charset="2"/>
              </a:rPr>
              <a:t>πλεῖστα</a:t>
            </a:r>
            <a:r>
              <a:rPr lang="el-GR" sz="1900" dirty="0">
                <a:solidFill>
                  <a:srgbClr val="FFFFFF"/>
                </a:solidFill>
                <a:sym typeface="Wingdings" panose="05000000000000000000" pitchFamily="2" charset="2"/>
              </a:rPr>
              <a:t> &gt; Σου/Σε αγόρασα πολλά καλούδια.</a:t>
            </a:r>
          </a:p>
          <a:p>
            <a:pPr marL="457200" indent="-457200">
              <a:buClr>
                <a:srgbClr val="E4D9D8"/>
              </a:buClr>
              <a:buFont typeface="+mj-lt"/>
              <a:buAutoNum type="arabicPeriod"/>
            </a:pPr>
            <a:r>
              <a:rPr lang="el-GR" sz="1900" dirty="0">
                <a:solidFill>
                  <a:srgbClr val="FFFFFF"/>
                </a:solidFill>
                <a:sym typeface="Wingdings" panose="05000000000000000000" pitchFamily="2" charset="2"/>
              </a:rPr>
              <a:t>Τα κλειστά σύμφωνα στην κατάληξη των λέξεων σταδιακά χάθηκαν: </a:t>
            </a:r>
            <a:br>
              <a:rPr lang="el-GR" sz="1900" dirty="0">
                <a:solidFill>
                  <a:srgbClr val="FFFFFF"/>
                </a:solidFill>
                <a:sym typeface="Wingdings" panose="05000000000000000000" pitchFamily="2" charset="2"/>
              </a:rPr>
            </a:br>
            <a:r>
              <a:rPr lang="el-GR" sz="1900" dirty="0">
                <a:solidFill>
                  <a:srgbClr val="FFFFFF"/>
                </a:solidFill>
                <a:sym typeface="Wingdings" panose="05000000000000000000" pitchFamily="2" charset="2"/>
              </a:rPr>
              <a:t>π.χ. *</a:t>
            </a:r>
            <a:r>
              <a:rPr lang="en-US" sz="1900" dirty="0" err="1">
                <a:solidFill>
                  <a:srgbClr val="FFFFFF"/>
                </a:solidFill>
                <a:sym typeface="Wingdings" panose="05000000000000000000" pitchFamily="2" charset="2"/>
              </a:rPr>
              <a:t>gynaik</a:t>
            </a:r>
            <a:r>
              <a:rPr lang="en-US" sz="1900" dirty="0">
                <a:solidFill>
                  <a:srgbClr val="FFFFFF"/>
                </a:solidFill>
                <a:sym typeface="Wingdings" panose="05000000000000000000" pitchFamily="2" charset="2"/>
              </a:rPr>
              <a:t> </a:t>
            </a:r>
            <a:r>
              <a:rPr lang="el-GR" sz="1900" dirty="0">
                <a:solidFill>
                  <a:srgbClr val="FFFFFF"/>
                </a:solidFill>
                <a:sym typeface="Wingdings" panose="05000000000000000000" pitchFamily="2" charset="2"/>
              </a:rPr>
              <a:t>&gt;</a:t>
            </a:r>
            <a:r>
              <a:rPr lang="en-US" sz="1900" dirty="0">
                <a:solidFill>
                  <a:srgbClr val="FFFFFF"/>
                </a:solidFill>
                <a:sym typeface="Wingdings" panose="05000000000000000000" pitchFamily="2" charset="2"/>
              </a:rPr>
              <a:t> </a:t>
            </a:r>
            <a:r>
              <a:rPr lang="el-GR" sz="1900" dirty="0" err="1">
                <a:solidFill>
                  <a:srgbClr val="FFFFFF"/>
                </a:solidFill>
                <a:sym typeface="Wingdings" panose="05000000000000000000" pitchFamily="2" charset="2"/>
              </a:rPr>
              <a:t>γυναί</a:t>
            </a:r>
            <a:r>
              <a:rPr lang="el-GR" sz="1900" dirty="0">
                <a:solidFill>
                  <a:srgbClr val="FFFFFF"/>
                </a:solidFill>
                <a:sym typeface="Wingdings" panose="05000000000000000000" pitchFamily="2" charset="2"/>
              </a:rPr>
              <a:t>, *</a:t>
            </a:r>
            <a:r>
              <a:rPr lang="en-US" sz="1900" dirty="0" err="1">
                <a:solidFill>
                  <a:srgbClr val="FFFFFF"/>
                </a:solidFill>
                <a:sym typeface="Wingdings" panose="05000000000000000000" pitchFamily="2" charset="2"/>
              </a:rPr>
              <a:t>eferont</a:t>
            </a:r>
            <a:r>
              <a:rPr lang="en-US" sz="1900" dirty="0">
                <a:solidFill>
                  <a:srgbClr val="FFFFFF"/>
                </a:solidFill>
                <a:sym typeface="Wingdings" panose="05000000000000000000" pitchFamily="2" charset="2"/>
              </a:rPr>
              <a:t> </a:t>
            </a:r>
            <a:r>
              <a:rPr lang="el-GR" sz="1900" dirty="0">
                <a:solidFill>
                  <a:srgbClr val="FFFFFF"/>
                </a:solidFill>
                <a:sym typeface="Wingdings" panose="05000000000000000000" pitchFamily="2" charset="2"/>
              </a:rPr>
              <a:t>&gt;</a:t>
            </a:r>
            <a:r>
              <a:rPr lang="en-US" sz="1900" dirty="0">
                <a:solidFill>
                  <a:srgbClr val="FFFFFF"/>
                </a:solidFill>
                <a:sym typeface="Wingdings" panose="05000000000000000000" pitchFamily="2" charset="2"/>
              </a:rPr>
              <a:t> </a:t>
            </a:r>
            <a:r>
              <a:rPr lang="el-GR" sz="1900" dirty="0" err="1">
                <a:solidFill>
                  <a:srgbClr val="FFFFFF"/>
                </a:solidFill>
              </a:rPr>
              <a:t>ἔφερον</a:t>
            </a:r>
            <a:endParaRPr lang="el-GR" sz="1900" dirty="0">
              <a:solidFill>
                <a:srgbClr val="FFFFFF"/>
              </a:solidFill>
            </a:endParaRPr>
          </a:p>
        </p:txBody>
      </p:sp>
      <p:pic>
        <p:nvPicPr>
          <p:cNvPr id="12" name="Picture 11" descr="Μεγεθυντικός φακός σε ανοιχτό φόντο">
            <a:extLst>
              <a:ext uri="{FF2B5EF4-FFF2-40B4-BE49-F238E27FC236}">
                <a16:creationId xmlns:a16="http://schemas.microsoft.com/office/drawing/2014/main" id="{1ED4D5BC-38A9-DD4A-B155-C9C5C79FF959}"/>
              </a:ext>
            </a:extLst>
          </p:cNvPr>
          <p:cNvPicPr>
            <a:picLocks noChangeAspect="1"/>
          </p:cNvPicPr>
          <p:nvPr/>
        </p:nvPicPr>
        <p:blipFill rotWithShape="1">
          <a:blip r:embed="rId2"/>
          <a:srcRect l="40560" r="14280" b="-1"/>
          <a:stretch/>
        </p:blipFill>
        <p:spPr>
          <a:xfrm>
            <a:off x="7552266" y="10"/>
            <a:ext cx="4639734" cy="6857990"/>
          </a:xfrm>
          <a:prstGeom prst="rect">
            <a:avLst/>
          </a:prstGeom>
        </p:spPr>
      </p:pic>
    </p:spTree>
    <p:extLst>
      <p:ext uri="{BB962C8B-B14F-4D97-AF65-F5344CB8AC3E}">
        <p14:creationId xmlns:p14="http://schemas.microsoft.com/office/powerpoint/2010/main" val="253161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9CC05C5-CF95-12B2-B317-D794317B3B1B}"/>
              </a:ext>
            </a:extLst>
          </p:cNvPr>
          <p:cNvSpPr>
            <a:spLocks noGrp="1"/>
          </p:cNvSpPr>
          <p:nvPr>
            <p:ph type="title"/>
          </p:nvPr>
        </p:nvSpPr>
        <p:spPr/>
        <p:txBody>
          <a:bodyPr>
            <a:normAutofit/>
          </a:bodyPr>
          <a:lstStyle/>
          <a:p>
            <a:r>
              <a:rPr lang="el-GR" sz="4000" dirty="0"/>
              <a:t>Διαχρονική περιγραφή: Διευκρινίσεις</a:t>
            </a:r>
            <a:endParaRPr lang="en-GB" sz="4000" dirty="0"/>
          </a:p>
        </p:txBody>
      </p:sp>
      <p:sp>
        <p:nvSpPr>
          <p:cNvPr id="7" name="Θέση περιεχομένου 6">
            <a:extLst>
              <a:ext uri="{FF2B5EF4-FFF2-40B4-BE49-F238E27FC236}">
                <a16:creationId xmlns:a16="http://schemas.microsoft.com/office/drawing/2014/main" id="{E9868EFB-0E2E-77BB-3F8B-B12AAB63DC90}"/>
              </a:ext>
            </a:extLst>
          </p:cNvPr>
          <p:cNvSpPr>
            <a:spLocks noGrp="1"/>
          </p:cNvSpPr>
          <p:nvPr>
            <p:ph idx="1"/>
          </p:nvPr>
        </p:nvSpPr>
        <p:spPr/>
        <p:txBody>
          <a:bodyPr/>
          <a:lstStyle/>
          <a:p>
            <a:pPr marL="457200" indent="-457200">
              <a:buClr>
                <a:srgbClr val="855E5C"/>
              </a:buClr>
              <a:buFont typeface="+mj-lt"/>
              <a:buAutoNum type="arabicPeriod"/>
            </a:pPr>
            <a:r>
              <a:rPr lang="el-GR" sz="2400" b="1" dirty="0">
                <a:solidFill>
                  <a:srgbClr val="855E5C"/>
                </a:solidFill>
                <a:sym typeface="Wingdings" panose="05000000000000000000" pitchFamily="2" charset="2"/>
              </a:rPr>
              <a:t>Η αλλαγή δεν έχει πρόσημο</a:t>
            </a:r>
            <a:r>
              <a:rPr lang="el-GR" sz="2400" dirty="0">
                <a:solidFill>
                  <a:srgbClr val="855E5C"/>
                </a:solidFill>
                <a:sym typeface="Wingdings" panose="05000000000000000000" pitchFamily="2" charset="2"/>
              </a:rPr>
              <a:t>: Όλες οι γλώσσες μεταβάλλονται στο βάθος του χρόνου. Αυτό δεν αξιολογείται ούτε θετικά (ως «εξέλιξη») ούτε αρνητικά (ως «φθορά»).</a:t>
            </a:r>
          </a:p>
          <a:p>
            <a:pPr marL="457200" indent="-457200">
              <a:buClr>
                <a:srgbClr val="855E5C"/>
              </a:buClr>
              <a:buFont typeface="+mj-lt"/>
              <a:buAutoNum type="arabicPeriod"/>
            </a:pPr>
            <a:r>
              <a:rPr lang="el-GR" sz="2400" dirty="0">
                <a:solidFill>
                  <a:srgbClr val="855E5C"/>
                </a:solidFill>
                <a:sym typeface="Wingdings" panose="05000000000000000000" pitchFamily="2" charset="2"/>
              </a:rPr>
              <a:t>Η διαχρονική μελέτη είναι </a:t>
            </a:r>
            <a:r>
              <a:rPr lang="el-GR" sz="2400" b="1" dirty="0" err="1">
                <a:solidFill>
                  <a:srgbClr val="855E5C"/>
                </a:solidFill>
                <a:sym typeface="Wingdings" panose="05000000000000000000" pitchFamily="2" charset="2"/>
              </a:rPr>
              <a:t>ιστορικο</a:t>
            </a:r>
            <a:r>
              <a:rPr lang="el-GR" sz="2400" b="1" dirty="0">
                <a:solidFill>
                  <a:srgbClr val="855E5C"/>
                </a:solidFill>
                <a:sym typeface="Wingdings" panose="05000000000000000000" pitchFamily="2" charset="2"/>
              </a:rPr>
              <a:t>-συγκριτική</a:t>
            </a:r>
            <a:r>
              <a:rPr lang="el-GR" sz="2400" dirty="0">
                <a:solidFill>
                  <a:srgbClr val="855E5C"/>
                </a:solidFill>
                <a:sym typeface="Wingdings" panose="05000000000000000000" pitchFamily="2" charset="2"/>
              </a:rPr>
              <a:t>: Ενώ η συγχρονική μελέτη εστιάζει σε μια κοινότητα και ένα ιστορικό στιγμιότυπο, η διαχρονική οπτική επιβάλλει τη σύγκριση με άλλες γλώσσες και πολλές συγχρονίες.</a:t>
            </a:r>
          </a:p>
          <a:p>
            <a:pPr marL="457200" indent="-457200">
              <a:buClr>
                <a:srgbClr val="855E5C"/>
              </a:buClr>
              <a:buFont typeface="+mj-lt"/>
              <a:buAutoNum type="arabicPeriod"/>
            </a:pPr>
            <a:r>
              <a:rPr lang="el-GR" sz="2400" dirty="0">
                <a:solidFill>
                  <a:srgbClr val="855E5C"/>
                </a:solidFill>
                <a:sym typeface="Wingdings" panose="05000000000000000000" pitchFamily="2" charset="2"/>
              </a:rPr>
              <a:t>Οι διαχρονικοί κανόνες έχουν </a:t>
            </a:r>
            <a:r>
              <a:rPr lang="el-GR" sz="2400" b="1" dirty="0">
                <a:solidFill>
                  <a:srgbClr val="855E5C"/>
                </a:solidFill>
                <a:sym typeface="Wingdings" panose="05000000000000000000" pitchFamily="2" charset="2"/>
              </a:rPr>
              <a:t>υποχρεωτική ισχύ</a:t>
            </a:r>
            <a:r>
              <a:rPr lang="el-GR" sz="2400" dirty="0">
                <a:solidFill>
                  <a:srgbClr val="855E5C"/>
                </a:solidFill>
                <a:sym typeface="Wingdings" panose="05000000000000000000" pitchFamily="2" charset="2"/>
              </a:rPr>
              <a:t>, αλλά </a:t>
            </a:r>
            <a:r>
              <a:rPr lang="el-GR" sz="2400" b="1" dirty="0">
                <a:solidFill>
                  <a:srgbClr val="855E5C"/>
                </a:solidFill>
                <a:sym typeface="Wingdings" panose="05000000000000000000" pitchFamily="2" charset="2"/>
              </a:rPr>
              <a:t>όχι καθολική εφαρμογή</a:t>
            </a:r>
            <a:r>
              <a:rPr lang="el-GR" sz="2400" dirty="0">
                <a:solidFill>
                  <a:srgbClr val="855E5C"/>
                </a:solidFill>
                <a:sym typeface="Wingdings" panose="05000000000000000000" pitchFamily="2" charset="2"/>
              </a:rPr>
              <a:t>.</a:t>
            </a:r>
          </a:p>
        </p:txBody>
      </p:sp>
    </p:spTree>
    <p:extLst>
      <p:ext uri="{BB962C8B-B14F-4D97-AF65-F5344CB8AC3E}">
        <p14:creationId xmlns:p14="http://schemas.microsoft.com/office/powerpoint/2010/main" val="429875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Εικόνα 4" descr="Εικόνα που περιέχει βιβλίο, κείμενο, ξύλινο, εσωτερικός χώρος&#10;&#10;Περιγραφή που δημιουργήθηκε αυτόματα">
            <a:extLst>
              <a:ext uri="{FF2B5EF4-FFF2-40B4-BE49-F238E27FC236}">
                <a16:creationId xmlns:a16="http://schemas.microsoft.com/office/drawing/2014/main" id="{247E9052-4093-A12D-A72B-5A214AF8C07E}"/>
              </a:ext>
            </a:extLst>
          </p:cNvPr>
          <p:cNvPicPr>
            <a:picLocks noChangeAspect="1"/>
          </p:cNvPicPr>
          <p:nvPr/>
        </p:nvPicPr>
        <p:blipFill rotWithShape="1">
          <a:blip r:embed="rId2">
            <a:alphaModFix amt="25000"/>
            <a:extLst>
              <a:ext uri="{28A0092B-C50C-407E-A947-70E740481C1C}">
                <a14:useLocalDpi xmlns:a14="http://schemas.microsoft.com/office/drawing/2010/main" val="0"/>
              </a:ext>
            </a:extLst>
          </a:blip>
          <a:srcRect t="2729" b="13001"/>
          <a:stretch/>
        </p:blipFill>
        <p:spPr>
          <a:xfrm>
            <a:off x="20" y="10"/>
            <a:ext cx="12191980" cy="6857990"/>
          </a:xfrm>
          <a:prstGeom prst="rect">
            <a:avLst/>
          </a:prstGeom>
        </p:spPr>
      </p:pic>
      <p:sp>
        <p:nvSpPr>
          <p:cNvPr id="2" name="Τίτλος 1">
            <a:extLst>
              <a:ext uri="{FF2B5EF4-FFF2-40B4-BE49-F238E27FC236}">
                <a16:creationId xmlns:a16="http://schemas.microsoft.com/office/drawing/2014/main" id="{E6585F85-5941-4AFA-B795-D04F732780C3}"/>
              </a:ext>
            </a:extLst>
          </p:cNvPr>
          <p:cNvSpPr>
            <a:spLocks noGrp="1"/>
          </p:cNvSpPr>
          <p:nvPr>
            <p:ph type="title"/>
          </p:nvPr>
        </p:nvSpPr>
        <p:spPr>
          <a:xfrm>
            <a:off x="1024128" y="585216"/>
            <a:ext cx="9720072" cy="1499616"/>
          </a:xfrm>
        </p:spPr>
        <p:txBody>
          <a:bodyPr>
            <a:normAutofit/>
          </a:bodyPr>
          <a:lstStyle/>
          <a:p>
            <a:r>
              <a:rPr lang="el-GR" sz="3900">
                <a:solidFill>
                  <a:srgbClr val="FFFFFF"/>
                </a:solidFill>
              </a:rPr>
              <a:t>Συμπληρωματικοί ρόλοι συγχρονικής και διαχρονικής οπτικής</a:t>
            </a:r>
            <a:endParaRPr lang="en-GB" sz="3900">
              <a:solidFill>
                <a:srgbClr val="FFFFFF"/>
              </a:solidFill>
            </a:endParaRPr>
          </a:p>
        </p:txBody>
      </p:sp>
      <p:cxnSp>
        <p:nvCxnSpPr>
          <p:cNvPr id="15" name="Straight Connector 14">
            <a:extLst>
              <a:ext uri="{FF2B5EF4-FFF2-40B4-BE49-F238E27FC236}">
                <a16:creationId xmlns:a16="http://schemas.microsoft.com/office/drawing/2014/main" id="{FBC3B7EE-8632-4756-A078-1B3B0DF3B5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Θέση περιεχομένου 2">
            <a:extLst>
              <a:ext uri="{FF2B5EF4-FFF2-40B4-BE49-F238E27FC236}">
                <a16:creationId xmlns:a16="http://schemas.microsoft.com/office/drawing/2014/main" id="{E597628B-4F0F-45D8-BAD1-0D6FE935A511}"/>
              </a:ext>
            </a:extLst>
          </p:cNvPr>
          <p:cNvSpPr>
            <a:spLocks noGrp="1"/>
          </p:cNvSpPr>
          <p:nvPr>
            <p:ph idx="1"/>
          </p:nvPr>
        </p:nvSpPr>
        <p:spPr>
          <a:xfrm>
            <a:off x="1024128" y="2286000"/>
            <a:ext cx="9720073" cy="4023360"/>
          </a:xfrm>
        </p:spPr>
        <p:txBody>
          <a:bodyPr>
            <a:normAutofit/>
          </a:bodyPr>
          <a:lstStyle/>
          <a:p>
            <a:pPr marL="444500" indent="-444500">
              <a:buClr>
                <a:srgbClr val="7D3E37"/>
              </a:buClr>
              <a:buFont typeface="Wingdings" panose="05000000000000000000" pitchFamily="2" charset="2"/>
              <a:buChar char="v"/>
            </a:pPr>
            <a:r>
              <a:rPr lang="el-GR">
                <a:solidFill>
                  <a:srgbClr val="FFFFFF"/>
                </a:solidFill>
              </a:rPr>
              <a:t>Η περιγραφή της ιστορικής αλλαγής απασχόλησε τη γλωσσολογία στα πρώτα της στάδια. </a:t>
            </a:r>
          </a:p>
          <a:p>
            <a:pPr marL="444500" indent="-444500">
              <a:buClr>
                <a:srgbClr val="7D3E37"/>
              </a:buClr>
              <a:buFont typeface="Wingdings" panose="05000000000000000000" pitchFamily="2" charset="2"/>
              <a:buChar char="v"/>
            </a:pPr>
            <a:r>
              <a:rPr lang="el-GR">
                <a:solidFill>
                  <a:srgbClr val="FFFFFF"/>
                </a:solidFill>
              </a:rPr>
              <a:t>Για τη σύγχρονη γλωσσολογία, το κύριο επιστημονικό ζητούμενο είναι η περιγραφή και η ερμηνεία της γλώσσας που χρησιμοποιείται από μια δεδομένη κοινότητα σε μια δεδομένη στιγμή. </a:t>
            </a:r>
          </a:p>
          <a:p>
            <a:pPr marL="444500" indent="-444500">
              <a:buClr>
                <a:srgbClr val="7D3E37"/>
              </a:buClr>
              <a:buFont typeface="Wingdings" panose="05000000000000000000" pitchFamily="2" charset="2"/>
              <a:buChar char="v"/>
            </a:pPr>
            <a:r>
              <a:rPr lang="el-GR">
                <a:solidFill>
                  <a:srgbClr val="FFFFFF"/>
                </a:solidFill>
              </a:rPr>
              <a:t>Η διαχρονική και η συγχρονική περιγραφή αλληλοσυμπληρώνονται.</a:t>
            </a:r>
          </a:p>
          <a:p>
            <a:pPr marL="444500" indent="-444500">
              <a:buClr>
                <a:srgbClr val="7D3E37"/>
              </a:buClr>
              <a:buFont typeface="Wingdings" panose="05000000000000000000" pitchFamily="2" charset="2"/>
              <a:buChar char="v"/>
            </a:pPr>
            <a:r>
              <a:rPr lang="el-GR">
                <a:solidFill>
                  <a:srgbClr val="FFFFFF"/>
                </a:solidFill>
              </a:rPr>
              <a:t>Ωστόσο η ανάμειξη συγχρονικών και διαχρονικών στοιχείων σε μια περιγραφή αποτελεί ιδιαίτερα σοβαρό λάθος. </a:t>
            </a:r>
            <a:endParaRPr lang="en-GB">
              <a:solidFill>
                <a:srgbClr val="FFFFFF"/>
              </a:solidFill>
            </a:endParaRPr>
          </a:p>
        </p:txBody>
      </p:sp>
    </p:spTree>
    <p:extLst>
      <p:ext uri="{BB962C8B-B14F-4D97-AF65-F5344CB8AC3E}">
        <p14:creationId xmlns:p14="http://schemas.microsoft.com/office/powerpoint/2010/main" val="2440430062"/>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A62E69E-446E-C9C3-7D53-7EEE0F905011}"/>
              </a:ext>
            </a:extLst>
          </p:cNvPr>
          <p:cNvSpPr>
            <a:spLocks noGrp="1"/>
          </p:cNvSpPr>
          <p:nvPr>
            <p:ph type="title"/>
          </p:nvPr>
        </p:nvSpPr>
        <p:spPr/>
        <p:txBody>
          <a:bodyPr/>
          <a:lstStyle/>
          <a:p>
            <a:r>
              <a:rPr lang="el-GR" dirty="0">
                <a:solidFill>
                  <a:srgbClr val="855E5C"/>
                </a:solidFill>
              </a:rPr>
              <a:t>Από τα Αρχαία στα Νέα Ελληνικά</a:t>
            </a:r>
            <a:endParaRPr lang="en-GB" dirty="0">
              <a:solidFill>
                <a:srgbClr val="855E5C"/>
              </a:solidFill>
            </a:endParaRPr>
          </a:p>
        </p:txBody>
      </p:sp>
      <p:sp>
        <p:nvSpPr>
          <p:cNvPr id="3" name="Θέση κειμένου 2">
            <a:extLst>
              <a:ext uri="{FF2B5EF4-FFF2-40B4-BE49-F238E27FC236}">
                <a16:creationId xmlns:a16="http://schemas.microsoft.com/office/drawing/2014/main" id="{EDED0C09-3548-8D9E-334C-2AE7EA801EBD}"/>
              </a:ext>
            </a:extLst>
          </p:cNvPr>
          <p:cNvSpPr>
            <a:spLocks noGrp="1"/>
          </p:cNvSpPr>
          <p:nvPr>
            <p:ph type="body" idx="1"/>
          </p:nvPr>
        </p:nvSpPr>
        <p:spPr/>
        <p:txBody>
          <a:bodyPr>
            <a:normAutofit/>
          </a:bodyPr>
          <a:lstStyle/>
          <a:p>
            <a:pPr marL="342900" indent="-342900">
              <a:buClr>
                <a:srgbClr val="855E5C"/>
              </a:buClr>
              <a:buAutoNum type="arabicPeriod"/>
            </a:pPr>
            <a:r>
              <a:rPr lang="el-GR" dirty="0"/>
              <a:t>Φωνητική – Φωνολογία</a:t>
            </a:r>
          </a:p>
          <a:p>
            <a:pPr marL="342900" indent="-342900">
              <a:buClr>
                <a:srgbClr val="855E5C"/>
              </a:buClr>
              <a:buAutoNum type="arabicPeriod"/>
            </a:pPr>
            <a:r>
              <a:rPr lang="el-GR" dirty="0"/>
              <a:t>Μορφολογία</a:t>
            </a:r>
          </a:p>
          <a:p>
            <a:pPr marL="342900" indent="-342900">
              <a:buClr>
                <a:srgbClr val="855E5C"/>
              </a:buClr>
              <a:buFont typeface="Tw Cen MT" panose="020B0602020104020603" pitchFamily="34" charset="0"/>
              <a:buAutoNum type="arabicPeriod"/>
            </a:pPr>
            <a:r>
              <a:rPr lang="el-GR" dirty="0"/>
              <a:t>Σύνταξη</a:t>
            </a:r>
            <a:endParaRPr lang="en-GB" dirty="0"/>
          </a:p>
          <a:p>
            <a:pPr marL="342900" indent="-342900">
              <a:buClr>
                <a:srgbClr val="855E5C"/>
              </a:buClr>
              <a:buAutoNum type="arabicPeriod"/>
            </a:pPr>
            <a:r>
              <a:rPr lang="el-GR" dirty="0"/>
              <a:t>Λεξιλόγιο</a:t>
            </a:r>
          </a:p>
        </p:txBody>
      </p:sp>
    </p:spTree>
    <p:extLst>
      <p:ext uri="{BB962C8B-B14F-4D97-AF65-F5344CB8AC3E}">
        <p14:creationId xmlns:p14="http://schemas.microsoft.com/office/powerpoint/2010/main" val="481599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109556B-EAE9-4435-B409-0519F2CBDB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7" cy="6858000"/>
          </a:xfrm>
          <a:prstGeom prst="rect">
            <a:avLst/>
          </a:prstGeom>
          <a:solidFill>
            <a:srgbClr val="5959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ACD35E8-AB9B-45B6-9809-8F81C9D2130F}"/>
              </a:ext>
            </a:extLst>
          </p:cNvPr>
          <p:cNvSpPr>
            <a:spLocks noGrp="1"/>
          </p:cNvSpPr>
          <p:nvPr>
            <p:ph type="title"/>
          </p:nvPr>
        </p:nvSpPr>
        <p:spPr>
          <a:xfrm>
            <a:off x="1024128" y="585216"/>
            <a:ext cx="6007027" cy="1499616"/>
          </a:xfrm>
        </p:spPr>
        <p:txBody>
          <a:bodyPr>
            <a:normAutofit fontScale="90000"/>
          </a:bodyPr>
          <a:lstStyle/>
          <a:p>
            <a:r>
              <a:rPr lang="el-GR" sz="3900">
                <a:solidFill>
                  <a:srgbClr val="FFFFFF"/>
                </a:solidFill>
              </a:rPr>
              <a:t>Παράδειγμα φωνολογικής μεταβολής (1)</a:t>
            </a:r>
            <a:endParaRPr lang="en-GB" sz="3900">
              <a:solidFill>
                <a:srgbClr val="FFFFFF"/>
              </a:solidFill>
            </a:endParaRPr>
          </a:p>
        </p:txBody>
      </p:sp>
      <p:cxnSp>
        <p:nvCxnSpPr>
          <p:cNvPr id="11" name="Straight Connector 10">
            <a:extLst>
              <a:ext uri="{FF2B5EF4-FFF2-40B4-BE49-F238E27FC236}">
                <a16:creationId xmlns:a16="http://schemas.microsoft.com/office/drawing/2014/main" id="{5814CCBE-423E-41B2-A9F3-82679F490E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Θέση περιεχομένου 2">
            <a:extLst>
              <a:ext uri="{FF2B5EF4-FFF2-40B4-BE49-F238E27FC236}">
                <a16:creationId xmlns:a16="http://schemas.microsoft.com/office/drawing/2014/main" id="{BBCCCA90-6D1C-4F50-B49B-A837FE890719}"/>
              </a:ext>
            </a:extLst>
          </p:cNvPr>
          <p:cNvSpPr>
            <a:spLocks noGrp="1"/>
          </p:cNvSpPr>
          <p:nvPr>
            <p:ph idx="1"/>
          </p:nvPr>
        </p:nvSpPr>
        <p:spPr>
          <a:xfrm>
            <a:off x="1024128" y="2286000"/>
            <a:ext cx="6007027" cy="4023360"/>
          </a:xfrm>
        </p:spPr>
        <p:txBody>
          <a:bodyPr>
            <a:normAutofit/>
          </a:bodyPr>
          <a:lstStyle/>
          <a:p>
            <a:r>
              <a:rPr lang="el-GR" dirty="0">
                <a:solidFill>
                  <a:srgbClr val="FFFFFF"/>
                </a:solidFill>
              </a:rPr>
              <a:t>Τι συμπέρασμα μπορούμε να εξάγουμε από το παρακάτω αρχαίο απόσπασμα:</a:t>
            </a:r>
          </a:p>
          <a:p>
            <a:endParaRPr lang="el-GR" dirty="0">
              <a:solidFill>
                <a:srgbClr val="FFFFFF"/>
              </a:solidFill>
            </a:endParaRPr>
          </a:p>
          <a:p>
            <a:pPr marL="0" indent="0" algn="ctr">
              <a:buNone/>
            </a:pPr>
            <a:r>
              <a:rPr lang="el-GR" i="1" dirty="0">
                <a:solidFill>
                  <a:srgbClr val="FFFFFF"/>
                </a:solidFill>
              </a:rPr>
              <a:t>Ὁ </a:t>
            </a:r>
            <a:r>
              <a:rPr lang="el-GR" i="1" dirty="0" err="1">
                <a:solidFill>
                  <a:srgbClr val="FFFFFF"/>
                </a:solidFill>
              </a:rPr>
              <a:t>δ'ἠλίθιος</a:t>
            </a:r>
            <a:r>
              <a:rPr lang="el-GR" i="1" dirty="0">
                <a:solidFill>
                  <a:srgbClr val="FFFFFF"/>
                </a:solidFill>
              </a:rPr>
              <a:t>, </a:t>
            </a:r>
            <a:r>
              <a:rPr lang="el-GR" i="1" dirty="0" err="1">
                <a:solidFill>
                  <a:srgbClr val="FFFFFF"/>
                </a:solidFill>
              </a:rPr>
              <a:t>ὥσπερ</a:t>
            </a:r>
            <a:r>
              <a:rPr lang="el-GR" i="1" dirty="0">
                <a:solidFill>
                  <a:srgbClr val="FFFFFF"/>
                </a:solidFill>
              </a:rPr>
              <a:t> πρόβατον, </a:t>
            </a:r>
            <a:br>
              <a:rPr lang="en-US" i="1" dirty="0">
                <a:solidFill>
                  <a:srgbClr val="FFFFFF"/>
                </a:solidFill>
              </a:rPr>
            </a:br>
            <a:r>
              <a:rPr lang="el-GR" i="1" dirty="0" err="1">
                <a:solidFill>
                  <a:srgbClr val="FFFFFF"/>
                </a:solidFill>
              </a:rPr>
              <a:t>βῆ</a:t>
            </a:r>
            <a:r>
              <a:rPr lang="el-GR" i="1" dirty="0">
                <a:solidFill>
                  <a:srgbClr val="FFFFFF"/>
                </a:solidFill>
              </a:rPr>
              <a:t> </a:t>
            </a:r>
            <a:r>
              <a:rPr lang="el-GR" i="1" dirty="0" err="1">
                <a:solidFill>
                  <a:srgbClr val="FFFFFF"/>
                </a:solidFill>
              </a:rPr>
              <a:t>βῆ</a:t>
            </a:r>
            <a:r>
              <a:rPr lang="el-GR" i="1" dirty="0">
                <a:solidFill>
                  <a:srgbClr val="FFFFFF"/>
                </a:solidFill>
              </a:rPr>
              <a:t> λέγων βαδίζει</a:t>
            </a:r>
            <a:r>
              <a:rPr lang="en-US" i="1" dirty="0">
                <a:solidFill>
                  <a:srgbClr val="FFFFFF"/>
                </a:solidFill>
              </a:rPr>
              <a:t>.</a:t>
            </a:r>
            <a:endParaRPr lang="el-GR" i="1" dirty="0">
              <a:solidFill>
                <a:srgbClr val="FFFFFF"/>
              </a:solidFill>
            </a:endParaRPr>
          </a:p>
          <a:p>
            <a:pPr marL="0" indent="0" algn="ctr">
              <a:buNone/>
            </a:pPr>
            <a:r>
              <a:rPr lang="el-GR" i="1" dirty="0">
                <a:solidFill>
                  <a:srgbClr val="FFFFFF"/>
                </a:solidFill>
              </a:rPr>
              <a:t>(Κρατίνος)</a:t>
            </a:r>
            <a:endParaRPr lang="en-GB" i="1" dirty="0">
              <a:solidFill>
                <a:srgbClr val="FFFFFF"/>
              </a:solidFill>
            </a:endParaRPr>
          </a:p>
        </p:txBody>
      </p:sp>
      <p:pic>
        <p:nvPicPr>
          <p:cNvPr id="4" name="Εικόνα 3">
            <a:extLst>
              <a:ext uri="{FF2B5EF4-FFF2-40B4-BE49-F238E27FC236}">
                <a16:creationId xmlns:a16="http://schemas.microsoft.com/office/drawing/2014/main" id="{87E8FBF3-AE1C-464B-8C89-6C364FCC9400}"/>
              </a:ext>
            </a:extLst>
          </p:cNvPr>
          <p:cNvPicPr>
            <a:picLocks noChangeAspect="1"/>
          </p:cNvPicPr>
          <p:nvPr/>
        </p:nvPicPr>
        <p:blipFill rotWithShape="1">
          <a:blip r:embed="rId2"/>
          <a:srcRect l="31553" r="30392"/>
          <a:stretch/>
        </p:blipFill>
        <p:spPr>
          <a:xfrm>
            <a:off x="7552266" y="10"/>
            <a:ext cx="4639733" cy="6857990"/>
          </a:xfrm>
          <a:prstGeom prst="rect">
            <a:avLst/>
          </a:prstGeom>
        </p:spPr>
      </p:pic>
    </p:spTree>
    <p:extLst>
      <p:ext uri="{BB962C8B-B14F-4D97-AF65-F5344CB8AC3E}">
        <p14:creationId xmlns:p14="http://schemas.microsoft.com/office/powerpoint/2010/main" val="327930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ACD35E8-AB9B-45B6-9809-8F81C9D2130F}"/>
              </a:ext>
            </a:extLst>
          </p:cNvPr>
          <p:cNvSpPr>
            <a:spLocks noGrp="1"/>
          </p:cNvSpPr>
          <p:nvPr>
            <p:ph type="title"/>
          </p:nvPr>
        </p:nvSpPr>
        <p:spPr/>
        <p:txBody>
          <a:bodyPr/>
          <a:lstStyle/>
          <a:p>
            <a:r>
              <a:rPr lang="el-GR"/>
              <a:t>Παράδειγμα φωνολογικής μεταβολής (2)</a:t>
            </a:r>
            <a:endParaRPr lang="en-GB" dirty="0"/>
          </a:p>
        </p:txBody>
      </p:sp>
      <p:sp>
        <p:nvSpPr>
          <p:cNvPr id="3" name="Θέση περιεχομένου 2">
            <a:extLst>
              <a:ext uri="{FF2B5EF4-FFF2-40B4-BE49-F238E27FC236}">
                <a16:creationId xmlns:a16="http://schemas.microsoft.com/office/drawing/2014/main" id="{BBCCCA90-6D1C-4F50-B49B-A837FE890719}"/>
              </a:ext>
            </a:extLst>
          </p:cNvPr>
          <p:cNvSpPr>
            <a:spLocks noGrp="1"/>
          </p:cNvSpPr>
          <p:nvPr>
            <p:ph idx="1"/>
          </p:nvPr>
        </p:nvSpPr>
        <p:spPr>
          <a:xfrm>
            <a:off x="1024128" y="2084832"/>
            <a:ext cx="9720073" cy="4023360"/>
          </a:xfrm>
        </p:spPr>
        <p:txBody>
          <a:bodyPr/>
          <a:lstStyle/>
          <a:p>
            <a:r>
              <a:rPr lang="el-GR" dirty="0"/>
              <a:t>Στα λατινικά, η λέξη </a:t>
            </a:r>
            <a:r>
              <a:rPr lang="en-US" dirty="0"/>
              <a:t>CAESAR </a:t>
            </a:r>
            <a:r>
              <a:rPr lang="el-GR" dirty="0"/>
              <a:t>δήλωνε τον αυτοκράτορα. Τη λέξη αυτή τη δανείστηκαν πολλοί λαοί που ήρθαν σε επαφή με τους Ρωμαίους, όπως οι Γερμανοί (</a:t>
            </a:r>
            <a:r>
              <a:rPr lang="en-US" dirty="0"/>
              <a:t>Kaiser) </a:t>
            </a:r>
            <a:r>
              <a:rPr lang="el-GR" dirty="0"/>
              <a:t>και οι Έλληνες (</a:t>
            </a:r>
            <a:r>
              <a:rPr lang="el-GR" dirty="0" err="1"/>
              <a:t>Καίσαρ</a:t>
            </a:r>
            <a:r>
              <a:rPr lang="el-GR" dirty="0"/>
              <a:t>). Τι συμπέρασμα εξάγουμε για την προφορά της λέξης από την ορθογραφία της;</a:t>
            </a:r>
          </a:p>
        </p:txBody>
      </p:sp>
      <p:pic>
        <p:nvPicPr>
          <p:cNvPr id="4" name="Εικόνα 3">
            <a:extLst>
              <a:ext uri="{FF2B5EF4-FFF2-40B4-BE49-F238E27FC236}">
                <a16:creationId xmlns:a16="http://schemas.microsoft.com/office/drawing/2014/main" id="{F2441F52-FFFA-4FCE-9544-9DEFDE5A4221}"/>
              </a:ext>
            </a:extLst>
          </p:cNvPr>
          <p:cNvPicPr>
            <a:picLocks noChangeAspect="1"/>
          </p:cNvPicPr>
          <p:nvPr/>
        </p:nvPicPr>
        <p:blipFill rotWithShape="1">
          <a:blip r:embed="rId2"/>
          <a:srcRect l="18655" t="12760" r="2506" b="60287"/>
          <a:stretch/>
        </p:blipFill>
        <p:spPr>
          <a:xfrm>
            <a:off x="1111047" y="3429000"/>
            <a:ext cx="7344696" cy="1848465"/>
          </a:xfrm>
          <a:prstGeom prst="rect">
            <a:avLst/>
          </a:prstGeom>
          <a:ln>
            <a:noFill/>
          </a:ln>
          <a:effectLst>
            <a:outerShdw blurRad="292100" dist="139700" dir="2700000" algn="tl" rotWithShape="0">
              <a:srgbClr val="333333">
                <a:alpha val="65000"/>
              </a:srgbClr>
            </a:outerShdw>
          </a:effectLst>
        </p:spPr>
      </p:pic>
      <p:pic>
        <p:nvPicPr>
          <p:cNvPr id="5" name="Εικόνα 4">
            <a:extLst>
              <a:ext uri="{FF2B5EF4-FFF2-40B4-BE49-F238E27FC236}">
                <a16:creationId xmlns:a16="http://schemas.microsoft.com/office/drawing/2014/main" id="{C30DABC8-8466-4569-81C5-FC2CEE892612}"/>
              </a:ext>
            </a:extLst>
          </p:cNvPr>
          <p:cNvPicPr>
            <a:picLocks noChangeAspect="1"/>
          </p:cNvPicPr>
          <p:nvPr/>
        </p:nvPicPr>
        <p:blipFill rotWithShape="1">
          <a:blip r:embed="rId3"/>
          <a:srcRect l="2398" t="5131" r="22817" b="61344"/>
          <a:stretch/>
        </p:blipFill>
        <p:spPr>
          <a:xfrm>
            <a:off x="7531510" y="4503173"/>
            <a:ext cx="4273961" cy="21139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47364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a:extLst>
              <a:ext uri="{FF2B5EF4-FFF2-40B4-BE49-F238E27FC236}">
                <a16:creationId xmlns:a16="http://schemas.microsoft.com/office/drawing/2014/main" id="{E06E1B31-B987-473E-A3A8-D6FC86C54FDB}"/>
              </a:ext>
            </a:extLst>
          </p:cNvPr>
          <p:cNvPicPr>
            <a:picLocks noChangeAspect="1"/>
          </p:cNvPicPr>
          <p:nvPr/>
        </p:nvPicPr>
        <p:blipFill rotWithShape="1">
          <a:blip r:embed="rId2"/>
          <a:srcRect r="18049" b="7243"/>
          <a:stretch/>
        </p:blipFill>
        <p:spPr>
          <a:xfrm>
            <a:off x="5259338" y="4576471"/>
            <a:ext cx="1607993" cy="2155760"/>
          </a:xfrm>
          <a:prstGeom prst="rect">
            <a:avLst/>
          </a:prstGeom>
        </p:spPr>
      </p:pic>
      <p:sp>
        <p:nvSpPr>
          <p:cNvPr id="2" name="Τίτλος 1">
            <a:extLst>
              <a:ext uri="{FF2B5EF4-FFF2-40B4-BE49-F238E27FC236}">
                <a16:creationId xmlns:a16="http://schemas.microsoft.com/office/drawing/2014/main" id="{9E654BCF-5FDC-4380-8E2C-C203134603E7}"/>
              </a:ext>
            </a:extLst>
          </p:cNvPr>
          <p:cNvSpPr>
            <a:spLocks noGrp="1"/>
          </p:cNvSpPr>
          <p:nvPr>
            <p:ph type="title"/>
          </p:nvPr>
        </p:nvSpPr>
        <p:spPr/>
        <p:txBody>
          <a:bodyPr/>
          <a:lstStyle/>
          <a:p>
            <a:r>
              <a:rPr lang="el-GR" dirty="0"/>
              <a:t>Παράδειγμα μορφολογικής αλλαγής (1)</a:t>
            </a:r>
            <a:endParaRPr lang="en-GB" dirty="0"/>
          </a:p>
        </p:txBody>
      </p:sp>
      <p:sp>
        <p:nvSpPr>
          <p:cNvPr id="3" name="Θέση περιεχομένου 2">
            <a:extLst>
              <a:ext uri="{FF2B5EF4-FFF2-40B4-BE49-F238E27FC236}">
                <a16:creationId xmlns:a16="http://schemas.microsoft.com/office/drawing/2014/main" id="{55502EB2-5D8B-48D6-9B43-06DC86FD4751}"/>
              </a:ext>
            </a:extLst>
          </p:cNvPr>
          <p:cNvSpPr>
            <a:spLocks noGrp="1"/>
          </p:cNvSpPr>
          <p:nvPr>
            <p:ph idx="1"/>
          </p:nvPr>
        </p:nvSpPr>
        <p:spPr/>
        <p:txBody>
          <a:bodyPr/>
          <a:lstStyle/>
          <a:p>
            <a:r>
              <a:rPr lang="el-GR" dirty="0"/>
              <a:t>(ελλ. </a:t>
            </a:r>
            <a:r>
              <a:rPr lang="el-GR" dirty="0" err="1"/>
              <a:t>κοιν</a:t>
            </a:r>
            <a:r>
              <a:rPr lang="el-GR" dirty="0"/>
              <a:t>.) ο </a:t>
            </a:r>
            <a:r>
              <a:rPr lang="el-GR" dirty="0" err="1"/>
              <a:t>σφάκος</a:t>
            </a:r>
            <a:r>
              <a:rPr lang="el-GR" dirty="0"/>
              <a:t>  </a:t>
            </a:r>
            <a:r>
              <a:rPr lang="el-GR" dirty="0">
                <a:sym typeface="Wingdings" panose="05000000000000000000" pitchFamily="2" charset="2"/>
              </a:rPr>
              <a:t> (ΚΝΕ) η </a:t>
            </a:r>
            <a:r>
              <a:rPr lang="el-GR" dirty="0" err="1">
                <a:sym typeface="Wingdings" panose="05000000000000000000" pitchFamily="2" charset="2"/>
              </a:rPr>
              <a:t>ασφάκα</a:t>
            </a:r>
            <a:endParaRPr lang="el-GR" dirty="0">
              <a:sym typeface="Wingdings" panose="05000000000000000000" pitchFamily="2" charset="2"/>
            </a:endParaRPr>
          </a:p>
          <a:p>
            <a:r>
              <a:rPr lang="el-GR" dirty="0"/>
              <a:t>(ελλ. </a:t>
            </a:r>
            <a:r>
              <a:rPr lang="el-GR" dirty="0" err="1"/>
              <a:t>κοιν</a:t>
            </a:r>
            <a:r>
              <a:rPr lang="el-GR" dirty="0"/>
              <a:t>.) το </a:t>
            </a:r>
            <a:r>
              <a:rPr lang="el-GR" dirty="0" err="1"/>
              <a:t>μελάνιον</a:t>
            </a:r>
            <a:r>
              <a:rPr lang="el-GR" dirty="0"/>
              <a:t> </a:t>
            </a:r>
            <a:r>
              <a:rPr lang="el-GR" dirty="0">
                <a:sym typeface="Wingdings" panose="05000000000000000000" pitchFamily="2" charset="2"/>
              </a:rPr>
              <a:t> (ΚΝΕ) η μελάνη / το μελάνι</a:t>
            </a:r>
          </a:p>
          <a:p>
            <a:r>
              <a:rPr lang="el-GR" dirty="0">
                <a:sym typeface="Wingdings" panose="05000000000000000000" pitchFamily="2" charset="2"/>
              </a:rPr>
              <a:t>(ΑΕ) η θόλος  (ΚΝΕ) ο θόλος</a:t>
            </a:r>
          </a:p>
          <a:p>
            <a:r>
              <a:rPr lang="el-GR" dirty="0"/>
              <a:t>(ελλ. </a:t>
            </a:r>
            <a:r>
              <a:rPr lang="el-GR" dirty="0" err="1"/>
              <a:t>κοιν</a:t>
            </a:r>
            <a:r>
              <a:rPr lang="el-GR" dirty="0"/>
              <a:t>.)</a:t>
            </a:r>
            <a:r>
              <a:rPr lang="el-GR" dirty="0">
                <a:sym typeface="Wingdings" panose="05000000000000000000" pitchFamily="2" charset="2"/>
              </a:rPr>
              <a:t> ο αλφάβητος  (ΜΕ) το </a:t>
            </a:r>
            <a:r>
              <a:rPr lang="el-GR" dirty="0" err="1">
                <a:sym typeface="Wingdings" panose="05000000000000000000" pitchFamily="2" charset="2"/>
              </a:rPr>
              <a:t>αλφάβητον</a:t>
            </a:r>
            <a:r>
              <a:rPr lang="el-GR" dirty="0">
                <a:sym typeface="Wingdings" panose="05000000000000000000" pitchFamily="2" charset="2"/>
              </a:rPr>
              <a:t>  (ΚΝΕ) το αλφάβητο, η αλφαβήτα</a:t>
            </a:r>
          </a:p>
          <a:p>
            <a:r>
              <a:rPr lang="el-GR" dirty="0">
                <a:sym typeface="Wingdings" panose="05000000000000000000" pitchFamily="2" charset="2"/>
              </a:rPr>
              <a:t>(ΑΕ) ο </a:t>
            </a:r>
            <a:r>
              <a:rPr lang="el-GR" dirty="0" err="1">
                <a:sym typeface="Wingdings" panose="05000000000000000000" pitchFamily="2" charset="2"/>
              </a:rPr>
              <a:t>βουνός</a:t>
            </a:r>
            <a:r>
              <a:rPr lang="el-GR" dirty="0">
                <a:sym typeface="Wingdings" panose="05000000000000000000" pitchFamily="2" charset="2"/>
              </a:rPr>
              <a:t>  (ΜΕ) το </a:t>
            </a:r>
            <a:r>
              <a:rPr lang="el-GR" dirty="0" err="1">
                <a:sym typeface="Wingdings" panose="05000000000000000000" pitchFamily="2" charset="2"/>
              </a:rPr>
              <a:t>βουνόν</a:t>
            </a:r>
            <a:r>
              <a:rPr lang="el-GR" dirty="0">
                <a:sym typeface="Wingdings" panose="05000000000000000000" pitchFamily="2" charset="2"/>
              </a:rPr>
              <a:t>  (ΚΝΕ) το βουνό</a:t>
            </a:r>
          </a:p>
          <a:p>
            <a:endParaRPr lang="el-GR" dirty="0">
              <a:sym typeface="Wingdings" panose="05000000000000000000" pitchFamily="2" charset="2"/>
            </a:endParaRPr>
          </a:p>
          <a:p>
            <a:endParaRPr lang="en-GB" dirty="0"/>
          </a:p>
        </p:txBody>
      </p:sp>
      <p:sp>
        <p:nvSpPr>
          <p:cNvPr id="4" name="Φυσαλίδα σκέψης: Σύννεφο 3">
            <a:extLst>
              <a:ext uri="{FF2B5EF4-FFF2-40B4-BE49-F238E27FC236}">
                <a16:creationId xmlns:a16="http://schemas.microsoft.com/office/drawing/2014/main" id="{D15B431E-32B6-4474-9396-43A566C3E9A6}"/>
              </a:ext>
            </a:extLst>
          </p:cNvPr>
          <p:cNvSpPr/>
          <p:nvPr/>
        </p:nvSpPr>
        <p:spPr>
          <a:xfrm>
            <a:off x="6867331" y="4422710"/>
            <a:ext cx="2705877" cy="1231641"/>
          </a:xfrm>
          <a:prstGeom prst="cloudCallout">
            <a:avLst>
              <a:gd name="adj1" fmla="val -52533"/>
              <a:gd name="adj2" fmla="val 40548"/>
            </a:avLst>
          </a:prstGeom>
          <a:solidFill>
            <a:srgbClr val="B5038F"/>
          </a:solidFill>
          <a:ln>
            <a:solidFill>
              <a:srgbClr val="B503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η ψήφος;</a:t>
            </a:r>
            <a:endParaRPr lang="en-GB" dirty="0"/>
          </a:p>
        </p:txBody>
      </p:sp>
      <p:sp>
        <p:nvSpPr>
          <p:cNvPr id="5" name="Φυσαλίδα σκέψης: Σύννεφο 4">
            <a:extLst>
              <a:ext uri="{FF2B5EF4-FFF2-40B4-BE49-F238E27FC236}">
                <a16:creationId xmlns:a16="http://schemas.microsoft.com/office/drawing/2014/main" id="{A698EF44-0862-4C8A-B7C2-1388EADB451D}"/>
              </a:ext>
            </a:extLst>
          </p:cNvPr>
          <p:cNvSpPr/>
          <p:nvPr/>
        </p:nvSpPr>
        <p:spPr>
          <a:xfrm>
            <a:off x="8603991" y="4863587"/>
            <a:ext cx="1938434" cy="1182185"/>
          </a:xfrm>
          <a:prstGeom prst="cloudCallout">
            <a:avLst>
              <a:gd name="adj1" fmla="val -131457"/>
              <a:gd name="adj2" fmla="val 21352"/>
            </a:avLst>
          </a:prstGeom>
          <a:solidFill>
            <a:srgbClr val="FD03F7"/>
          </a:solidFill>
          <a:ln>
            <a:solidFill>
              <a:srgbClr val="FD03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η άμμος;</a:t>
            </a:r>
            <a:endParaRPr lang="en-GB" dirty="0"/>
          </a:p>
        </p:txBody>
      </p:sp>
    </p:spTree>
    <p:extLst>
      <p:ext uri="{BB962C8B-B14F-4D97-AF65-F5344CB8AC3E}">
        <p14:creationId xmlns:p14="http://schemas.microsoft.com/office/powerpoint/2010/main" val="463493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2881622-3AEF-4AFF-BEDC-A86569770AC9}"/>
              </a:ext>
            </a:extLst>
          </p:cNvPr>
          <p:cNvSpPr>
            <a:spLocks noGrp="1"/>
          </p:cNvSpPr>
          <p:nvPr>
            <p:ph type="title"/>
          </p:nvPr>
        </p:nvSpPr>
        <p:spPr/>
        <p:txBody>
          <a:bodyPr/>
          <a:lstStyle/>
          <a:p>
            <a:r>
              <a:rPr lang="el-GR" dirty="0"/>
              <a:t>Παράδειγμα μορφολογικής αλλαγής (2)</a:t>
            </a:r>
            <a:endParaRPr lang="en-GB" dirty="0"/>
          </a:p>
        </p:txBody>
      </p:sp>
      <p:sp>
        <p:nvSpPr>
          <p:cNvPr id="3" name="Θέση κειμένου 2">
            <a:extLst>
              <a:ext uri="{FF2B5EF4-FFF2-40B4-BE49-F238E27FC236}">
                <a16:creationId xmlns:a16="http://schemas.microsoft.com/office/drawing/2014/main" id="{BBE5FCED-62A4-4D8A-8A8D-5CFF6AA11736}"/>
              </a:ext>
            </a:extLst>
          </p:cNvPr>
          <p:cNvSpPr>
            <a:spLocks noGrp="1"/>
          </p:cNvSpPr>
          <p:nvPr>
            <p:ph type="body" idx="1"/>
          </p:nvPr>
        </p:nvSpPr>
        <p:spPr/>
        <p:txBody>
          <a:bodyPr/>
          <a:lstStyle/>
          <a:p>
            <a:r>
              <a:rPr lang="el-GR" dirty="0"/>
              <a:t>Παρατατικός (ΑΕ)</a:t>
            </a:r>
            <a:endParaRPr lang="en-GB" dirty="0"/>
          </a:p>
        </p:txBody>
      </p:sp>
      <p:sp>
        <p:nvSpPr>
          <p:cNvPr id="4" name="Θέση περιεχομένου 3">
            <a:extLst>
              <a:ext uri="{FF2B5EF4-FFF2-40B4-BE49-F238E27FC236}">
                <a16:creationId xmlns:a16="http://schemas.microsoft.com/office/drawing/2014/main" id="{718C2AD5-E61D-465B-A144-06E80EF3AC69}"/>
              </a:ext>
            </a:extLst>
          </p:cNvPr>
          <p:cNvSpPr>
            <a:spLocks noGrp="1"/>
          </p:cNvSpPr>
          <p:nvPr>
            <p:ph sz="half" idx="2"/>
          </p:nvPr>
        </p:nvSpPr>
        <p:spPr>
          <a:xfrm>
            <a:off x="1024128" y="2967788"/>
            <a:ext cx="1859031" cy="3341572"/>
          </a:xfrm>
        </p:spPr>
        <p:txBody>
          <a:bodyPr/>
          <a:lstStyle/>
          <a:p>
            <a:r>
              <a:rPr lang="el-GR" dirty="0" err="1">
                <a:solidFill>
                  <a:srgbClr val="FF0000"/>
                </a:solidFill>
                <a:latin typeface="Times New Roman" panose="02020603050405020304" pitchFamily="18" charset="0"/>
                <a:cs typeface="Times New Roman" panose="02020603050405020304" pitchFamily="18" charset="0"/>
              </a:rPr>
              <a:t>ἔ</a:t>
            </a:r>
            <a:r>
              <a:rPr lang="el-GR" dirty="0" err="1">
                <a:latin typeface="Times New Roman" panose="02020603050405020304" pitchFamily="18" charset="0"/>
                <a:cs typeface="Times New Roman" panose="02020603050405020304" pitchFamily="18" charset="0"/>
              </a:rPr>
              <a:t>φερον</a:t>
            </a:r>
            <a:endParaRPr lang="el-GR" dirty="0">
              <a:latin typeface="Times New Roman" panose="02020603050405020304" pitchFamily="18" charset="0"/>
              <a:cs typeface="Times New Roman" panose="02020603050405020304" pitchFamily="18" charset="0"/>
            </a:endParaRPr>
          </a:p>
          <a:p>
            <a:r>
              <a:rPr lang="el-GR" dirty="0" err="1">
                <a:solidFill>
                  <a:srgbClr val="FF0000"/>
                </a:solidFill>
                <a:latin typeface="Times New Roman" panose="02020603050405020304" pitchFamily="18" charset="0"/>
                <a:cs typeface="Times New Roman" panose="02020603050405020304" pitchFamily="18" charset="0"/>
              </a:rPr>
              <a:t>ἔ</a:t>
            </a:r>
            <a:r>
              <a:rPr lang="el-GR" dirty="0" err="1">
                <a:latin typeface="Times New Roman" panose="02020603050405020304" pitchFamily="18" charset="0"/>
                <a:cs typeface="Times New Roman" panose="02020603050405020304" pitchFamily="18" charset="0"/>
              </a:rPr>
              <a:t>φερες</a:t>
            </a:r>
            <a:endParaRPr lang="el-GR" dirty="0">
              <a:latin typeface="Times New Roman" panose="02020603050405020304" pitchFamily="18" charset="0"/>
              <a:cs typeface="Times New Roman" panose="02020603050405020304" pitchFamily="18" charset="0"/>
            </a:endParaRPr>
          </a:p>
          <a:p>
            <a:r>
              <a:rPr lang="el-GR" dirty="0" err="1">
                <a:solidFill>
                  <a:srgbClr val="FF0000"/>
                </a:solidFill>
                <a:latin typeface="Times New Roman" panose="02020603050405020304" pitchFamily="18" charset="0"/>
                <a:cs typeface="Times New Roman" panose="02020603050405020304" pitchFamily="18" charset="0"/>
              </a:rPr>
              <a:t>ἔ</a:t>
            </a:r>
            <a:r>
              <a:rPr lang="el-GR" dirty="0" err="1">
                <a:latin typeface="Times New Roman" panose="02020603050405020304" pitchFamily="18" charset="0"/>
                <a:cs typeface="Times New Roman" panose="02020603050405020304" pitchFamily="18" charset="0"/>
              </a:rPr>
              <a:t>φερε</a:t>
            </a:r>
            <a:endParaRPr lang="el-GR" dirty="0">
              <a:latin typeface="Times New Roman" panose="02020603050405020304" pitchFamily="18" charset="0"/>
              <a:cs typeface="Times New Roman" panose="02020603050405020304" pitchFamily="18" charset="0"/>
            </a:endParaRPr>
          </a:p>
          <a:p>
            <a:r>
              <a:rPr lang="el-GR" dirty="0" err="1">
                <a:solidFill>
                  <a:srgbClr val="FF0000"/>
                </a:solidFill>
                <a:latin typeface="Times New Roman" panose="02020603050405020304" pitchFamily="18" charset="0"/>
                <a:cs typeface="Times New Roman" panose="02020603050405020304" pitchFamily="18" charset="0"/>
              </a:rPr>
              <a:t>ἐ</a:t>
            </a:r>
            <a:r>
              <a:rPr lang="el-GR" dirty="0" err="1">
                <a:latin typeface="Times New Roman" panose="02020603050405020304" pitchFamily="18" charset="0"/>
                <a:cs typeface="Times New Roman" panose="02020603050405020304" pitchFamily="18" charset="0"/>
              </a:rPr>
              <a:t>φέρομεν</a:t>
            </a:r>
            <a:endParaRPr lang="el-GR" dirty="0">
              <a:latin typeface="Times New Roman" panose="02020603050405020304" pitchFamily="18" charset="0"/>
              <a:cs typeface="Times New Roman" panose="02020603050405020304" pitchFamily="18" charset="0"/>
            </a:endParaRPr>
          </a:p>
          <a:p>
            <a:r>
              <a:rPr lang="el-GR" dirty="0" err="1">
                <a:solidFill>
                  <a:srgbClr val="FF0000"/>
                </a:solidFill>
                <a:latin typeface="Times New Roman" panose="02020603050405020304" pitchFamily="18" charset="0"/>
                <a:cs typeface="Times New Roman" panose="02020603050405020304" pitchFamily="18" charset="0"/>
              </a:rPr>
              <a:t>ἐ</a:t>
            </a:r>
            <a:r>
              <a:rPr lang="el-GR" dirty="0" err="1">
                <a:latin typeface="Times New Roman" panose="02020603050405020304" pitchFamily="18" charset="0"/>
                <a:cs typeface="Times New Roman" panose="02020603050405020304" pitchFamily="18" charset="0"/>
              </a:rPr>
              <a:t>φέρετε</a:t>
            </a:r>
            <a:endParaRPr lang="el-GR" dirty="0">
              <a:latin typeface="Times New Roman" panose="02020603050405020304" pitchFamily="18" charset="0"/>
              <a:cs typeface="Times New Roman" panose="02020603050405020304" pitchFamily="18" charset="0"/>
            </a:endParaRPr>
          </a:p>
          <a:p>
            <a:r>
              <a:rPr lang="el-GR" dirty="0" err="1">
                <a:solidFill>
                  <a:srgbClr val="FF0000"/>
                </a:solidFill>
                <a:latin typeface="Times New Roman" panose="02020603050405020304" pitchFamily="18" charset="0"/>
                <a:cs typeface="Times New Roman" panose="02020603050405020304" pitchFamily="18" charset="0"/>
              </a:rPr>
              <a:t>ἔ</a:t>
            </a:r>
            <a:r>
              <a:rPr lang="el-GR" dirty="0" err="1">
                <a:latin typeface="Times New Roman" panose="02020603050405020304" pitchFamily="18" charset="0"/>
                <a:cs typeface="Times New Roman" panose="02020603050405020304" pitchFamily="18" charset="0"/>
              </a:rPr>
              <a:t>φερον</a:t>
            </a:r>
            <a:endParaRPr lang="en-GB" dirty="0">
              <a:latin typeface="Times New Roman" panose="02020603050405020304" pitchFamily="18" charset="0"/>
              <a:cs typeface="Times New Roman" panose="02020603050405020304" pitchFamily="18" charset="0"/>
            </a:endParaRPr>
          </a:p>
        </p:txBody>
      </p:sp>
      <p:sp>
        <p:nvSpPr>
          <p:cNvPr id="5" name="Θέση κειμένου 4">
            <a:extLst>
              <a:ext uri="{FF2B5EF4-FFF2-40B4-BE49-F238E27FC236}">
                <a16:creationId xmlns:a16="http://schemas.microsoft.com/office/drawing/2014/main" id="{A05BC851-6AA3-4A2A-A8C0-3D14C72CAFF8}"/>
              </a:ext>
            </a:extLst>
          </p:cNvPr>
          <p:cNvSpPr>
            <a:spLocks noGrp="1"/>
          </p:cNvSpPr>
          <p:nvPr>
            <p:ph type="body" sz="quarter" idx="3"/>
          </p:nvPr>
        </p:nvSpPr>
        <p:spPr>
          <a:xfrm>
            <a:off x="3201034" y="2179636"/>
            <a:ext cx="2577973" cy="822960"/>
          </a:xfrm>
        </p:spPr>
        <p:txBody>
          <a:bodyPr/>
          <a:lstStyle/>
          <a:p>
            <a:r>
              <a:rPr lang="el-GR" dirty="0"/>
              <a:t>Παρατατικός (ΚΝΕ)</a:t>
            </a:r>
            <a:endParaRPr lang="en-GB" dirty="0"/>
          </a:p>
        </p:txBody>
      </p:sp>
      <p:sp>
        <p:nvSpPr>
          <p:cNvPr id="6" name="Θέση περιεχομένου 5">
            <a:extLst>
              <a:ext uri="{FF2B5EF4-FFF2-40B4-BE49-F238E27FC236}">
                <a16:creationId xmlns:a16="http://schemas.microsoft.com/office/drawing/2014/main" id="{B2823ABD-EBA1-490B-AEFE-974C4305A31D}"/>
              </a:ext>
            </a:extLst>
          </p:cNvPr>
          <p:cNvSpPr>
            <a:spLocks noGrp="1"/>
          </p:cNvSpPr>
          <p:nvPr>
            <p:ph sz="quarter" idx="4"/>
          </p:nvPr>
        </p:nvSpPr>
        <p:spPr>
          <a:xfrm>
            <a:off x="3201035" y="2925989"/>
            <a:ext cx="2360010" cy="3341572"/>
          </a:xfrm>
        </p:spPr>
        <p:txBody>
          <a:bodyPr/>
          <a:lstStyle/>
          <a:p>
            <a:r>
              <a:rPr lang="el-GR" dirty="0">
                <a:solidFill>
                  <a:srgbClr val="C00000"/>
                </a:solidFill>
                <a:latin typeface="Times New Roman" panose="02020603050405020304" pitchFamily="18" charset="0"/>
                <a:cs typeface="Times New Roman" panose="02020603050405020304" pitchFamily="18" charset="0"/>
              </a:rPr>
              <a:t>έ</a:t>
            </a:r>
            <a:r>
              <a:rPr lang="el-GR" dirty="0">
                <a:latin typeface="Times New Roman" panose="02020603050405020304" pitchFamily="18" charset="0"/>
                <a:cs typeface="Times New Roman" panose="02020603050405020304" pitchFamily="18" charset="0"/>
              </a:rPr>
              <a:t>φερνα</a:t>
            </a:r>
          </a:p>
          <a:p>
            <a:r>
              <a:rPr lang="el-GR" dirty="0">
                <a:solidFill>
                  <a:srgbClr val="C00000"/>
                </a:solidFill>
                <a:latin typeface="Times New Roman" panose="02020603050405020304" pitchFamily="18" charset="0"/>
                <a:cs typeface="Times New Roman" panose="02020603050405020304" pitchFamily="18" charset="0"/>
              </a:rPr>
              <a:t>έ</a:t>
            </a:r>
            <a:r>
              <a:rPr lang="el-GR" dirty="0">
                <a:latin typeface="Times New Roman" panose="02020603050405020304" pitchFamily="18" charset="0"/>
                <a:cs typeface="Times New Roman" panose="02020603050405020304" pitchFamily="18" charset="0"/>
              </a:rPr>
              <a:t>φερνες</a:t>
            </a:r>
          </a:p>
          <a:p>
            <a:r>
              <a:rPr lang="el-GR" dirty="0">
                <a:solidFill>
                  <a:srgbClr val="C00000"/>
                </a:solidFill>
                <a:latin typeface="Times New Roman" panose="02020603050405020304" pitchFamily="18" charset="0"/>
                <a:cs typeface="Times New Roman" panose="02020603050405020304" pitchFamily="18" charset="0"/>
              </a:rPr>
              <a:t>έ</a:t>
            </a:r>
            <a:r>
              <a:rPr lang="el-GR" dirty="0">
                <a:latin typeface="Times New Roman" panose="02020603050405020304" pitchFamily="18" charset="0"/>
                <a:cs typeface="Times New Roman" panose="02020603050405020304" pitchFamily="18" charset="0"/>
              </a:rPr>
              <a:t>φερνε</a:t>
            </a:r>
          </a:p>
          <a:p>
            <a:r>
              <a:rPr lang="el-GR" dirty="0">
                <a:latin typeface="Times New Roman" panose="02020603050405020304" pitchFamily="18" charset="0"/>
                <a:cs typeface="Times New Roman" panose="02020603050405020304" pitchFamily="18" charset="0"/>
              </a:rPr>
              <a:t>φ</a:t>
            </a:r>
            <a:r>
              <a:rPr lang="el-GR" dirty="0">
                <a:solidFill>
                  <a:srgbClr val="C00000"/>
                </a:solidFill>
                <a:latin typeface="Times New Roman" panose="02020603050405020304" pitchFamily="18" charset="0"/>
                <a:cs typeface="Times New Roman" panose="02020603050405020304" pitchFamily="18" charset="0"/>
              </a:rPr>
              <a:t>έ</a:t>
            </a:r>
            <a:r>
              <a:rPr lang="el-GR" dirty="0">
                <a:latin typeface="Times New Roman" panose="02020603050405020304" pitchFamily="18" charset="0"/>
                <a:cs typeface="Times New Roman" panose="02020603050405020304" pitchFamily="18" charset="0"/>
              </a:rPr>
              <a:t>ρναμε</a:t>
            </a:r>
          </a:p>
          <a:p>
            <a:r>
              <a:rPr lang="el-GR" dirty="0">
                <a:latin typeface="Times New Roman" panose="02020603050405020304" pitchFamily="18" charset="0"/>
                <a:cs typeface="Times New Roman" panose="02020603050405020304" pitchFamily="18" charset="0"/>
              </a:rPr>
              <a:t>φ</a:t>
            </a:r>
            <a:r>
              <a:rPr lang="el-GR" dirty="0">
                <a:solidFill>
                  <a:srgbClr val="C00000"/>
                </a:solidFill>
                <a:latin typeface="Times New Roman" panose="02020603050405020304" pitchFamily="18" charset="0"/>
                <a:cs typeface="Times New Roman" panose="02020603050405020304" pitchFamily="18" charset="0"/>
              </a:rPr>
              <a:t>έ</a:t>
            </a:r>
            <a:r>
              <a:rPr lang="el-GR" dirty="0">
                <a:latin typeface="Times New Roman" panose="02020603050405020304" pitchFamily="18" charset="0"/>
                <a:cs typeface="Times New Roman" panose="02020603050405020304" pitchFamily="18" charset="0"/>
              </a:rPr>
              <a:t>ρνατε</a:t>
            </a:r>
          </a:p>
          <a:p>
            <a:r>
              <a:rPr lang="el-GR" dirty="0">
                <a:solidFill>
                  <a:srgbClr val="C00000"/>
                </a:solidFill>
                <a:latin typeface="Times New Roman" panose="02020603050405020304" pitchFamily="18" charset="0"/>
                <a:cs typeface="Times New Roman" panose="02020603050405020304" pitchFamily="18" charset="0"/>
              </a:rPr>
              <a:t>έ</a:t>
            </a:r>
            <a:r>
              <a:rPr lang="el-GR" dirty="0">
                <a:latin typeface="Times New Roman" panose="02020603050405020304" pitchFamily="18" charset="0"/>
                <a:cs typeface="Times New Roman" panose="02020603050405020304" pitchFamily="18" charset="0"/>
              </a:rPr>
              <a:t>φερναν / φ</a:t>
            </a:r>
            <a:r>
              <a:rPr lang="el-GR" dirty="0">
                <a:solidFill>
                  <a:srgbClr val="C00000"/>
                </a:solidFill>
                <a:latin typeface="Times New Roman" panose="02020603050405020304" pitchFamily="18" charset="0"/>
                <a:cs typeface="Times New Roman" panose="02020603050405020304" pitchFamily="18" charset="0"/>
              </a:rPr>
              <a:t>έ</a:t>
            </a:r>
            <a:r>
              <a:rPr lang="el-GR" dirty="0">
                <a:latin typeface="Times New Roman" panose="02020603050405020304" pitchFamily="18" charset="0"/>
                <a:cs typeface="Times New Roman" panose="02020603050405020304" pitchFamily="18" charset="0"/>
              </a:rPr>
              <a:t>ρνανε</a:t>
            </a:r>
            <a:endParaRPr lang="en-GB"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EA1065B5-E4FD-44FC-B877-9F86CFFE018F}"/>
              </a:ext>
            </a:extLst>
          </p:cNvPr>
          <p:cNvSpPr txBox="1"/>
          <p:nvPr/>
        </p:nvSpPr>
        <p:spPr>
          <a:xfrm>
            <a:off x="6252201" y="2455619"/>
            <a:ext cx="4272730" cy="3416320"/>
          </a:xfrm>
          <a:prstGeom prst="rect">
            <a:avLst/>
          </a:prstGeom>
          <a:solidFill>
            <a:schemeClr val="bg2"/>
          </a:solidFill>
          <a:ln>
            <a:solidFill>
              <a:schemeClr val="accent1">
                <a:lumMod val="50000"/>
              </a:schemeClr>
            </a:solidFill>
          </a:ln>
        </p:spPr>
        <p:txBody>
          <a:bodyPr wrap="square" rtlCol="0">
            <a:spAutoFit/>
          </a:bodyPr>
          <a:lstStyle/>
          <a:p>
            <a:r>
              <a:rPr lang="el-GR" dirty="0"/>
              <a:t>Στα ΑΕ οι ιστορικοί χρόνοι δηλώνονται με την </a:t>
            </a:r>
            <a:r>
              <a:rPr lang="el-GR" dirty="0">
                <a:solidFill>
                  <a:schemeClr val="accent1"/>
                </a:solidFill>
              </a:rPr>
              <a:t>προσθήκη ενός μορφήματος </a:t>
            </a:r>
            <a:r>
              <a:rPr lang="el-GR" dirty="0"/>
              <a:t>(ιστορική αύξηση). Στην ΚΝΕ δηλώνεται με δύο τρόπους: (α) στην κατάληξη και (β) με </a:t>
            </a:r>
            <a:r>
              <a:rPr lang="el-GR" dirty="0" err="1">
                <a:solidFill>
                  <a:schemeClr val="accent1"/>
                </a:solidFill>
              </a:rPr>
              <a:t>αναβιβασμό</a:t>
            </a:r>
            <a:r>
              <a:rPr lang="el-GR" dirty="0">
                <a:solidFill>
                  <a:schemeClr val="accent1"/>
                </a:solidFill>
              </a:rPr>
              <a:t> του τόνου </a:t>
            </a:r>
            <a:r>
              <a:rPr lang="el-GR" dirty="0"/>
              <a:t>στην προπαραλήγουσα και, μόνο όπου χρειάζεται, προσθήκη ενός «φορέα τόνου».</a:t>
            </a:r>
          </a:p>
          <a:p>
            <a:endParaRPr lang="el-GR" dirty="0"/>
          </a:p>
          <a:p>
            <a:r>
              <a:rPr lang="el-GR" dirty="0"/>
              <a:t>Τι μας προσφέρει, και σε τι μας δυσκολεύει, αν περιγράψουμε το σχηματισμό των ιστορικών χρόνων στην ΚΝΕ ως «αύξηση»;</a:t>
            </a:r>
            <a:endParaRPr lang="en-GB" dirty="0"/>
          </a:p>
        </p:txBody>
      </p:sp>
    </p:spTree>
    <p:extLst>
      <p:ext uri="{BB962C8B-B14F-4D97-AF65-F5344CB8AC3E}">
        <p14:creationId xmlns:p14="http://schemas.microsoft.com/office/powerpoint/2010/main" val="2311650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64FCF28-D4FC-41E1-8FDF-3376DF9D3FAF}"/>
              </a:ext>
            </a:extLst>
          </p:cNvPr>
          <p:cNvSpPr>
            <a:spLocks noGrp="1"/>
          </p:cNvSpPr>
          <p:nvPr>
            <p:ph type="title"/>
          </p:nvPr>
        </p:nvSpPr>
        <p:spPr>
          <a:xfrm>
            <a:off x="1024128" y="585216"/>
            <a:ext cx="6066818" cy="1499616"/>
          </a:xfrm>
        </p:spPr>
        <p:txBody>
          <a:bodyPr>
            <a:normAutofit fontScale="90000"/>
          </a:bodyPr>
          <a:lstStyle/>
          <a:p>
            <a:r>
              <a:rPr lang="el-GR" dirty="0"/>
              <a:t>Παραδείγματα λεξιλογικής αλλαγής (1)</a:t>
            </a:r>
            <a:endParaRPr lang="en-GB" dirty="0"/>
          </a:p>
        </p:txBody>
      </p:sp>
      <p:sp>
        <p:nvSpPr>
          <p:cNvPr id="3" name="Θέση περιεχομένου 2">
            <a:extLst>
              <a:ext uri="{FF2B5EF4-FFF2-40B4-BE49-F238E27FC236}">
                <a16:creationId xmlns:a16="http://schemas.microsoft.com/office/drawing/2014/main" id="{98FCE29B-2450-49D3-8DDF-04E48C0E7691}"/>
              </a:ext>
            </a:extLst>
          </p:cNvPr>
          <p:cNvSpPr>
            <a:spLocks noGrp="1"/>
          </p:cNvSpPr>
          <p:nvPr>
            <p:ph idx="1"/>
          </p:nvPr>
        </p:nvSpPr>
        <p:spPr>
          <a:xfrm>
            <a:off x="1024128" y="2286000"/>
            <a:ext cx="6066818" cy="4023360"/>
          </a:xfrm>
        </p:spPr>
        <p:txBody>
          <a:bodyPr>
            <a:normAutofit/>
          </a:bodyPr>
          <a:lstStyle/>
          <a:p>
            <a:pPr algn="ctr"/>
            <a:r>
              <a:rPr lang="el-GR" b="0" i="0" dirty="0">
                <a:effectLst/>
                <a:latin typeface="Garamond" panose="02020404030301010803" pitchFamily="18" charset="0"/>
              </a:rPr>
              <a:t>Φιλοκαλούμεν τε γάρ </a:t>
            </a:r>
            <a:r>
              <a:rPr lang="el-GR" b="0" i="0" dirty="0" err="1">
                <a:effectLst/>
                <a:latin typeface="Garamond" panose="02020404030301010803" pitchFamily="18" charset="0"/>
              </a:rPr>
              <a:t>μετ΄ευτελείας</a:t>
            </a:r>
            <a:r>
              <a:rPr lang="el-GR" b="0" i="0" dirty="0">
                <a:effectLst/>
                <a:latin typeface="Garamond" panose="02020404030301010803" pitchFamily="18" charset="0"/>
              </a:rPr>
              <a:t> και </a:t>
            </a:r>
            <a:r>
              <a:rPr lang="el-GR" b="0" i="0" dirty="0" err="1">
                <a:effectLst/>
                <a:latin typeface="Garamond" panose="02020404030301010803" pitchFamily="18" charset="0"/>
              </a:rPr>
              <a:t>φιλοσοφούμεν</a:t>
            </a:r>
            <a:r>
              <a:rPr lang="el-GR" b="0" i="0" dirty="0">
                <a:effectLst/>
                <a:latin typeface="Garamond" panose="02020404030301010803" pitchFamily="18" charset="0"/>
              </a:rPr>
              <a:t> άνευ </a:t>
            </a:r>
            <a:r>
              <a:rPr lang="el-GR" b="0" i="0" dirty="0">
                <a:solidFill>
                  <a:srgbClr val="C00000"/>
                </a:solidFill>
                <a:effectLst/>
                <a:latin typeface="Garamond" panose="02020404030301010803" pitchFamily="18" charset="0"/>
              </a:rPr>
              <a:t>μαλακίας</a:t>
            </a:r>
            <a:r>
              <a:rPr lang="el-GR" b="0" i="0" dirty="0">
                <a:effectLst/>
                <a:latin typeface="Garamond" panose="02020404030301010803" pitchFamily="18" charset="0"/>
              </a:rPr>
              <a:t>…</a:t>
            </a:r>
          </a:p>
          <a:p>
            <a:pPr algn="ctr"/>
            <a:r>
              <a:rPr lang="el-GR" sz="1600" dirty="0">
                <a:latin typeface="Garamond" panose="02020404030301010803" pitchFamily="18" charset="0"/>
              </a:rPr>
              <a:t>(</a:t>
            </a:r>
            <a:r>
              <a:rPr lang="el-GR" sz="1600" dirty="0" err="1">
                <a:latin typeface="Garamond" panose="02020404030301010803" pitchFamily="18" charset="0"/>
              </a:rPr>
              <a:t>Θουκ</a:t>
            </a:r>
            <a:r>
              <a:rPr lang="el-GR" sz="1600" dirty="0">
                <a:latin typeface="Garamond" panose="02020404030301010803" pitchFamily="18" charset="0"/>
              </a:rPr>
              <a:t>., </a:t>
            </a:r>
            <a:r>
              <a:rPr lang="el-GR" sz="1600" i="1" dirty="0" err="1">
                <a:latin typeface="Garamond" panose="02020404030301010803" pitchFamily="18" charset="0"/>
              </a:rPr>
              <a:t>Περικλέους</a:t>
            </a:r>
            <a:r>
              <a:rPr lang="el-GR" sz="1600" i="1" dirty="0">
                <a:latin typeface="Garamond" panose="02020404030301010803" pitchFamily="18" charset="0"/>
              </a:rPr>
              <a:t> Επιτάφιος</a:t>
            </a:r>
            <a:r>
              <a:rPr lang="el-GR" sz="1600" dirty="0">
                <a:latin typeface="Garamond" panose="02020404030301010803" pitchFamily="18" charset="0"/>
              </a:rPr>
              <a:t>, §40)</a:t>
            </a:r>
          </a:p>
          <a:p>
            <a:pPr algn="ctr"/>
            <a:endParaRPr lang="el-GR" sz="1600" dirty="0">
              <a:latin typeface="Garamond" panose="02020404030301010803" pitchFamily="18" charset="0"/>
            </a:endParaRPr>
          </a:p>
          <a:p>
            <a:pPr algn="ctr"/>
            <a:r>
              <a:rPr lang="el-GR" dirty="0" err="1">
                <a:latin typeface="Garamond" panose="02020404030301010803" pitchFamily="18" charset="0"/>
              </a:rPr>
              <a:t>Εξέλθωμεν</a:t>
            </a:r>
            <a:r>
              <a:rPr lang="el-GR" dirty="0">
                <a:latin typeface="Garamond" panose="02020404030301010803" pitchFamily="18" charset="0"/>
              </a:rPr>
              <a:t> και ίδωμεν εν τοις </a:t>
            </a:r>
            <a:r>
              <a:rPr lang="el-GR" dirty="0" err="1">
                <a:latin typeface="Garamond" panose="02020404030301010803" pitchFamily="18" charset="0"/>
              </a:rPr>
              <a:t>τάφοις</a:t>
            </a:r>
            <a:r>
              <a:rPr lang="el-GR" dirty="0">
                <a:latin typeface="Garamond" panose="02020404030301010803" pitchFamily="18" charset="0"/>
              </a:rPr>
              <a:t> ότι γυμνά </a:t>
            </a:r>
            <a:r>
              <a:rPr lang="el-GR" dirty="0" err="1">
                <a:latin typeface="Garamond" panose="02020404030301010803" pitchFamily="18" charset="0"/>
              </a:rPr>
              <a:t>οστέα</a:t>
            </a:r>
            <a:r>
              <a:rPr lang="el-GR" dirty="0">
                <a:latin typeface="Garamond" panose="02020404030301010803" pitchFamily="18" charset="0"/>
              </a:rPr>
              <a:t> ο άνθρωπος, σκωλήκων </a:t>
            </a:r>
            <a:r>
              <a:rPr lang="el-GR" dirty="0">
                <a:solidFill>
                  <a:srgbClr val="C00000"/>
                </a:solidFill>
                <a:latin typeface="Garamond" panose="02020404030301010803" pitchFamily="18" charset="0"/>
              </a:rPr>
              <a:t>βρώμα και δυσωδία </a:t>
            </a:r>
            <a:r>
              <a:rPr lang="el-GR" dirty="0">
                <a:latin typeface="Garamond" panose="02020404030301010803" pitchFamily="18" charset="0"/>
              </a:rPr>
              <a:t>και </a:t>
            </a:r>
            <a:r>
              <a:rPr lang="el-GR" dirty="0" err="1">
                <a:latin typeface="Garamond" panose="02020404030301010803" pitchFamily="18" charset="0"/>
              </a:rPr>
              <a:t>γνώμεν</a:t>
            </a:r>
            <a:r>
              <a:rPr lang="el-GR" dirty="0">
                <a:latin typeface="Garamond" panose="02020404030301010803" pitchFamily="18" charset="0"/>
              </a:rPr>
              <a:t> τις ο πλούτος, το κάλλος, η ισχύς και η ευπρέπεια.</a:t>
            </a:r>
          </a:p>
          <a:p>
            <a:pPr algn="ctr"/>
            <a:r>
              <a:rPr lang="el-GR" sz="1600" dirty="0">
                <a:latin typeface="Garamond" panose="02020404030301010803" pitchFamily="18" charset="0"/>
              </a:rPr>
              <a:t>(Νεκρώσιμη ακολουθία)</a:t>
            </a:r>
          </a:p>
          <a:p>
            <a:pPr algn="ctr"/>
            <a:endParaRPr lang="el-GR" dirty="0">
              <a:latin typeface="Garamond" panose="02020404030301010803" pitchFamily="18" charset="0"/>
            </a:endParaRPr>
          </a:p>
          <a:p>
            <a:pPr algn="ctr"/>
            <a:endParaRPr lang="el-GR" sz="1600" dirty="0">
              <a:latin typeface="Garamond" panose="02020404030301010803" pitchFamily="18" charset="0"/>
            </a:endParaRPr>
          </a:p>
          <a:p>
            <a:endParaRPr lang="en-GB" dirty="0">
              <a:latin typeface="Garamond" panose="02020404030301010803" pitchFamily="18" charset="0"/>
            </a:endParaRPr>
          </a:p>
        </p:txBody>
      </p:sp>
      <p:pic>
        <p:nvPicPr>
          <p:cNvPr id="6" name="Εικόνα 5">
            <a:extLst>
              <a:ext uri="{FF2B5EF4-FFF2-40B4-BE49-F238E27FC236}">
                <a16:creationId xmlns:a16="http://schemas.microsoft.com/office/drawing/2014/main" id="{1145D207-2638-426C-AA64-0789AA5E7FCC}"/>
              </a:ext>
            </a:extLst>
          </p:cNvPr>
          <p:cNvPicPr>
            <a:picLocks noChangeAspect="1"/>
          </p:cNvPicPr>
          <p:nvPr/>
        </p:nvPicPr>
        <p:blipFill rotWithShape="1">
          <a:blip r:embed="rId2"/>
          <a:srcRect l="11829" r="12297"/>
          <a:stretch/>
        </p:blipFill>
        <p:spPr>
          <a:xfrm>
            <a:off x="7552265" y="11"/>
            <a:ext cx="4680000" cy="6857990"/>
          </a:xfrm>
          <a:prstGeom prst="rect">
            <a:avLst/>
          </a:prstGeom>
        </p:spPr>
      </p:pic>
      <p:sp>
        <p:nvSpPr>
          <p:cNvPr id="7" name="Κορδέλα: Με κλίση προς τα κάτω 6">
            <a:extLst>
              <a:ext uri="{FF2B5EF4-FFF2-40B4-BE49-F238E27FC236}">
                <a16:creationId xmlns:a16="http://schemas.microsoft.com/office/drawing/2014/main" id="{89947055-3B78-40D7-877E-CBB7BB2B9050}"/>
              </a:ext>
            </a:extLst>
          </p:cNvPr>
          <p:cNvSpPr/>
          <p:nvPr/>
        </p:nvSpPr>
        <p:spPr>
          <a:xfrm>
            <a:off x="7940351" y="6074229"/>
            <a:ext cx="4114800" cy="653142"/>
          </a:xfrm>
          <a:prstGeom prst="ribbon">
            <a:avLst/>
          </a:prstGeom>
          <a:solidFill>
            <a:srgbClr val="7D3E37"/>
          </a:solidFill>
          <a:ln>
            <a:solidFill>
              <a:srgbClr val="7D3E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err="1">
                <a:latin typeface="Franklin Gothic Book" panose="020B0503020102020204" pitchFamily="34" charset="0"/>
              </a:rPr>
              <a:t>Νε</a:t>
            </a:r>
            <a:r>
              <a:rPr lang="el-GR" dirty="0">
                <a:latin typeface="Franklin Gothic Book" panose="020B0503020102020204" pitchFamily="34" charset="0"/>
              </a:rPr>
              <a:t> τι</a:t>
            </a:r>
            <a:r>
              <a:rPr lang="en-US" dirty="0">
                <a:latin typeface="Franklin Gothic Book" panose="020B0503020102020204" pitchFamily="34" charset="0"/>
              </a:rPr>
              <a:t>?</a:t>
            </a:r>
            <a:endParaRPr lang="en-GB" dirty="0">
              <a:latin typeface="Franklin Gothic Book" panose="020B0503020102020204" pitchFamily="34" charset="0"/>
            </a:endParaRPr>
          </a:p>
        </p:txBody>
      </p:sp>
    </p:spTree>
    <p:extLst>
      <p:ext uri="{BB962C8B-B14F-4D97-AF65-F5344CB8AC3E}">
        <p14:creationId xmlns:p14="http://schemas.microsoft.com/office/powerpoint/2010/main" val="3318455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64FCF28-D4FC-41E1-8FDF-3376DF9D3FAF}"/>
              </a:ext>
            </a:extLst>
          </p:cNvPr>
          <p:cNvSpPr>
            <a:spLocks noGrp="1"/>
          </p:cNvSpPr>
          <p:nvPr>
            <p:ph type="title"/>
          </p:nvPr>
        </p:nvSpPr>
        <p:spPr>
          <a:xfrm>
            <a:off x="1024128" y="585216"/>
            <a:ext cx="6066818" cy="1499616"/>
          </a:xfrm>
        </p:spPr>
        <p:txBody>
          <a:bodyPr>
            <a:normAutofit fontScale="90000"/>
          </a:bodyPr>
          <a:lstStyle/>
          <a:p>
            <a:r>
              <a:rPr lang="el-GR" dirty="0"/>
              <a:t>Παράδειγμα λεξιλογικής αλλαγής (2)</a:t>
            </a:r>
            <a:endParaRPr lang="en-GB" dirty="0"/>
          </a:p>
        </p:txBody>
      </p:sp>
      <p:sp>
        <p:nvSpPr>
          <p:cNvPr id="3" name="Θέση περιεχομένου 2">
            <a:extLst>
              <a:ext uri="{FF2B5EF4-FFF2-40B4-BE49-F238E27FC236}">
                <a16:creationId xmlns:a16="http://schemas.microsoft.com/office/drawing/2014/main" id="{98FCE29B-2450-49D3-8DDF-04E48C0E7691}"/>
              </a:ext>
            </a:extLst>
          </p:cNvPr>
          <p:cNvSpPr>
            <a:spLocks noGrp="1"/>
          </p:cNvSpPr>
          <p:nvPr>
            <p:ph idx="1"/>
          </p:nvPr>
        </p:nvSpPr>
        <p:spPr>
          <a:xfrm>
            <a:off x="1024128" y="2286000"/>
            <a:ext cx="6066818" cy="4023360"/>
          </a:xfrm>
        </p:spPr>
        <p:txBody>
          <a:bodyPr>
            <a:normAutofit/>
          </a:bodyPr>
          <a:lstStyle/>
          <a:p>
            <a:pPr algn="ctr"/>
            <a:r>
              <a:rPr lang="el-GR" b="0" i="0" dirty="0">
                <a:effectLst/>
                <a:latin typeface="Garamond" panose="02020404030301010803" pitchFamily="18" charset="0"/>
              </a:rPr>
              <a:t>Ο </a:t>
            </a:r>
            <a:r>
              <a:rPr lang="el-GR" b="0" i="0" dirty="0" err="1">
                <a:solidFill>
                  <a:srgbClr val="FF0000"/>
                </a:solidFill>
                <a:effectLst/>
                <a:latin typeface="Garamond" panose="02020404030301010803" pitchFamily="18" charset="0"/>
              </a:rPr>
              <a:t>Μινίστρος</a:t>
            </a:r>
            <a:r>
              <a:rPr lang="el-GR" b="0" i="0" dirty="0">
                <a:effectLst/>
                <a:latin typeface="Garamond" panose="02020404030301010803" pitchFamily="18" charset="0"/>
              </a:rPr>
              <a:t> των Εξωτερικών Υποθέσεων…</a:t>
            </a:r>
          </a:p>
          <a:p>
            <a:pPr algn="ctr"/>
            <a:r>
              <a:rPr lang="el-GR" sz="1600" dirty="0">
                <a:latin typeface="Garamond" panose="02020404030301010803" pitchFamily="18" charset="0"/>
              </a:rPr>
              <a:t>(</a:t>
            </a:r>
            <a:r>
              <a:rPr lang="el-GR" sz="1600" i="1" dirty="0" err="1">
                <a:latin typeface="Garamond" panose="02020404030301010803" pitchFamily="18" charset="0"/>
              </a:rPr>
              <a:t>Προσωρινόν</a:t>
            </a:r>
            <a:r>
              <a:rPr lang="el-GR" sz="1600" i="1" dirty="0">
                <a:latin typeface="Garamond" panose="02020404030301010803" pitchFamily="18" charset="0"/>
              </a:rPr>
              <a:t> Πολίτευμα της Ελλάδος</a:t>
            </a:r>
            <a:r>
              <a:rPr lang="el-GR" sz="1600" dirty="0">
                <a:latin typeface="Garamond" panose="02020404030301010803" pitchFamily="18" charset="0"/>
              </a:rPr>
              <a:t>, 1822)</a:t>
            </a:r>
          </a:p>
          <a:p>
            <a:endParaRPr lang="el-GR" dirty="0">
              <a:latin typeface="Garamond" panose="02020404030301010803" pitchFamily="18" charset="0"/>
            </a:endParaRPr>
          </a:p>
          <a:p>
            <a:pPr>
              <a:buFont typeface="Wingdings" panose="05000000000000000000" pitchFamily="2" charset="2"/>
              <a:buChar char="Ø"/>
            </a:pPr>
            <a:r>
              <a:rPr lang="el-GR" dirty="0">
                <a:latin typeface="Calibri" panose="020F0502020204030204" pitchFamily="34" charset="0"/>
                <a:cs typeface="Calibri" panose="020F0502020204030204" pitchFamily="34" charset="0"/>
              </a:rPr>
              <a:t>Σε ποια σύγχρονη λέξη αντιστοιχεί;</a:t>
            </a:r>
          </a:p>
          <a:p>
            <a:pPr>
              <a:buFont typeface="Wingdings" panose="05000000000000000000" pitchFamily="2" charset="2"/>
              <a:buChar char="Ø"/>
            </a:pPr>
            <a:r>
              <a:rPr lang="el-GR" dirty="0">
                <a:latin typeface="Calibri" panose="020F0502020204030204" pitchFamily="34" charset="0"/>
                <a:cs typeface="Calibri" panose="020F0502020204030204" pitchFamily="34" charset="0"/>
              </a:rPr>
              <a:t>Τι είδους λέξη είναι ως προς την προέλευσή της;</a:t>
            </a:r>
          </a:p>
          <a:p>
            <a:pPr>
              <a:buFont typeface="Wingdings" panose="05000000000000000000" pitchFamily="2" charset="2"/>
              <a:buChar char="Ø"/>
            </a:pPr>
            <a:r>
              <a:rPr lang="el-GR" dirty="0">
                <a:latin typeface="Calibri" panose="020F0502020204030204" pitchFamily="34" charset="0"/>
                <a:cs typeface="Calibri" panose="020F0502020204030204" pitchFamily="34" charset="0"/>
              </a:rPr>
              <a:t>Γιατί πιστεύετε ότι αντικαταστάθηκε;</a:t>
            </a:r>
            <a:endParaRPr lang="en-GB" dirty="0">
              <a:latin typeface="Calibri" panose="020F0502020204030204" pitchFamily="34" charset="0"/>
              <a:cs typeface="Calibri" panose="020F0502020204030204" pitchFamily="34" charset="0"/>
            </a:endParaRPr>
          </a:p>
        </p:txBody>
      </p:sp>
      <p:pic>
        <p:nvPicPr>
          <p:cNvPr id="5" name="Εικόνα 4">
            <a:extLst>
              <a:ext uri="{FF2B5EF4-FFF2-40B4-BE49-F238E27FC236}">
                <a16:creationId xmlns:a16="http://schemas.microsoft.com/office/drawing/2014/main" id="{D16B1B19-5EF6-4621-86A2-D9BE3F8DF20E}"/>
              </a:ext>
            </a:extLst>
          </p:cNvPr>
          <p:cNvPicPr>
            <a:picLocks noChangeAspect="1"/>
          </p:cNvPicPr>
          <p:nvPr/>
        </p:nvPicPr>
        <p:blipFill rotWithShape="1">
          <a:blip r:embed="rId2"/>
          <a:srcRect l="26049" t="15054" r="41048" b="5233"/>
          <a:stretch/>
        </p:blipFill>
        <p:spPr>
          <a:xfrm>
            <a:off x="7512000" y="1"/>
            <a:ext cx="4680000" cy="6858000"/>
          </a:xfrm>
          <a:prstGeom prst="rect">
            <a:avLst/>
          </a:prstGeom>
        </p:spPr>
      </p:pic>
    </p:spTree>
    <p:extLst>
      <p:ext uri="{BB962C8B-B14F-4D97-AF65-F5344CB8AC3E}">
        <p14:creationId xmlns:p14="http://schemas.microsoft.com/office/powerpoint/2010/main" val="3479654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D75439E-ADD9-46DB-BF2D-9840F523F33D}"/>
              </a:ext>
            </a:extLst>
          </p:cNvPr>
          <p:cNvSpPr>
            <a:spLocks noGrp="1"/>
          </p:cNvSpPr>
          <p:nvPr>
            <p:ph type="title"/>
          </p:nvPr>
        </p:nvSpPr>
        <p:spPr>
          <a:xfrm>
            <a:off x="1024128" y="585216"/>
            <a:ext cx="8018272" cy="1499616"/>
          </a:xfrm>
        </p:spPr>
        <p:txBody>
          <a:bodyPr>
            <a:normAutofit/>
          </a:bodyPr>
          <a:lstStyle/>
          <a:p>
            <a:r>
              <a:rPr lang="el-GR" dirty="0"/>
              <a:t>Λεξιλογική συνέχεια κι αλλαγή</a:t>
            </a:r>
            <a:endParaRPr lang="en-GB" dirty="0"/>
          </a:p>
        </p:txBody>
      </p:sp>
      <p:sp>
        <p:nvSpPr>
          <p:cNvPr id="3" name="Θέση περιεχομένου 2">
            <a:extLst>
              <a:ext uri="{FF2B5EF4-FFF2-40B4-BE49-F238E27FC236}">
                <a16:creationId xmlns:a16="http://schemas.microsoft.com/office/drawing/2014/main" id="{EA1236C3-2156-42BF-9D9F-3BFB073FDED2}"/>
              </a:ext>
            </a:extLst>
          </p:cNvPr>
          <p:cNvSpPr>
            <a:spLocks noGrp="1"/>
          </p:cNvSpPr>
          <p:nvPr>
            <p:ph idx="1"/>
          </p:nvPr>
        </p:nvSpPr>
        <p:spPr>
          <a:xfrm>
            <a:off x="1024128" y="2286000"/>
            <a:ext cx="8018271" cy="4023360"/>
          </a:xfrm>
        </p:spPr>
        <p:txBody>
          <a:bodyPr>
            <a:normAutofit/>
          </a:bodyPr>
          <a:lstStyle/>
          <a:p>
            <a:r>
              <a:rPr lang="el-GR" sz="2000" u="sng" dirty="0"/>
              <a:t>Επιβιώσεις ΑΕ λέξεων</a:t>
            </a:r>
            <a:r>
              <a:rPr lang="el-GR" sz="2000" dirty="0"/>
              <a:t>:</a:t>
            </a:r>
          </a:p>
          <a:p>
            <a:pPr marL="266700" indent="-266700">
              <a:buFont typeface="Wingdings" panose="05000000000000000000" pitchFamily="2" charset="2"/>
              <a:buChar char="ü"/>
            </a:pPr>
            <a:r>
              <a:rPr lang="el-GR" sz="2000" dirty="0"/>
              <a:t>Με ίδια (ή παρόμοια) μορφή και σημασία: π.χ. ΑΕ </a:t>
            </a:r>
            <a:r>
              <a:rPr lang="el-GR" sz="2000" dirty="0" err="1"/>
              <a:t>υἱός</a:t>
            </a:r>
            <a:r>
              <a:rPr lang="el-GR" sz="2000" dirty="0"/>
              <a:t> </a:t>
            </a:r>
            <a:r>
              <a:rPr lang="el-GR" sz="2000" dirty="0">
                <a:sym typeface="Wingdings" panose="05000000000000000000" pitchFamily="2" charset="2"/>
              </a:rPr>
              <a:t> ΚΝΕ γιός</a:t>
            </a:r>
          </a:p>
          <a:p>
            <a:pPr marL="266700" indent="-266700">
              <a:buFont typeface="Wingdings" panose="05000000000000000000" pitchFamily="2" charset="2"/>
              <a:buChar char="ü"/>
            </a:pPr>
            <a:r>
              <a:rPr lang="el-GR" sz="2000" dirty="0">
                <a:sym typeface="Wingdings" panose="05000000000000000000" pitchFamily="2" charset="2"/>
              </a:rPr>
              <a:t>Με ίδια μορφή και αλλαγή σημασίας: π.χ. εκκλησία, άγγελος</a:t>
            </a:r>
          </a:p>
          <a:p>
            <a:pPr marL="266700" indent="-266700">
              <a:buFont typeface="Wingdings" panose="05000000000000000000" pitchFamily="2" charset="2"/>
              <a:buChar char="ü"/>
            </a:pPr>
            <a:r>
              <a:rPr lang="el-GR" sz="2000" dirty="0">
                <a:sym typeface="Wingdings" panose="05000000000000000000" pitchFamily="2" charset="2"/>
              </a:rPr>
              <a:t>Με αλλαγή μορφής και σημασίας: ΑΕ </a:t>
            </a:r>
            <a:r>
              <a:rPr lang="el-GR" sz="2000" dirty="0" err="1"/>
              <a:t>παῖς</a:t>
            </a:r>
            <a:r>
              <a:rPr lang="el-GR" sz="2000" dirty="0">
                <a:sym typeface="Wingdings" panose="05000000000000000000" pitchFamily="2" charset="2"/>
              </a:rPr>
              <a:t>  ΚΝΕ παιδί</a:t>
            </a:r>
          </a:p>
          <a:p>
            <a:pPr>
              <a:buFont typeface="Wingdings" panose="05000000000000000000" pitchFamily="2" charset="2"/>
              <a:buChar char="ü"/>
            </a:pPr>
            <a:endParaRPr lang="el-GR" sz="2000" dirty="0">
              <a:sym typeface="Wingdings" panose="05000000000000000000" pitchFamily="2" charset="2"/>
            </a:endParaRPr>
          </a:p>
          <a:p>
            <a:pPr marL="0" indent="0">
              <a:buNone/>
            </a:pPr>
            <a:r>
              <a:rPr lang="el-GR" sz="2000" u="sng" dirty="0">
                <a:sym typeface="Wingdings" panose="05000000000000000000" pitchFamily="2" charset="2"/>
              </a:rPr>
              <a:t>Δάνεια</a:t>
            </a:r>
          </a:p>
          <a:p>
            <a:pPr marL="265113" indent="-265113">
              <a:buFont typeface="Wingdings" panose="05000000000000000000" pitchFamily="2" charset="2"/>
              <a:buChar char="ü"/>
            </a:pPr>
            <a:r>
              <a:rPr lang="el-GR" sz="2000" dirty="0">
                <a:sym typeface="Wingdings" panose="05000000000000000000" pitchFamily="2" charset="2"/>
              </a:rPr>
              <a:t>Μεταφραστικά: διαδίκτυο, ουρανοξύστης</a:t>
            </a:r>
          </a:p>
          <a:p>
            <a:pPr marL="265113" indent="-265113">
              <a:buFont typeface="Wingdings" panose="05000000000000000000" pitchFamily="2" charset="2"/>
              <a:buChar char="ü"/>
            </a:pPr>
            <a:r>
              <a:rPr lang="el-GR" sz="2000" dirty="0">
                <a:sym typeface="Wingdings" panose="05000000000000000000" pitchFamily="2" charset="2"/>
              </a:rPr>
              <a:t>Άμεσα (με διαφορετικό βαθμό ενσωμάτωσης): παράδεισος, θάλασσα, παλτό, ταξί,</a:t>
            </a:r>
            <a:r>
              <a:rPr lang="en-US" sz="2000" dirty="0">
                <a:sym typeface="Wingdings" panose="05000000000000000000" pitchFamily="2" charset="2"/>
              </a:rPr>
              <a:t> </a:t>
            </a:r>
            <a:r>
              <a:rPr lang="el-GR" sz="2000" dirty="0">
                <a:sym typeface="Wingdings" panose="05000000000000000000" pitchFamily="2" charset="2"/>
              </a:rPr>
              <a:t>πίτσα, </a:t>
            </a:r>
            <a:r>
              <a:rPr lang="en-US" sz="2000" dirty="0">
                <a:sym typeface="Wingdings" panose="05000000000000000000" pitchFamily="2" charset="2"/>
              </a:rPr>
              <a:t>influencer</a:t>
            </a:r>
            <a:endParaRPr lang="el-GR" sz="2000" dirty="0">
              <a:sym typeface="Wingdings" panose="05000000000000000000" pitchFamily="2" charset="2"/>
            </a:endParaRPr>
          </a:p>
          <a:p>
            <a:pPr>
              <a:buFont typeface="Wingdings" panose="05000000000000000000" pitchFamily="2" charset="2"/>
              <a:buChar char="ü"/>
            </a:pPr>
            <a:endParaRPr lang="el-GR" sz="2000" dirty="0">
              <a:sym typeface="Wingdings" panose="05000000000000000000" pitchFamily="2" charset="2"/>
            </a:endParaRPr>
          </a:p>
          <a:p>
            <a:pPr>
              <a:buFont typeface="Wingdings" panose="05000000000000000000" pitchFamily="2" charset="2"/>
              <a:buChar char="ü"/>
            </a:pPr>
            <a:endParaRPr lang="en-GB" sz="2000" dirty="0"/>
          </a:p>
        </p:txBody>
      </p:sp>
      <p:sp>
        <p:nvSpPr>
          <p:cNvPr id="8" name="Rectangle 7">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0717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11166E4-C741-4555-BBB0-E0BE26FA93F9}"/>
              </a:ext>
            </a:extLst>
          </p:cNvPr>
          <p:cNvSpPr>
            <a:spLocks noGrp="1"/>
          </p:cNvSpPr>
          <p:nvPr>
            <p:ph type="title"/>
          </p:nvPr>
        </p:nvSpPr>
        <p:spPr>
          <a:xfrm>
            <a:off x="1024128" y="585216"/>
            <a:ext cx="6066818" cy="1499616"/>
          </a:xfrm>
        </p:spPr>
        <p:txBody>
          <a:bodyPr>
            <a:normAutofit/>
          </a:bodyPr>
          <a:lstStyle/>
          <a:p>
            <a:r>
              <a:rPr lang="el-GR"/>
              <a:t>Ετυμολογική πλάνη</a:t>
            </a:r>
            <a:endParaRPr lang="en-GB"/>
          </a:p>
        </p:txBody>
      </p:sp>
      <p:sp>
        <p:nvSpPr>
          <p:cNvPr id="3" name="Θέση περιεχομένου 2">
            <a:extLst>
              <a:ext uri="{FF2B5EF4-FFF2-40B4-BE49-F238E27FC236}">
                <a16:creationId xmlns:a16="http://schemas.microsoft.com/office/drawing/2014/main" id="{33232E3D-66DB-4735-8502-F6C67CE78F47}"/>
              </a:ext>
            </a:extLst>
          </p:cNvPr>
          <p:cNvSpPr>
            <a:spLocks noGrp="1"/>
          </p:cNvSpPr>
          <p:nvPr>
            <p:ph idx="1"/>
          </p:nvPr>
        </p:nvSpPr>
        <p:spPr>
          <a:xfrm>
            <a:off x="1024128" y="2286000"/>
            <a:ext cx="6066818" cy="4023360"/>
          </a:xfrm>
        </p:spPr>
        <p:txBody>
          <a:bodyPr>
            <a:normAutofit/>
          </a:bodyPr>
          <a:lstStyle/>
          <a:p>
            <a:r>
              <a:rPr lang="el-GR" sz="2000" dirty="0"/>
              <a:t>Πρόκειται για την εσφαλμένη αντίληψη ότι </a:t>
            </a:r>
            <a:r>
              <a:rPr lang="el-GR" sz="2000" dirty="0">
                <a:solidFill>
                  <a:schemeClr val="accent1"/>
                </a:solidFill>
              </a:rPr>
              <a:t>ο παλιότερος / πρώτος μαρτυρούμενος τύπος είναι πιο σωστός / γνήσιος </a:t>
            </a:r>
            <a:r>
              <a:rPr lang="el-GR" sz="2000" dirty="0"/>
              <a:t>από τους μεταγενέστερους και πως συνεπώς πρέπει να προτιμάται.</a:t>
            </a:r>
            <a:endParaRPr lang="el-GR" dirty="0"/>
          </a:p>
          <a:p>
            <a:pPr marL="310896" lvl="2" indent="0">
              <a:buNone/>
            </a:pPr>
            <a:endParaRPr lang="el-GR" sz="1600" i="1" dirty="0"/>
          </a:p>
          <a:p>
            <a:pPr marL="310896" lvl="2" indent="0">
              <a:buNone/>
            </a:pPr>
            <a:r>
              <a:rPr lang="el-GR" sz="1600" i="1" dirty="0"/>
              <a:t>Για παράδειγμα, θα μπορούσε κάποιος να παρατηρήσει, σωστά, ότι η λέξη «αγόρι» προέρχεται ετυμολογικά από το </a:t>
            </a:r>
            <a:r>
              <a:rPr lang="el-GR" sz="1600" i="1" dirty="0" err="1"/>
              <a:t>α+ωρος</a:t>
            </a:r>
            <a:r>
              <a:rPr lang="el-GR" sz="1600" i="1" dirty="0"/>
              <a:t> (στα ΜΕ εμφανίζεται και ως «άγουρος»), και από εκεί να οδηγηθεί στον λανθασμένο ισχυρισμό είναι η ορθογραφία *</a:t>
            </a:r>
            <a:r>
              <a:rPr lang="el-GR" sz="1600" i="1" dirty="0" err="1"/>
              <a:t>αγώρι</a:t>
            </a:r>
            <a:r>
              <a:rPr lang="el-GR" sz="1600" i="1" dirty="0"/>
              <a:t> είναι ορθότερη. </a:t>
            </a:r>
          </a:p>
          <a:p>
            <a:pPr marL="310896" lvl="2" indent="0">
              <a:buNone/>
            </a:pPr>
            <a:endParaRPr lang="el-GR" sz="2200" dirty="0"/>
          </a:p>
          <a:p>
            <a:pPr marL="128016" lvl="1" indent="0">
              <a:buNone/>
            </a:pPr>
            <a:r>
              <a:rPr lang="el-GR" sz="2000" dirty="0"/>
              <a:t>Η ετυμολογική πλάνη μεταφέρει στοιχεία μιας διαχρονικής περιγραφής στην ερμηνεία των συγχρονικών σχέσεων της γλώσσας. </a:t>
            </a:r>
          </a:p>
        </p:txBody>
      </p:sp>
      <p:pic>
        <p:nvPicPr>
          <p:cNvPr id="4" name="Εικόνα 3" descr="Εικόνα που περιέχει γλυπτική, κτίριο&#10;&#10;Περιγραφή που δημιουργήθηκε αυτόματα">
            <a:extLst>
              <a:ext uri="{FF2B5EF4-FFF2-40B4-BE49-F238E27FC236}">
                <a16:creationId xmlns:a16="http://schemas.microsoft.com/office/drawing/2014/main" id="{6CE41D94-D264-452C-BD8F-1B9363B096D6}"/>
              </a:ext>
            </a:extLst>
          </p:cNvPr>
          <p:cNvPicPr>
            <a:picLocks noChangeAspect="1"/>
          </p:cNvPicPr>
          <p:nvPr/>
        </p:nvPicPr>
        <p:blipFill rotWithShape="1">
          <a:blip r:embed="rId2"/>
          <a:srcRect l="15880" r="39086" b="1"/>
          <a:stretch/>
        </p:blipFill>
        <p:spPr>
          <a:xfrm>
            <a:off x="7552266" y="10"/>
            <a:ext cx="4639733" cy="6857990"/>
          </a:xfrm>
          <a:prstGeom prst="rect">
            <a:avLst/>
          </a:prstGeom>
        </p:spPr>
      </p:pic>
    </p:spTree>
    <p:extLst>
      <p:ext uri="{BB962C8B-B14F-4D97-AF65-F5344CB8AC3E}">
        <p14:creationId xmlns:p14="http://schemas.microsoft.com/office/powerpoint/2010/main" val="2677058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C5237853-E884-4BB4-A474-B7F96525B93F}"/>
              </a:ext>
            </a:extLst>
          </p:cNvPr>
          <p:cNvSpPr>
            <a:spLocks noGrp="1"/>
          </p:cNvSpPr>
          <p:nvPr>
            <p:ph type="title"/>
          </p:nvPr>
        </p:nvSpPr>
        <p:spPr/>
        <p:txBody>
          <a:bodyPr/>
          <a:lstStyle/>
          <a:p>
            <a:r>
              <a:rPr lang="el-GR" dirty="0"/>
              <a:t>Ετυμολογική πλάνη</a:t>
            </a:r>
            <a:endParaRPr lang="en-GB" dirty="0"/>
          </a:p>
        </p:txBody>
      </p:sp>
      <p:pic>
        <p:nvPicPr>
          <p:cNvPr id="8" name="Θέση εικόνας 7" descr="Εικόνα που περιέχει κείμενο&#10;&#10;Περιγραφή που δημιουργήθηκε αυτόματα">
            <a:extLst>
              <a:ext uri="{FF2B5EF4-FFF2-40B4-BE49-F238E27FC236}">
                <a16:creationId xmlns:a16="http://schemas.microsoft.com/office/drawing/2014/main" id="{14E397AD-6CF1-4112-A452-C4DA0A600B2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5566" t="29653" r="12455" b="10802"/>
          <a:stretch/>
        </p:blipFill>
        <p:spPr>
          <a:xfrm>
            <a:off x="7324531" y="471508"/>
            <a:ext cx="4458352" cy="5781807"/>
          </a:xfrm>
        </p:spPr>
      </p:pic>
      <p:sp>
        <p:nvSpPr>
          <p:cNvPr id="6" name="Θέση κειμένου 5">
            <a:extLst>
              <a:ext uri="{FF2B5EF4-FFF2-40B4-BE49-F238E27FC236}">
                <a16:creationId xmlns:a16="http://schemas.microsoft.com/office/drawing/2014/main" id="{E2F1FD9B-017C-4BE9-9598-4F4872BA3671}"/>
              </a:ext>
            </a:extLst>
          </p:cNvPr>
          <p:cNvSpPr>
            <a:spLocks noGrp="1"/>
          </p:cNvSpPr>
          <p:nvPr>
            <p:ph type="body" sz="half" idx="2"/>
          </p:nvPr>
        </p:nvSpPr>
        <p:spPr/>
        <p:txBody>
          <a:bodyPr>
            <a:normAutofit/>
          </a:bodyPr>
          <a:lstStyle/>
          <a:p>
            <a:r>
              <a:rPr lang="el-GR" sz="2000" dirty="0"/>
              <a:t>Με βάση όσα είπαμε, πώς κρίνεται η σύσταση αυτή για την προτιμητέα ορθογραφία της λέξης «</a:t>
            </a:r>
            <a:r>
              <a:rPr lang="el-GR" sz="2000" dirty="0" err="1"/>
              <a:t>κορ</a:t>
            </a:r>
            <a:r>
              <a:rPr lang="el-GR" sz="2000" dirty="0"/>
              <a:t>*</a:t>
            </a:r>
            <a:r>
              <a:rPr lang="el-GR" sz="2000" dirty="0" err="1"/>
              <a:t>νοϊός</a:t>
            </a:r>
            <a:r>
              <a:rPr lang="el-GR" sz="2000" dirty="0"/>
              <a:t>»;</a:t>
            </a:r>
            <a:endParaRPr lang="en-GB" sz="2000" dirty="0"/>
          </a:p>
        </p:txBody>
      </p:sp>
      <p:pic>
        <p:nvPicPr>
          <p:cNvPr id="9" name="Εικόνα 8">
            <a:extLst>
              <a:ext uri="{FF2B5EF4-FFF2-40B4-BE49-F238E27FC236}">
                <a16:creationId xmlns:a16="http://schemas.microsoft.com/office/drawing/2014/main" id="{CAAD0A8C-A7B3-40C0-AC75-D29BAE0C6C9C}"/>
              </a:ext>
            </a:extLst>
          </p:cNvPr>
          <p:cNvPicPr>
            <a:picLocks noChangeAspect="1"/>
          </p:cNvPicPr>
          <p:nvPr/>
        </p:nvPicPr>
        <p:blipFill>
          <a:blip r:embed="rId3"/>
          <a:stretch>
            <a:fillRect/>
          </a:stretch>
        </p:blipFill>
        <p:spPr>
          <a:xfrm>
            <a:off x="4867470" y="4004636"/>
            <a:ext cx="2153887" cy="2248679"/>
          </a:xfrm>
          <a:prstGeom prst="rect">
            <a:avLst/>
          </a:prstGeom>
          <a:ln>
            <a:noFill/>
          </a:ln>
          <a:effectLst>
            <a:softEdge rad="112500"/>
          </a:effectLst>
        </p:spPr>
      </p:pic>
    </p:spTree>
    <p:extLst>
      <p:ext uri="{BB962C8B-B14F-4D97-AF65-F5344CB8AC3E}">
        <p14:creationId xmlns:p14="http://schemas.microsoft.com/office/powerpoint/2010/main" val="1033552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962D1EB-67D5-B080-0A67-D103579AA4D7}"/>
              </a:ext>
            </a:extLst>
          </p:cNvPr>
          <p:cNvSpPr>
            <a:spLocks noGrp="1"/>
          </p:cNvSpPr>
          <p:nvPr>
            <p:ph type="title"/>
          </p:nvPr>
        </p:nvSpPr>
        <p:spPr/>
        <p:txBody>
          <a:bodyPr/>
          <a:lstStyle/>
          <a:p>
            <a:r>
              <a:rPr lang="el-GR" dirty="0">
                <a:solidFill>
                  <a:srgbClr val="855E5C"/>
                </a:solidFill>
              </a:rPr>
              <a:t>Αλλαγή και ιδεολογία</a:t>
            </a:r>
            <a:endParaRPr lang="en-GB" dirty="0">
              <a:solidFill>
                <a:srgbClr val="855E5C"/>
              </a:solidFill>
            </a:endParaRPr>
          </a:p>
        </p:txBody>
      </p:sp>
      <p:sp>
        <p:nvSpPr>
          <p:cNvPr id="3" name="Θέση κειμένου 2">
            <a:extLst>
              <a:ext uri="{FF2B5EF4-FFF2-40B4-BE49-F238E27FC236}">
                <a16:creationId xmlns:a16="http://schemas.microsoft.com/office/drawing/2014/main" id="{A49022EF-D21A-E9D3-3BCB-777A3AFAD726}"/>
              </a:ext>
            </a:extLst>
          </p:cNvPr>
          <p:cNvSpPr>
            <a:spLocks noGrp="1"/>
          </p:cNvSpPr>
          <p:nvPr>
            <p:ph type="body" idx="1"/>
          </p:nvPr>
        </p:nvSpPr>
        <p:spPr/>
        <p:txBody>
          <a:bodyPr/>
          <a:lstStyle/>
          <a:p>
            <a:pPr marL="342900" indent="-342900">
              <a:buClr>
                <a:srgbClr val="855E5C"/>
              </a:buClr>
              <a:buAutoNum type="arabicPeriod"/>
            </a:pPr>
            <a:r>
              <a:rPr lang="el-GR" dirty="0"/>
              <a:t>Η γλώσσα στην εκπαίδευση</a:t>
            </a:r>
          </a:p>
          <a:p>
            <a:pPr marL="342900" indent="-342900">
              <a:buClr>
                <a:srgbClr val="855E5C"/>
              </a:buClr>
              <a:buAutoNum type="arabicPeriod"/>
            </a:pPr>
            <a:r>
              <a:rPr lang="el-GR" dirty="0"/>
              <a:t>Περιγραφικές στρεβλώσεις</a:t>
            </a:r>
          </a:p>
          <a:p>
            <a:pPr marL="342900" indent="-342900">
              <a:buClr>
                <a:srgbClr val="855E5C"/>
              </a:buClr>
              <a:buAutoNum type="arabicPeriod"/>
            </a:pPr>
            <a:r>
              <a:rPr lang="el-GR" dirty="0" err="1"/>
              <a:t>Δεοντικά</a:t>
            </a:r>
            <a:r>
              <a:rPr lang="el-GR" dirty="0"/>
              <a:t> </a:t>
            </a:r>
            <a:r>
              <a:rPr lang="el-GR" dirty="0" err="1"/>
              <a:t>προτάγματα</a:t>
            </a:r>
            <a:endParaRPr lang="en-GB" dirty="0"/>
          </a:p>
        </p:txBody>
      </p:sp>
    </p:spTree>
    <p:extLst>
      <p:ext uri="{BB962C8B-B14F-4D97-AF65-F5344CB8AC3E}">
        <p14:creationId xmlns:p14="http://schemas.microsoft.com/office/powerpoint/2010/main" val="10461078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15F1CC53-719A-4763-BF30-5E25A63CEF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7DD035E9-9492-4A96-8BC3-7FB24D7F94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EEFBDC43-ADB2-4EDE-8696-528BCABD17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FDF1FA8-1F86-46CD-B229-68C09EFA26B0}"/>
              </a:ext>
            </a:extLst>
          </p:cNvPr>
          <p:cNvSpPr txBox="1"/>
          <p:nvPr/>
        </p:nvSpPr>
        <p:spPr>
          <a:xfrm>
            <a:off x="1024129" y="2286000"/>
            <a:ext cx="4389120" cy="3931920"/>
          </a:xfrm>
          <a:prstGeom prst="rect">
            <a:avLst/>
          </a:prstGeom>
        </p:spPr>
        <p:txBody>
          <a:bodyPr vert="horz" lIns="45720" tIns="45720" rIns="45720" bIns="45720" rtlCol="0">
            <a:normAutofit/>
          </a:bodyPr>
          <a:lstStyle/>
          <a:p>
            <a:pPr defTabSz="914400">
              <a:lnSpc>
                <a:spcPct val="90000"/>
              </a:lnSpc>
              <a:spcAft>
                <a:spcPts val="600"/>
              </a:spcAft>
              <a:buClr>
                <a:schemeClr val="accent1"/>
              </a:buClr>
            </a:pPr>
            <a:r>
              <a:rPr lang="en-US"/>
              <a:t>Ο άνθρωπος αλλάζει κι ο κόσμος αιώνια μεταμορφώνεται. Ξεχάσαμε όμως να πούμε που ο δάσκαλος δεν αλλάζει ποτές. Έχει κι αφτό το λόγο του˙ μπορεί ο δάσκαλος να μην είναι άνθρωπος. Ο δάσκαλος λέει που η γλώσσα του δεν άλλαξε˙ το πιστέβω κι εγώ, γιατί κ’ η ανοησία στον κόσμο είναι πάντοτες η ίδια.</a:t>
            </a:r>
          </a:p>
          <a:p>
            <a:pPr defTabSz="914400">
              <a:lnSpc>
                <a:spcPct val="90000"/>
              </a:lnSpc>
              <a:spcAft>
                <a:spcPts val="600"/>
              </a:spcAft>
              <a:buClr>
                <a:schemeClr val="accent1"/>
              </a:buClr>
            </a:pPr>
            <a:endParaRPr lang="en-US"/>
          </a:p>
          <a:p>
            <a:pPr defTabSz="914400">
              <a:lnSpc>
                <a:spcPct val="90000"/>
              </a:lnSpc>
              <a:spcAft>
                <a:spcPts val="600"/>
              </a:spcAft>
              <a:buClr>
                <a:schemeClr val="accent1"/>
              </a:buClr>
            </a:pPr>
            <a:r>
              <a:rPr lang="en-US"/>
              <a:t>Γ. Ψυχάρης. </a:t>
            </a:r>
            <a:r>
              <a:rPr lang="en-US" i="1"/>
              <a:t>Το ταξίδι μου. </a:t>
            </a:r>
            <a:r>
              <a:rPr lang="en-US"/>
              <a:t>Κεφ. ΙΘ’</a:t>
            </a:r>
          </a:p>
        </p:txBody>
      </p:sp>
      <p:pic>
        <p:nvPicPr>
          <p:cNvPr id="4" name="Εικόνα 3">
            <a:extLst>
              <a:ext uri="{FF2B5EF4-FFF2-40B4-BE49-F238E27FC236}">
                <a16:creationId xmlns:a16="http://schemas.microsoft.com/office/drawing/2014/main" id="{3603F3C3-642C-43EC-8EC5-CF3E177F6A00}"/>
              </a:ext>
            </a:extLst>
          </p:cNvPr>
          <p:cNvPicPr>
            <a:picLocks noChangeAspect="1"/>
          </p:cNvPicPr>
          <p:nvPr/>
        </p:nvPicPr>
        <p:blipFill rotWithShape="1">
          <a:blip r:embed="rId2"/>
          <a:srcRect b="12505"/>
          <a:stretch/>
        </p:blipFill>
        <p:spPr>
          <a:xfrm>
            <a:off x="7056116" y="960120"/>
            <a:ext cx="4175762" cy="4940852"/>
          </a:xfrm>
          <a:prstGeom prst="rect">
            <a:avLst/>
          </a:prstGeom>
        </p:spPr>
      </p:pic>
    </p:spTree>
    <p:extLst>
      <p:ext uri="{BB962C8B-B14F-4D97-AF65-F5344CB8AC3E}">
        <p14:creationId xmlns:p14="http://schemas.microsoft.com/office/powerpoint/2010/main" val="3622511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B440506-15C1-4CAC-88F2-EF3B7F818AEB}"/>
              </a:ext>
            </a:extLst>
          </p:cNvPr>
          <p:cNvSpPr>
            <a:spLocks noGrp="1"/>
          </p:cNvSpPr>
          <p:nvPr>
            <p:ph type="title"/>
          </p:nvPr>
        </p:nvSpPr>
        <p:spPr>
          <a:xfrm>
            <a:off x="1024128" y="585216"/>
            <a:ext cx="6066818" cy="1499616"/>
          </a:xfrm>
        </p:spPr>
        <p:txBody>
          <a:bodyPr>
            <a:normAutofit/>
          </a:bodyPr>
          <a:lstStyle/>
          <a:p>
            <a:r>
              <a:rPr lang="el-GR" dirty="0"/>
              <a:t>Η γλώσσα στην εκπαίδευση</a:t>
            </a:r>
            <a:endParaRPr lang="en-GB" dirty="0"/>
          </a:p>
        </p:txBody>
      </p:sp>
      <p:sp>
        <p:nvSpPr>
          <p:cNvPr id="3" name="Θέση περιεχομένου 2">
            <a:extLst>
              <a:ext uri="{FF2B5EF4-FFF2-40B4-BE49-F238E27FC236}">
                <a16:creationId xmlns:a16="http://schemas.microsoft.com/office/drawing/2014/main" id="{74CC0317-FEDB-4F3C-8342-0ACA43C94448}"/>
              </a:ext>
            </a:extLst>
          </p:cNvPr>
          <p:cNvSpPr>
            <a:spLocks noGrp="1"/>
          </p:cNvSpPr>
          <p:nvPr>
            <p:ph idx="1"/>
          </p:nvPr>
        </p:nvSpPr>
        <p:spPr>
          <a:xfrm>
            <a:off x="1024128" y="2286000"/>
            <a:ext cx="6066818" cy="4023360"/>
          </a:xfrm>
        </p:spPr>
        <p:txBody>
          <a:bodyPr>
            <a:normAutofit/>
          </a:bodyPr>
          <a:lstStyle/>
          <a:p>
            <a:r>
              <a:rPr lang="el-GR" sz="1700" dirty="0"/>
              <a:t>Ο εκπαιδευτικός λόγος για τη γλώσσα στηρίζεται σε δύο ιδεολογικές προκείμενες:</a:t>
            </a:r>
          </a:p>
          <a:p>
            <a:pPr marL="354013" indent="-265113">
              <a:buBlip>
                <a:blip r:embed="rId2">
                  <a:extLst>
                    <a:ext uri="{96DAC541-7B7A-43D3-8B79-37D633B846F1}">
                      <asvg:svgBlip xmlns:asvg="http://schemas.microsoft.com/office/drawing/2016/SVG/main" r:embed="rId3"/>
                    </a:ext>
                  </a:extLst>
                </a:blip>
              </a:buBlip>
            </a:pPr>
            <a:r>
              <a:rPr lang="el-GR" sz="1700" dirty="0" err="1">
                <a:solidFill>
                  <a:srgbClr val="7D3E37"/>
                </a:solidFill>
              </a:rPr>
              <a:t>Επιστημική</a:t>
            </a:r>
            <a:r>
              <a:rPr lang="el-GR" sz="1700" dirty="0">
                <a:solidFill>
                  <a:srgbClr val="7D3E37"/>
                </a:solidFill>
              </a:rPr>
              <a:t> προκείμενη</a:t>
            </a:r>
            <a:r>
              <a:rPr lang="el-GR" sz="1700" dirty="0"/>
              <a:t>: Η ελληνική γλώσσα δεν έχει αλλάξει ιδιαίτερα σε βάθος χρόνου.</a:t>
            </a:r>
          </a:p>
          <a:p>
            <a:pPr marL="354013" indent="-265113">
              <a:buBlip>
                <a:blip r:embed="rId2">
                  <a:extLst>
                    <a:ext uri="{96DAC541-7B7A-43D3-8B79-37D633B846F1}">
                      <asvg:svgBlip xmlns:asvg="http://schemas.microsoft.com/office/drawing/2016/SVG/main" r:embed="rId3"/>
                    </a:ext>
                  </a:extLst>
                </a:blip>
              </a:buBlip>
            </a:pPr>
            <a:r>
              <a:rPr lang="el-GR" sz="1700" dirty="0">
                <a:solidFill>
                  <a:srgbClr val="7D3E37"/>
                </a:solidFill>
              </a:rPr>
              <a:t>Δεοντική προκείμενη</a:t>
            </a:r>
            <a:r>
              <a:rPr lang="el-GR" sz="1700" dirty="0"/>
              <a:t>: Η ελληνική γλώσσα δεν πρέπει να αλλάξει.</a:t>
            </a:r>
          </a:p>
          <a:p>
            <a:pPr marL="354013" indent="-265113">
              <a:buBlip>
                <a:blip r:embed="rId2">
                  <a:extLst>
                    <a:ext uri="{96DAC541-7B7A-43D3-8B79-37D633B846F1}">
                      <asvg:svgBlip xmlns:asvg="http://schemas.microsoft.com/office/drawing/2016/SVG/main" r:embed="rId3"/>
                    </a:ext>
                  </a:extLst>
                </a:blip>
              </a:buBlip>
            </a:pPr>
            <a:endParaRPr lang="el-GR" sz="1700" dirty="0"/>
          </a:p>
          <a:p>
            <a:pPr marL="88900" indent="0">
              <a:buNone/>
            </a:pPr>
            <a:r>
              <a:rPr lang="el-GR" sz="1700" dirty="0"/>
              <a:t>Το ιδεολογικό υπόβαθρο είναι </a:t>
            </a:r>
            <a:r>
              <a:rPr lang="el-GR" sz="1700" dirty="0">
                <a:solidFill>
                  <a:srgbClr val="7D3E37"/>
                </a:solidFill>
              </a:rPr>
              <a:t>ορατό, αλλά αθέατο</a:t>
            </a:r>
            <a:r>
              <a:rPr lang="el-GR" sz="1700" dirty="0"/>
              <a:t>. Θεωρείται «αυταπόδεικτο» ή «φυσικό» και για το λόγο αυτό εξαιρείται από τον κριτικό έλεγχο.</a:t>
            </a:r>
          </a:p>
          <a:p>
            <a:pPr marL="88900" indent="0">
              <a:buNone/>
            </a:pPr>
            <a:r>
              <a:rPr lang="el-GR" sz="1700" dirty="0"/>
              <a:t>Σκοπός της γλωσσολογίας είναι η </a:t>
            </a:r>
            <a:r>
              <a:rPr lang="el-GR" sz="1700" dirty="0">
                <a:solidFill>
                  <a:srgbClr val="7D3E37"/>
                </a:solidFill>
              </a:rPr>
              <a:t>αμφισβήτηση του προφανούς</a:t>
            </a:r>
            <a:r>
              <a:rPr lang="el-GR" sz="1700" dirty="0"/>
              <a:t>.</a:t>
            </a:r>
          </a:p>
        </p:txBody>
      </p:sp>
      <p:pic>
        <p:nvPicPr>
          <p:cNvPr id="5" name="Εικόνα 4" descr="Εικόνα που περιέχει άτομο, ανθρώπινο πρόσωπο, άνδρας, ρουχισμός&#10;&#10;Περιγραφή που δημιουργήθηκε αυτόματα">
            <a:extLst>
              <a:ext uri="{FF2B5EF4-FFF2-40B4-BE49-F238E27FC236}">
                <a16:creationId xmlns:a16="http://schemas.microsoft.com/office/drawing/2014/main" id="{A5525809-0BE3-B9AD-AC92-37CCE3529F7A}"/>
              </a:ext>
            </a:extLst>
          </p:cNvPr>
          <p:cNvPicPr>
            <a:picLocks noChangeAspect="1"/>
          </p:cNvPicPr>
          <p:nvPr/>
        </p:nvPicPr>
        <p:blipFill rotWithShape="1">
          <a:blip r:embed="rId4">
            <a:extLst>
              <a:ext uri="{28A0092B-C50C-407E-A947-70E740481C1C}">
                <a14:useLocalDpi xmlns:a14="http://schemas.microsoft.com/office/drawing/2010/main" val="0"/>
              </a:ext>
            </a:extLst>
          </a:blip>
          <a:srcRect l="5667" r="49173" b="-1"/>
          <a:stretch/>
        </p:blipFill>
        <p:spPr>
          <a:xfrm>
            <a:off x="7552266" y="10"/>
            <a:ext cx="4639733" cy="6857990"/>
          </a:xfrm>
          <a:prstGeom prst="rect">
            <a:avLst/>
          </a:prstGeom>
        </p:spPr>
      </p:pic>
    </p:spTree>
    <p:extLst>
      <p:ext uri="{BB962C8B-B14F-4D97-AF65-F5344CB8AC3E}">
        <p14:creationId xmlns:p14="http://schemas.microsoft.com/office/powerpoint/2010/main" val="988932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EA91F4-D3C1-09EC-D905-183C41EEA912}"/>
              </a:ext>
            </a:extLst>
          </p:cNvPr>
          <p:cNvSpPr>
            <a:spLocks noGrp="1"/>
          </p:cNvSpPr>
          <p:nvPr>
            <p:ph type="title"/>
          </p:nvPr>
        </p:nvSpPr>
        <p:spPr/>
        <p:txBody>
          <a:bodyPr>
            <a:noAutofit/>
          </a:bodyPr>
          <a:lstStyle/>
          <a:p>
            <a:r>
              <a:rPr lang="el-GR" sz="4000" dirty="0"/>
              <a:t>«Η ελληνική γλώσσα δεν έχει αλλάξει ιδιαίτερα σε βάθος χρόνου»</a:t>
            </a:r>
            <a:endParaRPr lang="en-GB" sz="4400" dirty="0"/>
          </a:p>
        </p:txBody>
      </p:sp>
      <p:sp>
        <p:nvSpPr>
          <p:cNvPr id="3" name="Θέση περιεχομένου 2">
            <a:extLst>
              <a:ext uri="{FF2B5EF4-FFF2-40B4-BE49-F238E27FC236}">
                <a16:creationId xmlns:a16="http://schemas.microsoft.com/office/drawing/2014/main" id="{56A711B9-620A-F9E2-8B95-BFD7AE65B134}"/>
              </a:ext>
            </a:extLst>
          </p:cNvPr>
          <p:cNvSpPr>
            <a:spLocks noGrp="1"/>
          </p:cNvSpPr>
          <p:nvPr>
            <p:ph idx="1"/>
          </p:nvPr>
        </p:nvSpPr>
        <p:spPr/>
        <p:txBody>
          <a:bodyPr/>
          <a:lstStyle/>
          <a:p>
            <a:pPr marL="628650" lvl="1" indent="-628650">
              <a:buBlip>
                <a:blip r:embed="rId2">
                  <a:extLst>
                    <a:ext uri="{96DAC541-7B7A-43D3-8B79-37D633B846F1}">
                      <asvg:svgBlip xmlns:asvg="http://schemas.microsoft.com/office/drawing/2016/SVG/main" r:embed="rId3"/>
                    </a:ext>
                  </a:extLst>
                </a:blip>
              </a:buBlip>
            </a:pPr>
            <a:r>
              <a:rPr lang="el-GR" sz="2800" dirty="0"/>
              <a:t>Έμφαση στα στοιχεία που δεν έχουν αλλάξει, συχνά με στρεβλωτικές περιγραφές (π.χ. «αύξηση» στα νέα ελληνικά).</a:t>
            </a:r>
          </a:p>
          <a:p>
            <a:pPr marL="628650" lvl="1" indent="-628650">
              <a:buBlip>
                <a:blip r:embed="rId2">
                  <a:extLst>
                    <a:ext uri="{96DAC541-7B7A-43D3-8B79-37D633B846F1}">
                      <asvg:svgBlip xmlns:asvg="http://schemas.microsoft.com/office/drawing/2016/SVG/main" r:embed="rId3"/>
                    </a:ext>
                  </a:extLst>
                </a:blip>
              </a:buBlip>
            </a:pPr>
            <a:r>
              <a:rPr lang="el-GR" sz="2800" dirty="0"/>
              <a:t>Υποβάθμιση της διαχρονικής μεταβολής (π.χ. ψίλωση σε λέξεις όπως «αντηλιακό»).</a:t>
            </a:r>
          </a:p>
          <a:p>
            <a:pPr marL="628650" lvl="1" indent="-628650">
              <a:buBlip>
                <a:blip r:embed="rId2">
                  <a:extLst>
                    <a:ext uri="{96DAC541-7B7A-43D3-8B79-37D633B846F1}">
                      <asvg:svgBlip xmlns:asvg="http://schemas.microsoft.com/office/drawing/2016/SVG/main" r:embed="rId3"/>
                    </a:ext>
                  </a:extLst>
                </a:blip>
              </a:buBlip>
            </a:pPr>
            <a:r>
              <a:rPr lang="el-GR" sz="2800" dirty="0"/>
              <a:t>Προσπάθεια υποβάθμισης του «επικίνδυνου» δανεισμού </a:t>
            </a:r>
            <a:r>
              <a:rPr lang="el-GR" sz="2800" dirty="0" err="1"/>
              <a:t>αναπλαισιώνοντάς</a:t>
            </a:r>
            <a:r>
              <a:rPr lang="el-GR" sz="2800" dirty="0"/>
              <a:t> τον ως «αποδεκτό» αντιδανεισμό.</a:t>
            </a:r>
          </a:p>
          <a:p>
            <a:endParaRPr lang="en-GB" dirty="0"/>
          </a:p>
        </p:txBody>
      </p:sp>
    </p:spTree>
    <p:extLst>
      <p:ext uri="{BB962C8B-B14F-4D97-AF65-F5344CB8AC3E}">
        <p14:creationId xmlns:p14="http://schemas.microsoft.com/office/powerpoint/2010/main" val="9295949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2C12DB55-C9AF-08F3-06C8-F11A725887B6}"/>
              </a:ext>
            </a:extLst>
          </p:cNvPr>
          <p:cNvPicPr>
            <a:picLocks noChangeAspect="1"/>
          </p:cNvPicPr>
          <p:nvPr/>
        </p:nvPicPr>
        <p:blipFill rotWithShape="1">
          <a:blip r:embed="rId2"/>
          <a:srcRect l="3065" t="26953" r="43467" b="60717"/>
          <a:stretch/>
        </p:blipFill>
        <p:spPr>
          <a:xfrm>
            <a:off x="552027" y="4337444"/>
            <a:ext cx="10905066" cy="1414553"/>
          </a:xfrm>
          <a:prstGeom prst="rect">
            <a:avLst/>
          </a:prstGeom>
          <a:ln>
            <a:noFill/>
          </a:ln>
          <a:effectLst>
            <a:outerShdw blurRad="292100" dist="139700" dir="2700000" algn="tl" rotWithShape="0">
              <a:srgbClr val="333333">
                <a:alpha val="65000"/>
              </a:srgbClr>
            </a:outerShdw>
          </a:effectLst>
        </p:spPr>
      </p:pic>
      <p:sp>
        <p:nvSpPr>
          <p:cNvPr id="5" name="Τίτλος 4">
            <a:extLst>
              <a:ext uri="{FF2B5EF4-FFF2-40B4-BE49-F238E27FC236}">
                <a16:creationId xmlns:a16="http://schemas.microsoft.com/office/drawing/2014/main" id="{8C16FFA6-4614-59D0-9D0D-597396100265}"/>
              </a:ext>
            </a:extLst>
          </p:cNvPr>
          <p:cNvSpPr>
            <a:spLocks noGrp="1"/>
          </p:cNvSpPr>
          <p:nvPr>
            <p:ph type="title"/>
          </p:nvPr>
        </p:nvSpPr>
        <p:spPr/>
        <p:txBody>
          <a:bodyPr/>
          <a:lstStyle/>
          <a:p>
            <a:r>
              <a:rPr lang="el-GR" dirty="0"/>
              <a:t>Το «ενιαίο και αδιαίρετο»</a:t>
            </a:r>
            <a:endParaRPr lang="en-GB" dirty="0"/>
          </a:p>
        </p:txBody>
      </p:sp>
      <p:sp>
        <p:nvSpPr>
          <p:cNvPr id="6" name="Θέση περιεχομένου 5">
            <a:extLst>
              <a:ext uri="{FF2B5EF4-FFF2-40B4-BE49-F238E27FC236}">
                <a16:creationId xmlns:a16="http://schemas.microsoft.com/office/drawing/2014/main" id="{D5680514-EF79-12F4-053D-CF31D13958D6}"/>
              </a:ext>
            </a:extLst>
          </p:cNvPr>
          <p:cNvSpPr>
            <a:spLocks noGrp="1"/>
          </p:cNvSpPr>
          <p:nvPr>
            <p:ph idx="1"/>
          </p:nvPr>
        </p:nvSpPr>
        <p:spPr>
          <a:xfrm>
            <a:off x="1024128" y="2286000"/>
            <a:ext cx="9720073" cy="1850276"/>
          </a:xfrm>
        </p:spPr>
        <p:txBody>
          <a:bodyPr/>
          <a:lstStyle/>
          <a:p>
            <a:pPr marL="0" indent="0">
              <a:buNone/>
            </a:pPr>
            <a:r>
              <a:rPr lang="el-GR" dirty="0"/>
              <a:t>Σε βάθος χρόνου, κάθε γλώσσα έχει και συνέχειες και διαφορές. Ωστόσο το εκπαιδευτικό σύστημα θέτει ως στόχο να δείξει μόνο μια πτυχή της αλλαγής (τα «πολλά κοινά σημεία», ενώ οι διαφορές </a:t>
            </a:r>
            <a:r>
              <a:rPr lang="el-GR" dirty="0" err="1"/>
              <a:t>αποσιωπούνται</a:t>
            </a:r>
            <a:r>
              <a:rPr lang="el-GR" dirty="0"/>
              <a:t>.</a:t>
            </a:r>
          </a:p>
          <a:p>
            <a:pPr marL="0" indent="0">
              <a:buNone/>
            </a:pPr>
            <a:r>
              <a:rPr lang="el-GR" dirty="0"/>
              <a:t>Συχνά για να γίνει αυτό, στρεβλώνεται η περιγραφή των νέων ελληνικών.</a:t>
            </a:r>
          </a:p>
          <a:p>
            <a:pPr marL="0" indent="0">
              <a:buNone/>
            </a:pPr>
            <a:endParaRPr lang="en-GB" dirty="0"/>
          </a:p>
        </p:txBody>
      </p:sp>
    </p:spTree>
    <p:extLst>
      <p:ext uri="{BB962C8B-B14F-4D97-AF65-F5344CB8AC3E}">
        <p14:creationId xmlns:p14="http://schemas.microsoft.com/office/powerpoint/2010/main" val="3808744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A8D0F03B-2F7E-6B67-80B3-DD5C81C890F0}"/>
              </a:ext>
            </a:extLst>
          </p:cNvPr>
          <p:cNvPicPr>
            <a:picLocks noChangeAspect="1"/>
          </p:cNvPicPr>
          <p:nvPr/>
        </p:nvPicPr>
        <p:blipFill>
          <a:blip r:embed="rId2"/>
          <a:stretch>
            <a:fillRect/>
          </a:stretch>
        </p:blipFill>
        <p:spPr>
          <a:xfrm>
            <a:off x="0" y="0"/>
            <a:ext cx="4033102" cy="6858000"/>
          </a:xfrm>
          <a:prstGeom prst="rect">
            <a:avLst/>
          </a:prstGeom>
        </p:spPr>
      </p:pic>
      <p:sp>
        <p:nvSpPr>
          <p:cNvPr id="3" name="Τίτλος 2">
            <a:extLst>
              <a:ext uri="{FF2B5EF4-FFF2-40B4-BE49-F238E27FC236}">
                <a16:creationId xmlns:a16="http://schemas.microsoft.com/office/drawing/2014/main" id="{ABBD9E83-23C3-E932-D513-698C804ABCD0}"/>
              </a:ext>
            </a:extLst>
          </p:cNvPr>
          <p:cNvSpPr>
            <a:spLocks noGrp="1"/>
          </p:cNvSpPr>
          <p:nvPr>
            <p:ph type="title"/>
          </p:nvPr>
        </p:nvSpPr>
        <p:spPr>
          <a:xfrm>
            <a:off x="3810000" y="585216"/>
            <a:ext cx="6934200" cy="1499616"/>
          </a:xfrm>
        </p:spPr>
        <p:txBody>
          <a:bodyPr/>
          <a:lstStyle/>
          <a:p>
            <a:r>
              <a:rPr lang="el-GR" dirty="0"/>
              <a:t>Περιγραφικές στρεβλώσεις</a:t>
            </a:r>
            <a:endParaRPr lang="en-GB" dirty="0"/>
          </a:p>
        </p:txBody>
      </p:sp>
      <p:sp>
        <p:nvSpPr>
          <p:cNvPr id="4" name="Θέση περιεχομένου 3">
            <a:extLst>
              <a:ext uri="{FF2B5EF4-FFF2-40B4-BE49-F238E27FC236}">
                <a16:creationId xmlns:a16="http://schemas.microsoft.com/office/drawing/2014/main" id="{276AB301-70A5-F35C-1508-A127DC2D538F}"/>
              </a:ext>
            </a:extLst>
          </p:cNvPr>
          <p:cNvSpPr>
            <a:spLocks noGrp="1"/>
          </p:cNvSpPr>
          <p:nvPr>
            <p:ph idx="1"/>
          </p:nvPr>
        </p:nvSpPr>
        <p:spPr>
          <a:xfrm>
            <a:off x="3810000" y="2286000"/>
            <a:ext cx="6934201" cy="4023360"/>
          </a:xfrm>
        </p:spPr>
        <p:txBody>
          <a:bodyPr/>
          <a:lstStyle/>
          <a:p>
            <a:pPr marL="354013" indent="-354013">
              <a:buClr>
                <a:srgbClr val="7D3E37"/>
              </a:buClr>
              <a:buFont typeface="Wingdings" panose="05000000000000000000" pitchFamily="2" charset="2"/>
              <a:buChar char="v"/>
            </a:pPr>
            <a:r>
              <a:rPr lang="el-GR" dirty="0"/>
              <a:t>Στο παράδειγμα αυτό, από τη γραμματική του Γυμνασίου, απουσιάζουν ανεξήγητα οι τύποι «να έλυνα, -</a:t>
            </a:r>
            <a:r>
              <a:rPr lang="el-GR" dirty="0" err="1"/>
              <a:t>ες</a:t>
            </a:r>
            <a:r>
              <a:rPr lang="el-GR" dirty="0"/>
              <a:t>» </a:t>
            </a:r>
            <a:r>
              <a:rPr lang="el-GR" dirty="0" err="1"/>
              <a:t>κ.ο.κ</a:t>
            </a:r>
            <a:endParaRPr lang="el-GR" dirty="0"/>
          </a:p>
          <a:p>
            <a:pPr marL="354013" indent="-354013">
              <a:buClr>
                <a:srgbClr val="7D3E37"/>
              </a:buClr>
              <a:buFont typeface="Wingdings" panose="05000000000000000000" pitchFamily="2" charset="2"/>
              <a:buChar char="v"/>
            </a:pPr>
            <a:r>
              <a:rPr lang="el-GR" dirty="0"/>
              <a:t>Από την οπτική τους «ενιαίου και αδιαίρετου» οι τύποι αυτοί αποτελούν πρόβλημα, γιατί θα έπρεπε να χαρακτηριστούν «υποτακτική παρατατικού» πράγμα που δεν υπήρχε στα αρχαία ελληνικά.</a:t>
            </a:r>
          </a:p>
          <a:p>
            <a:pPr marL="354013" indent="-354013">
              <a:buClr>
                <a:srgbClr val="7D3E37"/>
              </a:buClr>
              <a:buFont typeface="Wingdings" panose="05000000000000000000" pitchFamily="2" charset="2"/>
              <a:buChar char="v"/>
            </a:pPr>
            <a:r>
              <a:rPr lang="el-GR" dirty="0"/>
              <a:t>Στόχος δεν είναι να μάθουν οι </a:t>
            </a:r>
            <a:r>
              <a:rPr lang="el-GR" dirty="0" err="1"/>
              <a:t>μαθητ·ρι·ες</a:t>
            </a:r>
            <a:r>
              <a:rPr lang="el-GR" dirty="0"/>
              <a:t> να κλίνουν το ρήμα αλλά να το περιγράφουν, χρησιμοποιώντας αρχαιοελληνικές κατηγορίες.</a:t>
            </a:r>
          </a:p>
          <a:p>
            <a:endParaRPr lang="en-GB" dirty="0"/>
          </a:p>
        </p:txBody>
      </p:sp>
    </p:spTree>
    <p:extLst>
      <p:ext uri="{BB962C8B-B14F-4D97-AF65-F5344CB8AC3E}">
        <p14:creationId xmlns:p14="http://schemas.microsoft.com/office/powerpoint/2010/main" val="39090717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8C16FFA6-4614-59D0-9D0D-597396100265}"/>
              </a:ext>
            </a:extLst>
          </p:cNvPr>
          <p:cNvSpPr>
            <a:spLocks noGrp="1"/>
          </p:cNvSpPr>
          <p:nvPr>
            <p:ph type="title"/>
          </p:nvPr>
        </p:nvSpPr>
        <p:spPr/>
        <p:txBody>
          <a:bodyPr/>
          <a:lstStyle/>
          <a:p>
            <a:r>
              <a:rPr lang="el-GR" dirty="0"/>
              <a:t>μισές αλήθειες…</a:t>
            </a:r>
            <a:endParaRPr lang="en-GB" dirty="0"/>
          </a:p>
        </p:txBody>
      </p:sp>
      <p:sp>
        <p:nvSpPr>
          <p:cNvPr id="6" name="Θέση περιεχομένου 5">
            <a:extLst>
              <a:ext uri="{FF2B5EF4-FFF2-40B4-BE49-F238E27FC236}">
                <a16:creationId xmlns:a16="http://schemas.microsoft.com/office/drawing/2014/main" id="{D5680514-EF79-12F4-053D-CF31D13958D6}"/>
              </a:ext>
            </a:extLst>
          </p:cNvPr>
          <p:cNvSpPr>
            <a:spLocks noGrp="1"/>
          </p:cNvSpPr>
          <p:nvPr>
            <p:ph idx="1"/>
          </p:nvPr>
        </p:nvSpPr>
        <p:spPr>
          <a:xfrm>
            <a:off x="1024128" y="2286000"/>
            <a:ext cx="9720073" cy="1850276"/>
          </a:xfrm>
        </p:spPr>
        <p:txBody>
          <a:bodyPr>
            <a:normAutofit fontScale="77500" lnSpcReduction="20000"/>
          </a:bodyPr>
          <a:lstStyle/>
          <a:p>
            <a:pPr marL="0" indent="0">
              <a:buNone/>
            </a:pPr>
            <a:r>
              <a:rPr lang="el-GR" dirty="0"/>
              <a:t>Στο σχολείο, οι </a:t>
            </a:r>
            <a:r>
              <a:rPr lang="el-GR" dirty="0" err="1"/>
              <a:t>μαθητ·ρι·ες</a:t>
            </a:r>
            <a:r>
              <a:rPr lang="el-GR" dirty="0"/>
              <a:t> διδάσκονται ότι πολλές σημερινές λέξεις ανάγονται στην ομηρική αρχαιότητα. Αποσιωπάται όμως ότι:</a:t>
            </a:r>
          </a:p>
          <a:p>
            <a:pPr marL="354013" indent="-354013">
              <a:buClr>
                <a:srgbClr val="7D3E37"/>
              </a:buClr>
              <a:buFont typeface="Wingdings" panose="05000000000000000000" pitchFamily="2" charset="2"/>
              <a:buChar char="v"/>
            </a:pPr>
            <a:r>
              <a:rPr lang="el-GR" dirty="0"/>
              <a:t>Πολλές, ιδιαίτερα παλιές λέξεις ανήκουν στο προελληνικό γλωσσικό υπόστρωμα (π.χ. θάλασσα)</a:t>
            </a:r>
          </a:p>
          <a:p>
            <a:pPr marL="354013" indent="-354013">
              <a:buClr>
                <a:srgbClr val="7D3E37"/>
              </a:buClr>
              <a:buFont typeface="Wingdings" panose="05000000000000000000" pitchFamily="2" charset="2"/>
              <a:buChar char="v"/>
            </a:pPr>
            <a:r>
              <a:rPr lang="el-GR" dirty="0"/>
              <a:t>Πολλές λέξεις ήρθαν στα ελληνικά και από άλλες γλώσσες (π.χ. παράδεισος)</a:t>
            </a:r>
          </a:p>
          <a:p>
            <a:pPr marL="354013" indent="-354013">
              <a:buClr>
                <a:srgbClr val="7D3E37"/>
              </a:buClr>
              <a:buFont typeface="Wingdings" panose="05000000000000000000" pitchFamily="2" charset="2"/>
              <a:buChar char="v"/>
            </a:pPr>
            <a:r>
              <a:rPr lang="el-GR" dirty="0"/>
              <a:t>Από τις λέξεις αυτές άλλες διατήρησαν τη σημασία τους και άλλες όχι (π.χ. άγγελος)</a:t>
            </a:r>
          </a:p>
        </p:txBody>
      </p:sp>
      <p:pic>
        <p:nvPicPr>
          <p:cNvPr id="2" name="Εικόνα 1">
            <a:extLst>
              <a:ext uri="{FF2B5EF4-FFF2-40B4-BE49-F238E27FC236}">
                <a16:creationId xmlns:a16="http://schemas.microsoft.com/office/drawing/2014/main" id="{7AAB5ECD-2D8F-17DD-A6AE-90AC58D92C25}"/>
              </a:ext>
            </a:extLst>
          </p:cNvPr>
          <p:cNvPicPr>
            <a:picLocks noChangeAspect="1"/>
          </p:cNvPicPr>
          <p:nvPr/>
        </p:nvPicPr>
        <p:blipFill rotWithShape="1">
          <a:blip r:embed="rId2"/>
          <a:srcRect l="22258" t="56057" r="23710" b="30036"/>
          <a:stretch/>
        </p:blipFill>
        <p:spPr>
          <a:xfrm>
            <a:off x="643467" y="4393333"/>
            <a:ext cx="10905066" cy="15788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948856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ED4901F9-DA4C-A918-8F3F-8D470806608C}"/>
              </a:ext>
            </a:extLst>
          </p:cNvPr>
          <p:cNvPicPr>
            <a:picLocks noChangeAspect="1"/>
          </p:cNvPicPr>
          <p:nvPr/>
        </p:nvPicPr>
        <p:blipFill rotWithShape="1">
          <a:blip r:embed="rId2"/>
          <a:srcRect l="21694" t="23656" r="22984" b="6237"/>
          <a:stretch/>
        </p:blipFill>
        <p:spPr>
          <a:xfrm>
            <a:off x="1140543" y="-8770"/>
            <a:ext cx="9633138" cy="6866770"/>
          </a:xfrm>
          <a:prstGeom prst="rect">
            <a:avLst/>
          </a:prstGeom>
        </p:spPr>
      </p:pic>
    </p:spTree>
    <p:extLst>
      <p:ext uri="{BB962C8B-B14F-4D97-AF65-F5344CB8AC3E}">
        <p14:creationId xmlns:p14="http://schemas.microsoft.com/office/powerpoint/2010/main" val="3870839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91A07A6-5A07-DF47-A316-C516B8865D3F}"/>
              </a:ext>
            </a:extLst>
          </p:cNvPr>
          <p:cNvSpPr>
            <a:spLocks noGrp="1"/>
          </p:cNvSpPr>
          <p:nvPr>
            <p:ph type="title"/>
          </p:nvPr>
        </p:nvSpPr>
        <p:spPr/>
        <p:txBody>
          <a:bodyPr/>
          <a:lstStyle/>
          <a:p>
            <a:r>
              <a:rPr lang="el-GR" dirty="0"/>
              <a:t>…και λογικές ακροβασίες</a:t>
            </a:r>
            <a:endParaRPr lang="en-GB" dirty="0"/>
          </a:p>
        </p:txBody>
      </p:sp>
      <p:sp>
        <p:nvSpPr>
          <p:cNvPr id="3" name="Θέση περιεχομένου 2">
            <a:extLst>
              <a:ext uri="{FF2B5EF4-FFF2-40B4-BE49-F238E27FC236}">
                <a16:creationId xmlns:a16="http://schemas.microsoft.com/office/drawing/2014/main" id="{7BDBC7B2-8429-B1CE-706D-1CBBD57D6090}"/>
              </a:ext>
            </a:extLst>
          </p:cNvPr>
          <p:cNvSpPr>
            <a:spLocks noGrp="1"/>
          </p:cNvSpPr>
          <p:nvPr>
            <p:ph idx="1"/>
          </p:nvPr>
        </p:nvSpPr>
        <p:spPr>
          <a:xfrm>
            <a:off x="1024128" y="2286000"/>
            <a:ext cx="9720073" cy="1243781"/>
          </a:xfrm>
        </p:spPr>
        <p:txBody>
          <a:bodyPr>
            <a:normAutofit lnSpcReduction="10000"/>
          </a:bodyPr>
          <a:lstStyle/>
          <a:p>
            <a:r>
              <a:rPr lang="el-GR" dirty="0"/>
              <a:t>Στην προσπάθεια να υπερτονιστεί η σύνδεση της νέας ελληνικής με την αρχαία, υποβαθμίζεται ο ρόλος των άλλων γλωσσών. Ένας τρόπος που γίνεται αυτό είναι με αναζήτηση ετυμολογικών διαδρομών, μέχρι την κλασική αρχαιότητα (αλλά όχι πιο πίσω στο παρελθόν). </a:t>
            </a:r>
            <a:endParaRPr lang="en-GB" dirty="0"/>
          </a:p>
        </p:txBody>
      </p:sp>
      <p:pic>
        <p:nvPicPr>
          <p:cNvPr id="4" name="Εικόνα 3">
            <a:extLst>
              <a:ext uri="{FF2B5EF4-FFF2-40B4-BE49-F238E27FC236}">
                <a16:creationId xmlns:a16="http://schemas.microsoft.com/office/drawing/2014/main" id="{747B2BD8-003B-1F64-5C82-B39E7EB6CF64}"/>
              </a:ext>
            </a:extLst>
          </p:cNvPr>
          <p:cNvPicPr>
            <a:picLocks noChangeAspect="1"/>
          </p:cNvPicPr>
          <p:nvPr/>
        </p:nvPicPr>
        <p:blipFill rotWithShape="1">
          <a:blip r:embed="rId2"/>
          <a:srcRect l="21854" t="42294" r="23065" b="41362"/>
          <a:stretch/>
        </p:blipFill>
        <p:spPr>
          <a:xfrm>
            <a:off x="293633" y="4149048"/>
            <a:ext cx="11604733" cy="19369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311995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FC75BE6-1DCE-292B-08B4-85697BCFCB28}"/>
              </a:ext>
            </a:extLst>
          </p:cNvPr>
          <p:cNvSpPr>
            <a:spLocks noGrp="1"/>
          </p:cNvSpPr>
          <p:nvPr>
            <p:ph type="title"/>
          </p:nvPr>
        </p:nvSpPr>
        <p:spPr/>
        <p:txBody>
          <a:bodyPr/>
          <a:lstStyle/>
          <a:p>
            <a:r>
              <a:rPr lang="el-GR" dirty="0"/>
              <a:t>Αποτέλεσμα</a:t>
            </a:r>
            <a:endParaRPr lang="en-GB" dirty="0"/>
          </a:p>
        </p:txBody>
      </p:sp>
      <p:sp>
        <p:nvSpPr>
          <p:cNvPr id="3" name="Θέση περιεχομένου 2">
            <a:extLst>
              <a:ext uri="{FF2B5EF4-FFF2-40B4-BE49-F238E27FC236}">
                <a16:creationId xmlns:a16="http://schemas.microsoft.com/office/drawing/2014/main" id="{0316944B-E5B6-455E-A5A2-7B7E94DD28F5}"/>
              </a:ext>
            </a:extLst>
          </p:cNvPr>
          <p:cNvSpPr>
            <a:spLocks noGrp="1"/>
          </p:cNvSpPr>
          <p:nvPr>
            <p:ph idx="1"/>
          </p:nvPr>
        </p:nvSpPr>
        <p:spPr/>
        <p:txBody>
          <a:bodyPr/>
          <a:lstStyle/>
          <a:p>
            <a:r>
              <a:rPr lang="el-GR" dirty="0"/>
              <a:t>Η στρεβλή αυτή διδασκαλία της γλώσσας δημιουργεί δύο ιδιαίτερα σοβαρά προβλήματα:</a:t>
            </a:r>
          </a:p>
          <a:p>
            <a:pPr marL="457200" indent="-457200">
              <a:buClr>
                <a:srgbClr val="7D3E37"/>
              </a:buClr>
              <a:buFont typeface="+mj-lt"/>
              <a:buAutoNum type="arabicPeriod"/>
            </a:pPr>
            <a:r>
              <a:rPr lang="el-GR" dirty="0"/>
              <a:t>δυσχεραίνει αχρείαστα την εκμάθηση της νεοελληνικής γλώσσας, πράγμα που:</a:t>
            </a:r>
          </a:p>
          <a:p>
            <a:pPr marL="812800" lvl="2" indent="-360363">
              <a:buClr>
                <a:srgbClr val="7D3E37"/>
              </a:buClr>
              <a:buFont typeface="Arial" panose="020B0604020202020204" pitchFamily="34" charset="0"/>
              <a:buChar char="•"/>
            </a:pPr>
            <a:r>
              <a:rPr lang="el-GR" sz="1600" dirty="0"/>
              <a:t>Υποβαθμίζει την ποιότητα έκφρασης</a:t>
            </a:r>
          </a:p>
          <a:p>
            <a:pPr marL="812800" lvl="2" indent="-360363">
              <a:buClr>
                <a:srgbClr val="7D3E37"/>
              </a:buClr>
              <a:buFont typeface="Arial" panose="020B0604020202020204" pitchFamily="34" charset="0"/>
              <a:buChar char="•"/>
            </a:pPr>
            <a:r>
              <a:rPr lang="el-GR" sz="1600" dirty="0"/>
              <a:t>Εντείνει ανισότητες </a:t>
            </a:r>
          </a:p>
          <a:p>
            <a:pPr marL="457200" indent="-457200">
              <a:buClr>
                <a:srgbClr val="7D3E37"/>
              </a:buClr>
              <a:buFont typeface="+mj-lt"/>
              <a:buAutoNum type="arabicPeriod"/>
            </a:pPr>
            <a:r>
              <a:rPr lang="el-GR" dirty="0"/>
              <a:t>τροφοδοτεί, σε συνδυασμό με την αποστροφή του εκπαιδευτικού συστήματος προς την κριτική σκέψη, έναν αντεπιστημονικό λόγο, σφαλερό ως προς τις αναπαραστάσεις της κοινωνίας, της γλώσσας και της ιστορίας, και επικίνδυνο ως προς τις προεκτάσεις του.</a:t>
            </a:r>
            <a:endParaRPr lang="en-GB" dirty="0"/>
          </a:p>
        </p:txBody>
      </p:sp>
    </p:spTree>
    <p:extLst>
      <p:ext uri="{BB962C8B-B14F-4D97-AF65-F5344CB8AC3E}">
        <p14:creationId xmlns:p14="http://schemas.microsoft.com/office/powerpoint/2010/main" val="2712139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04C0BC6-B04D-4459-B721-9C030C392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334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2F024E-D853-479C-B5A9-08293A2D7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Εικόνα 1">
            <a:extLst>
              <a:ext uri="{FF2B5EF4-FFF2-40B4-BE49-F238E27FC236}">
                <a16:creationId xmlns:a16="http://schemas.microsoft.com/office/drawing/2014/main" id="{368F4462-16AD-B11A-C1B6-A6F0B4E49E80}"/>
              </a:ext>
            </a:extLst>
          </p:cNvPr>
          <p:cNvPicPr>
            <a:picLocks noChangeAspect="1"/>
          </p:cNvPicPr>
          <p:nvPr/>
        </p:nvPicPr>
        <p:blipFill>
          <a:blip r:embed="rId2"/>
          <a:stretch>
            <a:fillRect/>
          </a:stretch>
        </p:blipFill>
        <p:spPr>
          <a:xfrm>
            <a:off x="643467" y="757257"/>
            <a:ext cx="10905066" cy="5343485"/>
          </a:xfrm>
          <a:prstGeom prst="rect">
            <a:avLst/>
          </a:prstGeom>
        </p:spPr>
      </p:pic>
    </p:spTree>
    <p:extLst>
      <p:ext uri="{BB962C8B-B14F-4D97-AF65-F5344CB8AC3E}">
        <p14:creationId xmlns:p14="http://schemas.microsoft.com/office/powerpoint/2010/main" val="23901930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54F2778-A0E2-BDD8-907C-54131EE9E59E}"/>
              </a:ext>
            </a:extLst>
          </p:cNvPr>
          <p:cNvSpPr>
            <a:spLocks noGrp="1"/>
          </p:cNvSpPr>
          <p:nvPr>
            <p:ph type="title"/>
          </p:nvPr>
        </p:nvSpPr>
        <p:spPr/>
        <p:txBody>
          <a:bodyPr>
            <a:normAutofit/>
          </a:bodyPr>
          <a:lstStyle/>
          <a:p>
            <a:r>
              <a:rPr lang="el-GR" sz="4400" dirty="0"/>
              <a:t>«Η ελληνική γλώσσα δεν πρέπει να αλλάξει»</a:t>
            </a:r>
            <a:endParaRPr lang="en-GB" sz="4400" dirty="0"/>
          </a:p>
        </p:txBody>
      </p:sp>
      <p:sp>
        <p:nvSpPr>
          <p:cNvPr id="3" name="Θέση περιεχομένου 2">
            <a:extLst>
              <a:ext uri="{FF2B5EF4-FFF2-40B4-BE49-F238E27FC236}">
                <a16:creationId xmlns:a16="http://schemas.microsoft.com/office/drawing/2014/main" id="{32DF1AFA-7651-CCD5-0576-D8DE44AE5FFB}"/>
              </a:ext>
            </a:extLst>
          </p:cNvPr>
          <p:cNvSpPr>
            <a:spLocks noGrp="1"/>
          </p:cNvSpPr>
          <p:nvPr>
            <p:ph idx="1"/>
          </p:nvPr>
        </p:nvSpPr>
        <p:spPr/>
        <p:txBody>
          <a:bodyPr/>
          <a:lstStyle/>
          <a:p>
            <a:pPr marL="265113" lvl="1" indent="-265113">
              <a:buBlip>
                <a:blip r:embed="rId2">
                  <a:extLst>
                    <a:ext uri="{96DAC541-7B7A-43D3-8B79-37D633B846F1}">
                      <asvg:svgBlip xmlns:asvg="http://schemas.microsoft.com/office/drawing/2016/SVG/main" r:embed="rId3"/>
                    </a:ext>
                  </a:extLst>
                </a:blip>
              </a:buBlip>
            </a:pPr>
            <a:r>
              <a:rPr lang="el-GR" sz="2800" dirty="0"/>
              <a:t>Προσπάθεια να διατηρηθούν σε ισχύ ανενεργές διακρίσεις (π.χ. «ως» και «σαν»)</a:t>
            </a:r>
          </a:p>
          <a:p>
            <a:pPr marL="265113" lvl="1" indent="-265113">
              <a:buBlip>
                <a:blip r:embed="rId2">
                  <a:extLst>
                    <a:ext uri="{96DAC541-7B7A-43D3-8B79-37D633B846F1}">
                      <asvg:svgBlip xmlns:asvg="http://schemas.microsoft.com/office/drawing/2016/SVG/main" r:embed="rId3"/>
                    </a:ext>
                  </a:extLst>
                </a:blip>
              </a:buBlip>
            </a:pPr>
            <a:r>
              <a:rPr lang="el-GR" sz="2800" dirty="0" err="1"/>
              <a:t>Ανάσυρση</a:t>
            </a:r>
            <a:r>
              <a:rPr lang="el-GR" sz="2800" dirty="0"/>
              <a:t> / προσπάθεια ενεργοποίησης κανόνων από παλαιότερες συγχρονίες (</a:t>
            </a:r>
            <a:r>
              <a:rPr lang="el-GR" sz="2800" dirty="0" err="1"/>
              <a:t>νεοκαθαρευουσιανισμός</a:t>
            </a:r>
            <a:r>
              <a:rPr lang="el-GR" sz="2800" dirty="0"/>
              <a:t>) </a:t>
            </a:r>
            <a:endParaRPr lang="en-US" sz="2800" dirty="0"/>
          </a:p>
          <a:p>
            <a:pPr marL="265113" lvl="1" indent="-265113">
              <a:buBlip>
                <a:blip r:embed="rId2">
                  <a:extLst>
                    <a:ext uri="{96DAC541-7B7A-43D3-8B79-37D633B846F1}">
                      <asvg:svgBlip xmlns:asvg="http://schemas.microsoft.com/office/drawing/2016/SVG/main" r:embed="rId3"/>
                    </a:ext>
                  </a:extLst>
                </a:blip>
              </a:buBlip>
            </a:pPr>
            <a:r>
              <a:rPr lang="el-GR" sz="2800" dirty="0"/>
              <a:t>Προτίμηση σε μεταφραστικά δάνεια (π.χ. </a:t>
            </a:r>
            <a:r>
              <a:rPr lang="el-GR" sz="2800" dirty="0" err="1"/>
              <a:t>φιαλοβόμβα</a:t>
            </a:r>
            <a:r>
              <a:rPr lang="el-GR" sz="2800" dirty="0"/>
              <a:t>) αντί για άμεσα (π.χ. μολότοφ</a:t>
            </a:r>
            <a:r>
              <a:rPr lang="en-US" sz="2800" dirty="0"/>
              <a:t>)</a:t>
            </a:r>
            <a:endParaRPr lang="en-GB" sz="2800" dirty="0"/>
          </a:p>
          <a:p>
            <a:endParaRPr lang="en-GB" dirty="0"/>
          </a:p>
        </p:txBody>
      </p:sp>
    </p:spTree>
    <p:extLst>
      <p:ext uri="{BB962C8B-B14F-4D97-AF65-F5344CB8AC3E}">
        <p14:creationId xmlns:p14="http://schemas.microsoft.com/office/powerpoint/2010/main" val="3266881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3544F68-5C73-DAB4-B2F9-FC8C99E64669}"/>
              </a:ext>
            </a:extLst>
          </p:cNvPr>
          <p:cNvSpPr>
            <a:spLocks noGrp="1"/>
          </p:cNvSpPr>
          <p:nvPr>
            <p:ph type="title"/>
          </p:nvPr>
        </p:nvSpPr>
        <p:spPr/>
        <p:txBody>
          <a:bodyPr>
            <a:normAutofit fontScale="90000"/>
          </a:bodyPr>
          <a:lstStyle/>
          <a:p>
            <a:r>
              <a:rPr lang="el-GR" dirty="0"/>
              <a:t>Διδασκαλία κανόνων αποκομμένων από τη γλωσσική πραγματικότητα</a:t>
            </a:r>
            <a:endParaRPr lang="en-GB" dirty="0"/>
          </a:p>
        </p:txBody>
      </p:sp>
      <p:sp>
        <p:nvSpPr>
          <p:cNvPr id="3" name="Θέση περιεχομένου 2">
            <a:extLst>
              <a:ext uri="{FF2B5EF4-FFF2-40B4-BE49-F238E27FC236}">
                <a16:creationId xmlns:a16="http://schemas.microsoft.com/office/drawing/2014/main" id="{30E558BE-1377-2A73-AED6-5827558F064C}"/>
              </a:ext>
            </a:extLst>
          </p:cNvPr>
          <p:cNvSpPr>
            <a:spLocks noGrp="1"/>
          </p:cNvSpPr>
          <p:nvPr>
            <p:ph idx="1"/>
          </p:nvPr>
        </p:nvSpPr>
        <p:spPr/>
        <p:txBody>
          <a:bodyPr/>
          <a:lstStyle/>
          <a:p>
            <a:pPr marL="361950" indent="-361950">
              <a:buClr>
                <a:srgbClr val="7D3E37"/>
              </a:buClr>
              <a:buFont typeface="Wingdings" panose="05000000000000000000" pitchFamily="2" charset="2"/>
              <a:buChar char="v"/>
            </a:pPr>
            <a:r>
              <a:rPr lang="el-GR" dirty="0"/>
              <a:t>Στο λόγιο ύφος τηρείται η διάκριση μεταξύ του «</a:t>
            </a:r>
            <a:r>
              <a:rPr lang="el-GR" dirty="0">
                <a:solidFill>
                  <a:srgbClr val="7D3E37"/>
                </a:solidFill>
              </a:rPr>
              <a:t>ως</a:t>
            </a:r>
            <a:r>
              <a:rPr lang="el-GR" dirty="0"/>
              <a:t>» («Ως άνθρωπος σας λυπάμαι, αλλά ως καθηγητής δεν μπορώ να σας περάσω με λευκή κόλλα») και του «</a:t>
            </a:r>
            <a:r>
              <a:rPr lang="el-GR" dirty="0">
                <a:solidFill>
                  <a:srgbClr val="7D3E37"/>
                </a:solidFill>
              </a:rPr>
              <a:t>σαν</a:t>
            </a:r>
            <a:r>
              <a:rPr lang="el-GR" dirty="0"/>
              <a:t>» («Σταμάτα να φέρεσαι σαν αγροίκος!»).</a:t>
            </a:r>
          </a:p>
          <a:p>
            <a:pPr marL="361950" indent="-361950">
              <a:buClr>
                <a:srgbClr val="7D3E37"/>
              </a:buClr>
              <a:buFont typeface="Wingdings" panose="05000000000000000000" pitchFamily="2" charset="2"/>
              <a:buChar char="v"/>
            </a:pPr>
            <a:r>
              <a:rPr lang="el-GR" dirty="0"/>
              <a:t>Η διάκριση αυτή </a:t>
            </a:r>
            <a:r>
              <a:rPr lang="el-GR" dirty="0">
                <a:solidFill>
                  <a:srgbClr val="7D3E37"/>
                </a:solidFill>
              </a:rPr>
              <a:t>έχει υποχωρήσει </a:t>
            </a:r>
            <a:r>
              <a:rPr lang="el-GR" dirty="0"/>
              <a:t>στην καθημερινή επικοινωνία («Είσαι καλό παιδί, αλλά σε βλέπω μόνο σαν φίλο»).</a:t>
            </a:r>
          </a:p>
          <a:p>
            <a:pPr marL="361950" indent="-361950">
              <a:buClr>
                <a:srgbClr val="7D3E37"/>
              </a:buClr>
              <a:buFont typeface="Wingdings" panose="05000000000000000000" pitchFamily="2" charset="2"/>
              <a:buChar char="v"/>
            </a:pPr>
            <a:r>
              <a:rPr lang="el-GR" dirty="0"/>
              <a:t>Η </a:t>
            </a:r>
            <a:r>
              <a:rPr lang="el-GR" dirty="0">
                <a:solidFill>
                  <a:srgbClr val="7D3E37"/>
                </a:solidFill>
              </a:rPr>
              <a:t>υφολογική αυτή διαφορά δεν διδάσκεται</a:t>
            </a:r>
            <a:r>
              <a:rPr lang="el-GR" dirty="0"/>
              <a:t>. Αντίθετα, διδάσκεται μόνο η ειδική περίπτωση του λόγιου ύφους σαν να είναι η μόνη ορθή.</a:t>
            </a:r>
          </a:p>
        </p:txBody>
      </p:sp>
    </p:spTree>
    <p:extLst>
      <p:ext uri="{BB962C8B-B14F-4D97-AF65-F5344CB8AC3E}">
        <p14:creationId xmlns:p14="http://schemas.microsoft.com/office/powerpoint/2010/main" val="16711403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BE106FD8-1BF3-242D-4267-E5B1909C965D}"/>
              </a:ext>
            </a:extLst>
          </p:cNvPr>
          <p:cNvPicPr>
            <a:picLocks noChangeAspect="1"/>
          </p:cNvPicPr>
          <p:nvPr/>
        </p:nvPicPr>
        <p:blipFill rotWithShape="1">
          <a:blip r:embed="rId2"/>
          <a:srcRect l="11499" t="30360" r="18918" b="45482"/>
          <a:stretch/>
        </p:blipFill>
        <p:spPr>
          <a:xfrm>
            <a:off x="2386783" y="4468368"/>
            <a:ext cx="7007058" cy="1368425"/>
          </a:xfrm>
          <a:prstGeom prst="rect">
            <a:avLst/>
          </a:prstGeom>
        </p:spPr>
      </p:pic>
      <p:sp>
        <p:nvSpPr>
          <p:cNvPr id="3" name="Τίτλος 2">
            <a:extLst>
              <a:ext uri="{FF2B5EF4-FFF2-40B4-BE49-F238E27FC236}">
                <a16:creationId xmlns:a16="http://schemas.microsoft.com/office/drawing/2014/main" id="{7D9B3001-4B7C-D7D7-C9C0-8CBBC2A04819}"/>
              </a:ext>
            </a:extLst>
          </p:cNvPr>
          <p:cNvSpPr>
            <a:spLocks noGrp="1"/>
          </p:cNvSpPr>
          <p:nvPr>
            <p:ph type="title"/>
          </p:nvPr>
        </p:nvSpPr>
        <p:spPr/>
        <p:txBody>
          <a:bodyPr/>
          <a:lstStyle/>
          <a:p>
            <a:r>
              <a:rPr lang="el-GR" dirty="0" err="1"/>
              <a:t>Επανενεργοποίηση</a:t>
            </a:r>
            <a:r>
              <a:rPr lang="el-GR" dirty="0"/>
              <a:t> αρχαιότροπων καταλήξεων</a:t>
            </a:r>
            <a:endParaRPr lang="en-GB" dirty="0"/>
          </a:p>
        </p:txBody>
      </p:sp>
      <p:sp>
        <p:nvSpPr>
          <p:cNvPr id="4" name="Θέση περιεχομένου 3">
            <a:extLst>
              <a:ext uri="{FF2B5EF4-FFF2-40B4-BE49-F238E27FC236}">
                <a16:creationId xmlns:a16="http://schemas.microsoft.com/office/drawing/2014/main" id="{92D550F4-617A-B948-33BD-9EDEDB982647}"/>
              </a:ext>
            </a:extLst>
          </p:cNvPr>
          <p:cNvSpPr>
            <a:spLocks noGrp="1"/>
          </p:cNvSpPr>
          <p:nvPr>
            <p:ph idx="1"/>
          </p:nvPr>
        </p:nvSpPr>
        <p:spPr>
          <a:xfrm>
            <a:off x="1024128" y="2286000"/>
            <a:ext cx="9720073" cy="1981200"/>
          </a:xfrm>
        </p:spPr>
        <p:txBody>
          <a:bodyPr>
            <a:normAutofit fontScale="92500" lnSpcReduction="20000"/>
          </a:bodyPr>
          <a:lstStyle/>
          <a:p>
            <a:pPr marL="361950" indent="0">
              <a:buNone/>
            </a:pPr>
            <a:r>
              <a:rPr lang="el-GR" sz="1900" dirty="0"/>
              <a:t>Στα νέα ελληνικά, τα ονόματα όπως το Αργυρώ, Φρόσω, </a:t>
            </a:r>
            <a:r>
              <a:rPr lang="el-GR" sz="1900" dirty="0" err="1"/>
              <a:t>Δέσπω</a:t>
            </a:r>
            <a:r>
              <a:rPr lang="el-GR" sz="1900" dirty="0"/>
              <a:t>, Βαγγελιώ, σχηματίζουν γενική σε –ως. </a:t>
            </a:r>
            <a:endParaRPr lang="en-US" sz="1900" dirty="0"/>
          </a:p>
          <a:p>
            <a:pPr marL="361950" indent="0">
              <a:buNone/>
            </a:pPr>
            <a:r>
              <a:rPr lang="el-GR" sz="1900" dirty="0"/>
              <a:t>Ενδεικτικά, στις μεταφράσεις της Οδύσσειας από τον Εφταλιώτη, διαβάζουμε ότι ο Οδυσσέας βασανίζεται (λέμε τώρα), στο ανάκτορο «</a:t>
            </a:r>
            <a:r>
              <a:rPr lang="el-GR" sz="1900" dirty="0" err="1"/>
              <a:t>τῆς</a:t>
            </a:r>
            <a:r>
              <a:rPr lang="el-GR" sz="1900" dirty="0"/>
              <a:t> </a:t>
            </a:r>
            <a:r>
              <a:rPr lang="el-GR" sz="1900" dirty="0" err="1"/>
              <a:t>θέαινας</a:t>
            </a:r>
            <a:r>
              <a:rPr lang="el-GR" sz="1900" dirty="0"/>
              <a:t> </a:t>
            </a:r>
            <a:r>
              <a:rPr lang="el-GR" sz="1900" dirty="0" err="1"/>
              <a:t>τῆς</a:t>
            </a:r>
            <a:r>
              <a:rPr lang="el-GR" sz="1900" dirty="0"/>
              <a:t> </a:t>
            </a:r>
            <a:r>
              <a:rPr lang="el-GR" sz="1900" dirty="0" err="1"/>
              <a:t>Καλυψῶς</a:t>
            </a:r>
            <a:r>
              <a:rPr lang="el-GR" sz="1900" dirty="0"/>
              <a:t>» (ε’ 14, μτφ. Εφταλιώτη) ή «στα δώματα της νύμφης Καλυψώς» (Μαρωνίτης).</a:t>
            </a:r>
          </a:p>
          <a:p>
            <a:pPr marL="361950" indent="0">
              <a:buNone/>
            </a:pPr>
            <a:r>
              <a:rPr lang="el-GR" sz="1900" dirty="0"/>
              <a:t>Τα τελευταία χρόνια, ωστόσο, γίνεται </a:t>
            </a:r>
            <a:r>
              <a:rPr lang="el-GR" sz="1900" dirty="0" err="1"/>
              <a:t>ανάσυρση</a:t>
            </a:r>
            <a:r>
              <a:rPr lang="el-GR" sz="1900" dirty="0"/>
              <a:t> της αρχαιότροπης γενικής –</a:t>
            </a:r>
            <a:r>
              <a:rPr lang="el-GR" sz="1900" dirty="0" err="1"/>
              <a:t>ους</a:t>
            </a:r>
            <a:r>
              <a:rPr lang="el-GR" sz="1900" dirty="0"/>
              <a:t>, που θεωρείται «σωστότερη». </a:t>
            </a:r>
            <a:endParaRPr lang="en-GB" sz="1900" dirty="0"/>
          </a:p>
        </p:txBody>
      </p:sp>
    </p:spTree>
    <p:extLst>
      <p:ext uri="{BB962C8B-B14F-4D97-AF65-F5344CB8AC3E}">
        <p14:creationId xmlns:p14="http://schemas.microsoft.com/office/powerpoint/2010/main" val="31369463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C7AC6BF-E62C-9ABE-18CB-1A5B999F8132}"/>
              </a:ext>
            </a:extLst>
          </p:cNvPr>
          <p:cNvSpPr>
            <a:spLocks noGrp="1"/>
          </p:cNvSpPr>
          <p:nvPr>
            <p:ph type="title"/>
          </p:nvPr>
        </p:nvSpPr>
        <p:spPr>
          <a:xfrm>
            <a:off x="1024128" y="585216"/>
            <a:ext cx="6066818" cy="1499616"/>
          </a:xfrm>
        </p:spPr>
        <p:txBody>
          <a:bodyPr>
            <a:normAutofit/>
          </a:bodyPr>
          <a:lstStyle/>
          <a:p>
            <a:r>
              <a:rPr lang="el-GR" sz="4600" err="1"/>
              <a:t>Ανάσυρση</a:t>
            </a:r>
            <a:r>
              <a:rPr lang="el-GR" sz="4600"/>
              <a:t> αρχαίων </a:t>
            </a:r>
            <a:r>
              <a:rPr lang="el-GR" sz="4600" err="1"/>
              <a:t>ορθογραφήσεων</a:t>
            </a:r>
            <a:endParaRPr lang="en-GB" sz="4600"/>
          </a:p>
        </p:txBody>
      </p:sp>
      <p:sp>
        <p:nvSpPr>
          <p:cNvPr id="6" name="Θέση περιεχομένου 5">
            <a:extLst>
              <a:ext uri="{FF2B5EF4-FFF2-40B4-BE49-F238E27FC236}">
                <a16:creationId xmlns:a16="http://schemas.microsoft.com/office/drawing/2014/main" id="{434AA1CC-0D5A-1408-4DA1-249B50686FC2}"/>
              </a:ext>
            </a:extLst>
          </p:cNvPr>
          <p:cNvSpPr>
            <a:spLocks noGrp="1"/>
          </p:cNvSpPr>
          <p:nvPr>
            <p:ph idx="1"/>
          </p:nvPr>
        </p:nvSpPr>
        <p:spPr>
          <a:xfrm>
            <a:off x="1024128" y="2286000"/>
            <a:ext cx="6066818" cy="4023360"/>
          </a:xfrm>
        </p:spPr>
        <p:txBody>
          <a:bodyPr>
            <a:normAutofit/>
          </a:bodyPr>
          <a:lstStyle/>
          <a:p>
            <a:r>
              <a:rPr lang="el-GR" dirty="0"/>
              <a:t>Στο σύνολο σχεδόν των λατρευτικών και κατηχητικών κειμένων των τελευταίων αιώνων, η εορτή των </a:t>
            </a:r>
            <a:r>
              <a:rPr lang="el-GR" dirty="0" err="1"/>
              <a:t>Θεοφανείων</a:t>
            </a:r>
            <a:r>
              <a:rPr lang="el-GR" dirty="0"/>
              <a:t> γράφεται με &lt;ει&gt;. Εν τούτοις, γίνεται προσπάθεια να </a:t>
            </a:r>
            <a:r>
              <a:rPr lang="el-GR" dirty="0" err="1"/>
              <a:t>επανορθογραφηθεί</a:t>
            </a:r>
            <a:r>
              <a:rPr lang="el-GR" dirty="0"/>
              <a:t> με &lt;ι&gt; στη βάση ετυμολογικών παρατηρήσεων και κάποιας ομοιότητας με γιορτές στους αρχαίους Δελφούς.</a:t>
            </a:r>
          </a:p>
          <a:p>
            <a:r>
              <a:rPr lang="el-GR" dirty="0"/>
              <a:t>Άλλες απόπειρες ρύθμισης έχουν γίνει για λέξεις όπως το *παλληκάρι (ήδη «</a:t>
            </a:r>
            <a:r>
              <a:rPr lang="el-GR" dirty="0" err="1"/>
              <a:t>παλλικάρι</a:t>
            </a:r>
            <a:r>
              <a:rPr lang="el-GR" dirty="0"/>
              <a:t>» από τα βυζαντινά χρόνια), το κτήριο (για διόρθωση της </a:t>
            </a:r>
            <a:r>
              <a:rPr lang="el-GR" dirty="0" err="1"/>
              <a:t>παρετυμολόγησης</a:t>
            </a:r>
            <a:r>
              <a:rPr lang="el-GR" dirty="0"/>
              <a:t> από το «χτίζω»), και το *</a:t>
            </a:r>
            <a:r>
              <a:rPr lang="el-GR" dirty="0" err="1"/>
              <a:t>αγώρι</a:t>
            </a:r>
            <a:r>
              <a:rPr lang="el-GR" dirty="0"/>
              <a:t> (που ετυμολογείται από το «ά-</a:t>
            </a:r>
            <a:r>
              <a:rPr lang="el-GR" dirty="0" err="1"/>
              <a:t>ωρος</a:t>
            </a:r>
            <a:r>
              <a:rPr lang="el-GR" dirty="0"/>
              <a:t>»).</a:t>
            </a:r>
            <a:endParaRPr lang="en-GB" dirty="0"/>
          </a:p>
        </p:txBody>
      </p:sp>
      <p:pic>
        <p:nvPicPr>
          <p:cNvPr id="8" name="Εικόνα 7">
            <a:extLst>
              <a:ext uri="{FF2B5EF4-FFF2-40B4-BE49-F238E27FC236}">
                <a16:creationId xmlns:a16="http://schemas.microsoft.com/office/drawing/2014/main" id="{81ADF5F6-E2F4-7E45-43D6-9987DDAED600}"/>
              </a:ext>
            </a:extLst>
          </p:cNvPr>
          <p:cNvPicPr>
            <a:picLocks noChangeAspect="1"/>
          </p:cNvPicPr>
          <p:nvPr/>
        </p:nvPicPr>
        <p:blipFill rotWithShape="1">
          <a:blip r:embed="rId2"/>
          <a:srcRect l="20484" r="11862"/>
          <a:stretch/>
        </p:blipFill>
        <p:spPr>
          <a:xfrm>
            <a:off x="7552266" y="10"/>
            <a:ext cx="4639733" cy="6857990"/>
          </a:xfrm>
          <a:prstGeom prst="rect">
            <a:avLst/>
          </a:prstGeom>
        </p:spPr>
      </p:pic>
    </p:spTree>
    <p:extLst>
      <p:ext uri="{BB962C8B-B14F-4D97-AF65-F5344CB8AC3E}">
        <p14:creationId xmlns:p14="http://schemas.microsoft.com/office/powerpoint/2010/main" val="32269435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CEB6CF9-D84E-FB0A-2518-3B45B525CF8E}"/>
              </a:ext>
            </a:extLst>
          </p:cNvPr>
          <p:cNvSpPr>
            <a:spLocks noGrp="1"/>
          </p:cNvSpPr>
          <p:nvPr>
            <p:ph type="title"/>
          </p:nvPr>
        </p:nvSpPr>
        <p:spPr>
          <a:xfrm>
            <a:off x="1024129" y="585216"/>
            <a:ext cx="4431792" cy="1499616"/>
          </a:xfrm>
        </p:spPr>
        <p:txBody>
          <a:bodyPr>
            <a:normAutofit/>
          </a:bodyPr>
          <a:lstStyle/>
          <a:p>
            <a:r>
              <a:rPr lang="el-GR" dirty="0"/>
              <a:t>Αποτέλεσμα</a:t>
            </a:r>
            <a:endParaRPr lang="en-GB" dirty="0"/>
          </a:p>
        </p:txBody>
      </p:sp>
      <p:sp>
        <p:nvSpPr>
          <p:cNvPr id="3" name="Θέση περιεχομένου 2">
            <a:extLst>
              <a:ext uri="{FF2B5EF4-FFF2-40B4-BE49-F238E27FC236}">
                <a16:creationId xmlns:a16="http://schemas.microsoft.com/office/drawing/2014/main" id="{31DFD262-56C8-E117-145D-6DAEC471B923}"/>
              </a:ext>
            </a:extLst>
          </p:cNvPr>
          <p:cNvSpPr>
            <a:spLocks noGrp="1"/>
          </p:cNvSpPr>
          <p:nvPr>
            <p:ph idx="1"/>
          </p:nvPr>
        </p:nvSpPr>
        <p:spPr>
          <a:xfrm>
            <a:off x="1024128" y="2286000"/>
            <a:ext cx="4429615" cy="3931920"/>
          </a:xfrm>
        </p:spPr>
        <p:txBody>
          <a:bodyPr>
            <a:normAutofit/>
          </a:bodyPr>
          <a:lstStyle/>
          <a:p>
            <a:r>
              <a:rPr lang="el-GR" dirty="0"/>
              <a:t>Οι διαρκείς αυτές αλλαγές έχουν ως λανθάνοντες στόχους, αρχικά την </a:t>
            </a:r>
            <a:r>
              <a:rPr lang="el-GR" dirty="0">
                <a:solidFill>
                  <a:srgbClr val="7D3E37"/>
                </a:solidFill>
              </a:rPr>
              <a:t>αποσταθεροποίηση</a:t>
            </a:r>
            <a:r>
              <a:rPr lang="el-GR" dirty="0"/>
              <a:t> της Κοινής Νεοελληνικής, και σταδιακά τη δημιουργία μιας </a:t>
            </a:r>
            <a:r>
              <a:rPr lang="el-GR" dirty="0">
                <a:solidFill>
                  <a:srgbClr val="7D3E37"/>
                </a:solidFill>
              </a:rPr>
              <a:t>νεοκαθαρεύουσας</a:t>
            </a:r>
            <a:r>
              <a:rPr lang="el-GR" dirty="0"/>
              <a:t>.</a:t>
            </a:r>
          </a:p>
          <a:p>
            <a:r>
              <a:rPr lang="el-GR" dirty="0"/>
              <a:t>Στο ενδιάμεσο όμως δημιουργούν σύγχυση ως προς το πώς λειτουργεί η γλώσσα, και πώς πρέπει κανείς να γράφει.</a:t>
            </a:r>
            <a:endParaRPr lang="en-GB" dirty="0"/>
          </a:p>
        </p:txBody>
      </p:sp>
      <p:pic>
        <p:nvPicPr>
          <p:cNvPr id="2050" name="Picture 2">
            <a:extLst>
              <a:ext uri="{FF2B5EF4-FFF2-40B4-BE49-F238E27FC236}">
                <a16:creationId xmlns:a16="http://schemas.microsoft.com/office/drawing/2014/main" id="{7A19A16C-8662-A641-41CC-5CD6BF9D450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67132" y="640080"/>
            <a:ext cx="4113657"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3684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13">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5"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26" name="Straight Connector 17">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27" name="Rectangle 19">
            <a:extLst>
              <a:ext uri="{FF2B5EF4-FFF2-40B4-BE49-F238E27FC236}">
                <a16:creationId xmlns:a16="http://schemas.microsoft.com/office/drawing/2014/main" id="{2A85F7B3-F4E6-4FBF-B74E-43CAB468F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Τίτλος 4">
            <a:extLst>
              <a:ext uri="{FF2B5EF4-FFF2-40B4-BE49-F238E27FC236}">
                <a16:creationId xmlns:a16="http://schemas.microsoft.com/office/drawing/2014/main" id="{C4D6C57E-A447-4269-9D43-E9FC0E8987BE}"/>
              </a:ext>
            </a:extLst>
          </p:cNvPr>
          <p:cNvSpPr>
            <a:spLocks noGrp="1"/>
          </p:cNvSpPr>
          <p:nvPr>
            <p:ph type="title"/>
          </p:nvPr>
        </p:nvSpPr>
        <p:spPr>
          <a:xfrm>
            <a:off x="636805" y="640080"/>
            <a:ext cx="4809406" cy="3034857"/>
          </a:xfrm>
        </p:spPr>
        <p:txBody>
          <a:bodyPr vert="horz" lIns="91440" tIns="45720" rIns="91440" bIns="45720" rtlCol="0" anchor="b">
            <a:normAutofit/>
          </a:bodyPr>
          <a:lstStyle/>
          <a:p>
            <a:pPr algn="r"/>
            <a:r>
              <a:rPr lang="en-US" sz="4400" kern="1200" spc="200">
                <a:solidFill>
                  <a:schemeClr val="tx1">
                    <a:lumMod val="95000"/>
                    <a:lumOff val="5000"/>
                  </a:schemeClr>
                </a:solidFill>
                <a:latin typeface="+mj-lt"/>
                <a:ea typeface="+mj-ea"/>
                <a:cs typeface="+mj-cs"/>
              </a:rPr>
              <a:t>Συζήτηση</a:t>
            </a:r>
            <a:endParaRPr lang="en-US" sz="4400" kern="1200" spc="200" dirty="0">
              <a:solidFill>
                <a:schemeClr val="tx1">
                  <a:lumMod val="95000"/>
                  <a:lumOff val="5000"/>
                </a:schemeClr>
              </a:solidFill>
              <a:latin typeface="+mj-lt"/>
              <a:ea typeface="+mj-ea"/>
              <a:cs typeface="+mj-cs"/>
            </a:endParaRPr>
          </a:p>
        </p:txBody>
      </p:sp>
      <p:sp>
        <p:nvSpPr>
          <p:cNvPr id="7" name="Θέση κειμένου 6">
            <a:extLst>
              <a:ext uri="{FF2B5EF4-FFF2-40B4-BE49-F238E27FC236}">
                <a16:creationId xmlns:a16="http://schemas.microsoft.com/office/drawing/2014/main" id="{54DFFA7E-16E7-4C4F-9007-3954054350DF}"/>
              </a:ext>
            </a:extLst>
          </p:cNvPr>
          <p:cNvSpPr>
            <a:spLocks noGrp="1"/>
          </p:cNvSpPr>
          <p:nvPr>
            <p:ph type="body" sz="half" idx="2"/>
          </p:nvPr>
        </p:nvSpPr>
        <p:spPr>
          <a:xfrm>
            <a:off x="636806" y="3849539"/>
            <a:ext cx="4819340" cy="2367405"/>
          </a:xfrm>
        </p:spPr>
        <p:txBody>
          <a:bodyPr vert="horz" lIns="91440" tIns="45720" rIns="91440" bIns="45720" rtlCol="0" anchor="t">
            <a:normAutofit/>
          </a:bodyPr>
          <a:lstStyle/>
          <a:p>
            <a:pPr algn="r">
              <a:lnSpc>
                <a:spcPct val="100000"/>
              </a:lnSpc>
              <a:spcBef>
                <a:spcPts val="0"/>
              </a:spcBef>
            </a:pPr>
            <a:r>
              <a:rPr lang="en-US" sz="2800" dirty="0">
                <a:solidFill>
                  <a:schemeClr val="tx1">
                    <a:lumMod val="95000"/>
                    <a:lumOff val="5000"/>
                  </a:schemeClr>
                </a:solidFill>
                <a:latin typeface="Bahnschrift" panose="020B0502040204020203" pitchFamily="34" charset="0"/>
              </a:rPr>
              <a:t>Κα</a:t>
            </a:r>
            <a:r>
              <a:rPr lang="en-US" sz="2800" dirty="0" err="1">
                <a:solidFill>
                  <a:schemeClr val="tx1">
                    <a:lumMod val="95000"/>
                    <a:lumOff val="5000"/>
                  </a:schemeClr>
                </a:solidFill>
                <a:latin typeface="Bahnschrift" panose="020B0502040204020203" pitchFamily="34" charset="0"/>
              </a:rPr>
              <a:t>τά</a:t>
            </a:r>
            <a:r>
              <a:rPr lang="en-US" sz="2800" dirty="0">
                <a:solidFill>
                  <a:schemeClr val="tx1">
                    <a:lumMod val="95000"/>
                    <a:lumOff val="5000"/>
                  </a:schemeClr>
                </a:solidFill>
                <a:latin typeface="Bahnschrift" panose="020B0502040204020203" pitchFamily="34" charset="0"/>
              </a:rPr>
              <a:t> </a:t>
            </a:r>
            <a:r>
              <a:rPr lang="en-US" sz="2800" dirty="0" err="1">
                <a:solidFill>
                  <a:schemeClr val="tx1">
                    <a:lumMod val="95000"/>
                    <a:lumOff val="5000"/>
                  </a:schemeClr>
                </a:solidFill>
                <a:latin typeface="Bahnschrift" panose="020B0502040204020203" pitchFamily="34" charset="0"/>
              </a:rPr>
              <a:t>τη</a:t>
            </a:r>
            <a:r>
              <a:rPr lang="en-US" sz="2800" dirty="0">
                <a:solidFill>
                  <a:schemeClr val="tx1">
                    <a:lumMod val="95000"/>
                    <a:lumOff val="5000"/>
                  </a:schemeClr>
                </a:solidFill>
                <a:latin typeface="Bahnschrift" panose="020B0502040204020203" pitchFamily="34" charset="0"/>
              </a:rPr>
              <a:t> </a:t>
            </a:r>
            <a:r>
              <a:rPr lang="en-US" sz="2800" dirty="0" err="1">
                <a:solidFill>
                  <a:schemeClr val="tx1">
                    <a:lumMod val="95000"/>
                    <a:lumOff val="5000"/>
                  </a:schemeClr>
                </a:solidFill>
                <a:latin typeface="Bahnschrift" panose="020B0502040204020203" pitchFamily="34" charset="0"/>
              </a:rPr>
              <a:t>γνώμη</a:t>
            </a:r>
            <a:r>
              <a:rPr lang="en-US" sz="2800" dirty="0">
                <a:solidFill>
                  <a:schemeClr val="tx1">
                    <a:lumMod val="95000"/>
                    <a:lumOff val="5000"/>
                  </a:schemeClr>
                </a:solidFill>
                <a:latin typeface="Bahnschrift" panose="020B0502040204020203" pitchFamily="34" charset="0"/>
              </a:rPr>
              <a:t> σας, </a:t>
            </a:r>
            <a:r>
              <a:rPr lang="en-US" sz="2800" dirty="0" err="1">
                <a:solidFill>
                  <a:schemeClr val="tx1">
                    <a:lumMod val="95000"/>
                    <a:lumOff val="5000"/>
                  </a:schemeClr>
                </a:solidFill>
                <a:latin typeface="Bahnschrift" panose="020B0502040204020203" pitchFamily="34" charset="0"/>
              </a:rPr>
              <a:t>τι</a:t>
            </a:r>
            <a:r>
              <a:rPr lang="en-US" sz="2800" dirty="0">
                <a:solidFill>
                  <a:schemeClr val="tx1">
                    <a:lumMod val="95000"/>
                    <a:lumOff val="5000"/>
                  </a:schemeClr>
                </a:solidFill>
                <a:latin typeface="Bahnschrift" panose="020B0502040204020203" pitchFamily="34" charset="0"/>
              </a:rPr>
              <a:t> </a:t>
            </a:r>
            <a:r>
              <a:rPr lang="en-US" sz="2800" dirty="0" err="1">
                <a:solidFill>
                  <a:schemeClr val="tx1">
                    <a:lumMod val="95000"/>
                    <a:lumOff val="5000"/>
                  </a:schemeClr>
                </a:solidFill>
                <a:latin typeface="Bahnschrift" panose="020B0502040204020203" pitchFamily="34" charset="0"/>
              </a:rPr>
              <a:t>είν</a:t>
            </a:r>
            <a:r>
              <a:rPr lang="en-US" sz="2800" dirty="0">
                <a:solidFill>
                  <a:schemeClr val="tx1">
                    <a:lumMod val="95000"/>
                    <a:lumOff val="5000"/>
                  </a:schemeClr>
                </a:solidFill>
                <a:latin typeface="Bahnschrift" panose="020B0502040204020203" pitchFamily="34" charset="0"/>
              </a:rPr>
              <a:t>αι αυτό που συντηρεί τις παραπάνω απόψεις για τη γλώσσα;</a:t>
            </a:r>
          </a:p>
        </p:txBody>
      </p:sp>
      <p:cxnSp>
        <p:nvCxnSpPr>
          <p:cNvPr id="28" name="Straight Connector 21">
            <a:extLst>
              <a:ext uri="{FF2B5EF4-FFF2-40B4-BE49-F238E27FC236}">
                <a16:creationId xmlns:a16="http://schemas.microsoft.com/office/drawing/2014/main" id="{73741D5B-1709-4CDB-963A-CC3C749412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0698" y="3765314"/>
            <a:ext cx="475488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9" name="Θέση περιεχομένου 8" descr="Συνομιλία περίγραμμα">
            <a:extLst>
              <a:ext uri="{FF2B5EF4-FFF2-40B4-BE49-F238E27FC236}">
                <a16:creationId xmlns:a16="http://schemas.microsoft.com/office/drawing/2014/main" id="{D345AAAC-BFE9-4B5F-915D-E5D4269A4A88}"/>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2952" y="700004"/>
            <a:ext cx="5458968" cy="5458968"/>
          </a:xfrm>
          <a:prstGeom prst="rect">
            <a:avLst/>
          </a:prstGeom>
        </p:spPr>
      </p:pic>
    </p:spTree>
    <p:extLst>
      <p:ext uri="{BB962C8B-B14F-4D97-AF65-F5344CB8AC3E}">
        <p14:creationId xmlns:p14="http://schemas.microsoft.com/office/powerpoint/2010/main" val="21034203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59B8476-B66B-A6F4-00EE-5DE64900A271}"/>
              </a:ext>
            </a:extLst>
          </p:cNvPr>
          <p:cNvSpPr>
            <a:spLocks noGrp="1"/>
          </p:cNvSpPr>
          <p:nvPr>
            <p:ph type="title"/>
          </p:nvPr>
        </p:nvSpPr>
        <p:spPr/>
        <p:txBody>
          <a:bodyPr/>
          <a:lstStyle/>
          <a:p>
            <a:r>
              <a:rPr lang="el-GR" dirty="0">
                <a:solidFill>
                  <a:srgbClr val="855E5C"/>
                </a:solidFill>
              </a:rPr>
              <a:t>Ανακεφαλαίωση</a:t>
            </a:r>
            <a:endParaRPr lang="en-GB" dirty="0">
              <a:solidFill>
                <a:srgbClr val="855E5C"/>
              </a:solidFill>
            </a:endParaRPr>
          </a:p>
        </p:txBody>
      </p:sp>
      <p:sp>
        <p:nvSpPr>
          <p:cNvPr id="3" name="Θέση κειμένου 2">
            <a:extLst>
              <a:ext uri="{FF2B5EF4-FFF2-40B4-BE49-F238E27FC236}">
                <a16:creationId xmlns:a16="http://schemas.microsoft.com/office/drawing/2014/main" id="{009F1ABB-06D5-EABA-4BED-7350369B6B77}"/>
              </a:ext>
            </a:extLst>
          </p:cNvPr>
          <p:cNvSpPr>
            <a:spLocks noGrp="1"/>
          </p:cNvSpPr>
          <p:nvPr>
            <p:ph type="body" idx="1"/>
          </p:nvPr>
        </p:nvSpPr>
        <p:spPr/>
        <p:txBody>
          <a:bodyPr/>
          <a:lstStyle/>
          <a:p>
            <a:pPr marL="342900" indent="-342900">
              <a:buClr>
                <a:srgbClr val="7D3E37"/>
              </a:buClr>
              <a:buAutoNum type="arabicPeriod"/>
            </a:pPr>
            <a:r>
              <a:rPr lang="el-GR" dirty="0"/>
              <a:t>Βασικές έννοιες</a:t>
            </a:r>
          </a:p>
          <a:p>
            <a:pPr marL="342900" indent="-342900">
              <a:buClr>
                <a:srgbClr val="7D3E37"/>
              </a:buClr>
              <a:buAutoNum type="arabicPeriod"/>
            </a:pPr>
            <a:r>
              <a:rPr lang="el-GR" dirty="0"/>
              <a:t>Αλλαγή στη γλώσσα</a:t>
            </a:r>
          </a:p>
          <a:p>
            <a:pPr marL="342900" indent="-342900">
              <a:buClr>
                <a:srgbClr val="7D3E37"/>
              </a:buClr>
              <a:buAutoNum type="arabicPeriod"/>
            </a:pPr>
            <a:r>
              <a:rPr lang="el-GR" dirty="0"/>
              <a:t>Ιδεολογίες για τη γλώσσα</a:t>
            </a:r>
            <a:endParaRPr lang="en-GB" dirty="0"/>
          </a:p>
        </p:txBody>
      </p:sp>
    </p:spTree>
    <p:extLst>
      <p:ext uri="{BB962C8B-B14F-4D97-AF65-F5344CB8AC3E}">
        <p14:creationId xmlns:p14="http://schemas.microsoft.com/office/powerpoint/2010/main" val="13746081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3C28A31-CC69-409A-A8E1-57BCEE10C864}"/>
              </a:ext>
            </a:extLst>
          </p:cNvPr>
          <p:cNvSpPr>
            <a:spLocks noGrp="1"/>
          </p:cNvSpPr>
          <p:nvPr>
            <p:ph type="title"/>
          </p:nvPr>
        </p:nvSpPr>
        <p:spPr/>
        <p:txBody>
          <a:bodyPr/>
          <a:lstStyle/>
          <a:p>
            <a:r>
              <a:rPr lang="el-GR" dirty="0"/>
              <a:t>Ανακεφαλαιωτικά</a:t>
            </a:r>
            <a:endParaRPr lang="en-GB" dirty="0"/>
          </a:p>
        </p:txBody>
      </p:sp>
      <p:sp>
        <p:nvSpPr>
          <p:cNvPr id="3" name="Θέση περιεχομένου 2">
            <a:extLst>
              <a:ext uri="{FF2B5EF4-FFF2-40B4-BE49-F238E27FC236}">
                <a16:creationId xmlns:a16="http://schemas.microsoft.com/office/drawing/2014/main" id="{125CBE37-C758-49E3-8EC8-E551AED22856}"/>
              </a:ext>
            </a:extLst>
          </p:cNvPr>
          <p:cNvSpPr>
            <a:spLocks noGrp="1"/>
          </p:cNvSpPr>
          <p:nvPr>
            <p:ph idx="1"/>
          </p:nvPr>
        </p:nvSpPr>
        <p:spPr/>
        <p:txBody>
          <a:bodyPr/>
          <a:lstStyle/>
          <a:p>
            <a:pPr marL="266700" indent="-266700">
              <a:buFont typeface="Arial" panose="020B0604020202020204" pitchFamily="34" charset="0"/>
              <a:buChar char="•"/>
            </a:pPr>
            <a:r>
              <a:rPr lang="el-GR" dirty="0"/>
              <a:t>Η γλώσσα μπορεί να μελετηθεί είτε συγχρονικά, σε δεδομένα στιγμιότυπα, είτε διαχρονικά, με έμφαση δηλαδή στο πώς αλλάζει.</a:t>
            </a:r>
          </a:p>
          <a:p>
            <a:pPr marL="266700" indent="-266700">
              <a:buFont typeface="Arial" panose="020B0604020202020204" pitchFamily="34" charset="0"/>
              <a:buChar char="•"/>
            </a:pPr>
            <a:r>
              <a:rPr lang="el-GR" dirty="0"/>
              <a:t>Η διάκριση συγχρονικής και διαχρονικής περιγραφής μας προφυλάσσει από τρία σημαντικά επιστημονικά σφάλματα:</a:t>
            </a:r>
          </a:p>
          <a:p>
            <a:pPr marL="756666" lvl="2" indent="-400050">
              <a:buFont typeface="+mj-lt"/>
              <a:buAutoNum type="romanLcPeriod"/>
            </a:pPr>
            <a:r>
              <a:rPr lang="el-GR" dirty="0"/>
              <a:t>Την ετυμολογική πλάνη</a:t>
            </a:r>
          </a:p>
          <a:p>
            <a:pPr marL="756666" lvl="2" indent="-400050">
              <a:buFont typeface="+mj-lt"/>
              <a:buAutoNum type="romanLcPeriod"/>
            </a:pPr>
            <a:r>
              <a:rPr lang="el-GR" dirty="0"/>
              <a:t>Την προβολή ανενεργών κανόνων από παρελθούσες συγχρονίες στη σημερινή</a:t>
            </a:r>
          </a:p>
          <a:p>
            <a:pPr marL="756666" lvl="2" indent="-400050">
              <a:buFont typeface="+mj-lt"/>
              <a:buAutoNum type="romanLcPeriod"/>
            </a:pPr>
            <a:r>
              <a:rPr lang="el-GR" dirty="0"/>
              <a:t>Τον πειρασμό της ρύθμισης</a:t>
            </a:r>
          </a:p>
          <a:p>
            <a:pPr marL="266700" indent="-266700">
              <a:buFont typeface="Arial" panose="020B0604020202020204" pitchFamily="34" charset="0"/>
              <a:buChar char="•"/>
            </a:pPr>
            <a:r>
              <a:rPr lang="el-GR" dirty="0"/>
              <a:t>Η ιδεολογία που διατρέχει την εκπαίδευση θολώνει τη διάκριση συγχρονικής και διαχρονικής ανάλυσης, παρόντος και παρελθόντος.</a:t>
            </a:r>
          </a:p>
          <a:p>
            <a:pPr marL="266700" indent="-266700">
              <a:buFont typeface="Arial" panose="020B0604020202020204" pitchFamily="34" charset="0"/>
              <a:buChar char="•"/>
            </a:pPr>
            <a:endParaRPr lang="en-GB" dirty="0"/>
          </a:p>
        </p:txBody>
      </p:sp>
    </p:spTree>
    <p:extLst>
      <p:ext uri="{BB962C8B-B14F-4D97-AF65-F5344CB8AC3E}">
        <p14:creationId xmlns:p14="http://schemas.microsoft.com/office/powerpoint/2010/main" val="12926367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3E1B92F-8C97-4A07-A5AE-01CBAEB248FD}"/>
              </a:ext>
            </a:extLst>
          </p:cNvPr>
          <p:cNvSpPr>
            <a:spLocks noGrp="1"/>
          </p:cNvSpPr>
          <p:nvPr>
            <p:ph type="title"/>
          </p:nvPr>
        </p:nvSpPr>
        <p:spPr/>
        <p:txBody>
          <a:bodyPr/>
          <a:lstStyle/>
          <a:p>
            <a:r>
              <a:rPr lang="el-GR" dirty="0"/>
              <a:t>Διάρθρωση του μαθήματος</a:t>
            </a:r>
            <a:endParaRPr lang="en-GB" dirty="0"/>
          </a:p>
        </p:txBody>
      </p:sp>
      <mc:AlternateContent xmlns:mc="http://schemas.openxmlformats.org/markup-compatibility/2006">
        <mc:Choice xmlns:psuz="http://schemas.microsoft.com/office/powerpoint/2016/summaryzoom" Requires="psuz">
          <p:graphicFrame>
            <p:nvGraphicFramePr>
              <p:cNvPr id="5" name="Προεπισκόπηση σύνοψης 4">
                <a:extLst>
                  <a:ext uri="{FF2B5EF4-FFF2-40B4-BE49-F238E27FC236}">
                    <a16:creationId xmlns:a16="http://schemas.microsoft.com/office/drawing/2014/main" id="{9D7035D9-2FA5-4C61-B6C6-1744D52071CB}"/>
                  </a:ext>
                </a:extLst>
              </p:cNvPr>
              <p:cNvGraphicFramePr>
                <a:graphicFrameLocks noChangeAspect="1"/>
              </p:cNvGraphicFramePr>
              <p:nvPr>
                <p:extLst>
                  <p:ext uri="{D42A27DB-BD31-4B8C-83A1-F6EECF244321}">
                    <p14:modId xmlns:p14="http://schemas.microsoft.com/office/powerpoint/2010/main" val="1110977406"/>
                  </p:ext>
                </p:extLst>
              </p:nvPr>
            </p:nvGraphicFramePr>
            <p:xfrm>
              <a:off x="1023938" y="2286000"/>
              <a:ext cx="9720262" cy="4022725"/>
            </p:xfrm>
            <a:graphic>
              <a:graphicData uri="http://schemas.microsoft.com/office/powerpoint/2016/summaryzoom">
                <psuz:summaryZm>
                  <psuz:summaryZmObj sectionId="{03F587D4-2A6F-4515-9CE9-788E819A9C32}">
                    <psuz:zmPr id="{79888EC4-D5FC-476E-B234-A48A8C6BF698}" transitionDur="1000">
                      <p166:blipFill xmlns:p166="http://schemas.microsoft.com/office/powerpoint/2016/6/main">
                        <a:blip r:embed="rId2"/>
                        <a:stretch>
                          <a:fillRect/>
                        </a:stretch>
                      </p166:blipFill>
                      <p166:spPr xmlns:p166="http://schemas.microsoft.com/office/powerpoint/2016/6/main">
                        <a:xfrm>
                          <a:off x="1581611" y="140796"/>
                          <a:ext cx="3218179" cy="1810226"/>
                        </a:xfrm>
                        <a:prstGeom prst="rect">
                          <a:avLst/>
                        </a:prstGeom>
                        <a:ln w="3175">
                          <a:solidFill>
                            <a:prstClr val="ltGray"/>
                          </a:solidFill>
                        </a:ln>
                      </p166:spPr>
                    </psuz:zmPr>
                  </psuz:summaryZmObj>
                  <psuz:summaryZmObj sectionId="{EA1A0595-838E-4780-9919-0860000CAE82}">
                    <psuz:zmPr id="{326DE63E-B2E0-42BE-9C80-C09779055CBE}" transitionDur="1000">
                      <p166:blipFill xmlns:p166="http://schemas.microsoft.com/office/powerpoint/2016/6/main">
                        <a:blip r:embed="rId3"/>
                        <a:stretch>
                          <a:fillRect/>
                        </a:stretch>
                      </p166:blipFill>
                      <p166:spPr xmlns:p166="http://schemas.microsoft.com/office/powerpoint/2016/6/main">
                        <a:xfrm>
                          <a:off x="4920472" y="140796"/>
                          <a:ext cx="3218179" cy="1810226"/>
                        </a:xfrm>
                        <a:prstGeom prst="rect">
                          <a:avLst/>
                        </a:prstGeom>
                        <a:ln w="3175">
                          <a:solidFill>
                            <a:prstClr val="ltGray"/>
                          </a:solidFill>
                        </a:ln>
                      </p166:spPr>
                    </psuz:zmPr>
                  </psuz:summaryZmObj>
                  <psuz:summaryZmObj sectionId="{9130038B-5A63-4D9D-9E01-95393A35849A}">
                    <psuz:zmPr id="{4EC4BD9E-89AF-4098-B19E-F429C2E295E4}" transitionDur="1000">
                      <p166:blipFill xmlns:p166="http://schemas.microsoft.com/office/powerpoint/2016/6/main">
                        <a:blip r:embed="rId4"/>
                        <a:stretch>
                          <a:fillRect/>
                        </a:stretch>
                      </p166:blipFill>
                      <p166:spPr xmlns:p166="http://schemas.microsoft.com/office/powerpoint/2016/6/main">
                        <a:xfrm>
                          <a:off x="1581611" y="2071704"/>
                          <a:ext cx="3218179" cy="1810226"/>
                        </a:xfrm>
                        <a:prstGeom prst="rect">
                          <a:avLst/>
                        </a:prstGeom>
                        <a:ln w="3175">
                          <a:solidFill>
                            <a:prstClr val="ltGray"/>
                          </a:solidFill>
                        </a:ln>
                      </p166:spPr>
                    </psuz:zmPr>
                  </psuz:summaryZmObj>
                  <psuz:gridLayout/>
                </psuz:summaryZm>
              </a:graphicData>
            </a:graphic>
          </p:graphicFrame>
        </mc:Choice>
        <mc:Fallback>
          <p:grpSp>
            <p:nvGrpSpPr>
              <p:cNvPr id="5" name="Προεπισκόπηση σύνοψης 4">
                <a:extLst>
                  <a:ext uri="{FF2B5EF4-FFF2-40B4-BE49-F238E27FC236}">
                    <a16:creationId xmlns:a16="http://schemas.microsoft.com/office/drawing/2014/main" id="{9D7035D9-2FA5-4C61-B6C6-1744D52071CB}"/>
                  </a:ext>
                </a:extLst>
              </p:cNvPr>
              <p:cNvGrpSpPr>
                <a:grpSpLocks noGrp="1" noUngrp="1" noRot="1" noChangeAspect="1" noMove="1" noResize="1"/>
              </p:cNvGrpSpPr>
              <p:nvPr/>
            </p:nvGrpSpPr>
            <p:grpSpPr>
              <a:xfrm>
                <a:off x="1023938" y="2286000"/>
                <a:ext cx="9720262" cy="4022725"/>
                <a:chOff x="1023938" y="2286000"/>
                <a:chExt cx="9720262" cy="4022725"/>
              </a:xfrm>
            </p:grpSpPr>
            <p:pic>
              <p:nvPicPr>
                <p:cNvPr id="3" name="Εικόνα 3">
                  <a:hlinkClick r:id="rId5"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2605549" y="2426796"/>
                  <a:ext cx="3218179" cy="1810226"/>
                </a:xfrm>
                <a:prstGeom prst="rect">
                  <a:avLst/>
                </a:prstGeom>
                <a:ln w="3175">
                  <a:solidFill>
                    <a:prstClr val="ltGray"/>
                  </a:solidFill>
                </a:ln>
              </p:spPr>
            </p:pic>
            <p:pic>
              <p:nvPicPr>
                <p:cNvPr id="4" name="Εικόνα 4">
                  <a:hlinkClick r:id="rId6"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5944410" y="2426796"/>
                  <a:ext cx="3218179" cy="1810226"/>
                </a:xfrm>
                <a:prstGeom prst="rect">
                  <a:avLst/>
                </a:prstGeom>
                <a:ln w="3175">
                  <a:solidFill>
                    <a:prstClr val="ltGray"/>
                  </a:solidFill>
                </a:ln>
              </p:spPr>
            </p:pic>
            <p:pic>
              <p:nvPicPr>
                <p:cNvPr id="6" name="Εικόνα 6">
                  <a:hlinkClick r:id="rId7"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2605549" y="4357704"/>
                  <a:ext cx="3218179" cy="1810226"/>
                </a:xfrm>
                <a:prstGeom prst="rect">
                  <a:avLst/>
                </a:prstGeom>
                <a:ln w="3175">
                  <a:solidFill>
                    <a:prstClr val="ltGray"/>
                  </a:solidFill>
                </a:ln>
              </p:spPr>
            </p:pic>
          </p:grpSp>
        </mc:Fallback>
      </mc:AlternateContent>
    </p:spTree>
    <p:extLst>
      <p:ext uri="{BB962C8B-B14F-4D97-AF65-F5344CB8AC3E}">
        <p14:creationId xmlns:p14="http://schemas.microsoft.com/office/powerpoint/2010/main" val="39721046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Ολοκληρωμένο">
  <a:themeElements>
    <a:clrScheme name="Ολοκληρωμένο">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Ολοκληρωμένο">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Ολοκληρωμένο">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822</TotalTime>
  <Words>2184</Words>
  <Application>Microsoft Office PowerPoint</Application>
  <PresentationFormat>Ευρεία οθόνη</PresentationFormat>
  <Paragraphs>183</Paragraphs>
  <Slides>42</Slides>
  <Notes>0</Notes>
  <HiddenSlides>0</HiddenSlides>
  <MMClips>0</MMClips>
  <ScaleCrop>false</ScaleCrop>
  <HeadingPairs>
    <vt:vector size="6" baseType="variant">
      <vt:variant>
        <vt:lpstr>Γραμματοσειρές που χρησιμοποιούνται</vt:lpstr>
      </vt:variant>
      <vt:variant>
        <vt:i4>12</vt:i4>
      </vt:variant>
      <vt:variant>
        <vt:lpstr>Θέμα</vt:lpstr>
      </vt:variant>
      <vt:variant>
        <vt:i4>1</vt:i4>
      </vt:variant>
      <vt:variant>
        <vt:lpstr>Τίτλοι διαφανειών</vt:lpstr>
      </vt:variant>
      <vt:variant>
        <vt:i4>42</vt:i4>
      </vt:variant>
    </vt:vector>
  </HeadingPairs>
  <TitlesOfParts>
    <vt:vector size="55" baseType="lpstr">
      <vt:lpstr>Arial</vt:lpstr>
      <vt:lpstr>Bahnschrift</vt:lpstr>
      <vt:lpstr>Calibri</vt:lpstr>
      <vt:lpstr>Constantia</vt:lpstr>
      <vt:lpstr>Franklin Gothic Book</vt:lpstr>
      <vt:lpstr>Garamond</vt:lpstr>
      <vt:lpstr>Palatino Linotype</vt:lpstr>
      <vt:lpstr>Times New Roman</vt:lpstr>
      <vt:lpstr>Tw Cen MT</vt:lpstr>
      <vt:lpstr>Tw Cen MT Condensed</vt:lpstr>
      <vt:lpstr>Wingdings</vt:lpstr>
      <vt:lpstr>Wingdings 3</vt:lpstr>
      <vt:lpstr>Ολοκληρωμένο</vt:lpstr>
      <vt:lpstr>Παρουσίαση του PowerPoint</vt:lpstr>
      <vt:lpstr>Σύνδεση με τα προηγούμενα</vt:lpstr>
      <vt:lpstr>Διάρθρωση του μαθήματος</vt:lpstr>
      <vt:lpstr>Βασικές έννοιες  και ορισμοί</vt:lpstr>
      <vt:lpstr>Παρουσίαση του PowerPoint</vt:lpstr>
      <vt:lpstr>Παρουσίαση του PowerPoint</vt:lpstr>
      <vt:lpstr>Συγχρονική και Διαχρονική οπτική</vt:lpstr>
      <vt:lpstr>Συγχρονικοί κανόνες: Παραδείγματα</vt:lpstr>
      <vt:lpstr>Συγχρονική περιγραφή: Διευκρινίσεις</vt:lpstr>
      <vt:lpstr>Διαχρονικοί κανόνες: Παραδείγματα</vt:lpstr>
      <vt:lpstr>Διαχρονική περιγραφή: Διευκρινίσεις</vt:lpstr>
      <vt:lpstr>Συμπληρωματικοί ρόλοι συγχρονικής και διαχρονικής οπτικής</vt:lpstr>
      <vt:lpstr>Από τα Αρχαία στα Νέα Ελληνικά</vt:lpstr>
      <vt:lpstr>Παράδειγμα φωνολογικής μεταβολής (1)</vt:lpstr>
      <vt:lpstr>Παράδειγμα φωνολογικής μεταβολής (2)</vt:lpstr>
      <vt:lpstr>Παράδειγμα μορφολογικής αλλαγής (1)</vt:lpstr>
      <vt:lpstr>Παράδειγμα μορφολογικής αλλαγής (2)</vt:lpstr>
      <vt:lpstr>Παραδείγματα λεξιλογικής αλλαγής (1)</vt:lpstr>
      <vt:lpstr>Παράδειγμα λεξιλογικής αλλαγής (2)</vt:lpstr>
      <vt:lpstr>Λεξιλογική συνέχεια κι αλλαγή</vt:lpstr>
      <vt:lpstr>Ετυμολογική πλάνη</vt:lpstr>
      <vt:lpstr>Ετυμολογική πλάνη</vt:lpstr>
      <vt:lpstr>Αλλαγή και ιδεολογία</vt:lpstr>
      <vt:lpstr>Παρουσίαση του PowerPoint</vt:lpstr>
      <vt:lpstr>Η γλώσσα στην εκπαίδευση</vt:lpstr>
      <vt:lpstr>«Η ελληνική γλώσσα δεν έχει αλλάξει ιδιαίτερα σε βάθος χρόνου»</vt:lpstr>
      <vt:lpstr>Το «ενιαίο και αδιαίρετο»</vt:lpstr>
      <vt:lpstr>Περιγραφικές στρεβλώσεις</vt:lpstr>
      <vt:lpstr>μισές αλήθειες…</vt:lpstr>
      <vt:lpstr>Παρουσίαση του PowerPoint</vt:lpstr>
      <vt:lpstr>…και λογικές ακροβασίες</vt:lpstr>
      <vt:lpstr>Αποτέλεσμα</vt:lpstr>
      <vt:lpstr>Παρουσίαση του PowerPoint</vt:lpstr>
      <vt:lpstr>«Η ελληνική γλώσσα δεν πρέπει να αλλάξει»</vt:lpstr>
      <vt:lpstr>Διδασκαλία κανόνων αποκομμένων από τη γλωσσική πραγματικότητα</vt:lpstr>
      <vt:lpstr>Επανενεργοποίηση αρχαιότροπων καταλήξεων</vt:lpstr>
      <vt:lpstr>Ανάσυρση αρχαίων ορθογραφήσεων</vt:lpstr>
      <vt:lpstr>Αποτέλεσμα</vt:lpstr>
      <vt:lpstr>Συζήτηση</vt:lpstr>
      <vt:lpstr>Ανακεφαλαίωση</vt:lpstr>
      <vt:lpstr>Ανακεφαλαιωτικά</vt:lpstr>
      <vt:lpstr>Διάρθρωση του μαθήματος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Γλωσσολογία και Ελληνική Γλώσσα</dc:title>
  <dc:creator>Achilleas Kostoulas</dc:creator>
  <cp:lastModifiedBy>Achilleas Kostoulas</cp:lastModifiedBy>
  <cp:revision>24</cp:revision>
  <dcterms:created xsi:type="dcterms:W3CDTF">2021-03-21T14:06:04Z</dcterms:created>
  <dcterms:modified xsi:type="dcterms:W3CDTF">2024-02-01T09:58:12Z</dcterms:modified>
</cp:coreProperties>
</file>