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654"/>
  </p:normalViewPr>
  <p:slideViewPr>
    <p:cSldViewPr snapToGrid="0" snapToObjects="1">
      <p:cViewPr varScale="1">
        <p:scale>
          <a:sx n="108" d="100"/>
          <a:sy n="108" d="100"/>
        </p:scale>
        <p:origin x="576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75D767-6CEA-45CE-A943-8A92863C6CA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44DE76C-07FF-4E05-8440-6607667C8875}">
      <dgm:prSet/>
      <dgm:spPr/>
      <dgm:t>
        <a:bodyPr/>
        <a:lstStyle/>
        <a:p>
          <a:r>
            <a:rPr lang="el-GR"/>
            <a:t>Δρ. Ανδρομ</a:t>
          </a:r>
          <a:r>
            <a:rPr lang="en-US"/>
            <a:t>ά</a:t>
          </a:r>
          <a:r>
            <a:rPr lang="el-GR"/>
            <a:t>χη Μπούνα Βάιλα</a:t>
          </a:r>
          <a:endParaRPr lang="en-US"/>
        </a:p>
      </dgm:t>
    </dgm:pt>
    <dgm:pt modelId="{C027E69D-ADFD-48A9-BB56-896FC81A5096}" type="parTrans" cxnId="{CE5BC6C5-0B7C-4914-A9D4-C85D09C9D23D}">
      <dgm:prSet/>
      <dgm:spPr/>
      <dgm:t>
        <a:bodyPr/>
        <a:lstStyle/>
        <a:p>
          <a:endParaRPr lang="en-US"/>
        </a:p>
      </dgm:t>
    </dgm:pt>
    <dgm:pt modelId="{C5A1E3EC-9577-4CAD-836A-6BE8E1E80598}" type="sibTrans" cxnId="{CE5BC6C5-0B7C-4914-A9D4-C85D09C9D23D}">
      <dgm:prSet/>
      <dgm:spPr/>
      <dgm:t>
        <a:bodyPr/>
        <a:lstStyle/>
        <a:p>
          <a:endParaRPr lang="en-US"/>
        </a:p>
      </dgm:t>
    </dgm:pt>
    <dgm:pt modelId="{5A4E3C47-1E55-40CC-A2C6-9233790620C7}">
      <dgm:prSet/>
      <dgm:spPr/>
      <dgm:t>
        <a:bodyPr/>
        <a:lstStyle/>
        <a:p>
          <a:r>
            <a:rPr lang="en-US"/>
            <a:t>andbouna@uth.gr</a:t>
          </a:r>
        </a:p>
      </dgm:t>
    </dgm:pt>
    <dgm:pt modelId="{7C659B7A-EA0B-49BE-8169-FC96B400CDFE}" type="parTrans" cxnId="{00BA441A-4234-493C-AF8A-A2988F721E5F}">
      <dgm:prSet/>
      <dgm:spPr/>
      <dgm:t>
        <a:bodyPr/>
        <a:lstStyle/>
        <a:p>
          <a:endParaRPr lang="en-US"/>
        </a:p>
      </dgm:t>
    </dgm:pt>
    <dgm:pt modelId="{9B0DFD08-D45C-4D00-852C-EACE5305476D}" type="sibTrans" cxnId="{00BA441A-4234-493C-AF8A-A2988F721E5F}">
      <dgm:prSet/>
      <dgm:spPr/>
      <dgm:t>
        <a:bodyPr/>
        <a:lstStyle/>
        <a:p>
          <a:endParaRPr lang="en-US"/>
        </a:p>
      </dgm:t>
    </dgm:pt>
    <dgm:pt modelId="{4CA58273-42FB-5A45-B0FC-09C208368222}" type="pres">
      <dgm:prSet presAssocID="{A775D767-6CEA-45CE-A943-8A92863C6CA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716A316-25BE-0D46-AAB1-A32782138AAD}" type="pres">
      <dgm:prSet presAssocID="{844DE76C-07FF-4E05-8440-6607667C8875}" presName="hierRoot1" presStyleCnt="0"/>
      <dgm:spPr/>
    </dgm:pt>
    <dgm:pt modelId="{DE6E0D2A-02A0-DE41-B5E3-EFFDA729B2F9}" type="pres">
      <dgm:prSet presAssocID="{844DE76C-07FF-4E05-8440-6607667C8875}" presName="composite" presStyleCnt="0"/>
      <dgm:spPr/>
    </dgm:pt>
    <dgm:pt modelId="{798FC023-E21C-AE45-BA77-B8CE6981B62F}" type="pres">
      <dgm:prSet presAssocID="{844DE76C-07FF-4E05-8440-6607667C8875}" presName="background" presStyleLbl="node0" presStyleIdx="0" presStyleCnt="2"/>
      <dgm:spPr/>
    </dgm:pt>
    <dgm:pt modelId="{FF105188-DF2C-BF4F-8027-DD8648DF5306}" type="pres">
      <dgm:prSet presAssocID="{844DE76C-07FF-4E05-8440-6607667C8875}" presName="text" presStyleLbl="fgAcc0" presStyleIdx="0" presStyleCnt="2">
        <dgm:presLayoutVars>
          <dgm:chPref val="3"/>
        </dgm:presLayoutVars>
      </dgm:prSet>
      <dgm:spPr/>
    </dgm:pt>
    <dgm:pt modelId="{6F7AD5F4-CB93-B043-AEEA-0864671C0055}" type="pres">
      <dgm:prSet presAssocID="{844DE76C-07FF-4E05-8440-6607667C8875}" presName="hierChild2" presStyleCnt="0"/>
      <dgm:spPr/>
    </dgm:pt>
    <dgm:pt modelId="{A747D455-716C-CB42-9BAC-2812FA6D17B0}" type="pres">
      <dgm:prSet presAssocID="{5A4E3C47-1E55-40CC-A2C6-9233790620C7}" presName="hierRoot1" presStyleCnt="0"/>
      <dgm:spPr/>
    </dgm:pt>
    <dgm:pt modelId="{3437BE9D-9058-A445-8509-BF901D16723F}" type="pres">
      <dgm:prSet presAssocID="{5A4E3C47-1E55-40CC-A2C6-9233790620C7}" presName="composite" presStyleCnt="0"/>
      <dgm:spPr/>
    </dgm:pt>
    <dgm:pt modelId="{DFD5CE8C-F996-1D4E-9268-BF1F4D1DBDAE}" type="pres">
      <dgm:prSet presAssocID="{5A4E3C47-1E55-40CC-A2C6-9233790620C7}" presName="background" presStyleLbl="node0" presStyleIdx="1" presStyleCnt="2"/>
      <dgm:spPr/>
    </dgm:pt>
    <dgm:pt modelId="{0A8E8588-5BDF-C046-B1BE-1E2F7854410F}" type="pres">
      <dgm:prSet presAssocID="{5A4E3C47-1E55-40CC-A2C6-9233790620C7}" presName="text" presStyleLbl="fgAcc0" presStyleIdx="1" presStyleCnt="2">
        <dgm:presLayoutVars>
          <dgm:chPref val="3"/>
        </dgm:presLayoutVars>
      </dgm:prSet>
      <dgm:spPr/>
    </dgm:pt>
    <dgm:pt modelId="{6DAEAE3E-D353-9447-BB94-ECE5C3441B3D}" type="pres">
      <dgm:prSet presAssocID="{5A4E3C47-1E55-40CC-A2C6-9233790620C7}" presName="hierChild2" presStyleCnt="0"/>
      <dgm:spPr/>
    </dgm:pt>
  </dgm:ptLst>
  <dgm:cxnLst>
    <dgm:cxn modelId="{00BA441A-4234-493C-AF8A-A2988F721E5F}" srcId="{A775D767-6CEA-45CE-A943-8A92863C6CAC}" destId="{5A4E3C47-1E55-40CC-A2C6-9233790620C7}" srcOrd="1" destOrd="0" parTransId="{7C659B7A-EA0B-49BE-8169-FC96B400CDFE}" sibTransId="{9B0DFD08-D45C-4D00-852C-EACE5305476D}"/>
    <dgm:cxn modelId="{1977054A-3F0C-1445-8B67-4372FD9D77C6}" type="presOf" srcId="{5A4E3C47-1E55-40CC-A2C6-9233790620C7}" destId="{0A8E8588-5BDF-C046-B1BE-1E2F7854410F}" srcOrd="0" destOrd="0" presId="urn:microsoft.com/office/officeart/2005/8/layout/hierarchy1"/>
    <dgm:cxn modelId="{EE20204E-F5E8-C04D-8457-C83CAE08126F}" type="presOf" srcId="{A775D767-6CEA-45CE-A943-8A92863C6CAC}" destId="{4CA58273-42FB-5A45-B0FC-09C208368222}" srcOrd="0" destOrd="0" presId="urn:microsoft.com/office/officeart/2005/8/layout/hierarchy1"/>
    <dgm:cxn modelId="{84CA147E-46BD-E146-8824-93A497CEDEFA}" type="presOf" srcId="{844DE76C-07FF-4E05-8440-6607667C8875}" destId="{FF105188-DF2C-BF4F-8027-DD8648DF5306}" srcOrd="0" destOrd="0" presId="urn:microsoft.com/office/officeart/2005/8/layout/hierarchy1"/>
    <dgm:cxn modelId="{CE5BC6C5-0B7C-4914-A9D4-C85D09C9D23D}" srcId="{A775D767-6CEA-45CE-A943-8A92863C6CAC}" destId="{844DE76C-07FF-4E05-8440-6607667C8875}" srcOrd="0" destOrd="0" parTransId="{C027E69D-ADFD-48A9-BB56-896FC81A5096}" sibTransId="{C5A1E3EC-9577-4CAD-836A-6BE8E1E80598}"/>
    <dgm:cxn modelId="{5EBAB24C-3281-2C46-A044-A6D53E3861CE}" type="presParOf" srcId="{4CA58273-42FB-5A45-B0FC-09C208368222}" destId="{1716A316-25BE-0D46-AAB1-A32782138AAD}" srcOrd="0" destOrd="0" presId="urn:microsoft.com/office/officeart/2005/8/layout/hierarchy1"/>
    <dgm:cxn modelId="{753B25FE-5E9B-4E41-9765-6995835CF67F}" type="presParOf" srcId="{1716A316-25BE-0D46-AAB1-A32782138AAD}" destId="{DE6E0D2A-02A0-DE41-B5E3-EFFDA729B2F9}" srcOrd="0" destOrd="0" presId="urn:microsoft.com/office/officeart/2005/8/layout/hierarchy1"/>
    <dgm:cxn modelId="{A72F456F-A2E7-2B4A-97B5-5EB39FEFF3E7}" type="presParOf" srcId="{DE6E0D2A-02A0-DE41-B5E3-EFFDA729B2F9}" destId="{798FC023-E21C-AE45-BA77-B8CE6981B62F}" srcOrd="0" destOrd="0" presId="urn:microsoft.com/office/officeart/2005/8/layout/hierarchy1"/>
    <dgm:cxn modelId="{CD42B84D-2844-7348-BF34-1DAEA0C178DA}" type="presParOf" srcId="{DE6E0D2A-02A0-DE41-B5E3-EFFDA729B2F9}" destId="{FF105188-DF2C-BF4F-8027-DD8648DF5306}" srcOrd="1" destOrd="0" presId="urn:microsoft.com/office/officeart/2005/8/layout/hierarchy1"/>
    <dgm:cxn modelId="{005CDF93-8083-0B47-A5E1-4704B5254BC3}" type="presParOf" srcId="{1716A316-25BE-0D46-AAB1-A32782138AAD}" destId="{6F7AD5F4-CB93-B043-AEEA-0864671C0055}" srcOrd="1" destOrd="0" presId="urn:microsoft.com/office/officeart/2005/8/layout/hierarchy1"/>
    <dgm:cxn modelId="{7E0D5911-E686-4B49-92D1-3AD9F4225C53}" type="presParOf" srcId="{4CA58273-42FB-5A45-B0FC-09C208368222}" destId="{A747D455-716C-CB42-9BAC-2812FA6D17B0}" srcOrd="1" destOrd="0" presId="urn:microsoft.com/office/officeart/2005/8/layout/hierarchy1"/>
    <dgm:cxn modelId="{28F409E0-EC09-2648-8910-5C8657BECB88}" type="presParOf" srcId="{A747D455-716C-CB42-9BAC-2812FA6D17B0}" destId="{3437BE9D-9058-A445-8509-BF901D16723F}" srcOrd="0" destOrd="0" presId="urn:microsoft.com/office/officeart/2005/8/layout/hierarchy1"/>
    <dgm:cxn modelId="{CD14CE17-6CBA-6747-9EB0-B492E2016C05}" type="presParOf" srcId="{3437BE9D-9058-A445-8509-BF901D16723F}" destId="{DFD5CE8C-F996-1D4E-9268-BF1F4D1DBDAE}" srcOrd="0" destOrd="0" presId="urn:microsoft.com/office/officeart/2005/8/layout/hierarchy1"/>
    <dgm:cxn modelId="{536CF76A-F756-644B-9020-2BB0128FB73F}" type="presParOf" srcId="{3437BE9D-9058-A445-8509-BF901D16723F}" destId="{0A8E8588-5BDF-C046-B1BE-1E2F7854410F}" srcOrd="1" destOrd="0" presId="urn:microsoft.com/office/officeart/2005/8/layout/hierarchy1"/>
    <dgm:cxn modelId="{6D2A59DA-BB38-D646-97FC-F5AB6FFD8EC4}" type="presParOf" srcId="{A747D455-716C-CB42-9BAC-2812FA6D17B0}" destId="{6DAEAE3E-D353-9447-BB94-ECE5C3441B3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0002A0-5172-4474-8265-AA3B956D7ADE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5604B1F-F55E-4A88-879E-A87009C733FF}">
      <dgm:prSet/>
      <dgm:spPr/>
      <dgm:t>
        <a:bodyPr/>
        <a:lstStyle/>
        <a:p>
          <a:r>
            <a:rPr lang="en-US"/>
            <a:t>• Μελετά τη σχέση εκπαίδευσης – κοινωνίας</a:t>
          </a:r>
        </a:p>
      </dgm:t>
    </dgm:pt>
    <dgm:pt modelId="{4EA074CB-C0E6-478C-9E50-071573836836}" type="parTrans" cxnId="{2DB31E3A-298B-458A-8CC7-31596D607EED}">
      <dgm:prSet/>
      <dgm:spPr/>
      <dgm:t>
        <a:bodyPr/>
        <a:lstStyle/>
        <a:p>
          <a:endParaRPr lang="en-US"/>
        </a:p>
      </dgm:t>
    </dgm:pt>
    <dgm:pt modelId="{B3AFE92F-89E6-4BF2-9B49-0B56C0130E73}" type="sibTrans" cxnId="{2DB31E3A-298B-458A-8CC7-31596D607EED}">
      <dgm:prSet/>
      <dgm:spPr/>
      <dgm:t>
        <a:bodyPr/>
        <a:lstStyle/>
        <a:p>
          <a:endParaRPr lang="en-US"/>
        </a:p>
      </dgm:t>
    </dgm:pt>
    <dgm:pt modelId="{86B7F0F2-F1E0-438C-8CC8-8EFBBEFBEAFE}">
      <dgm:prSet/>
      <dgm:spPr/>
      <dgm:t>
        <a:bodyPr/>
        <a:lstStyle/>
        <a:p>
          <a:r>
            <a:rPr lang="en-US"/>
            <a:t>• Πώς το σχολείο αναπαράγει ή μετασχηματίζει κοινωνικές ανισότητες</a:t>
          </a:r>
        </a:p>
      </dgm:t>
    </dgm:pt>
    <dgm:pt modelId="{6C0AE9CC-AE63-4BF1-9467-257BBF89F441}" type="parTrans" cxnId="{754B2DD2-3D89-4D89-AFB4-064C7F9888A1}">
      <dgm:prSet/>
      <dgm:spPr/>
      <dgm:t>
        <a:bodyPr/>
        <a:lstStyle/>
        <a:p>
          <a:endParaRPr lang="en-US"/>
        </a:p>
      </dgm:t>
    </dgm:pt>
    <dgm:pt modelId="{7D503DFF-D859-4F3F-AA84-199DD22A3455}" type="sibTrans" cxnId="{754B2DD2-3D89-4D89-AFB4-064C7F9888A1}">
      <dgm:prSet/>
      <dgm:spPr/>
      <dgm:t>
        <a:bodyPr/>
        <a:lstStyle/>
        <a:p>
          <a:endParaRPr lang="en-US"/>
        </a:p>
      </dgm:t>
    </dgm:pt>
    <dgm:pt modelId="{6AB83A65-9D1B-4EBC-877F-78FDE1ED9EA1}">
      <dgm:prSet/>
      <dgm:spPr/>
      <dgm:t>
        <a:bodyPr/>
        <a:lstStyle/>
        <a:p>
          <a:r>
            <a:rPr lang="en-US"/>
            <a:t>• Ρόλοι, ταυτότητες, αξίες, εξουσία στο σχολικό πλαίσιο</a:t>
          </a:r>
        </a:p>
      </dgm:t>
    </dgm:pt>
    <dgm:pt modelId="{88F7C34D-4D90-4666-B039-2CBA2D055A5A}" type="parTrans" cxnId="{1BAB8F44-9EB6-4A70-A4F8-5F35AE43654C}">
      <dgm:prSet/>
      <dgm:spPr/>
      <dgm:t>
        <a:bodyPr/>
        <a:lstStyle/>
        <a:p>
          <a:endParaRPr lang="en-US"/>
        </a:p>
      </dgm:t>
    </dgm:pt>
    <dgm:pt modelId="{84D27D4D-130C-4366-B507-F494D4612A93}" type="sibTrans" cxnId="{1BAB8F44-9EB6-4A70-A4F8-5F35AE43654C}">
      <dgm:prSet/>
      <dgm:spPr/>
      <dgm:t>
        <a:bodyPr/>
        <a:lstStyle/>
        <a:p>
          <a:endParaRPr lang="en-US"/>
        </a:p>
      </dgm:t>
    </dgm:pt>
    <dgm:pt modelId="{530C4D1D-F3F9-5D45-B637-A8468E4AC8D3}" type="pres">
      <dgm:prSet presAssocID="{E20002A0-5172-4474-8265-AA3B956D7ADE}" presName="linear" presStyleCnt="0">
        <dgm:presLayoutVars>
          <dgm:animLvl val="lvl"/>
          <dgm:resizeHandles val="exact"/>
        </dgm:presLayoutVars>
      </dgm:prSet>
      <dgm:spPr/>
    </dgm:pt>
    <dgm:pt modelId="{620C4B9C-4BDF-7743-9813-EA4CAD4AF419}" type="pres">
      <dgm:prSet presAssocID="{E5604B1F-F55E-4A88-879E-A87009C733F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DA912B1-74C3-A64F-BB84-2146E5F42A19}" type="pres">
      <dgm:prSet presAssocID="{B3AFE92F-89E6-4BF2-9B49-0B56C0130E73}" presName="spacer" presStyleCnt="0"/>
      <dgm:spPr/>
    </dgm:pt>
    <dgm:pt modelId="{1FFC4ECB-9C84-B149-B38D-17EB2812786E}" type="pres">
      <dgm:prSet presAssocID="{86B7F0F2-F1E0-438C-8CC8-8EFBBEFBEAF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FF82C1A-38B3-DC42-9948-16772CEE7942}" type="pres">
      <dgm:prSet presAssocID="{7D503DFF-D859-4F3F-AA84-199DD22A3455}" presName="spacer" presStyleCnt="0"/>
      <dgm:spPr/>
    </dgm:pt>
    <dgm:pt modelId="{C947F9D7-3822-0E42-9F3E-65D6A845FDBE}" type="pres">
      <dgm:prSet presAssocID="{6AB83A65-9D1B-4EBC-877F-78FDE1ED9EA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9E04C21-F91E-BE48-9126-D25A0B97FD41}" type="presOf" srcId="{6AB83A65-9D1B-4EBC-877F-78FDE1ED9EA1}" destId="{C947F9D7-3822-0E42-9F3E-65D6A845FDBE}" srcOrd="0" destOrd="0" presId="urn:microsoft.com/office/officeart/2005/8/layout/vList2"/>
    <dgm:cxn modelId="{2DB31E3A-298B-458A-8CC7-31596D607EED}" srcId="{E20002A0-5172-4474-8265-AA3B956D7ADE}" destId="{E5604B1F-F55E-4A88-879E-A87009C733FF}" srcOrd="0" destOrd="0" parTransId="{4EA074CB-C0E6-478C-9E50-071573836836}" sibTransId="{B3AFE92F-89E6-4BF2-9B49-0B56C0130E73}"/>
    <dgm:cxn modelId="{1BAB8F44-9EB6-4A70-A4F8-5F35AE43654C}" srcId="{E20002A0-5172-4474-8265-AA3B956D7ADE}" destId="{6AB83A65-9D1B-4EBC-877F-78FDE1ED9EA1}" srcOrd="2" destOrd="0" parTransId="{88F7C34D-4D90-4666-B039-2CBA2D055A5A}" sibTransId="{84D27D4D-130C-4366-B507-F494D4612A93}"/>
    <dgm:cxn modelId="{BD703E46-A796-2049-8C67-C4699C68BCA0}" type="presOf" srcId="{E20002A0-5172-4474-8265-AA3B956D7ADE}" destId="{530C4D1D-F3F9-5D45-B637-A8468E4AC8D3}" srcOrd="0" destOrd="0" presId="urn:microsoft.com/office/officeart/2005/8/layout/vList2"/>
    <dgm:cxn modelId="{824C9394-A7A4-1A4A-AEC6-570D50CAA9EB}" type="presOf" srcId="{E5604B1F-F55E-4A88-879E-A87009C733FF}" destId="{620C4B9C-4BDF-7743-9813-EA4CAD4AF419}" srcOrd="0" destOrd="0" presId="urn:microsoft.com/office/officeart/2005/8/layout/vList2"/>
    <dgm:cxn modelId="{BC5B259D-CEEF-DA4A-9329-D7017A3BA416}" type="presOf" srcId="{86B7F0F2-F1E0-438C-8CC8-8EFBBEFBEAFE}" destId="{1FFC4ECB-9C84-B149-B38D-17EB2812786E}" srcOrd="0" destOrd="0" presId="urn:microsoft.com/office/officeart/2005/8/layout/vList2"/>
    <dgm:cxn modelId="{754B2DD2-3D89-4D89-AFB4-064C7F9888A1}" srcId="{E20002A0-5172-4474-8265-AA3B956D7ADE}" destId="{86B7F0F2-F1E0-438C-8CC8-8EFBBEFBEAFE}" srcOrd="1" destOrd="0" parTransId="{6C0AE9CC-AE63-4BF1-9467-257BBF89F441}" sibTransId="{7D503DFF-D859-4F3F-AA84-199DD22A3455}"/>
    <dgm:cxn modelId="{3159936A-BCF1-884F-8931-190A670C1807}" type="presParOf" srcId="{530C4D1D-F3F9-5D45-B637-A8468E4AC8D3}" destId="{620C4B9C-4BDF-7743-9813-EA4CAD4AF419}" srcOrd="0" destOrd="0" presId="urn:microsoft.com/office/officeart/2005/8/layout/vList2"/>
    <dgm:cxn modelId="{C7377130-C910-724A-9801-702DB77F9524}" type="presParOf" srcId="{530C4D1D-F3F9-5D45-B637-A8468E4AC8D3}" destId="{0DA912B1-74C3-A64F-BB84-2146E5F42A19}" srcOrd="1" destOrd="0" presId="urn:microsoft.com/office/officeart/2005/8/layout/vList2"/>
    <dgm:cxn modelId="{5BB2B28E-448F-A942-83B2-31971482AE83}" type="presParOf" srcId="{530C4D1D-F3F9-5D45-B637-A8468E4AC8D3}" destId="{1FFC4ECB-9C84-B149-B38D-17EB2812786E}" srcOrd="2" destOrd="0" presId="urn:microsoft.com/office/officeart/2005/8/layout/vList2"/>
    <dgm:cxn modelId="{A7E02C72-2C13-254B-8D68-C29BB140E78E}" type="presParOf" srcId="{530C4D1D-F3F9-5D45-B637-A8468E4AC8D3}" destId="{DFF82C1A-38B3-DC42-9948-16772CEE7942}" srcOrd="3" destOrd="0" presId="urn:microsoft.com/office/officeart/2005/8/layout/vList2"/>
    <dgm:cxn modelId="{7B6FF86E-4ABB-D448-A012-31E5726C55CB}" type="presParOf" srcId="{530C4D1D-F3F9-5D45-B637-A8468E4AC8D3}" destId="{C947F9D7-3822-0E42-9F3E-65D6A845FDB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2F3B2E-2B6D-4579-A47E-45088173D2F6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D68A41A-AAA7-4FD0-B0F0-518F0EEB4B3C}">
      <dgm:prSet/>
      <dgm:spPr/>
      <dgm:t>
        <a:bodyPr/>
        <a:lstStyle/>
        <a:p>
          <a:r>
            <a:rPr lang="en-US"/>
            <a:t>Πώς επηρεάζει η κοινωνία το σχολείο</a:t>
          </a:r>
        </a:p>
      </dgm:t>
    </dgm:pt>
    <dgm:pt modelId="{9430325B-C5EC-4B16-B6B5-54516AEB4E65}" type="parTrans" cxnId="{DB016373-E0A1-48E5-9678-8D8B0E644940}">
      <dgm:prSet/>
      <dgm:spPr/>
      <dgm:t>
        <a:bodyPr/>
        <a:lstStyle/>
        <a:p>
          <a:endParaRPr lang="en-US"/>
        </a:p>
      </dgm:t>
    </dgm:pt>
    <dgm:pt modelId="{EDCC2CAF-748B-4F8B-915C-89900BF5D212}" type="sibTrans" cxnId="{DB016373-E0A1-48E5-9678-8D8B0E644940}">
      <dgm:prSet/>
      <dgm:spPr/>
      <dgm:t>
        <a:bodyPr/>
        <a:lstStyle/>
        <a:p>
          <a:endParaRPr lang="en-US"/>
        </a:p>
      </dgm:t>
    </dgm:pt>
    <dgm:pt modelId="{F924E4B5-7523-40BE-BEFA-E25071385674}">
      <dgm:prSet/>
      <dgm:spPr/>
      <dgm:t>
        <a:bodyPr/>
        <a:lstStyle/>
        <a:p>
          <a:r>
            <a:rPr lang="en-US"/>
            <a:t>και πώς το σχολείο την κοινωνία;</a:t>
          </a:r>
        </a:p>
      </dgm:t>
    </dgm:pt>
    <dgm:pt modelId="{F3E7BB6C-DCBF-411D-A3D3-D55B2C94D624}" type="parTrans" cxnId="{C60862FB-63E8-48F6-B562-99CE10F7CDF0}">
      <dgm:prSet/>
      <dgm:spPr/>
      <dgm:t>
        <a:bodyPr/>
        <a:lstStyle/>
        <a:p>
          <a:endParaRPr lang="en-US"/>
        </a:p>
      </dgm:t>
    </dgm:pt>
    <dgm:pt modelId="{45A95CC0-5803-4F4B-9B4A-77B204C1A534}" type="sibTrans" cxnId="{C60862FB-63E8-48F6-B562-99CE10F7CDF0}">
      <dgm:prSet/>
      <dgm:spPr/>
      <dgm:t>
        <a:bodyPr/>
        <a:lstStyle/>
        <a:p>
          <a:endParaRPr lang="en-US"/>
        </a:p>
      </dgm:t>
    </dgm:pt>
    <dgm:pt modelId="{0D903732-974E-8D46-83AB-E443C372FFA1}" type="pres">
      <dgm:prSet presAssocID="{6B2F3B2E-2B6D-4579-A47E-45088173D2F6}" presName="linear" presStyleCnt="0">
        <dgm:presLayoutVars>
          <dgm:animLvl val="lvl"/>
          <dgm:resizeHandles val="exact"/>
        </dgm:presLayoutVars>
      </dgm:prSet>
      <dgm:spPr/>
    </dgm:pt>
    <dgm:pt modelId="{409FDF0C-E911-3842-9E94-C860935ED878}" type="pres">
      <dgm:prSet presAssocID="{CD68A41A-AAA7-4FD0-B0F0-518F0EEB4B3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9A946B9-8F46-1548-9C6E-80E6317F2350}" type="pres">
      <dgm:prSet presAssocID="{EDCC2CAF-748B-4F8B-915C-89900BF5D212}" presName="spacer" presStyleCnt="0"/>
      <dgm:spPr/>
    </dgm:pt>
    <dgm:pt modelId="{AC35428D-8053-944A-B111-93A9F1F7054A}" type="pres">
      <dgm:prSet presAssocID="{F924E4B5-7523-40BE-BEFA-E25071385674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8745F62C-4F6E-1949-AE24-C36F1EE7B691}" type="presOf" srcId="{6B2F3B2E-2B6D-4579-A47E-45088173D2F6}" destId="{0D903732-974E-8D46-83AB-E443C372FFA1}" srcOrd="0" destOrd="0" presId="urn:microsoft.com/office/officeart/2005/8/layout/vList2"/>
    <dgm:cxn modelId="{8F54604A-40AB-F440-86D4-C39AB82966A1}" type="presOf" srcId="{F924E4B5-7523-40BE-BEFA-E25071385674}" destId="{AC35428D-8053-944A-B111-93A9F1F7054A}" srcOrd="0" destOrd="0" presId="urn:microsoft.com/office/officeart/2005/8/layout/vList2"/>
    <dgm:cxn modelId="{DB016373-E0A1-48E5-9678-8D8B0E644940}" srcId="{6B2F3B2E-2B6D-4579-A47E-45088173D2F6}" destId="{CD68A41A-AAA7-4FD0-B0F0-518F0EEB4B3C}" srcOrd="0" destOrd="0" parTransId="{9430325B-C5EC-4B16-B6B5-54516AEB4E65}" sibTransId="{EDCC2CAF-748B-4F8B-915C-89900BF5D212}"/>
    <dgm:cxn modelId="{F2695D9B-035A-104F-B0F4-A8C7F39DFFA7}" type="presOf" srcId="{CD68A41A-AAA7-4FD0-B0F0-518F0EEB4B3C}" destId="{409FDF0C-E911-3842-9E94-C860935ED878}" srcOrd="0" destOrd="0" presId="urn:microsoft.com/office/officeart/2005/8/layout/vList2"/>
    <dgm:cxn modelId="{C60862FB-63E8-48F6-B562-99CE10F7CDF0}" srcId="{6B2F3B2E-2B6D-4579-A47E-45088173D2F6}" destId="{F924E4B5-7523-40BE-BEFA-E25071385674}" srcOrd="1" destOrd="0" parTransId="{F3E7BB6C-DCBF-411D-A3D3-D55B2C94D624}" sibTransId="{45A95CC0-5803-4F4B-9B4A-77B204C1A534}"/>
    <dgm:cxn modelId="{6F149B76-B297-8E4C-A531-22AB15237281}" type="presParOf" srcId="{0D903732-974E-8D46-83AB-E443C372FFA1}" destId="{409FDF0C-E911-3842-9E94-C860935ED878}" srcOrd="0" destOrd="0" presId="urn:microsoft.com/office/officeart/2005/8/layout/vList2"/>
    <dgm:cxn modelId="{5212186B-A314-9440-9907-96C5B5144AAB}" type="presParOf" srcId="{0D903732-974E-8D46-83AB-E443C372FFA1}" destId="{19A946B9-8F46-1548-9C6E-80E6317F2350}" srcOrd="1" destOrd="0" presId="urn:microsoft.com/office/officeart/2005/8/layout/vList2"/>
    <dgm:cxn modelId="{3729F4A2-9AB2-F447-85FC-A1D9D466D23A}" type="presParOf" srcId="{0D903732-974E-8D46-83AB-E443C372FFA1}" destId="{AC35428D-8053-944A-B111-93A9F1F7054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B13FF0-8418-4B76-838B-D211D9F8FA96}" type="doc">
      <dgm:prSet loTypeId="urn:microsoft.com/office/officeart/2008/layout/LinedList" loCatId="list" qsTypeId="urn:microsoft.com/office/officeart/2005/8/quickstyle/simple4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F10C7373-46A4-43B0-9B26-798FFF6B0D1C}">
      <dgm:prSet/>
      <dgm:spPr/>
      <dgm:t>
        <a:bodyPr/>
        <a:lstStyle/>
        <a:p>
          <a:r>
            <a:rPr lang="en-US"/>
            <a:t>• Η εκπαίδευση οικοδομεί κοινωνική συνοχή</a:t>
          </a:r>
        </a:p>
      </dgm:t>
    </dgm:pt>
    <dgm:pt modelId="{232A6A7D-167C-4E00-BD21-95FC9F8B8D97}" type="parTrans" cxnId="{ABA596B5-BFFD-44D1-B523-5150AF98F603}">
      <dgm:prSet/>
      <dgm:spPr/>
      <dgm:t>
        <a:bodyPr/>
        <a:lstStyle/>
        <a:p>
          <a:endParaRPr lang="en-US"/>
        </a:p>
      </dgm:t>
    </dgm:pt>
    <dgm:pt modelId="{5EAF9DBE-4831-4653-8E1A-2B93DBF8D622}" type="sibTrans" cxnId="{ABA596B5-BFFD-44D1-B523-5150AF98F603}">
      <dgm:prSet/>
      <dgm:spPr/>
      <dgm:t>
        <a:bodyPr/>
        <a:lstStyle/>
        <a:p>
          <a:endParaRPr lang="en-US"/>
        </a:p>
      </dgm:t>
    </dgm:pt>
    <dgm:pt modelId="{84FA4544-7C54-4BA0-ABFC-26E620B3EB5B}">
      <dgm:prSet/>
      <dgm:spPr/>
      <dgm:t>
        <a:bodyPr/>
        <a:lstStyle/>
        <a:p>
          <a:r>
            <a:rPr lang="en-US"/>
            <a:t>• Μεταδίδει αξίες και κοινή κουλτούρα</a:t>
          </a:r>
        </a:p>
      </dgm:t>
    </dgm:pt>
    <dgm:pt modelId="{C152FC7E-0294-4378-86C0-C30F4CEB3698}" type="parTrans" cxnId="{0D157E59-C5AB-493F-8DAA-28B3F25C00D7}">
      <dgm:prSet/>
      <dgm:spPr/>
      <dgm:t>
        <a:bodyPr/>
        <a:lstStyle/>
        <a:p>
          <a:endParaRPr lang="en-US"/>
        </a:p>
      </dgm:t>
    </dgm:pt>
    <dgm:pt modelId="{4A51365F-E78F-4C94-B648-146571BEE515}" type="sibTrans" cxnId="{0D157E59-C5AB-493F-8DAA-28B3F25C00D7}">
      <dgm:prSet/>
      <dgm:spPr/>
      <dgm:t>
        <a:bodyPr/>
        <a:lstStyle/>
        <a:p>
          <a:endParaRPr lang="en-US"/>
        </a:p>
      </dgm:t>
    </dgm:pt>
    <dgm:pt modelId="{4A69C512-59A0-40C0-A7C6-5E068163CE2E}">
      <dgm:prSet/>
      <dgm:spPr/>
      <dgm:t>
        <a:bodyPr/>
        <a:lstStyle/>
        <a:p>
          <a:r>
            <a:rPr lang="en-US"/>
            <a:t>Quote: «Η κοινωνία ζει μέσα από την εκπαίδευση.»</a:t>
          </a:r>
        </a:p>
      </dgm:t>
    </dgm:pt>
    <dgm:pt modelId="{9FFEB9A7-CB4D-4E19-8CE5-988A3F70E8D2}" type="parTrans" cxnId="{A82439A5-7921-46C9-B52A-52C003FB9712}">
      <dgm:prSet/>
      <dgm:spPr/>
      <dgm:t>
        <a:bodyPr/>
        <a:lstStyle/>
        <a:p>
          <a:endParaRPr lang="en-US"/>
        </a:p>
      </dgm:t>
    </dgm:pt>
    <dgm:pt modelId="{360F3E18-17C6-46A3-B7B2-F9C810903C47}" type="sibTrans" cxnId="{A82439A5-7921-46C9-B52A-52C003FB9712}">
      <dgm:prSet/>
      <dgm:spPr/>
      <dgm:t>
        <a:bodyPr/>
        <a:lstStyle/>
        <a:p>
          <a:endParaRPr lang="en-US"/>
        </a:p>
      </dgm:t>
    </dgm:pt>
    <dgm:pt modelId="{49E2C28D-09BD-D742-9117-066B599DBC7C}" type="pres">
      <dgm:prSet presAssocID="{12B13FF0-8418-4B76-838B-D211D9F8FA96}" presName="vert0" presStyleCnt="0">
        <dgm:presLayoutVars>
          <dgm:dir/>
          <dgm:animOne val="branch"/>
          <dgm:animLvl val="lvl"/>
        </dgm:presLayoutVars>
      </dgm:prSet>
      <dgm:spPr/>
    </dgm:pt>
    <dgm:pt modelId="{C2023289-733E-8742-829F-E90F2B9B07E9}" type="pres">
      <dgm:prSet presAssocID="{F10C7373-46A4-43B0-9B26-798FFF6B0D1C}" presName="thickLine" presStyleLbl="alignNode1" presStyleIdx="0" presStyleCnt="3"/>
      <dgm:spPr/>
    </dgm:pt>
    <dgm:pt modelId="{1D12A252-97B5-8C40-A7F2-BFE1FA2546C4}" type="pres">
      <dgm:prSet presAssocID="{F10C7373-46A4-43B0-9B26-798FFF6B0D1C}" presName="horz1" presStyleCnt="0"/>
      <dgm:spPr/>
    </dgm:pt>
    <dgm:pt modelId="{B7BF53A8-144F-3345-B8CD-553980CC2573}" type="pres">
      <dgm:prSet presAssocID="{F10C7373-46A4-43B0-9B26-798FFF6B0D1C}" presName="tx1" presStyleLbl="revTx" presStyleIdx="0" presStyleCnt="3"/>
      <dgm:spPr/>
    </dgm:pt>
    <dgm:pt modelId="{D343F0D1-219F-E946-8B46-92EFCF76C538}" type="pres">
      <dgm:prSet presAssocID="{F10C7373-46A4-43B0-9B26-798FFF6B0D1C}" presName="vert1" presStyleCnt="0"/>
      <dgm:spPr/>
    </dgm:pt>
    <dgm:pt modelId="{3976BAD4-E5F3-154F-896D-20D4DEAEFE2E}" type="pres">
      <dgm:prSet presAssocID="{84FA4544-7C54-4BA0-ABFC-26E620B3EB5B}" presName="thickLine" presStyleLbl="alignNode1" presStyleIdx="1" presStyleCnt="3"/>
      <dgm:spPr/>
    </dgm:pt>
    <dgm:pt modelId="{AC330FD2-5AC2-9746-B51F-4406EBE129F2}" type="pres">
      <dgm:prSet presAssocID="{84FA4544-7C54-4BA0-ABFC-26E620B3EB5B}" presName="horz1" presStyleCnt="0"/>
      <dgm:spPr/>
    </dgm:pt>
    <dgm:pt modelId="{849E3B6C-6F17-6841-ABE7-F91202F5C37F}" type="pres">
      <dgm:prSet presAssocID="{84FA4544-7C54-4BA0-ABFC-26E620B3EB5B}" presName="tx1" presStyleLbl="revTx" presStyleIdx="1" presStyleCnt="3"/>
      <dgm:spPr/>
    </dgm:pt>
    <dgm:pt modelId="{0CA4BD09-D530-AB4C-B024-EBD02509BD74}" type="pres">
      <dgm:prSet presAssocID="{84FA4544-7C54-4BA0-ABFC-26E620B3EB5B}" presName="vert1" presStyleCnt="0"/>
      <dgm:spPr/>
    </dgm:pt>
    <dgm:pt modelId="{D325AEC7-FA64-8147-A0C7-705A548878F6}" type="pres">
      <dgm:prSet presAssocID="{4A69C512-59A0-40C0-A7C6-5E068163CE2E}" presName="thickLine" presStyleLbl="alignNode1" presStyleIdx="2" presStyleCnt="3"/>
      <dgm:spPr/>
    </dgm:pt>
    <dgm:pt modelId="{952904BE-D1DA-314F-BAD3-4F17F71D1646}" type="pres">
      <dgm:prSet presAssocID="{4A69C512-59A0-40C0-A7C6-5E068163CE2E}" presName="horz1" presStyleCnt="0"/>
      <dgm:spPr/>
    </dgm:pt>
    <dgm:pt modelId="{5606608A-48F1-E44D-8861-AD70743130F4}" type="pres">
      <dgm:prSet presAssocID="{4A69C512-59A0-40C0-A7C6-5E068163CE2E}" presName="tx1" presStyleLbl="revTx" presStyleIdx="2" presStyleCnt="3"/>
      <dgm:spPr/>
    </dgm:pt>
    <dgm:pt modelId="{24BB5017-25DE-1542-B01F-5FB1F2FAF90F}" type="pres">
      <dgm:prSet presAssocID="{4A69C512-59A0-40C0-A7C6-5E068163CE2E}" presName="vert1" presStyleCnt="0"/>
      <dgm:spPr/>
    </dgm:pt>
  </dgm:ptLst>
  <dgm:cxnLst>
    <dgm:cxn modelId="{2D25BA12-4C1E-0C48-A440-784253AABC8A}" type="presOf" srcId="{F10C7373-46A4-43B0-9B26-798FFF6B0D1C}" destId="{B7BF53A8-144F-3345-B8CD-553980CC2573}" srcOrd="0" destOrd="0" presId="urn:microsoft.com/office/officeart/2008/layout/LinedList"/>
    <dgm:cxn modelId="{FE5A7923-90EA-6D4F-AA3A-2200F881C198}" type="presOf" srcId="{84FA4544-7C54-4BA0-ABFC-26E620B3EB5B}" destId="{849E3B6C-6F17-6841-ABE7-F91202F5C37F}" srcOrd="0" destOrd="0" presId="urn:microsoft.com/office/officeart/2008/layout/LinedList"/>
    <dgm:cxn modelId="{0D157E59-C5AB-493F-8DAA-28B3F25C00D7}" srcId="{12B13FF0-8418-4B76-838B-D211D9F8FA96}" destId="{84FA4544-7C54-4BA0-ABFC-26E620B3EB5B}" srcOrd="1" destOrd="0" parTransId="{C152FC7E-0294-4378-86C0-C30F4CEB3698}" sibTransId="{4A51365F-E78F-4C94-B648-146571BEE515}"/>
    <dgm:cxn modelId="{A82439A5-7921-46C9-B52A-52C003FB9712}" srcId="{12B13FF0-8418-4B76-838B-D211D9F8FA96}" destId="{4A69C512-59A0-40C0-A7C6-5E068163CE2E}" srcOrd="2" destOrd="0" parTransId="{9FFEB9A7-CB4D-4E19-8CE5-988A3F70E8D2}" sibTransId="{360F3E18-17C6-46A3-B7B2-F9C810903C47}"/>
    <dgm:cxn modelId="{ABA596B5-BFFD-44D1-B523-5150AF98F603}" srcId="{12B13FF0-8418-4B76-838B-D211D9F8FA96}" destId="{F10C7373-46A4-43B0-9B26-798FFF6B0D1C}" srcOrd="0" destOrd="0" parTransId="{232A6A7D-167C-4E00-BD21-95FC9F8B8D97}" sibTransId="{5EAF9DBE-4831-4653-8E1A-2B93DBF8D622}"/>
    <dgm:cxn modelId="{98266ABD-F9E3-4647-9FFE-5DD3060F6906}" type="presOf" srcId="{4A69C512-59A0-40C0-A7C6-5E068163CE2E}" destId="{5606608A-48F1-E44D-8861-AD70743130F4}" srcOrd="0" destOrd="0" presId="urn:microsoft.com/office/officeart/2008/layout/LinedList"/>
    <dgm:cxn modelId="{3A459EC1-8320-1A43-BAFF-2FA5CA073102}" type="presOf" srcId="{12B13FF0-8418-4B76-838B-D211D9F8FA96}" destId="{49E2C28D-09BD-D742-9117-066B599DBC7C}" srcOrd="0" destOrd="0" presId="urn:microsoft.com/office/officeart/2008/layout/LinedList"/>
    <dgm:cxn modelId="{B6ECB509-F5E5-D940-A46E-46CD66EABB39}" type="presParOf" srcId="{49E2C28D-09BD-D742-9117-066B599DBC7C}" destId="{C2023289-733E-8742-829F-E90F2B9B07E9}" srcOrd="0" destOrd="0" presId="urn:microsoft.com/office/officeart/2008/layout/LinedList"/>
    <dgm:cxn modelId="{12B61366-D0F1-BC4A-BCAE-4DD1693C62CD}" type="presParOf" srcId="{49E2C28D-09BD-D742-9117-066B599DBC7C}" destId="{1D12A252-97B5-8C40-A7F2-BFE1FA2546C4}" srcOrd="1" destOrd="0" presId="urn:microsoft.com/office/officeart/2008/layout/LinedList"/>
    <dgm:cxn modelId="{7096ECD3-BE21-B541-899C-6E865B0D5F5F}" type="presParOf" srcId="{1D12A252-97B5-8C40-A7F2-BFE1FA2546C4}" destId="{B7BF53A8-144F-3345-B8CD-553980CC2573}" srcOrd="0" destOrd="0" presId="urn:microsoft.com/office/officeart/2008/layout/LinedList"/>
    <dgm:cxn modelId="{CE6A3A2A-105E-4342-A29B-B4929B0B355A}" type="presParOf" srcId="{1D12A252-97B5-8C40-A7F2-BFE1FA2546C4}" destId="{D343F0D1-219F-E946-8B46-92EFCF76C538}" srcOrd="1" destOrd="0" presId="urn:microsoft.com/office/officeart/2008/layout/LinedList"/>
    <dgm:cxn modelId="{67297C82-4A13-274E-9AD2-989FCFB5ACB7}" type="presParOf" srcId="{49E2C28D-09BD-D742-9117-066B599DBC7C}" destId="{3976BAD4-E5F3-154F-896D-20D4DEAEFE2E}" srcOrd="2" destOrd="0" presId="urn:microsoft.com/office/officeart/2008/layout/LinedList"/>
    <dgm:cxn modelId="{A5C99498-F1AE-2B41-800A-465B121EE82F}" type="presParOf" srcId="{49E2C28D-09BD-D742-9117-066B599DBC7C}" destId="{AC330FD2-5AC2-9746-B51F-4406EBE129F2}" srcOrd="3" destOrd="0" presId="urn:microsoft.com/office/officeart/2008/layout/LinedList"/>
    <dgm:cxn modelId="{73B72A98-0F3E-6447-A9BA-54402186E03C}" type="presParOf" srcId="{AC330FD2-5AC2-9746-B51F-4406EBE129F2}" destId="{849E3B6C-6F17-6841-ABE7-F91202F5C37F}" srcOrd="0" destOrd="0" presId="urn:microsoft.com/office/officeart/2008/layout/LinedList"/>
    <dgm:cxn modelId="{B0993E27-1456-754F-AF8C-6CEBBBA8FBC9}" type="presParOf" srcId="{AC330FD2-5AC2-9746-B51F-4406EBE129F2}" destId="{0CA4BD09-D530-AB4C-B024-EBD02509BD74}" srcOrd="1" destOrd="0" presId="urn:microsoft.com/office/officeart/2008/layout/LinedList"/>
    <dgm:cxn modelId="{C553F863-C84B-564A-91FB-AF14420152E8}" type="presParOf" srcId="{49E2C28D-09BD-D742-9117-066B599DBC7C}" destId="{D325AEC7-FA64-8147-A0C7-705A548878F6}" srcOrd="4" destOrd="0" presId="urn:microsoft.com/office/officeart/2008/layout/LinedList"/>
    <dgm:cxn modelId="{7920AF40-CFD2-A04E-908B-F506F49585FC}" type="presParOf" srcId="{49E2C28D-09BD-D742-9117-066B599DBC7C}" destId="{952904BE-D1DA-314F-BAD3-4F17F71D1646}" srcOrd="5" destOrd="0" presId="urn:microsoft.com/office/officeart/2008/layout/LinedList"/>
    <dgm:cxn modelId="{CED5EF37-BA7F-9746-A568-6EBF5208DABD}" type="presParOf" srcId="{952904BE-D1DA-314F-BAD3-4F17F71D1646}" destId="{5606608A-48F1-E44D-8861-AD70743130F4}" srcOrd="0" destOrd="0" presId="urn:microsoft.com/office/officeart/2008/layout/LinedList"/>
    <dgm:cxn modelId="{F8679397-467E-3A4C-8783-465B5F5C3B54}" type="presParOf" srcId="{952904BE-D1DA-314F-BAD3-4F17F71D1646}" destId="{24BB5017-25DE-1542-B01F-5FB1F2FAF90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311AA64-3A88-416E-AFE1-3908291D2125}" type="doc">
      <dgm:prSet loTypeId="urn:microsoft.com/office/officeart/2008/layout/LinedList" loCatId="list" qsTypeId="urn:microsoft.com/office/officeart/2005/8/quickstyle/simple4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7D306611-F5C7-4D87-9D39-3C66E096DFB6}">
      <dgm:prSet/>
      <dgm:spPr/>
      <dgm:t>
        <a:bodyPr/>
        <a:lstStyle/>
        <a:p>
          <a:r>
            <a:rPr lang="en-US"/>
            <a:t>• Πολιτισμικό Κεφάλαιο → προνόμια</a:t>
          </a:r>
        </a:p>
      </dgm:t>
    </dgm:pt>
    <dgm:pt modelId="{9FD4D827-C3D4-4A96-9D18-344444525A7E}" type="parTrans" cxnId="{0B11A748-1982-4242-9AF3-9DD877D80A6C}">
      <dgm:prSet/>
      <dgm:spPr/>
      <dgm:t>
        <a:bodyPr/>
        <a:lstStyle/>
        <a:p>
          <a:endParaRPr lang="en-US"/>
        </a:p>
      </dgm:t>
    </dgm:pt>
    <dgm:pt modelId="{AA9F823B-A906-4828-BFDF-C5954A399DAB}" type="sibTrans" cxnId="{0B11A748-1982-4242-9AF3-9DD877D80A6C}">
      <dgm:prSet/>
      <dgm:spPr/>
      <dgm:t>
        <a:bodyPr/>
        <a:lstStyle/>
        <a:p>
          <a:endParaRPr lang="en-US"/>
        </a:p>
      </dgm:t>
    </dgm:pt>
    <dgm:pt modelId="{97F3436C-4796-43E0-8C50-28FDEF7F05A9}">
      <dgm:prSet/>
      <dgm:spPr/>
      <dgm:t>
        <a:bodyPr/>
        <a:lstStyle/>
        <a:p>
          <a:r>
            <a:rPr lang="en-US"/>
            <a:t>• Κοινωνική Αναπαραγωγή → οι ανισότητες συνεχίζονται</a:t>
          </a:r>
        </a:p>
      </dgm:t>
    </dgm:pt>
    <dgm:pt modelId="{E85BA8D5-0AEE-4BDA-A6C5-55E44D248C88}" type="parTrans" cxnId="{1925AC9D-2893-4DD8-8899-315DBAA6F20F}">
      <dgm:prSet/>
      <dgm:spPr/>
      <dgm:t>
        <a:bodyPr/>
        <a:lstStyle/>
        <a:p>
          <a:endParaRPr lang="en-US"/>
        </a:p>
      </dgm:t>
    </dgm:pt>
    <dgm:pt modelId="{621430DF-02F3-4F3B-9F4E-717CE5A9E01F}" type="sibTrans" cxnId="{1925AC9D-2893-4DD8-8899-315DBAA6F20F}">
      <dgm:prSet/>
      <dgm:spPr/>
      <dgm:t>
        <a:bodyPr/>
        <a:lstStyle/>
        <a:p>
          <a:endParaRPr lang="en-US"/>
        </a:p>
      </dgm:t>
    </dgm:pt>
    <dgm:pt modelId="{94A12C3A-AFB9-4FD9-986C-B236F169A7A4}">
      <dgm:prSet/>
      <dgm:spPr/>
      <dgm:t>
        <a:bodyPr/>
        <a:lstStyle/>
        <a:p>
          <a:r>
            <a:rPr lang="en-US"/>
            <a:t>Το σχολείο δεν είναι ουδέτερο</a:t>
          </a:r>
        </a:p>
      </dgm:t>
    </dgm:pt>
    <dgm:pt modelId="{019C216A-75AF-4CEF-A1A9-F6BF36C8B9B0}" type="parTrans" cxnId="{1A05715A-9329-4B6C-B569-F3E1139FDD09}">
      <dgm:prSet/>
      <dgm:spPr/>
      <dgm:t>
        <a:bodyPr/>
        <a:lstStyle/>
        <a:p>
          <a:endParaRPr lang="en-US"/>
        </a:p>
      </dgm:t>
    </dgm:pt>
    <dgm:pt modelId="{03E538D5-FFB4-4A1B-9A6D-3057E53A3654}" type="sibTrans" cxnId="{1A05715A-9329-4B6C-B569-F3E1139FDD09}">
      <dgm:prSet/>
      <dgm:spPr/>
      <dgm:t>
        <a:bodyPr/>
        <a:lstStyle/>
        <a:p>
          <a:endParaRPr lang="en-US"/>
        </a:p>
      </dgm:t>
    </dgm:pt>
    <dgm:pt modelId="{1B26252C-1092-F542-AC24-FA03FEDE8E86}" type="pres">
      <dgm:prSet presAssocID="{2311AA64-3A88-416E-AFE1-3908291D2125}" presName="vert0" presStyleCnt="0">
        <dgm:presLayoutVars>
          <dgm:dir/>
          <dgm:animOne val="branch"/>
          <dgm:animLvl val="lvl"/>
        </dgm:presLayoutVars>
      </dgm:prSet>
      <dgm:spPr/>
    </dgm:pt>
    <dgm:pt modelId="{B8FA25E8-0581-C549-8C52-F3C87CD1EDA1}" type="pres">
      <dgm:prSet presAssocID="{7D306611-F5C7-4D87-9D39-3C66E096DFB6}" presName="thickLine" presStyleLbl="alignNode1" presStyleIdx="0" presStyleCnt="3"/>
      <dgm:spPr/>
    </dgm:pt>
    <dgm:pt modelId="{5A70C3CA-1BA8-A849-99B5-F604C0DD6366}" type="pres">
      <dgm:prSet presAssocID="{7D306611-F5C7-4D87-9D39-3C66E096DFB6}" presName="horz1" presStyleCnt="0"/>
      <dgm:spPr/>
    </dgm:pt>
    <dgm:pt modelId="{4DB2C3F4-05DF-674D-A60B-4C9B8C9E07D9}" type="pres">
      <dgm:prSet presAssocID="{7D306611-F5C7-4D87-9D39-3C66E096DFB6}" presName="tx1" presStyleLbl="revTx" presStyleIdx="0" presStyleCnt="3"/>
      <dgm:spPr/>
    </dgm:pt>
    <dgm:pt modelId="{F1252C22-8464-F841-BA57-53D3F76ACBC4}" type="pres">
      <dgm:prSet presAssocID="{7D306611-F5C7-4D87-9D39-3C66E096DFB6}" presName="vert1" presStyleCnt="0"/>
      <dgm:spPr/>
    </dgm:pt>
    <dgm:pt modelId="{DA5C61C2-A445-FC45-AB29-91C066F2B2CD}" type="pres">
      <dgm:prSet presAssocID="{97F3436C-4796-43E0-8C50-28FDEF7F05A9}" presName="thickLine" presStyleLbl="alignNode1" presStyleIdx="1" presStyleCnt="3"/>
      <dgm:spPr/>
    </dgm:pt>
    <dgm:pt modelId="{4E752E0F-0143-A04F-92D9-888FF293412B}" type="pres">
      <dgm:prSet presAssocID="{97F3436C-4796-43E0-8C50-28FDEF7F05A9}" presName="horz1" presStyleCnt="0"/>
      <dgm:spPr/>
    </dgm:pt>
    <dgm:pt modelId="{B6B73A8A-8105-C446-9620-71399A99AF16}" type="pres">
      <dgm:prSet presAssocID="{97F3436C-4796-43E0-8C50-28FDEF7F05A9}" presName="tx1" presStyleLbl="revTx" presStyleIdx="1" presStyleCnt="3"/>
      <dgm:spPr/>
    </dgm:pt>
    <dgm:pt modelId="{67AA05F5-D544-9346-904F-15E6A0EBCB01}" type="pres">
      <dgm:prSet presAssocID="{97F3436C-4796-43E0-8C50-28FDEF7F05A9}" presName="vert1" presStyleCnt="0"/>
      <dgm:spPr/>
    </dgm:pt>
    <dgm:pt modelId="{F4FB4E27-22E8-024D-9DF7-F8CCCA811F91}" type="pres">
      <dgm:prSet presAssocID="{94A12C3A-AFB9-4FD9-986C-B236F169A7A4}" presName="thickLine" presStyleLbl="alignNode1" presStyleIdx="2" presStyleCnt="3"/>
      <dgm:spPr/>
    </dgm:pt>
    <dgm:pt modelId="{6DCFE08F-81CE-AD45-87CA-A82A8607C3C9}" type="pres">
      <dgm:prSet presAssocID="{94A12C3A-AFB9-4FD9-986C-B236F169A7A4}" presName="horz1" presStyleCnt="0"/>
      <dgm:spPr/>
    </dgm:pt>
    <dgm:pt modelId="{AAB1D219-C0F2-E041-B87A-F2780EBD42B2}" type="pres">
      <dgm:prSet presAssocID="{94A12C3A-AFB9-4FD9-986C-B236F169A7A4}" presName="tx1" presStyleLbl="revTx" presStyleIdx="2" presStyleCnt="3"/>
      <dgm:spPr/>
    </dgm:pt>
    <dgm:pt modelId="{AF5ED284-0027-D043-A891-A96D7625D349}" type="pres">
      <dgm:prSet presAssocID="{94A12C3A-AFB9-4FD9-986C-B236F169A7A4}" presName="vert1" presStyleCnt="0"/>
      <dgm:spPr/>
    </dgm:pt>
  </dgm:ptLst>
  <dgm:cxnLst>
    <dgm:cxn modelId="{0B11A748-1982-4242-9AF3-9DD877D80A6C}" srcId="{2311AA64-3A88-416E-AFE1-3908291D2125}" destId="{7D306611-F5C7-4D87-9D39-3C66E096DFB6}" srcOrd="0" destOrd="0" parTransId="{9FD4D827-C3D4-4A96-9D18-344444525A7E}" sibTransId="{AA9F823B-A906-4828-BFDF-C5954A399DAB}"/>
    <dgm:cxn modelId="{1A05715A-9329-4B6C-B569-F3E1139FDD09}" srcId="{2311AA64-3A88-416E-AFE1-3908291D2125}" destId="{94A12C3A-AFB9-4FD9-986C-B236F169A7A4}" srcOrd="2" destOrd="0" parTransId="{019C216A-75AF-4CEF-A1A9-F6BF36C8B9B0}" sibTransId="{03E538D5-FFB4-4A1B-9A6D-3057E53A3654}"/>
    <dgm:cxn modelId="{AF4F3E62-1D98-7241-A6DD-1DA57560229B}" type="presOf" srcId="{97F3436C-4796-43E0-8C50-28FDEF7F05A9}" destId="{B6B73A8A-8105-C446-9620-71399A99AF16}" srcOrd="0" destOrd="0" presId="urn:microsoft.com/office/officeart/2008/layout/LinedList"/>
    <dgm:cxn modelId="{0F3F1685-A119-6446-B3F6-8590B9A3CFD4}" type="presOf" srcId="{2311AA64-3A88-416E-AFE1-3908291D2125}" destId="{1B26252C-1092-F542-AC24-FA03FEDE8E86}" srcOrd="0" destOrd="0" presId="urn:microsoft.com/office/officeart/2008/layout/LinedList"/>
    <dgm:cxn modelId="{1925AC9D-2893-4DD8-8899-315DBAA6F20F}" srcId="{2311AA64-3A88-416E-AFE1-3908291D2125}" destId="{97F3436C-4796-43E0-8C50-28FDEF7F05A9}" srcOrd="1" destOrd="0" parTransId="{E85BA8D5-0AEE-4BDA-A6C5-55E44D248C88}" sibTransId="{621430DF-02F3-4F3B-9F4E-717CE5A9E01F}"/>
    <dgm:cxn modelId="{56C821EC-C4B8-2F4F-85D6-BBDC47FAD9FA}" type="presOf" srcId="{7D306611-F5C7-4D87-9D39-3C66E096DFB6}" destId="{4DB2C3F4-05DF-674D-A60B-4C9B8C9E07D9}" srcOrd="0" destOrd="0" presId="urn:microsoft.com/office/officeart/2008/layout/LinedList"/>
    <dgm:cxn modelId="{B1E661F5-2D5E-ED48-A6F5-24BB398CA86D}" type="presOf" srcId="{94A12C3A-AFB9-4FD9-986C-B236F169A7A4}" destId="{AAB1D219-C0F2-E041-B87A-F2780EBD42B2}" srcOrd="0" destOrd="0" presId="urn:microsoft.com/office/officeart/2008/layout/LinedList"/>
    <dgm:cxn modelId="{94225FF8-45B5-5846-927D-94EA7BE14FFB}" type="presParOf" srcId="{1B26252C-1092-F542-AC24-FA03FEDE8E86}" destId="{B8FA25E8-0581-C549-8C52-F3C87CD1EDA1}" srcOrd="0" destOrd="0" presId="urn:microsoft.com/office/officeart/2008/layout/LinedList"/>
    <dgm:cxn modelId="{ADBF1CDD-164A-3844-8FE5-4055D8EC1EAE}" type="presParOf" srcId="{1B26252C-1092-F542-AC24-FA03FEDE8E86}" destId="{5A70C3CA-1BA8-A849-99B5-F604C0DD6366}" srcOrd="1" destOrd="0" presId="urn:microsoft.com/office/officeart/2008/layout/LinedList"/>
    <dgm:cxn modelId="{1B190284-4A12-8540-A941-572BC2C2ECBD}" type="presParOf" srcId="{5A70C3CA-1BA8-A849-99B5-F604C0DD6366}" destId="{4DB2C3F4-05DF-674D-A60B-4C9B8C9E07D9}" srcOrd="0" destOrd="0" presId="urn:microsoft.com/office/officeart/2008/layout/LinedList"/>
    <dgm:cxn modelId="{15CF2067-699D-C844-93F8-24FCDFF00D2B}" type="presParOf" srcId="{5A70C3CA-1BA8-A849-99B5-F604C0DD6366}" destId="{F1252C22-8464-F841-BA57-53D3F76ACBC4}" srcOrd="1" destOrd="0" presId="urn:microsoft.com/office/officeart/2008/layout/LinedList"/>
    <dgm:cxn modelId="{5BAEFB5F-003A-C647-822A-679EF9C4FF7D}" type="presParOf" srcId="{1B26252C-1092-F542-AC24-FA03FEDE8E86}" destId="{DA5C61C2-A445-FC45-AB29-91C066F2B2CD}" srcOrd="2" destOrd="0" presId="urn:microsoft.com/office/officeart/2008/layout/LinedList"/>
    <dgm:cxn modelId="{1C5714A8-2488-824E-9C94-46B4806940A5}" type="presParOf" srcId="{1B26252C-1092-F542-AC24-FA03FEDE8E86}" destId="{4E752E0F-0143-A04F-92D9-888FF293412B}" srcOrd="3" destOrd="0" presId="urn:microsoft.com/office/officeart/2008/layout/LinedList"/>
    <dgm:cxn modelId="{5EA7B498-F414-E44B-80C9-DE589EEE7165}" type="presParOf" srcId="{4E752E0F-0143-A04F-92D9-888FF293412B}" destId="{B6B73A8A-8105-C446-9620-71399A99AF16}" srcOrd="0" destOrd="0" presId="urn:microsoft.com/office/officeart/2008/layout/LinedList"/>
    <dgm:cxn modelId="{5BA2CEFC-B252-C24E-9C6A-65A7D6838FCA}" type="presParOf" srcId="{4E752E0F-0143-A04F-92D9-888FF293412B}" destId="{67AA05F5-D544-9346-904F-15E6A0EBCB01}" srcOrd="1" destOrd="0" presId="urn:microsoft.com/office/officeart/2008/layout/LinedList"/>
    <dgm:cxn modelId="{123F220D-BAE6-5D4B-9558-5661D35A8C25}" type="presParOf" srcId="{1B26252C-1092-F542-AC24-FA03FEDE8E86}" destId="{F4FB4E27-22E8-024D-9DF7-F8CCCA811F91}" srcOrd="4" destOrd="0" presId="urn:microsoft.com/office/officeart/2008/layout/LinedList"/>
    <dgm:cxn modelId="{D04EAC1A-6EAA-DD42-96F5-4D3309947A6E}" type="presParOf" srcId="{1B26252C-1092-F542-AC24-FA03FEDE8E86}" destId="{6DCFE08F-81CE-AD45-87CA-A82A8607C3C9}" srcOrd="5" destOrd="0" presId="urn:microsoft.com/office/officeart/2008/layout/LinedList"/>
    <dgm:cxn modelId="{140FF897-CC2A-1E4E-A57F-9F226C1DF1F2}" type="presParOf" srcId="{6DCFE08F-81CE-AD45-87CA-A82A8607C3C9}" destId="{AAB1D219-C0F2-E041-B87A-F2780EBD42B2}" srcOrd="0" destOrd="0" presId="urn:microsoft.com/office/officeart/2008/layout/LinedList"/>
    <dgm:cxn modelId="{2300232B-8AAC-BB46-8995-4766B3D1308F}" type="presParOf" srcId="{6DCFE08F-81CE-AD45-87CA-A82A8607C3C9}" destId="{AF5ED284-0027-D043-A891-A96D7625D34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9568027-7DE7-4F5B-B1AD-80FAB5591179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B9AC5E79-0F44-4862-86AB-0F742FC17E38}">
      <dgm:prSet/>
      <dgm:spPr/>
      <dgm:t>
        <a:bodyPr/>
        <a:lstStyle/>
        <a:p>
          <a:r>
            <a:rPr lang="en-US"/>
            <a:t>• Εκπαίδευση για χειραφέτηση</a:t>
          </a:r>
        </a:p>
      </dgm:t>
    </dgm:pt>
    <dgm:pt modelId="{40920441-62A4-4AF0-B3AF-925F2F47E604}" type="parTrans" cxnId="{6F353535-1A30-4483-8136-0F105A08EE0B}">
      <dgm:prSet/>
      <dgm:spPr/>
      <dgm:t>
        <a:bodyPr/>
        <a:lstStyle/>
        <a:p>
          <a:endParaRPr lang="en-US"/>
        </a:p>
      </dgm:t>
    </dgm:pt>
    <dgm:pt modelId="{E7DF25D5-DF59-4979-A2CC-150AB44E4BAD}" type="sibTrans" cxnId="{6F353535-1A30-4483-8136-0F105A08EE0B}">
      <dgm:prSet/>
      <dgm:spPr/>
      <dgm:t>
        <a:bodyPr/>
        <a:lstStyle/>
        <a:p>
          <a:endParaRPr lang="en-US"/>
        </a:p>
      </dgm:t>
    </dgm:pt>
    <dgm:pt modelId="{C3AEB1A3-4AB3-49C0-B5DD-EFA40DA03449}">
      <dgm:prSet/>
      <dgm:spPr/>
      <dgm:t>
        <a:bodyPr/>
        <a:lstStyle/>
        <a:p>
          <a:r>
            <a:rPr lang="en-US"/>
            <a:t>• Κριτική σκέψη &amp; δράση</a:t>
          </a:r>
        </a:p>
      </dgm:t>
    </dgm:pt>
    <dgm:pt modelId="{ACDE8F61-8F1D-404B-866C-B576BD901CC6}" type="parTrans" cxnId="{49282737-67CE-436E-B85D-3B5D3F037416}">
      <dgm:prSet/>
      <dgm:spPr/>
      <dgm:t>
        <a:bodyPr/>
        <a:lstStyle/>
        <a:p>
          <a:endParaRPr lang="en-US"/>
        </a:p>
      </dgm:t>
    </dgm:pt>
    <dgm:pt modelId="{B8BB99D4-22F3-42B7-AD49-162682366111}" type="sibTrans" cxnId="{49282737-67CE-436E-B85D-3B5D3F037416}">
      <dgm:prSet/>
      <dgm:spPr/>
      <dgm:t>
        <a:bodyPr/>
        <a:lstStyle/>
        <a:p>
          <a:endParaRPr lang="en-US"/>
        </a:p>
      </dgm:t>
    </dgm:pt>
    <dgm:pt modelId="{DE49D8D7-8E78-4A3F-9C4F-CD7F0152ECCC}">
      <dgm:prSet/>
      <dgm:spPr/>
      <dgm:t>
        <a:bodyPr/>
        <a:lstStyle/>
        <a:p>
          <a:r>
            <a:rPr lang="en-US"/>
            <a:t>• Οι μαθητές συν-δημιουργοί γνώσης</a:t>
          </a:r>
        </a:p>
      </dgm:t>
    </dgm:pt>
    <dgm:pt modelId="{06E03395-2975-4D74-8C21-72EEEF599C5A}" type="parTrans" cxnId="{3598F406-2E7F-4B10-BB0A-9F9C25AA5232}">
      <dgm:prSet/>
      <dgm:spPr/>
      <dgm:t>
        <a:bodyPr/>
        <a:lstStyle/>
        <a:p>
          <a:endParaRPr lang="en-US"/>
        </a:p>
      </dgm:t>
    </dgm:pt>
    <dgm:pt modelId="{FB524682-FCE0-418D-A747-EA7D0A4C9BE2}" type="sibTrans" cxnId="{3598F406-2E7F-4B10-BB0A-9F9C25AA5232}">
      <dgm:prSet/>
      <dgm:spPr/>
      <dgm:t>
        <a:bodyPr/>
        <a:lstStyle/>
        <a:p>
          <a:endParaRPr lang="en-US"/>
        </a:p>
      </dgm:t>
    </dgm:pt>
    <dgm:pt modelId="{4B1349AE-70D1-4E24-B644-A1048FFECB74}">
      <dgm:prSet/>
      <dgm:spPr/>
      <dgm:t>
        <a:bodyPr/>
        <a:lstStyle/>
        <a:p>
          <a:r>
            <a:rPr lang="en-US"/>
            <a:t>«Η εκπαίδευση είναι πράξη ελευθερίας»</a:t>
          </a:r>
        </a:p>
      </dgm:t>
    </dgm:pt>
    <dgm:pt modelId="{1692FBCB-3110-44E7-9311-2FB2A62828A5}" type="parTrans" cxnId="{CBE7418A-ADE0-4995-B7EE-D9648C9A528C}">
      <dgm:prSet/>
      <dgm:spPr/>
      <dgm:t>
        <a:bodyPr/>
        <a:lstStyle/>
        <a:p>
          <a:endParaRPr lang="en-US"/>
        </a:p>
      </dgm:t>
    </dgm:pt>
    <dgm:pt modelId="{2831F07D-2894-4132-8877-7506AAA9E837}" type="sibTrans" cxnId="{CBE7418A-ADE0-4995-B7EE-D9648C9A528C}">
      <dgm:prSet/>
      <dgm:spPr/>
      <dgm:t>
        <a:bodyPr/>
        <a:lstStyle/>
        <a:p>
          <a:endParaRPr lang="en-US"/>
        </a:p>
      </dgm:t>
    </dgm:pt>
    <dgm:pt modelId="{03D3EA45-9C21-EE49-B3B0-1EBE1CEFF883}" type="pres">
      <dgm:prSet presAssocID="{A9568027-7DE7-4F5B-B1AD-80FAB5591179}" presName="vert0" presStyleCnt="0">
        <dgm:presLayoutVars>
          <dgm:dir/>
          <dgm:animOne val="branch"/>
          <dgm:animLvl val="lvl"/>
        </dgm:presLayoutVars>
      </dgm:prSet>
      <dgm:spPr/>
    </dgm:pt>
    <dgm:pt modelId="{5531CEA9-DC99-0144-B063-DD2FD6E0AF43}" type="pres">
      <dgm:prSet presAssocID="{B9AC5E79-0F44-4862-86AB-0F742FC17E38}" presName="thickLine" presStyleLbl="alignNode1" presStyleIdx="0" presStyleCnt="4"/>
      <dgm:spPr/>
    </dgm:pt>
    <dgm:pt modelId="{487AB209-C908-A142-847A-DCBA1F1105BF}" type="pres">
      <dgm:prSet presAssocID="{B9AC5E79-0F44-4862-86AB-0F742FC17E38}" presName="horz1" presStyleCnt="0"/>
      <dgm:spPr/>
    </dgm:pt>
    <dgm:pt modelId="{45D04CDA-3976-0A44-87A7-CE73439EFDCD}" type="pres">
      <dgm:prSet presAssocID="{B9AC5E79-0F44-4862-86AB-0F742FC17E38}" presName="tx1" presStyleLbl="revTx" presStyleIdx="0" presStyleCnt="4"/>
      <dgm:spPr/>
    </dgm:pt>
    <dgm:pt modelId="{EFBAEF6F-E6B6-0446-9CCF-6BB3F55C80FE}" type="pres">
      <dgm:prSet presAssocID="{B9AC5E79-0F44-4862-86AB-0F742FC17E38}" presName="vert1" presStyleCnt="0"/>
      <dgm:spPr/>
    </dgm:pt>
    <dgm:pt modelId="{99680F15-DF10-D14F-BF22-0BCBB29DD4F5}" type="pres">
      <dgm:prSet presAssocID="{C3AEB1A3-4AB3-49C0-B5DD-EFA40DA03449}" presName="thickLine" presStyleLbl="alignNode1" presStyleIdx="1" presStyleCnt="4"/>
      <dgm:spPr/>
    </dgm:pt>
    <dgm:pt modelId="{BB45DFF3-920F-5C4A-AD0D-2BA60F3EB1DF}" type="pres">
      <dgm:prSet presAssocID="{C3AEB1A3-4AB3-49C0-B5DD-EFA40DA03449}" presName="horz1" presStyleCnt="0"/>
      <dgm:spPr/>
    </dgm:pt>
    <dgm:pt modelId="{E9FE3F0A-09E2-FB4D-A0EC-6B7191E024E6}" type="pres">
      <dgm:prSet presAssocID="{C3AEB1A3-4AB3-49C0-B5DD-EFA40DA03449}" presName="tx1" presStyleLbl="revTx" presStyleIdx="1" presStyleCnt="4"/>
      <dgm:spPr/>
    </dgm:pt>
    <dgm:pt modelId="{38F36293-DCCA-884D-A0E9-0FBCB3EFA936}" type="pres">
      <dgm:prSet presAssocID="{C3AEB1A3-4AB3-49C0-B5DD-EFA40DA03449}" presName="vert1" presStyleCnt="0"/>
      <dgm:spPr/>
    </dgm:pt>
    <dgm:pt modelId="{628FD7F8-E29A-C44D-8412-F577EE0AE3FE}" type="pres">
      <dgm:prSet presAssocID="{DE49D8D7-8E78-4A3F-9C4F-CD7F0152ECCC}" presName="thickLine" presStyleLbl="alignNode1" presStyleIdx="2" presStyleCnt="4"/>
      <dgm:spPr/>
    </dgm:pt>
    <dgm:pt modelId="{8B65340E-73BA-3E4B-8E97-12D26613B6CD}" type="pres">
      <dgm:prSet presAssocID="{DE49D8D7-8E78-4A3F-9C4F-CD7F0152ECCC}" presName="horz1" presStyleCnt="0"/>
      <dgm:spPr/>
    </dgm:pt>
    <dgm:pt modelId="{DEDF2F64-81A2-4344-9EBF-F5C79EED9ACA}" type="pres">
      <dgm:prSet presAssocID="{DE49D8D7-8E78-4A3F-9C4F-CD7F0152ECCC}" presName="tx1" presStyleLbl="revTx" presStyleIdx="2" presStyleCnt="4"/>
      <dgm:spPr/>
    </dgm:pt>
    <dgm:pt modelId="{4AC6B6AA-003A-694E-B0A8-4888D9F5536C}" type="pres">
      <dgm:prSet presAssocID="{DE49D8D7-8E78-4A3F-9C4F-CD7F0152ECCC}" presName="vert1" presStyleCnt="0"/>
      <dgm:spPr/>
    </dgm:pt>
    <dgm:pt modelId="{00C130C4-51E0-3B49-A9F3-B513D7375281}" type="pres">
      <dgm:prSet presAssocID="{4B1349AE-70D1-4E24-B644-A1048FFECB74}" presName="thickLine" presStyleLbl="alignNode1" presStyleIdx="3" presStyleCnt="4"/>
      <dgm:spPr/>
    </dgm:pt>
    <dgm:pt modelId="{9CED253F-3FEB-C64E-A710-BCC51A3DB947}" type="pres">
      <dgm:prSet presAssocID="{4B1349AE-70D1-4E24-B644-A1048FFECB74}" presName="horz1" presStyleCnt="0"/>
      <dgm:spPr/>
    </dgm:pt>
    <dgm:pt modelId="{43C6A643-0268-C24E-ACB4-A94FBDA8D3B4}" type="pres">
      <dgm:prSet presAssocID="{4B1349AE-70D1-4E24-B644-A1048FFECB74}" presName="tx1" presStyleLbl="revTx" presStyleIdx="3" presStyleCnt="4"/>
      <dgm:spPr/>
    </dgm:pt>
    <dgm:pt modelId="{CCE6EC0E-EE5D-B248-B6F7-6A3442FF717D}" type="pres">
      <dgm:prSet presAssocID="{4B1349AE-70D1-4E24-B644-A1048FFECB74}" presName="vert1" presStyleCnt="0"/>
      <dgm:spPr/>
    </dgm:pt>
  </dgm:ptLst>
  <dgm:cxnLst>
    <dgm:cxn modelId="{3598F406-2E7F-4B10-BB0A-9F9C25AA5232}" srcId="{A9568027-7DE7-4F5B-B1AD-80FAB5591179}" destId="{DE49D8D7-8E78-4A3F-9C4F-CD7F0152ECCC}" srcOrd="2" destOrd="0" parTransId="{06E03395-2975-4D74-8C21-72EEEF599C5A}" sibTransId="{FB524682-FCE0-418D-A747-EA7D0A4C9BE2}"/>
    <dgm:cxn modelId="{6F353535-1A30-4483-8136-0F105A08EE0B}" srcId="{A9568027-7DE7-4F5B-B1AD-80FAB5591179}" destId="{B9AC5E79-0F44-4862-86AB-0F742FC17E38}" srcOrd="0" destOrd="0" parTransId="{40920441-62A4-4AF0-B3AF-925F2F47E604}" sibTransId="{E7DF25D5-DF59-4979-A2CC-150AB44E4BAD}"/>
    <dgm:cxn modelId="{49282737-67CE-436E-B85D-3B5D3F037416}" srcId="{A9568027-7DE7-4F5B-B1AD-80FAB5591179}" destId="{C3AEB1A3-4AB3-49C0-B5DD-EFA40DA03449}" srcOrd="1" destOrd="0" parTransId="{ACDE8F61-8F1D-404B-866C-B576BD901CC6}" sibTransId="{B8BB99D4-22F3-42B7-AD49-162682366111}"/>
    <dgm:cxn modelId="{F8816955-09EF-9C41-A8F3-A8BCAF259992}" type="presOf" srcId="{A9568027-7DE7-4F5B-B1AD-80FAB5591179}" destId="{03D3EA45-9C21-EE49-B3B0-1EBE1CEFF883}" srcOrd="0" destOrd="0" presId="urn:microsoft.com/office/officeart/2008/layout/LinedList"/>
    <dgm:cxn modelId="{A37FAB88-6136-BE46-ADF9-708FF66BE272}" type="presOf" srcId="{C3AEB1A3-4AB3-49C0-B5DD-EFA40DA03449}" destId="{E9FE3F0A-09E2-FB4D-A0EC-6B7191E024E6}" srcOrd="0" destOrd="0" presId="urn:microsoft.com/office/officeart/2008/layout/LinedList"/>
    <dgm:cxn modelId="{CBE7418A-ADE0-4995-B7EE-D9648C9A528C}" srcId="{A9568027-7DE7-4F5B-B1AD-80FAB5591179}" destId="{4B1349AE-70D1-4E24-B644-A1048FFECB74}" srcOrd="3" destOrd="0" parTransId="{1692FBCB-3110-44E7-9311-2FB2A62828A5}" sibTransId="{2831F07D-2894-4132-8877-7506AAA9E837}"/>
    <dgm:cxn modelId="{5B9547C5-D998-714E-AAA6-FAA86CE3C0CB}" type="presOf" srcId="{B9AC5E79-0F44-4862-86AB-0F742FC17E38}" destId="{45D04CDA-3976-0A44-87A7-CE73439EFDCD}" srcOrd="0" destOrd="0" presId="urn:microsoft.com/office/officeart/2008/layout/LinedList"/>
    <dgm:cxn modelId="{AFB76EEB-D0DC-8848-BBE1-3DDCDEFD4F50}" type="presOf" srcId="{4B1349AE-70D1-4E24-B644-A1048FFECB74}" destId="{43C6A643-0268-C24E-ACB4-A94FBDA8D3B4}" srcOrd="0" destOrd="0" presId="urn:microsoft.com/office/officeart/2008/layout/LinedList"/>
    <dgm:cxn modelId="{9E8EF5ED-BC91-9F48-ADED-1FFD91B7511A}" type="presOf" srcId="{DE49D8D7-8E78-4A3F-9C4F-CD7F0152ECCC}" destId="{DEDF2F64-81A2-4344-9EBF-F5C79EED9ACA}" srcOrd="0" destOrd="0" presId="urn:microsoft.com/office/officeart/2008/layout/LinedList"/>
    <dgm:cxn modelId="{8F6F77AB-8CEC-D24D-9513-3B9771D0D9AC}" type="presParOf" srcId="{03D3EA45-9C21-EE49-B3B0-1EBE1CEFF883}" destId="{5531CEA9-DC99-0144-B063-DD2FD6E0AF43}" srcOrd="0" destOrd="0" presId="urn:microsoft.com/office/officeart/2008/layout/LinedList"/>
    <dgm:cxn modelId="{8B0A937A-2F10-F047-8B17-5340A60B91B7}" type="presParOf" srcId="{03D3EA45-9C21-EE49-B3B0-1EBE1CEFF883}" destId="{487AB209-C908-A142-847A-DCBA1F1105BF}" srcOrd="1" destOrd="0" presId="urn:microsoft.com/office/officeart/2008/layout/LinedList"/>
    <dgm:cxn modelId="{437292EB-F6B1-7144-98D4-FD5E2A292BEE}" type="presParOf" srcId="{487AB209-C908-A142-847A-DCBA1F1105BF}" destId="{45D04CDA-3976-0A44-87A7-CE73439EFDCD}" srcOrd="0" destOrd="0" presId="urn:microsoft.com/office/officeart/2008/layout/LinedList"/>
    <dgm:cxn modelId="{B32CD3B1-55A5-E04E-9F94-F6ED9418CE20}" type="presParOf" srcId="{487AB209-C908-A142-847A-DCBA1F1105BF}" destId="{EFBAEF6F-E6B6-0446-9CCF-6BB3F55C80FE}" srcOrd="1" destOrd="0" presId="urn:microsoft.com/office/officeart/2008/layout/LinedList"/>
    <dgm:cxn modelId="{AB71A024-16A3-6643-8E51-940837EA4709}" type="presParOf" srcId="{03D3EA45-9C21-EE49-B3B0-1EBE1CEFF883}" destId="{99680F15-DF10-D14F-BF22-0BCBB29DD4F5}" srcOrd="2" destOrd="0" presId="urn:microsoft.com/office/officeart/2008/layout/LinedList"/>
    <dgm:cxn modelId="{C78F9F8B-A56F-9948-964A-0D0182C8F826}" type="presParOf" srcId="{03D3EA45-9C21-EE49-B3B0-1EBE1CEFF883}" destId="{BB45DFF3-920F-5C4A-AD0D-2BA60F3EB1DF}" srcOrd="3" destOrd="0" presId="urn:microsoft.com/office/officeart/2008/layout/LinedList"/>
    <dgm:cxn modelId="{7ACFE4D7-E9A9-DE47-8F32-B1DBD2AC4814}" type="presParOf" srcId="{BB45DFF3-920F-5C4A-AD0D-2BA60F3EB1DF}" destId="{E9FE3F0A-09E2-FB4D-A0EC-6B7191E024E6}" srcOrd="0" destOrd="0" presId="urn:microsoft.com/office/officeart/2008/layout/LinedList"/>
    <dgm:cxn modelId="{99091B59-5815-CC49-BFD6-A0ECEA1B05EA}" type="presParOf" srcId="{BB45DFF3-920F-5C4A-AD0D-2BA60F3EB1DF}" destId="{38F36293-DCCA-884D-A0E9-0FBCB3EFA936}" srcOrd="1" destOrd="0" presId="urn:microsoft.com/office/officeart/2008/layout/LinedList"/>
    <dgm:cxn modelId="{E3688AC1-6624-954A-AA2F-9700217505BE}" type="presParOf" srcId="{03D3EA45-9C21-EE49-B3B0-1EBE1CEFF883}" destId="{628FD7F8-E29A-C44D-8412-F577EE0AE3FE}" srcOrd="4" destOrd="0" presId="urn:microsoft.com/office/officeart/2008/layout/LinedList"/>
    <dgm:cxn modelId="{97449041-D03C-1841-87DB-E6035A20CBE7}" type="presParOf" srcId="{03D3EA45-9C21-EE49-B3B0-1EBE1CEFF883}" destId="{8B65340E-73BA-3E4B-8E97-12D26613B6CD}" srcOrd="5" destOrd="0" presId="urn:microsoft.com/office/officeart/2008/layout/LinedList"/>
    <dgm:cxn modelId="{F088BECF-8829-B747-B8A5-3433DDCF2DA2}" type="presParOf" srcId="{8B65340E-73BA-3E4B-8E97-12D26613B6CD}" destId="{DEDF2F64-81A2-4344-9EBF-F5C79EED9ACA}" srcOrd="0" destOrd="0" presId="urn:microsoft.com/office/officeart/2008/layout/LinedList"/>
    <dgm:cxn modelId="{BCBA57B8-029D-4C4E-9293-BEA3D72E4AD1}" type="presParOf" srcId="{8B65340E-73BA-3E4B-8E97-12D26613B6CD}" destId="{4AC6B6AA-003A-694E-B0A8-4888D9F5536C}" srcOrd="1" destOrd="0" presId="urn:microsoft.com/office/officeart/2008/layout/LinedList"/>
    <dgm:cxn modelId="{BEA1A0C0-963A-3B40-93FF-1658D0D69B90}" type="presParOf" srcId="{03D3EA45-9C21-EE49-B3B0-1EBE1CEFF883}" destId="{00C130C4-51E0-3B49-A9F3-B513D7375281}" srcOrd="6" destOrd="0" presId="urn:microsoft.com/office/officeart/2008/layout/LinedList"/>
    <dgm:cxn modelId="{FDA5A714-B04C-DE48-9537-D0A76540B771}" type="presParOf" srcId="{03D3EA45-9C21-EE49-B3B0-1EBE1CEFF883}" destId="{9CED253F-3FEB-C64E-A710-BCC51A3DB947}" srcOrd="7" destOrd="0" presId="urn:microsoft.com/office/officeart/2008/layout/LinedList"/>
    <dgm:cxn modelId="{1C6CC6BE-A998-D849-A036-E8A7010BF199}" type="presParOf" srcId="{9CED253F-3FEB-C64E-A710-BCC51A3DB947}" destId="{43C6A643-0268-C24E-ACB4-A94FBDA8D3B4}" srcOrd="0" destOrd="0" presId="urn:microsoft.com/office/officeart/2008/layout/LinedList"/>
    <dgm:cxn modelId="{B51B601D-26AE-3C44-A9EF-EB5F6AEDF97F}" type="presParOf" srcId="{9CED253F-3FEB-C64E-A710-BCC51A3DB947}" destId="{CCE6EC0E-EE5D-B248-B6F7-6A3442FF717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3D77DB0-2317-4299-A30F-49F51CF67E04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AE481F1-1032-4DB9-9C64-F90D84E274A6}">
      <dgm:prSet/>
      <dgm:spPr/>
      <dgm:t>
        <a:bodyPr/>
        <a:lstStyle/>
        <a:p>
          <a:r>
            <a:rPr lang="en-US"/>
            <a:t>• Ισότητα &amp; Εκπαιδευτική Δικαιοσύνη</a:t>
          </a:r>
        </a:p>
      </dgm:t>
    </dgm:pt>
    <dgm:pt modelId="{CB5380D1-D821-4B86-85A8-E146AB624383}" type="parTrans" cxnId="{994E0E9F-D633-43B7-94D1-0879EBA63250}">
      <dgm:prSet/>
      <dgm:spPr/>
      <dgm:t>
        <a:bodyPr/>
        <a:lstStyle/>
        <a:p>
          <a:endParaRPr lang="en-US"/>
        </a:p>
      </dgm:t>
    </dgm:pt>
    <dgm:pt modelId="{B5DC5002-6518-44C2-901A-FA860A823154}" type="sibTrans" cxnId="{994E0E9F-D633-43B7-94D1-0879EBA63250}">
      <dgm:prSet/>
      <dgm:spPr/>
      <dgm:t>
        <a:bodyPr/>
        <a:lstStyle/>
        <a:p>
          <a:endParaRPr lang="en-US"/>
        </a:p>
      </dgm:t>
    </dgm:pt>
    <dgm:pt modelId="{D45A19B7-94FE-4846-BF5F-0E7EC6BCA54D}">
      <dgm:prSet/>
      <dgm:spPr/>
      <dgm:t>
        <a:bodyPr/>
        <a:lstStyle/>
        <a:p>
          <a:r>
            <a:rPr lang="en-US"/>
            <a:t>• Συμπερίληψη &amp; Ετερότητα</a:t>
          </a:r>
        </a:p>
      </dgm:t>
    </dgm:pt>
    <dgm:pt modelId="{C6C59C4B-8BAB-461F-AE17-C71D2762904F}" type="parTrans" cxnId="{92C1D020-1F2C-4632-8343-F86513BF5859}">
      <dgm:prSet/>
      <dgm:spPr/>
      <dgm:t>
        <a:bodyPr/>
        <a:lstStyle/>
        <a:p>
          <a:endParaRPr lang="en-US"/>
        </a:p>
      </dgm:t>
    </dgm:pt>
    <dgm:pt modelId="{54C93A25-631B-4CC5-AFD3-A37C206A9D48}" type="sibTrans" cxnId="{92C1D020-1F2C-4632-8343-F86513BF5859}">
      <dgm:prSet/>
      <dgm:spPr/>
      <dgm:t>
        <a:bodyPr/>
        <a:lstStyle/>
        <a:p>
          <a:endParaRPr lang="en-US"/>
        </a:p>
      </dgm:t>
    </dgm:pt>
    <dgm:pt modelId="{634FD1EF-24F9-4C1E-B974-9A6378D6674E}">
      <dgm:prSet/>
      <dgm:spPr/>
      <dgm:t>
        <a:bodyPr/>
        <a:lstStyle/>
        <a:p>
          <a:r>
            <a:rPr lang="en-US"/>
            <a:t>• Ρόλοι – Ταυτότητες – Στίγμα</a:t>
          </a:r>
        </a:p>
      </dgm:t>
    </dgm:pt>
    <dgm:pt modelId="{4031E313-F440-45FE-A2CE-CB8B4538BE86}" type="parTrans" cxnId="{57958971-CEEE-4329-8E60-5A34CB7A7ED8}">
      <dgm:prSet/>
      <dgm:spPr/>
      <dgm:t>
        <a:bodyPr/>
        <a:lstStyle/>
        <a:p>
          <a:endParaRPr lang="en-US"/>
        </a:p>
      </dgm:t>
    </dgm:pt>
    <dgm:pt modelId="{42ED86B1-0B3E-425D-BCFB-CE82E193FB1A}" type="sibTrans" cxnId="{57958971-CEEE-4329-8E60-5A34CB7A7ED8}">
      <dgm:prSet/>
      <dgm:spPr/>
      <dgm:t>
        <a:bodyPr/>
        <a:lstStyle/>
        <a:p>
          <a:endParaRPr lang="en-US"/>
        </a:p>
      </dgm:t>
    </dgm:pt>
    <dgm:pt modelId="{C3967506-3AF7-4FCC-A174-70E3B4501991}">
      <dgm:prSet/>
      <dgm:spPr/>
      <dgm:t>
        <a:bodyPr/>
        <a:lstStyle/>
        <a:p>
          <a:r>
            <a:rPr lang="en-US"/>
            <a:t>• Πολυπολιτισμικότητα &amp; Διαπολιτισμική Εκπαίδευση</a:t>
          </a:r>
        </a:p>
      </dgm:t>
    </dgm:pt>
    <dgm:pt modelId="{C0D7B2E4-0CCB-49EA-80AD-4A0F7EE72F3F}" type="parTrans" cxnId="{3BB8B38E-76E0-4459-99AC-4F48E93E66D8}">
      <dgm:prSet/>
      <dgm:spPr/>
      <dgm:t>
        <a:bodyPr/>
        <a:lstStyle/>
        <a:p>
          <a:endParaRPr lang="en-US"/>
        </a:p>
      </dgm:t>
    </dgm:pt>
    <dgm:pt modelId="{DBDF1EAC-C756-4069-956C-8692FC9F1008}" type="sibTrans" cxnId="{3BB8B38E-76E0-4459-99AC-4F48E93E66D8}">
      <dgm:prSet/>
      <dgm:spPr/>
      <dgm:t>
        <a:bodyPr/>
        <a:lstStyle/>
        <a:p>
          <a:endParaRPr lang="en-US"/>
        </a:p>
      </dgm:t>
    </dgm:pt>
    <dgm:pt modelId="{7D82D690-A632-4A47-A254-C3B4D74A9CE6}" type="pres">
      <dgm:prSet presAssocID="{A3D77DB0-2317-4299-A30F-49F51CF67E04}" presName="linear" presStyleCnt="0">
        <dgm:presLayoutVars>
          <dgm:animLvl val="lvl"/>
          <dgm:resizeHandles val="exact"/>
        </dgm:presLayoutVars>
      </dgm:prSet>
      <dgm:spPr/>
    </dgm:pt>
    <dgm:pt modelId="{5BA42B4A-CBEB-5D4E-BD28-907102743E5D}" type="pres">
      <dgm:prSet presAssocID="{3AE481F1-1032-4DB9-9C64-F90D84E274A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F5B83B0-76BC-9A46-8B9A-C5C18C76D0A4}" type="pres">
      <dgm:prSet presAssocID="{B5DC5002-6518-44C2-901A-FA860A823154}" presName="spacer" presStyleCnt="0"/>
      <dgm:spPr/>
    </dgm:pt>
    <dgm:pt modelId="{122EAE65-5A1E-6A4E-B420-64CCD9EE547D}" type="pres">
      <dgm:prSet presAssocID="{D45A19B7-94FE-4846-BF5F-0E7EC6BCA54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582770E-28EF-B445-B29C-5EB230C9ABED}" type="pres">
      <dgm:prSet presAssocID="{54C93A25-631B-4CC5-AFD3-A37C206A9D48}" presName="spacer" presStyleCnt="0"/>
      <dgm:spPr/>
    </dgm:pt>
    <dgm:pt modelId="{69F75E7A-809C-624E-B5C8-C8F817341D0D}" type="pres">
      <dgm:prSet presAssocID="{634FD1EF-24F9-4C1E-B974-9A6378D6674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9054B32-522A-EB40-B157-640D02D9102B}" type="pres">
      <dgm:prSet presAssocID="{42ED86B1-0B3E-425D-BCFB-CE82E193FB1A}" presName="spacer" presStyleCnt="0"/>
      <dgm:spPr/>
    </dgm:pt>
    <dgm:pt modelId="{16F5227E-98C9-6B43-9FB5-3B45A95D7365}" type="pres">
      <dgm:prSet presAssocID="{C3967506-3AF7-4FCC-A174-70E3B450199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2C1D020-1F2C-4632-8343-F86513BF5859}" srcId="{A3D77DB0-2317-4299-A30F-49F51CF67E04}" destId="{D45A19B7-94FE-4846-BF5F-0E7EC6BCA54D}" srcOrd="1" destOrd="0" parTransId="{C6C59C4B-8BAB-461F-AE17-C71D2762904F}" sibTransId="{54C93A25-631B-4CC5-AFD3-A37C206A9D48}"/>
    <dgm:cxn modelId="{B782E85F-8AC6-144F-B76E-0EBC36AD47DE}" type="presOf" srcId="{A3D77DB0-2317-4299-A30F-49F51CF67E04}" destId="{7D82D690-A632-4A47-A254-C3B4D74A9CE6}" srcOrd="0" destOrd="0" presId="urn:microsoft.com/office/officeart/2005/8/layout/vList2"/>
    <dgm:cxn modelId="{57958971-CEEE-4329-8E60-5A34CB7A7ED8}" srcId="{A3D77DB0-2317-4299-A30F-49F51CF67E04}" destId="{634FD1EF-24F9-4C1E-B974-9A6378D6674E}" srcOrd="2" destOrd="0" parTransId="{4031E313-F440-45FE-A2CE-CB8B4538BE86}" sibTransId="{42ED86B1-0B3E-425D-BCFB-CE82E193FB1A}"/>
    <dgm:cxn modelId="{11816B76-B499-4C45-ACD7-9C8C140492CA}" type="presOf" srcId="{D45A19B7-94FE-4846-BF5F-0E7EC6BCA54D}" destId="{122EAE65-5A1E-6A4E-B420-64CCD9EE547D}" srcOrd="0" destOrd="0" presId="urn:microsoft.com/office/officeart/2005/8/layout/vList2"/>
    <dgm:cxn modelId="{3BB8B38E-76E0-4459-99AC-4F48E93E66D8}" srcId="{A3D77DB0-2317-4299-A30F-49F51CF67E04}" destId="{C3967506-3AF7-4FCC-A174-70E3B4501991}" srcOrd="3" destOrd="0" parTransId="{C0D7B2E4-0CCB-49EA-80AD-4A0F7EE72F3F}" sibTransId="{DBDF1EAC-C756-4069-956C-8692FC9F1008}"/>
    <dgm:cxn modelId="{994E0E9F-D633-43B7-94D1-0879EBA63250}" srcId="{A3D77DB0-2317-4299-A30F-49F51CF67E04}" destId="{3AE481F1-1032-4DB9-9C64-F90D84E274A6}" srcOrd="0" destOrd="0" parTransId="{CB5380D1-D821-4B86-85A8-E146AB624383}" sibTransId="{B5DC5002-6518-44C2-901A-FA860A823154}"/>
    <dgm:cxn modelId="{7C814EB5-AE28-9545-BB14-2BB29C228964}" type="presOf" srcId="{3AE481F1-1032-4DB9-9C64-F90D84E274A6}" destId="{5BA42B4A-CBEB-5D4E-BD28-907102743E5D}" srcOrd="0" destOrd="0" presId="urn:microsoft.com/office/officeart/2005/8/layout/vList2"/>
    <dgm:cxn modelId="{A9EE9AB8-3B5E-624F-B99E-DEF3F4FDF574}" type="presOf" srcId="{634FD1EF-24F9-4C1E-B974-9A6378D6674E}" destId="{69F75E7A-809C-624E-B5C8-C8F817341D0D}" srcOrd="0" destOrd="0" presId="urn:microsoft.com/office/officeart/2005/8/layout/vList2"/>
    <dgm:cxn modelId="{C6E761EE-8DD4-B04D-9656-7350251760FE}" type="presOf" srcId="{C3967506-3AF7-4FCC-A174-70E3B4501991}" destId="{16F5227E-98C9-6B43-9FB5-3B45A95D7365}" srcOrd="0" destOrd="0" presId="urn:microsoft.com/office/officeart/2005/8/layout/vList2"/>
    <dgm:cxn modelId="{A48505D6-4C97-314E-BD9C-48385DA6FF55}" type="presParOf" srcId="{7D82D690-A632-4A47-A254-C3B4D74A9CE6}" destId="{5BA42B4A-CBEB-5D4E-BD28-907102743E5D}" srcOrd="0" destOrd="0" presId="urn:microsoft.com/office/officeart/2005/8/layout/vList2"/>
    <dgm:cxn modelId="{81F55F2B-D67E-7A4D-9ACD-7C5469CD0E3C}" type="presParOf" srcId="{7D82D690-A632-4A47-A254-C3B4D74A9CE6}" destId="{1F5B83B0-76BC-9A46-8B9A-C5C18C76D0A4}" srcOrd="1" destOrd="0" presId="urn:microsoft.com/office/officeart/2005/8/layout/vList2"/>
    <dgm:cxn modelId="{B50B26F3-8342-9E49-B1C3-56EB005A0FFB}" type="presParOf" srcId="{7D82D690-A632-4A47-A254-C3B4D74A9CE6}" destId="{122EAE65-5A1E-6A4E-B420-64CCD9EE547D}" srcOrd="2" destOrd="0" presId="urn:microsoft.com/office/officeart/2005/8/layout/vList2"/>
    <dgm:cxn modelId="{9BC95F32-11EA-E44E-ACC8-AE0A2A2A0643}" type="presParOf" srcId="{7D82D690-A632-4A47-A254-C3B4D74A9CE6}" destId="{E582770E-28EF-B445-B29C-5EB230C9ABED}" srcOrd="3" destOrd="0" presId="urn:microsoft.com/office/officeart/2005/8/layout/vList2"/>
    <dgm:cxn modelId="{3D88E7AD-DD0F-AC44-9830-12CC85ECCEF2}" type="presParOf" srcId="{7D82D690-A632-4A47-A254-C3B4D74A9CE6}" destId="{69F75E7A-809C-624E-B5C8-C8F817341D0D}" srcOrd="4" destOrd="0" presId="urn:microsoft.com/office/officeart/2005/8/layout/vList2"/>
    <dgm:cxn modelId="{E8A212A3-F361-ED4D-AABF-0C36BC95E97E}" type="presParOf" srcId="{7D82D690-A632-4A47-A254-C3B4D74A9CE6}" destId="{C9054B32-522A-EB40-B157-640D02D9102B}" srcOrd="5" destOrd="0" presId="urn:microsoft.com/office/officeart/2005/8/layout/vList2"/>
    <dgm:cxn modelId="{58B89C27-456F-0E48-9ECA-838BFFC80CCE}" type="presParOf" srcId="{7D82D690-A632-4A47-A254-C3B4D74A9CE6}" destId="{16F5227E-98C9-6B43-9FB5-3B45A95D736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A686031-51DE-40F4-899A-65B89FC49821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33B1CBB1-2695-40BA-A958-49FFBC04301D}">
      <dgm:prSet/>
      <dgm:spPr/>
      <dgm:t>
        <a:bodyPr/>
        <a:lstStyle/>
        <a:p>
          <a:r>
            <a:rPr lang="en-US"/>
            <a:t>• Μαθητές με διαφορετική καταγωγή</a:t>
          </a:r>
        </a:p>
      </dgm:t>
    </dgm:pt>
    <dgm:pt modelId="{6F0E0445-D6A6-4BE6-BAB4-E09518EA9691}" type="parTrans" cxnId="{C5C6D21C-11B9-45FB-A90D-ABCE5586503E}">
      <dgm:prSet/>
      <dgm:spPr/>
      <dgm:t>
        <a:bodyPr/>
        <a:lstStyle/>
        <a:p>
          <a:endParaRPr lang="en-US"/>
        </a:p>
      </dgm:t>
    </dgm:pt>
    <dgm:pt modelId="{1EEBA813-0FEE-41E1-AE80-1EB67260B577}" type="sibTrans" cxnId="{C5C6D21C-11B9-45FB-A90D-ABCE5586503E}">
      <dgm:prSet/>
      <dgm:spPr/>
      <dgm:t>
        <a:bodyPr/>
        <a:lstStyle/>
        <a:p>
          <a:endParaRPr lang="en-US"/>
        </a:p>
      </dgm:t>
    </dgm:pt>
    <dgm:pt modelId="{333B9311-C141-488D-BAC0-6C663DD3370A}">
      <dgm:prSet/>
      <dgm:spPr/>
      <dgm:t>
        <a:bodyPr/>
        <a:lstStyle/>
        <a:p>
          <a:r>
            <a:rPr lang="en-US"/>
            <a:t>• Μαθητές Ρομά</a:t>
          </a:r>
        </a:p>
      </dgm:t>
    </dgm:pt>
    <dgm:pt modelId="{6B5875B8-95FA-4EFB-8B1F-F323E7B425D8}" type="parTrans" cxnId="{A2A651C6-91C5-4E8F-ACB6-F7B9141AD683}">
      <dgm:prSet/>
      <dgm:spPr/>
      <dgm:t>
        <a:bodyPr/>
        <a:lstStyle/>
        <a:p>
          <a:endParaRPr lang="en-US"/>
        </a:p>
      </dgm:t>
    </dgm:pt>
    <dgm:pt modelId="{BC9B7B4E-9315-4D02-9269-22CFE1A6B533}" type="sibTrans" cxnId="{A2A651C6-91C5-4E8F-ACB6-F7B9141AD683}">
      <dgm:prSet/>
      <dgm:spPr/>
      <dgm:t>
        <a:bodyPr/>
        <a:lstStyle/>
        <a:p>
          <a:endParaRPr lang="en-US"/>
        </a:p>
      </dgm:t>
    </dgm:pt>
    <dgm:pt modelId="{83EA092B-D1DB-4899-9B78-7BDF9CCEF319}">
      <dgm:prSet/>
      <dgm:spPr/>
      <dgm:t>
        <a:bodyPr/>
        <a:lstStyle/>
        <a:p>
          <a:r>
            <a:rPr lang="en-US"/>
            <a:t>• Μαθητές με αναπηρία</a:t>
          </a:r>
        </a:p>
      </dgm:t>
    </dgm:pt>
    <dgm:pt modelId="{6C527326-C32C-4404-B795-A32B41ABE1F4}" type="parTrans" cxnId="{36BAD200-7464-44B4-BC39-B6B76FF93749}">
      <dgm:prSet/>
      <dgm:spPr/>
      <dgm:t>
        <a:bodyPr/>
        <a:lstStyle/>
        <a:p>
          <a:endParaRPr lang="en-US"/>
        </a:p>
      </dgm:t>
    </dgm:pt>
    <dgm:pt modelId="{118E3985-20A3-4357-8738-B0F8D840D1D3}" type="sibTrans" cxnId="{36BAD200-7464-44B4-BC39-B6B76FF93749}">
      <dgm:prSet/>
      <dgm:spPr/>
      <dgm:t>
        <a:bodyPr/>
        <a:lstStyle/>
        <a:p>
          <a:endParaRPr lang="en-US"/>
        </a:p>
      </dgm:t>
    </dgm:pt>
    <dgm:pt modelId="{964109EE-A2BF-4BDF-8025-3D96ABDB80BE}">
      <dgm:prSet/>
      <dgm:spPr/>
      <dgm:t>
        <a:bodyPr/>
        <a:lstStyle/>
        <a:p>
          <a:r>
            <a:rPr lang="en-US"/>
            <a:t>• Κοινωνικό/Οικονομικό χάσμα στις ευκαιρίες</a:t>
          </a:r>
        </a:p>
      </dgm:t>
    </dgm:pt>
    <dgm:pt modelId="{D4C24644-8A05-40C1-B14C-AFCA07CECC49}" type="parTrans" cxnId="{379B6F84-698D-4D27-BB80-BAF2C1B4F84F}">
      <dgm:prSet/>
      <dgm:spPr/>
      <dgm:t>
        <a:bodyPr/>
        <a:lstStyle/>
        <a:p>
          <a:endParaRPr lang="en-US"/>
        </a:p>
      </dgm:t>
    </dgm:pt>
    <dgm:pt modelId="{7E5FE13E-573E-4FF0-BB3E-F0E4D68DDE5D}" type="sibTrans" cxnId="{379B6F84-698D-4D27-BB80-BAF2C1B4F84F}">
      <dgm:prSet/>
      <dgm:spPr/>
      <dgm:t>
        <a:bodyPr/>
        <a:lstStyle/>
        <a:p>
          <a:endParaRPr lang="en-US"/>
        </a:p>
      </dgm:t>
    </dgm:pt>
    <dgm:pt modelId="{7A41E698-E831-0E41-A8AA-71DC19794603}" type="pres">
      <dgm:prSet presAssocID="{BA686031-51DE-40F4-899A-65B89FC49821}" presName="vert0" presStyleCnt="0">
        <dgm:presLayoutVars>
          <dgm:dir/>
          <dgm:animOne val="branch"/>
          <dgm:animLvl val="lvl"/>
        </dgm:presLayoutVars>
      </dgm:prSet>
      <dgm:spPr/>
    </dgm:pt>
    <dgm:pt modelId="{88DEFBE6-95C0-C444-8564-9394F33E8284}" type="pres">
      <dgm:prSet presAssocID="{33B1CBB1-2695-40BA-A958-49FFBC04301D}" presName="thickLine" presStyleLbl="alignNode1" presStyleIdx="0" presStyleCnt="4"/>
      <dgm:spPr/>
    </dgm:pt>
    <dgm:pt modelId="{4C77303F-0E6B-FB45-BBF2-9E7A0071FC04}" type="pres">
      <dgm:prSet presAssocID="{33B1CBB1-2695-40BA-A958-49FFBC04301D}" presName="horz1" presStyleCnt="0"/>
      <dgm:spPr/>
    </dgm:pt>
    <dgm:pt modelId="{A46E6552-506B-E845-9A75-8730E0A15EC0}" type="pres">
      <dgm:prSet presAssocID="{33B1CBB1-2695-40BA-A958-49FFBC04301D}" presName="tx1" presStyleLbl="revTx" presStyleIdx="0" presStyleCnt="4"/>
      <dgm:spPr/>
    </dgm:pt>
    <dgm:pt modelId="{E47BE8FF-C888-DE44-BC8C-1115A4748C18}" type="pres">
      <dgm:prSet presAssocID="{33B1CBB1-2695-40BA-A958-49FFBC04301D}" presName="vert1" presStyleCnt="0"/>
      <dgm:spPr/>
    </dgm:pt>
    <dgm:pt modelId="{592F14B9-9867-384A-8957-50722D82E35D}" type="pres">
      <dgm:prSet presAssocID="{333B9311-C141-488D-BAC0-6C663DD3370A}" presName="thickLine" presStyleLbl="alignNode1" presStyleIdx="1" presStyleCnt="4"/>
      <dgm:spPr/>
    </dgm:pt>
    <dgm:pt modelId="{9A32D5EB-91B7-0447-9B6B-64C066A5E490}" type="pres">
      <dgm:prSet presAssocID="{333B9311-C141-488D-BAC0-6C663DD3370A}" presName="horz1" presStyleCnt="0"/>
      <dgm:spPr/>
    </dgm:pt>
    <dgm:pt modelId="{BCEB3523-14FA-9641-81FC-EBB524F60D82}" type="pres">
      <dgm:prSet presAssocID="{333B9311-C141-488D-BAC0-6C663DD3370A}" presName="tx1" presStyleLbl="revTx" presStyleIdx="1" presStyleCnt="4"/>
      <dgm:spPr/>
    </dgm:pt>
    <dgm:pt modelId="{ABAC2F30-3118-D947-B972-8543B8E02BBC}" type="pres">
      <dgm:prSet presAssocID="{333B9311-C141-488D-BAC0-6C663DD3370A}" presName="vert1" presStyleCnt="0"/>
      <dgm:spPr/>
    </dgm:pt>
    <dgm:pt modelId="{E49FEBF6-84B3-DC4A-9CD0-7B53D237999C}" type="pres">
      <dgm:prSet presAssocID="{83EA092B-D1DB-4899-9B78-7BDF9CCEF319}" presName="thickLine" presStyleLbl="alignNode1" presStyleIdx="2" presStyleCnt="4"/>
      <dgm:spPr/>
    </dgm:pt>
    <dgm:pt modelId="{67D9AA00-DE22-0443-B429-11009582B00B}" type="pres">
      <dgm:prSet presAssocID="{83EA092B-D1DB-4899-9B78-7BDF9CCEF319}" presName="horz1" presStyleCnt="0"/>
      <dgm:spPr/>
    </dgm:pt>
    <dgm:pt modelId="{92C61001-CACF-AF4D-96A8-8EC62345A2D0}" type="pres">
      <dgm:prSet presAssocID="{83EA092B-D1DB-4899-9B78-7BDF9CCEF319}" presName="tx1" presStyleLbl="revTx" presStyleIdx="2" presStyleCnt="4"/>
      <dgm:spPr/>
    </dgm:pt>
    <dgm:pt modelId="{24E649F9-0E2F-984B-B5FC-833881AA3087}" type="pres">
      <dgm:prSet presAssocID="{83EA092B-D1DB-4899-9B78-7BDF9CCEF319}" presName="vert1" presStyleCnt="0"/>
      <dgm:spPr/>
    </dgm:pt>
    <dgm:pt modelId="{36835245-A7B4-6348-B9BB-EBD5F15C80FE}" type="pres">
      <dgm:prSet presAssocID="{964109EE-A2BF-4BDF-8025-3D96ABDB80BE}" presName="thickLine" presStyleLbl="alignNode1" presStyleIdx="3" presStyleCnt="4"/>
      <dgm:spPr/>
    </dgm:pt>
    <dgm:pt modelId="{CDCA446F-BB85-5A42-B602-30830FED6ADF}" type="pres">
      <dgm:prSet presAssocID="{964109EE-A2BF-4BDF-8025-3D96ABDB80BE}" presName="horz1" presStyleCnt="0"/>
      <dgm:spPr/>
    </dgm:pt>
    <dgm:pt modelId="{4ADB4850-C607-0346-BF50-84F7161A6EA2}" type="pres">
      <dgm:prSet presAssocID="{964109EE-A2BF-4BDF-8025-3D96ABDB80BE}" presName="tx1" presStyleLbl="revTx" presStyleIdx="3" presStyleCnt="4"/>
      <dgm:spPr/>
    </dgm:pt>
    <dgm:pt modelId="{0F4AC80A-33E1-E543-901C-EB5673F692F7}" type="pres">
      <dgm:prSet presAssocID="{964109EE-A2BF-4BDF-8025-3D96ABDB80BE}" presName="vert1" presStyleCnt="0"/>
      <dgm:spPr/>
    </dgm:pt>
  </dgm:ptLst>
  <dgm:cxnLst>
    <dgm:cxn modelId="{36BAD200-7464-44B4-BC39-B6B76FF93749}" srcId="{BA686031-51DE-40F4-899A-65B89FC49821}" destId="{83EA092B-D1DB-4899-9B78-7BDF9CCEF319}" srcOrd="2" destOrd="0" parTransId="{6C527326-C32C-4404-B795-A32B41ABE1F4}" sibTransId="{118E3985-20A3-4357-8738-B0F8D840D1D3}"/>
    <dgm:cxn modelId="{8DE4DD0F-501C-484A-BFD1-840E102C693F}" type="presOf" srcId="{83EA092B-D1DB-4899-9B78-7BDF9CCEF319}" destId="{92C61001-CACF-AF4D-96A8-8EC62345A2D0}" srcOrd="0" destOrd="0" presId="urn:microsoft.com/office/officeart/2008/layout/LinedList"/>
    <dgm:cxn modelId="{C5C6D21C-11B9-45FB-A90D-ABCE5586503E}" srcId="{BA686031-51DE-40F4-899A-65B89FC49821}" destId="{33B1CBB1-2695-40BA-A958-49FFBC04301D}" srcOrd="0" destOrd="0" parTransId="{6F0E0445-D6A6-4BE6-BAB4-E09518EA9691}" sibTransId="{1EEBA813-0FEE-41E1-AE80-1EB67260B577}"/>
    <dgm:cxn modelId="{9646C23A-009A-144D-A5BF-19BBE46EB59B}" type="presOf" srcId="{964109EE-A2BF-4BDF-8025-3D96ABDB80BE}" destId="{4ADB4850-C607-0346-BF50-84F7161A6EA2}" srcOrd="0" destOrd="0" presId="urn:microsoft.com/office/officeart/2008/layout/LinedList"/>
    <dgm:cxn modelId="{379B6F84-698D-4D27-BB80-BAF2C1B4F84F}" srcId="{BA686031-51DE-40F4-899A-65B89FC49821}" destId="{964109EE-A2BF-4BDF-8025-3D96ABDB80BE}" srcOrd="3" destOrd="0" parTransId="{D4C24644-8A05-40C1-B14C-AFCA07CECC49}" sibTransId="{7E5FE13E-573E-4FF0-BB3E-F0E4D68DDE5D}"/>
    <dgm:cxn modelId="{1B1EAF87-FE82-9B45-A9AA-9847C3697D94}" type="presOf" srcId="{BA686031-51DE-40F4-899A-65B89FC49821}" destId="{7A41E698-E831-0E41-A8AA-71DC19794603}" srcOrd="0" destOrd="0" presId="urn:microsoft.com/office/officeart/2008/layout/LinedList"/>
    <dgm:cxn modelId="{9477A1BA-ADC7-2049-AABB-92F0B9369F77}" type="presOf" srcId="{333B9311-C141-488D-BAC0-6C663DD3370A}" destId="{BCEB3523-14FA-9641-81FC-EBB524F60D82}" srcOrd="0" destOrd="0" presId="urn:microsoft.com/office/officeart/2008/layout/LinedList"/>
    <dgm:cxn modelId="{A2A651C6-91C5-4E8F-ACB6-F7B9141AD683}" srcId="{BA686031-51DE-40F4-899A-65B89FC49821}" destId="{333B9311-C141-488D-BAC0-6C663DD3370A}" srcOrd="1" destOrd="0" parTransId="{6B5875B8-95FA-4EFB-8B1F-F323E7B425D8}" sibTransId="{BC9B7B4E-9315-4D02-9269-22CFE1A6B533}"/>
    <dgm:cxn modelId="{46BBDACC-2139-E24C-9B1D-B6744ABCDB50}" type="presOf" srcId="{33B1CBB1-2695-40BA-A958-49FFBC04301D}" destId="{A46E6552-506B-E845-9A75-8730E0A15EC0}" srcOrd="0" destOrd="0" presId="urn:microsoft.com/office/officeart/2008/layout/LinedList"/>
    <dgm:cxn modelId="{49AE1CFA-1837-7B41-8F3F-CC4C6C48A117}" type="presParOf" srcId="{7A41E698-E831-0E41-A8AA-71DC19794603}" destId="{88DEFBE6-95C0-C444-8564-9394F33E8284}" srcOrd="0" destOrd="0" presId="urn:microsoft.com/office/officeart/2008/layout/LinedList"/>
    <dgm:cxn modelId="{32988C56-063E-A84D-AB58-A7D6318176C3}" type="presParOf" srcId="{7A41E698-E831-0E41-A8AA-71DC19794603}" destId="{4C77303F-0E6B-FB45-BBF2-9E7A0071FC04}" srcOrd="1" destOrd="0" presId="urn:microsoft.com/office/officeart/2008/layout/LinedList"/>
    <dgm:cxn modelId="{18FF672C-E911-914B-A432-1212599BFC05}" type="presParOf" srcId="{4C77303F-0E6B-FB45-BBF2-9E7A0071FC04}" destId="{A46E6552-506B-E845-9A75-8730E0A15EC0}" srcOrd="0" destOrd="0" presId="urn:microsoft.com/office/officeart/2008/layout/LinedList"/>
    <dgm:cxn modelId="{57C8A22B-7379-344C-AD35-F078ECB449D1}" type="presParOf" srcId="{4C77303F-0E6B-FB45-BBF2-9E7A0071FC04}" destId="{E47BE8FF-C888-DE44-BC8C-1115A4748C18}" srcOrd="1" destOrd="0" presId="urn:microsoft.com/office/officeart/2008/layout/LinedList"/>
    <dgm:cxn modelId="{1B0C7FA4-0104-3A48-9296-64762633260B}" type="presParOf" srcId="{7A41E698-E831-0E41-A8AA-71DC19794603}" destId="{592F14B9-9867-384A-8957-50722D82E35D}" srcOrd="2" destOrd="0" presId="urn:microsoft.com/office/officeart/2008/layout/LinedList"/>
    <dgm:cxn modelId="{FAEC57CE-B8A9-EF4B-875D-03B92CB70AFB}" type="presParOf" srcId="{7A41E698-E831-0E41-A8AA-71DC19794603}" destId="{9A32D5EB-91B7-0447-9B6B-64C066A5E490}" srcOrd="3" destOrd="0" presId="urn:microsoft.com/office/officeart/2008/layout/LinedList"/>
    <dgm:cxn modelId="{FA3D10AC-CF11-5F4A-8EA4-C6F05C9DA594}" type="presParOf" srcId="{9A32D5EB-91B7-0447-9B6B-64C066A5E490}" destId="{BCEB3523-14FA-9641-81FC-EBB524F60D82}" srcOrd="0" destOrd="0" presId="urn:microsoft.com/office/officeart/2008/layout/LinedList"/>
    <dgm:cxn modelId="{4FE32BEE-10A1-ED46-9AE1-1E7D8A68B017}" type="presParOf" srcId="{9A32D5EB-91B7-0447-9B6B-64C066A5E490}" destId="{ABAC2F30-3118-D947-B972-8543B8E02BBC}" srcOrd="1" destOrd="0" presId="urn:microsoft.com/office/officeart/2008/layout/LinedList"/>
    <dgm:cxn modelId="{1EAB4902-5E26-C84A-B38E-E33950D9281C}" type="presParOf" srcId="{7A41E698-E831-0E41-A8AA-71DC19794603}" destId="{E49FEBF6-84B3-DC4A-9CD0-7B53D237999C}" srcOrd="4" destOrd="0" presId="urn:microsoft.com/office/officeart/2008/layout/LinedList"/>
    <dgm:cxn modelId="{CF1B845A-B78B-6B49-8E87-7F2ECA8009C2}" type="presParOf" srcId="{7A41E698-E831-0E41-A8AA-71DC19794603}" destId="{67D9AA00-DE22-0443-B429-11009582B00B}" srcOrd="5" destOrd="0" presId="urn:microsoft.com/office/officeart/2008/layout/LinedList"/>
    <dgm:cxn modelId="{9BB6BD45-CA5D-A04D-9856-3715BDA1A4AB}" type="presParOf" srcId="{67D9AA00-DE22-0443-B429-11009582B00B}" destId="{92C61001-CACF-AF4D-96A8-8EC62345A2D0}" srcOrd="0" destOrd="0" presId="urn:microsoft.com/office/officeart/2008/layout/LinedList"/>
    <dgm:cxn modelId="{2A872717-A58C-8F4E-9FB4-4160DB5738C0}" type="presParOf" srcId="{67D9AA00-DE22-0443-B429-11009582B00B}" destId="{24E649F9-0E2F-984B-B5FC-833881AA3087}" srcOrd="1" destOrd="0" presId="urn:microsoft.com/office/officeart/2008/layout/LinedList"/>
    <dgm:cxn modelId="{35D94FD4-AA99-DD4B-A9D1-93FE9E1A7359}" type="presParOf" srcId="{7A41E698-E831-0E41-A8AA-71DC19794603}" destId="{36835245-A7B4-6348-B9BB-EBD5F15C80FE}" srcOrd="6" destOrd="0" presId="urn:microsoft.com/office/officeart/2008/layout/LinedList"/>
    <dgm:cxn modelId="{41006732-2530-3142-8422-486DC600BC48}" type="presParOf" srcId="{7A41E698-E831-0E41-A8AA-71DC19794603}" destId="{CDCA446F-BB85-5A42-B602-30830FED6ADF}" srcOrd="7" destOrd="0" presId="urn:microsoft.com/office/officeart/2008/layout/LinedList"/>
    <dgm:cxn modelId="{008303B4-CE43-4B4A-9C16-ED51EE3C5485}" type="presParOf" srcId="{CDCA446F-BB85-5A42-B602-30830FED6ADF}" destId="{4ADB4850-C607-0346-BF50-84F7161A6EA2}" srcOrd="0" destOrd="0" presId="urn:microsoft.com/office/officeart/2008/layout/LinedList"/>
    <dgm:cxn modelId="{A2FAD006-A386-8946-B9B5-B72B3D6B781C}" type="presParOf" srcId="{CDCA446F-BB85-5A42-B602-30830FED6ADF}" destId="{0F4AC80A-33E1-E543-901C-EB5673F692F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89C4A51-7359-4862-831D-E0AA40552B92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C276450-8EEC-4D53-9995-4413D5D61A6D}">
      <dgm:prSet/>
      <dgm:spPr/>
      <dgm:t>
        <a:bodyPr/>
        <a:lstStyle/>
        <a:p>
          <a:r>
            <a:rPr lang="en-US"/>
            <a:t>• Αναγνώριση στερεοτύπων</a:t>
          </a:r>
        </a:p>
      </dgm:t>
    </dgm:pt>
    <dgm:pt modelId="{444859D0-11B3-4779-8B53-9000F2DB8217}" type="parTrans" cxnId="{1236ED80-DA7C-49FA-BE8E-58D61785B5CD}">
      <dgm:prSet/>
      <dgm:spPr/>
      <dgm:t>
        <a:bodyPr/>
        <a:lstStyle/>
        <a:p>
          <a:endParaRPr lang="en-US"/>
        </a:p>
      </dgm:t>
    </dgm:pt>
    <dgm:pt modelId="{34D666E6-C1B3-4217-93F6-38867C0ED818}" type="sibTrans" cxnId="{1236ED80-DA7C-49FA-BE8E-58D61785B5CD}">
      <dgm:prSet/>
      <dgm:spPr/>
      <dgm:t>
        <a:bodyPr/>
        <a:lstStyle/>
        <a:p>
          <a:endParaRPr lang="en-US"/>
        </a:p>
      </dgm:t>
    </dgm:pt>
    <dgm:pt modelId="{B4E3D442-BEC3-4B43-ADB8-445173329B90}">
      <dgm:prSet/>
      <dgm:spPr/>
      <dgm:t>
        <a:bodyPr/>
        <a:lstStyle/>
        <a:p>
          <a:r>
            <a:rPr lang="en-US"/>
            <a:t>• Καλλιέργεια ενσυναίσθησης</a:t>
          </a:r>
        </a:p>
      </dgm:t>
    </dgm:pt>
    <dgm:pt modelId="{679AAFEB-5F4B-45FB-A3B3-91AD5F8510E9}" type="parTrans" cxnId="{EC30F0B7-A348-4911-BFBE-E6EB9E34D43B}">
      <dgm:prSet/>
      <dgm:spPr/>
      <dgm:t>
        <a:bodyPr/>
        <a:lstStyle/>
        <a:p>
          <a:endParaRPr lang="en-US"/>
        </a:p>
      </dgm:t>
    </dgm:pt>
    <dgm:pt modelId="{30F51E82-09B5-4545-A364-8F0A21C1C6D4}" type="sibTrans" cxnId="{EC30F0B7-A348-4911-BFBE-E6EB9E34D43B}">
      <dgm:prSet/>
      <dgm:spPr/>
      <dgm:t>
        <a:bodyPr/>
        <a:lstStyle/>
        <a:p>
          <a:endParaRPr lang="en-US"/>
        </a:p>
      </dgm:t>
    </dgm:pt>
    <dgm:pt modelId="{4BAC2CA6-73C6-49F6-AAFB-8F07402091AB}">
      <dgm:prSet/>
      <dgm:spPr/>
      <dgm:t>
        <a:bodyPr/>
        <a:lstStyle/>
        <a:p>
          <a:r>
            <a:rPr lang="en-US"/>
            <a:t>• Διαχείριση πολυπολιτισμικών τάξεων</a:t>
          </a:r>
        </a:p>
      </dgm:t>
    </dgm:pt>
    <dgm:pt modelId="{77D8C0FF-2864-4F6E-AEC9-7BBAA9469D75}" type="parTrans" cxnId="{3BB45B24-04A5-4D6D-9C2B-26868C8B7387}">
      <dgm:prSet/>
      <dgm:spPr/>
      <dgm:t>
        <a:bodyPr/>
        <a:lstStyle/>
        <a:p>
          <a:endParaRPr lang="en-US"/>
        </a:p>
      </dgm:t>
    </dgm:pt>
    <dgm:pt modelId="{3E247DD5-7331-41FF-B651-EC8967E32354}" type="sibTrans" cxnId="{3BB45B24-04A5-4D6D-9C2B-26868C8B7387}">
      <dgm:prSet/>
      <dgm:spPr/>
      <dgm:t>
        <a:bodyPr/>
        <a:lstStyle/>
        <a:p>
          <a:endParaRPr lang="en-US"/>
        </a:p>
      </dgm:t>
    </dgm:pt>
    <dgm:pt modelId="{CD479B09-AD7C-466E-AD86-B4728D406160}">
      <dgm:prSet/>
      <dgm:spPr/>
      <dgm:t>
        <a:bodyPr/>
        <a:lstStyle/>
        <a:p>
          <a:r>
            <a:rPr lang="en-US"/>
            <a:t>• Διαμεσολάβηση σχολείου – οικογένειας – κοινότητας</a:t>
          </a:r>
        </a:p>
      </dgm:t>
    </dgm:pt>
    <dgm:pt modelId="{954102DF-1016-4FCB-A7A7-DE26CD1E1351}" type="parTrans" cxnId="{62D9218E-A342-4487-8768-D2C5E6E7AD28}">
      <dgm:prSet/>
      <dgm:spPr/>
      <dgm:t>
        <a:bodyPr/>
        <a:lstStyle/>
        <a:p>
          <a:endParaRPr lang="en-US"/>
        </a:p>
      </dgm:t>
    </dgm:pt>
    <dgm:pt modelId="{8237C990-81C8-4A3E-8A1F-CE42CCF0D4A5}" type="sibTrans" cxnId="{62D9218E-A342-4487-8768-D2C5E6E7AD28}">
      <dgm:prSet/>
      <dgm:spPr/>
      <dgm:t>
        <a:bodyPr/>
        <a:lstStyle/>
        <a:p>
          <a:endParaRPr lang="en-US"/>
        </a:p>
      </dgm:t>
    </dgm:pt>
    <dgm:pt modelId="{EC5C668A-5F9C-8C48-9518-A9976FBED075}" type="pres">
      <dgm:prSet presAssocID="{389C4A51-7359-4862-831D-E0AA40552B92}" presName="diagram" presStyleCnt="0">
        <dgm:presLayoutVars>
          <dgm:dir/>
          <dgm:resizeHandles val="exact"/>
        </dgm:presLayoutVars>
      </dgm:prSet>
      <dgm:spPr/>
    </dgm:pt>
    <dgm:pt modelId="{62FF36B4-0B45-7341-8FE4-0848499F7D91}" type="pres">
      <dgm:prSet presAssocID="{FC276450-8EEC-4D53-9995-4413D5D61A6D}" presName="node" presStyleLbl="node1" presStyleIdx="0" presStyleCnt="4">
        <dgm:presLayoutVars>
          <dgm:bulletEnabled val="1"/>
        </dgm:presLayoutVars>
      </dgm:prSet>
      <dgm:spPr/>
    </dgm:pt>
    <dgm:pt modelId="{BCB6C802-DE77-194E-B62E-DE0C94B288DB}" type="pres">
      <dgm:prSet presAssocID="{34D666E6-C1B3-4217-93F6-38867C0ED818}" presName="sibTrans" presStyleCnt="0"/>
      <dgm:spPr/>
    </dgm:pt>
    <dgm:pt modelId="{2C73E23E-0A5B-7E41-90E2-9CE4F12A3A91}" type="pres">
      <dgm:prSet presAssocID="{B4E3D442-BEC3-4B43-ADB8-445173329B90}" presName="node" presStyleLbl="node1" presStyleIdx="1" presStyleCnt="4">
        <dgm:presLayoutVars>
          <dgm:bulletEnabled val="1"/>
        </dgm:presLayoutVars>
      </dgm:prSet>
      <dgm:spPr/>
    </dgm:pt>
    <dgm:pt modelId="{A92E6061-1304-524F-96F6-A6ECF92EF459}" type="pres">
      <dgm:prSet presAssocID="{30F51E82-09B5-4545-A364-8F0A21C1C6D4}" presName="sibTrans" presStyleCnt="0"/>
      <dgm:spPr/>
    </dgm:pt>
    <dgm:pt modelId="{C984732E-B025-004F-A35D-288CD314E3B5}" type="pres">
      <dgm:prSet presAssocID="{4BAC2CA6-73C6-49F6-AAFB-8F07402091AB}" presName="node" presStyleLbl="node1" presStyleIdx="2" presStyleCnt="4">
        <dgm:presLayoutVars>
          <dgm:bulletEnabled val="1"/>
        </dgm:presLayoutVars>
      </dgm:prSet>
      <dgm:spPr/>
    </dgm:pt>
    <dgm:pt modelId="{AC7C9B85-94A8-3549-90A0-1DB3AB8259B9}" type="pres">
      <dgm:prSet presAssocID="{3E247DD5-7331-41FF-B651-EC8967E32354}" presName="sibTrans" presStyleCnt="0"/>
      <dgm:spPr/>
    </dgm:pt>
    <dgm:pt modelId="{66E46D1A-6772-CB4A-9BA3-9CFE05602FA7}" type="pres">
      <dgm:prSet presAssocID="{CD479B09-AD7C-466E-AD86-B4728D406160}" presName="node" presStyleLbl="node1" presStyleIdx="3" presStyleCnt="4">
        <dgm:presLayoutVars>
          <dgm:bulletEnabled val="1"/>
        </dgm:presLayoutVars>
      </dgm:prSet>
      <dgm:spPr/>
    </dgm:pt>
  </dgm:ptLst>
  <dgm:cxnLst>
    <dgm:cxn modelId="{3BB45B24-04A5-4D6D-9C2B-26868C8B7387}" srcId="{389C4A51-7359-4862-831D-E0AA40552B92}" destId="{4BAC2CA6-73C6-49F6-AAFB-8F07402091AB}" srcOrd="2" destOrd="0" parTransId="{77D8C0FF-2864-4F6E-AEC9-7BBAA9469D75}" sibTransId="{3E247DD5-7331-41FF-B651-EC8967E32354}"/>
    <dgm:cxn modelId="{20046338-EB7D-0849-BBF5-7B5073D66166}" type="presOf" srcId="{B4E3D442-BEC3-4B43-ADB8-445173329B90}" destId="{2C73E23E-0A5B-7E41-90E2-9CE4F12A3A91}" srcOrd="0" destOrd="0" presId="urn:microsoft.com/office/officeart/2005/8/layout/default"/>
    <dgm:cxn modelId="{88861D3D-B7F9-BC47-A964-DF6CDA26B7F3}" type="presOf" srcId="{4BAC2CA6-73C6-49F6-AAFB-8F07402091AB}" destId="{C984732E-B025-004F-A35D-288CD314E3B5}" srcOrd="0" destOrd="0" presId="urn:microsoft.com/office/officeart/2005/8/layout/default"/>
    <dgm:cxn modelId="{1236ED80-DA7C-49FA-BE8E-58D61785B5CD}" srcId="{389C4A51-7359-4862-831D-E0AA40552B92}" destId="{FC276450-8EEC-4D53-9995-4413D5D61A6D}" srcOrd="0" destOrd="0" parTransId="{444859D0-11B3-4779-8B53-9000F2DB8217}" sibTransId="{34D666E6-C1B3-4217-93F6-38867C0ED818}"/>
    <dgm:cxn modelId="{62D9218E-A342-4487-8768-D2C5E6E7AD28}" srcId="{389C4A51-7359-4862-831D-E0AA40552B92}" destId="{CD479B09-AD7C-466E-AD86-B4728D406160}" srcOrd="3" destOrd="0" parTransId="{954102DF-1016-4FCB-A7A7-DE26CD1E1351}" sibTransId="{8237C990-81C8-4A3E-8A1F-CE42CCF0D4A5}"/>
    <dgm:cxn modelId="{B333D4A2-6D43-2544-86A2-C4D6D1D4067A}" type="presOf" srcId="{CD479B09-AD7C-466E-AD86-B4728D406160}" destId="{66E46D1A-6772-CB4A-9BA3-9CFE05602FA7}" srcOrd="0" destOrd="0" presId="urn:microsoft.com/office/officeart/2005/8/layout/default"/>
    <dgm:cxn modelId="{EC30F0B7-A348-4911-BFBE-E6EB9E34D43B}" srcId="{389C4A51-7359-4862-831D-E0AA40552B92}" destId="{B4E3D442-BEC3-4B43-ADB8-445173329B90}" srcOrd="1" destOrd="0" parTransId="{679AAFEB-5F4B-45FB-A3B3-91AD5F8510E9}" sibTransId="{30F51E82-09B5-4545-A364-8F0A21C1C6D4}"/>
    <dgm:cxn modelId="{954F68C1-649F-B141-9FBA-21F8B36AD324}" type="presOf" srcId="{FC276450-8EEC-4D53-9995-4413D5D61A6D}" destId="{62FF36B4-0B45-7341-8FE4-0848499F7D91}" srcOrd="0" destOrd="0" presId="urn:microsoft.com/office/officeart/2005/8/layout/default"/>
    <dgm:cxn modelId="{11A9C4FB-4F2E-F14D-BFE9-D921084A3458}" type="presOf" srcId="{389C4A51-7359-4862-831D-E0AA40552B92}" destId="{EC5C668A-5F9C-8C48-9518-A9976FBED075}" srcOrd="0" destOrd="0" presId="urn:microsoft.com/office/officeart/2005/8/layout/default"/>
    <dgm:cxn modelId="{74B9B2DD-B0E6-1240-9B43-FCE73694B212}" type="presParOf" srcId="{EC5C668A-5F9C-8C48-9518-A9976FBED075}" destId="{62FF36B4-0B45-7341-8FE4-0848499F7D91}" srcOrd="0" destOrd="0" presId="urn:microsoft.com/office/officeart/2005/8/layout/default"/>
    <dgm:cxn modelId="{6FA6884E-4E66-A74B-89C2-04DADC1C066A}" type="presParOf" srcId="{EC5C668A-5F9C-8C48-9518-A9976FBED075}" destId="{BCB6C802-DE77-194E-B62E-DE0C94B288DB}" srcOrd="1" destOrd="0" presId="urn:microsoft.com/office/officeart/2005/8/layout/default"/>
    <dgm:cxn modelId="{184C36FC-386B-9244-BD90-D449615DA998}" type="presParOf" srcId="{EC5C668A-5F9C-8C48-9518-A9976FBED075}" destId="{2C73E23E-0A5B-7E41-90E2-9CE4F12A3A91}" srcOrd="2" destOrd="0" presId="urn:microsoft.com/office/officeart/2005/8/layout/default"/>
    <dgm:cxn modelId="{3C844078-59A6-8841-A77D-6CC97CC3A444}" type="presParOf" srcId="{EC5C668A-5F9C-8C48-9518-A9976FBED075}" destId="{A92E6061-1304-524F-96F6-A6ECF92EF459}" srcOrd="3" destOrd="0" presId="urn:microsoft.com/office/officeart/2005/8/layout/default"/>
    <dgm:cxn modelId="{D1A21A78-B78E-EC48-81D1-076955E5D8C6}" type="presParOf" srcId="{EC5C668A-5F9C-8C48-9518-A9976FBED075}" destId="{C984732E-B025-004F-A35D-288CD314E3B5}" srcOrd="4" destOrd="0" presId="urn:microsoft.com/office/officeart/2005/8/layout/default"/>
    <dgm:cxn modelId="{A8E493BF-8518-2E4B-8806-34A2F54C69C8}" type="presParOf" srcId="{EC5C668A-5F9C-8C48-9518-A9976FBED075}" destId="{AC7C9B85-94A8-3549-90A0-1DB3AB8259B9}" srcOrd="5" destOrd="0" presId="urn:microsoft.com/office/officeart/2005/8/layout/default"/>
    <dgm:cxn modelId="{C63B3BAE-6358-744E-9536-FB35F7F1D79E}" type="presParOf" srcId="{EC5C668A-5F9C-8C48-9518-A9976FBED075}" destId="{66E46D1A-6772-CB4A-9BA3-9CFE05602FA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B0E890B-AD77-403C-B9C9-206487FE4376}" type="doc">
      <dgm:prSet loTypeId="urn:microsoft.com/office/officeart/2005/8/layout/defaul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7FB96F7-DFD9-415A-B1E6-C4CBC44A9811}">
      <dgm:prSet/>
      <dgm:spPr/>
      <dgm:t>
        <a:bodyPr/>
        <a:lstStyle/>
        <a:p>
          <a:r>
            <a:rPr lang="en-US"/>
            <a:t>• Διαφοροποιημένη διδασκαλία</a:t>
          </a:r>
        </a:p>
      </dgm:t>
    </dgm:pt>
    <dgm:pt modelId="{44AB3BC5-CACF-4A22-A0E8-C2A4B30620A4}" type="parTrans" cxnId="{AF095A95-C628-49D3-9178-E12BAA843CBC}">
      <dgm:prSet/>
      <dgm:spPr/>
      <dgm:t>
        <a:bodyPr/>
        <a:lstStyle/>
        <a:p>
          <a:endParaRPr lang="en-US"/>
        </a:p>
      </dgm:t>
    </dgm:pt>
    <dgm:pt modelId="{F413D5C3-6416-4F9C-889C-0B8C3AD9BB8C}" type="sibTrans" cxnId="{AF095A95-C628-49D3-9178-E12BAA843CBC}">
      <dgm:prSet/>
      <dgm:spPr/>
      <dgm:t>
        <a:bodyPr/>
        <a:lstStyle/>
        <a:p>
          <a:endParaRPr lang="en-US"/>
        </a:p>
      </dgm:t>
    </dgm:pt>
    <dgm:pt modelId="{F0CCEA3B-ADF2-4F1B-966A-E633041444B2}">
      <dgm:prSet/>
      <dgm:spPr/>
      <dgm:t>
        <a:bodyPr/>
        <a:lstStyle/>
        <a:p>
          <a:r>
            <a:rPr lang="en-US"/>
            <a:t>• Συνεργατική μάθηση</a:t>
          </a:r>
        </a:p>
      </dgm:t>
    </dgm:pt>
    <dgm:pt modelId="{1EC81508-D70A-4364-9CD7-8B9CCE12A048}" type="parTrans" cxnId="{B483A880-3193-4463-B875-7702A44EFE98}">
      <dgm:prSet/>
      <dgm:spPr/>
      <dgm:t>
        <a:bodyPr/>
        <a:lstStyle/>
        <a:p>
          <a:endParaRPr lang="en-US"/>
        </a:p>
      </dgm:t>
    </dgm:pt>
    <dgm:pt modelId="{A81AD06D-B190-443F-837B-A658E6F439E0}" type="sibTrans" cxnId="{B483A880-3193-4463-B875-7702A44EFE98}">
      <dgm:prSet/>
      <dgm:spPr/>
      <dgm:t>
        <a:bodyPr/>
        <a:lstStyle/>
        <a:p>
          <a:endParaRPr lang="en-US"/>
        </a:p>
      </dgm:t>
    </dgm:pt>
    <dgm:pt modelId="{E3D4A838-DB79-4331-92E0-061BAC4CAEE3}">
      <dgm:prSet/>
      <dgm:spPr/>
      <dgm:t>
        <a:bodyPr/>
        <a:lstStyle/>
        <a:p>
          <a:r>
            <a:rPr lang="en-US"/>
            <a:t>• Ενίσχυση της φωνής των μαθητών</a:t>
          </a:r>
        </a:p>
      </dgm:t>
    </dgm:pt>
    <dgm:pt modelId="{40960C4F-B222-4EB2-A647-18F48C95CD56}" type="parTrans" cxnId="{083C69FA-061B-4380-9C7C-AB7B2D4B0DB6}">
      <dgm:prSet/>
      <dgm:spPr/>
      <dgm:t>
        <a:bodyPr/>
        <a:lstStyle/>
        <a:p>
          <a:endParaRPr lang="en-US"/>
        </a:p>
      </dgm:t>
    </dgm:pt>
    <dgm:pt modelId="{B2F9FFBC-0EAA-45D4-B8EB-7B78B364AC9C}" type="sibTrans" cxnId="{083C69FA-061B-4380-9C7C-AB7B2D4B0DB6}">
      <dgm:prSet/>
      <dgm:spPr/>
      <dgm:t>
        <a:bodyPr/>
        <a:lstStyle/>
        <a:p>
          <a:endParaRPr lang="en-US"/>
        </a:p>
      </dgm:t>
    </dgm:pt>
    <dgm:pt modelId="{22BC33EB-9931-4E0C-A265-4BE28E6BD229}">
      <dgm:prSet/>
      <dgm:spPr/>
      <dgm:t>
        <a:bodyPr/>
        <a:lstStyle/>
        <a:p>
          <a:r>
            <a:rPr lang="en-US"/>
            <a:t>• Προστασία από βία &amp; αποκλεισμό</a:t>
          </a:r>
        </a:p>
      </dgm:t>
    </dgm:pt>
    <dgm:pt modelId="{6132AB6C-C944-45E1-B026-16C01462B0FE}" type="parTrans" cxnId="{E4BA64D6-6779-4341-9895-3A3F844BE8DD}">
      <dgm:prSet/>
      <dgm:spPr/>
      <dgm:t>
        <a:bodyPr/>
        <a:lstStyle/>
        <a:p>
          <a:endParaRPr lang="en-US"/>
        </a:p>
      </dgm:t>
    </dgm:pt>
    <dgm:pt modelId="{1F1479D1-5784-4B4C-90AA-7A7E85E4E195}" type="sibTrans" cxnId="{E4BA64D6-6779-4341-9895-3A3F844BE8DD}">
      <dgm:prSet/>
      <dgm:spPr/>
      <dgm:t>
        <a:bodyPr/>
        <a:lstStyle/>
        <a:p>
          <a:endParaRPr lang="en-US"/>
        </a:p>
      </dgm:t>
    </dgm:pt>
    <dgm:pt modelId="{D819E527-78DD-6E48-8C1E-2034DAC4C942}" type="pres">
      <dgm:prSet presAssocID="{1B0E890B-AD77-403C-B9C9-206487FE4376}" presName="diagram" presStyleCnt="0">
        <dgm:presLayoutVars>
          <dgm:dir/>
          <dgm:resizeHandles val="exact"/>
        </dgm:presLayoutVars>
      </dgm:prSet>
      <dgm:spPr/>
    </dgm:pt>
    <dgm:pt modelId="{8559AB8A-5894-4A4D-89FB-9CAB00A1143C}" type="pres">
      <dgm:prSet presAssocID="{07FB96F7-DFD9-415A-B1E6-C4CBC44A9811}" presName="node" presStyleLbl="node1" presStyleIdx="0" presStyleCnt="4">
        <dgm:presLayoutVars>
          <dgm:bulletEnabled val="1"/>
        </dgm:presLayoutVars>
      </dgm:prSet>
      <dgm:spPr/>
    </dgm:pt>
    <dgm:pt modelId="{E29F22E5-7150-8D4F-9751-2C9F91E3D26F}" type="pres">
      <dgm:prSet presAssocID="{F413D5C3-6416-4F9C-889C-0B8C3AD9BB8C}" presName="sibTrans" presStyleCnt="0"/>
      <dgm:spPr/>
    </dgm:pt>
    <dgm:pt modelId="{425A814B-288E-6A4D-A86B-B60DE3FB0ABA}" type="pres">
      <dgm:prSet presAssocID="{F0CCEA3B-ADF2-4F1B-966A-E633041444B2}" presName="node" presStyleLbl="node1" presStyleIdx="1" presStyleCnt="4">
        <dgm:presLayoutVars>
          <dgm:bulletEnabled val="1"/>
        </dgm:presLayoutVars>
      </dgm:prSet>
      <dgm:spPr/>
    </dgm:pt>
    <dgm:pt modelId="{5AF86538-D68A-D941-A1C7-338904C64B9C}" type="pres">
      <dgm:prSet presAssocID="{A81AD06D-B190-443F-837B-A658E6F439E0}" presName="sibTrans" presStyleCnt="0"/>
      <dgm:spPr/>
    </dgm:pt>
    <dgm:pt modelId="{89CD4F44-F215-834F-93C1-9895EBAF473E}" type="pres">
      <dgm:prSet presAssocID="{E3D4A838-DB79-4331-92E0-061BAC4CAEE3}" presName="node" presStyleLbl="node1" presStyleIdx="2" presStyleCnt="4">
        <dgm:presLayoutVars>
          <dgm:bulletEnabled val="1"/>
        </dgm:presLayoutVars>
      </dgm:prSet>
      <dgm:spPr/>
    </dgm:pt>
    <dgm:pt modelId="{4FAF057F-F3C1-4B49-A458-26311D4458E1}" type="pres">
      <dgm:prSet presAssocID="{B2F9FFBC-0EAA-45D4-B8EB-7B78B364AC9C}" presName="sibTrans" presStyleCnt="0"/>
      <dgm:spPr/>
    </dgm:pt>
    <dgm:pt modelId="{C192D4E7-B59F-3948-AC73-3C4579C6AF13}" type="pres">
      <dgm:prSet presAssocID="{22BC33EB-9931-4E0C-A265-4BE28E6BD229}" presName="node" presStyleLbl="node1" presStyleIdx="3" presStyleCnt="4">
        <dgm:presLayoutVars>
          <dgm:bulletEnabled val="1"/>
        </dgm:presLayoutVars>
      </dgm:prSet>
      <dgm:spPr/>
    </dgm:pt>
  </dgm:ptLst>
  <dgm:cxnLst>
    <dgm:cxn modelId="{D0AD1427-08C3-5D4A-85E3-AC1EB29FA0B4}" type="presOf" srcId="{E3D4A838-DB79-4331-92E0-061BAC4CAEE3}" destId="{89CD4F44-F215-834F-93C1-9895EBAF473E}" srcOrd="0" destOrd="0" presId="urn:microsoft.com/office/officeart/2005/8/layout/default"/>
    <dgm:cxn modelId="{3D028D2C-BA5A-C747-91E3-17733C788EA5}" type="presOf" srcId="{1B0E890B-AD77-403C-B9C9-206487FE4376}" destId="{D819E527-78DD-6E48-8C1E-2034DAC4C942}" srcOrd="0" destOrd="0" presId="urn:microsoft.com/office/officeart/2005/8/layout/default"/>
    <dgm:cxn modelId="{5207FB63-8D00-2546-97ED-7C56A0396302}" type="presOf" srcId="{22BC33EB-9931-4E0C-A265-4BE28E6BD229}" destId="{C192D4E7-B59F-3948-AC73-3C4579C6AF13}" srcOrd="0" destOrd="0" presId="urn:microsoft.com/office/officeart/2005/8/layout/default"/>
    <dgm:cxn modelId="{B483A880-3193-4463-B875-7702A44EFE98}" srcId="{1B0E890B-AD77-403C-B9C9-206487FE4376}" destId="{F0CCEA3B-ADF2-4F1B-966A-E633041444B2}" srcOrd="1" destOrd="0" parTransId="{1EC81508-D70A-4364-9CD7-8B9CCE12A048}" sibTransId="{A81AD06D-B190-443F-837B-A658E6F439E0}"/>
    <dgm:cxn modelId="{AF095A95-C628-49D3-9178-E12BAA843CBC}" srcId="{1B0E890B-AD77-403C-B9C9-206487FE4376}" destId="{07FB96F7-DFD9-415A-B1E6-C4CBC44A9811}" srcOrd="0" destOrd="0" parTransId="{44AB3BC5-CACF-4A22-A0E8-C2A4B30620A4}" sibTransId="{F413D5C3-6416-4F9C-889C-0B8C3AD9BB8C}"/>
    <dgm:cxn modelId="{17C9CFB6-3F39-0248-81C0-CD60C60BF905}" type="presOf" srcId="{07FB96F7-DFD9-415A-B1E6-C4CBC44A9811}" destId="{8559AB8A-5894-4A4D-89FB-9CAB00A1143C}" srcOrd="0" destOrd="0" presId="urn:microsoft.com/office/officeart/2005/8/layout/default"/>
    <dgm:cxn modelId="{E4BA64D6-6779-4341-9895-3A3F844BE8DD}" srcId="{1B0E890B-AD77-403C-B9C9-206487FE4376}" destId="{22BC33EB-9931-4E0C-A265-4BE28E6BD229}" srcOrd="3" destOrd="0" parTransId="{6132AB6C-C944-45E1-B026-16C01462B0FE}" sibTransId="{1F1479D1-5784-4B4C-90AA-7A7E85E4E195}"/>
    <dgm:cxn modelId="{ECEF49DE-DD9E-444E-82AB-674CF1F53572}" type="presOf" srcId="{F0CCEA3B-ADF2-4F1B-966A-E633041444B2}" destId="{425A814B-288E-6A4D-A86B-B60DE3FB0ABA}" srcOrd="0" destOrd="0" presId="urn:microsoft.com/office/officeart/2005/8/layout/default"/>
    <dgm:cxn modelId="{083C69FA-061B-4380-9C7C-AB7B2D4B0DB6}" srcId="{1B0E890B-AD77-403C-B9C9-206487FE4376}" destId="{E3D4A838-DB79-4331-92E0-061BAC4CAEE3}" srcOrd="2" destOrd="0" parTransId="{40960C4F-B222-4EB2-A647-18F48C95CD56}" sibTransId="{B2F9FFBC-0EAA-45D4-B8EB-7B78B364AC9C}"/>
    <dgm:cxn modelId="{8E9F402D-4C2E-0A45-A85D-E246E3CE7BEF}" type="presParOf" srcId="{D819E527-78DD-6E48-8C1E-2034DAC4C942}" destId="{8559AB8A-5894-4A4D-89FB-9CAB00A1143C}" srcOrd="0" destOrd="0" presId="urn:microsoft.com/office/officeart/2005/8/layout/default"/>
    <dgm:cxn modelId="{C42BFD9F-E8C1-8045-AA07-697D4B854AF5}" type="presParOf" srcId="{D819E527-78DD-6E48-8C1E-2034DAC4C942}" destId="{E29F22E5-7150-8D4F-9751-2C9F91E3D26F}" srcOrd="1" destOrd="0" presId="urn:microsoft.com/office/officeart/2005/8/layout/default"/>
    <dgm:cxn modelId="{2E98C6E2-87C5-FD4E-892B-2DD708F0CB01}" type="presParOf" srcId="{D819E527-78DD-6E48-8C1E-2034DAC4C942}" destId="{425A814B-288E-6A4D-A86B-B60DE3FB0ABA}" srcOrd="2" destOrd="0" presId="urn:microsoft.com/office/officeart/2005/8/layout/default"/>
    <dgm:cxn modelId="{D1175036-22E5-024E-B5D4-96DAB2A88D0B}" type="presParOf" srcId="{D819E527-78DD-6E48-8C1E-2034DAC4C942}" destId="{5AF86538-D68A-D941-A1C7-338904C64B9C}" srcOrd="3" destOrd="0" presId="urn:microsoft.com/office/officeart/2005/8/layout/default"/>
    <dgm:cxn modelId="{5BDFE54F-5C6E-9E43-AA4D-0984F5BC37D6}" type="presParOf" srcId="{D819E527-78DD-6E48-8C1E-2034DAC4C942}" destId="{89CD4F44-F215-834F-93C1-9895EBAF473E}" srcOrd="4" destOrd="0" presId="urn:microsoft.com/office/officeart/2005/8/layout/default"/>
    <dgm:cxn modelId="{3271170A-C3F4-FA46-A32B-BC4EC3A9D768}" type="presParOf" srcId="{D819E527-78DD-6E48-8C1E-2034DAC4C942}" destId="{4FAF057F-F3C1-4B49-A458-26311D4458E1}" srcOrd="5" destOrd="0" presId="urn:microsoft.com/office/officeart/2005/8/layout/default"/>
    <dgm:cxn modelId="{6D78BAB7-628D-C843-B721-CCE130F1B3DA}" type="presParOf" srcId="{D819E527-78DD-6E48-8C1E-2034DAC4C942}" destId="{C192D4E7-B59F-3948-AC73-3C4579C6AF13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DD38EDB-9D32-4A8A-ACF3-D46E7A082826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8EE680B2-FAF6-4508-AABE-708DB898E4AA}">
      <dgm:prSet/>
      <dgm:spPr/>
      <dgm:t>
        <a:bodyPr/>
        <a:lstStyle/>
        <a:p>
          <a:r>
            <a:rPr lang="en-US"/>
            <a:t>• Τα στερεότυπα φύλου επηρεάζουν επαγγελματικές επιλογές &amp; προσδοκίες</a:t>
          </a:r>
        </a:p>
      </dgm:t>
    </dgm:pt>
    <dgm:pt modelId="{5C548CA4-2BCC-46D0-8EB6-ECF7894D3D20}" type="parTrans" cxnId="{43C5FC0F-2CF0-4D0B-AFDE-87D663C527CF}">
      <dgm:prSet/>
      <dgm:spPr/>
      <dgm:t>
        <a:bodyPr/>
        <a:lstStyle/>
        <a:p>
          <a:endParaRPr lang="en-US"/>
        </a:p>
      </dgm:t>
    </dgm:pt>
    <dgm:pt modelId="{58B4EAB6-D0CD-4B85-9964-62D3F41B7962}" type="sibTrans" cxnId="{43C5FC0F-2CF0-4D0B-AFDE-87D663C527CF}">
      <dgm:prSet/>
      <dgm:spPr/>
      <dgm:t>
        <a:bodyPr/>
        <a:lstStyle/>
        <a:p>
          <a:endParaRPr lang="en-US"/>
        </a:p>
      </dgm:t>
    </dgm:pt>
    <dgm:pt modelId="{7C1D07A8-11A9-4FB7-A4D6-25EDA1779872}">
      <dgm:prSet/>
      <dgm:spPr/>
      <dgm:t>
        <a:bodyPr/>
        <a:lstStyle/>
        <a:p>
          <a:r>
            <a:rPr lang="en-US"/>
            <a:t>• Συστηματική ενδυνάμωση κοριτσιών και αγοριών</a:t>
          </a:r>
        </a:p>
      </dgm:t>
    </dgm:pt>
    <dgm:pt modelId="{83E7117F-9414-454C-8296-779508472B4F}" type="parTrans" cxnId="{FB40E049-3752-4C4A-9792-A8E5F7F968DC}">
      <dgm:prSet/>
      <dgm:spPr/>
      <dgm:t>
        <a:bodyPr/>
        <a:lstStyle/>
        <a:p>
          <a:endParaRPr lang="en-US"/>
        </a:p>
      </dgm:t>
    </dgm:pt>
    <dgm:pt modelId="{523CEF08-AD9D-4443-80A5-61C42733C69A}" type="sibTrans" cxnId="{FB40E049-3752-4C4A-9792-A8E5F7F968DC}">
      <dgm:prSet/>
      <dgm:spPr/>
      <dgm:t>
        <a:bodyPr/>
        <a:lstStyle/>
        <a:p>
          <a:endParaRPr lang="en-US"/>
        </a:p>
      </dgm:t>
    </dgm:pt>
    <dgm:pt modelId="{E3441BAB-2AD6-1143-B6AE-7836327F63D4}" type="pres">
      <dgm:prSet presAssocID="{ADD38EDB-9D32-4A8A-ACF3-D46E7A082826}" presName="vert0" presStyleCnt="0">
        <dgm:presLayoutVars>
          <dgm:dir/>
          <dgm:animOne val="branch"/>
          <dgm:animLvl val="lvl"/>
        </dgm:presLayoutVars>
      </dgm:prSet>
      <dgm:spPr/>
    </dgm:pt>
    <dgm:pt modelId="{D0E05224-1688-BA4B-BBC1-24F011DCB6AC}" type="pres">
      <dgm:prSet presAssocID="{8EE680B2-FAF6-4508-AABE-708DB898E4AA}" presName="thickLine" presStyleLbl="alignNode1" presStyleIdx="0" presStyleCnt="2"/>
      <dgm:spPr/>
    </dgm:pt>
    <dgm:pt modelId="{32C8977E-6BF4-0D4D-9AA4-B0E4FCE398AE}" type="pres">
      <dgm:prSet presAssocID="{8EE680B2-FAF6-4508-AABE-708DB898E4AA}" presName="horz1" presStyleCnt="0"/>
      <dgm:spPr/>
    </dgm:pt>
    <dgm:pt modelId="{B7CBB79A-9474-1D4C-BBD7-FF055A6266B9}" type="pres">
      <dgm:prSet presAssocID="{8EE680B2-FAF6-4508-AABE-708DB898E4AA}" presName="tx1" presStyleLbl="revTx" presStyleIdx="0" presStyleCnt="2"/>
      <dgm:spPr/>
    </dgm:pt>
    <dgm:pt modelId="{432AE44D-2A0C-3848-A7D8-2516731B9479}" type="pres">
      <dgm:prSet presAssocID="{8EE680B2-FAF6-4508-AABE-708DB898E4AA}" presName="vert1" presStyleCnt="0"/>
      <dgm:spPr/>
    </dgm:pt>
    <dgm:pt modelId="{F8E507C8-BB79-8543-8E8C-64126C5E6CCB}" type="pres">
      <dgm:prSet presAssocID="{7C1D07A8-11A9-4FB7-A4D6-25EDA1779872}" presName="thickLine" presStyleLbl="alignNode1" presStyleIdx="1" presStyleCnt="2"/>
      <dgm:spPr/>
    </dgm:pt>
    <dgm:pt modelId="{FF439181-4719-2444-98FD-6ED14A691826}" type="pres">
      <dgm:prSet presAssocID="{7C1D07A8-11A9-4FB7-A4D6-25EDA1779872}" presName="horz1" presStyleCnt="0"/>
      <dgm:spPr/>
    </dgm:pt>
    <dgm:pt modelId="{6E7F10E7-08DF-8D46-876A-79540B406391}" type="pres">
      <dgm:prSet presAssocID="{7C1D07A8-11A9-4FB7-A4D6-25EDA1779872}" presName="tx1" presStyleLbl="revTx" presStyleIdx="1" presStyleCnt="2"/>
      <dgm:spPr/>
    </dgm:pt>
    <dgm:pt modelId="{23736E6E-77A0-C547-B378-54AA900CE40D}" type="pres">
      <dgm:prSet presAssocID="{7C1D07A8-11A9-4FB7-A4D6-25EDA1779872}" presName="vert1" presStyleCnt="0"/>
      <dgm:spPr/>
    </dgm:pt>
  </dgm:ptLst>
  <dgm:cxnLst>
    <dgm:cxn modelId="{A4772901-1726-7F47-825D-21A2FE875BFB}" type="presOf" srcId="{7C1D07A8-11A9-4FB7-A4D6-25EDA1779872}" destId="{6E7F10E7-08DF-8D46-876A-79540B406391}" srcOrd="0" destOrd="0" presId="urn:microsoft.com/office/officeart/2008/layout/LinedList"/>
    <dgm:cxn modelId="{43C5FC0F-2CF0-4D0B-AFDE-87D663C527CF}" srcId="{ADD38EDB-9D32-4A8A-ACF3-D46E7A082826}" destId="{8EE680B2-FAF6-4508-AABE-708DB898E4AA}" srcOrd="0" destOrd="0" parTransId="{5C548CA4-2BCC-46D0-8EB6-ECF7894D3D20}" sibTransId="{58B4EAB6-D0CD-4B85-9964-62D3F41B7962}"/>
    <dgm:cxn modelId="{FB40E049-3752-4C4A-9792-A8E5F7F968DC}" srcId="{ADD38EDB-9D32-4A8A-ACF3-D46E7A082826}" destId="{7C1D07A8-11A9-4FB7-A4D6-25EDA1779872}" srcOrd="1" destOrd="0" parTransId="{83E7117F-9414-454C-8296-779508472B4F}" sibTransId="{523CEF08-AD9D-4443-80A5-61C42733C69A}"/>
    <dgm:cxn modelId="{2D8726F1-A4FA-3749-8B40-03669E54A848}" type="presOf" srcId="{8EE680B2-FAF6-4508-AABE-708DB898E4AA}" destId="{B7CBB79A-9474-1D4C-BBD7-FF055A6266B9}" srcOrd="0" destOrd="0" presId="urn:microsoft.com/office/officeart/2008/layout/LinedList"/>
    <dgm:cxn modelId="{0B9893F4-123E-474A-B1AA-E2D511AD3E21}" type="presOf" srcId="{ADD38EDB-9D32-4A8A-ACF3-D46E7A082826}" destId="{E3441BAB-2AD6-1143-B6AE-7836327F63D4}" srcOrd="0" destOrd="0" presId="urn:microsoft.com/office/officeart/2008/layout/LinedList"/>
    <dgm:cxn modelId="{84176C3B-2EDF-D244-80C7-DEFEA0626634}" type="presParOf" srcId="{E3441BAB-2AD6-1143-B6AE-7836327F63D4}" destId="{D0E05224-1688-BA4B-BBC1-24F011DCB6AC}" srcOrd="0" destOrd="0" presId="urn:microsoft.com/office/officeart/2008/layout/LinedList"/>
    <dgm:cxn modelId="{C2DE7459-190E-D745-9FFB-9029B370F863}" type="presParOf" srcId="{E3441BAB-2AD6-1143-B6AE-7836327F63D4}" destId="{32C8977E-6BF4-0D4D-9AA4-B0E4FCE398AE}" srcOrd="1" destOrd="0" presId="urn:microsoft.com/office/officeart/2008/layout/LinedList"/>
    <dgm:cxn modelId="{D538F91F-CA8C-2045-A5C2-15BF46F7F9B9}" type="presParOf" srcId="{32C8977E-6BF4-0D4D-9AA4-B0E4FCE398AE}" destId="{B7CBB79A-9474-1D4C-BBD7-FF055A6266B9}" srcOrd="0" destOrd="0" presId="urn:microsoft.com/office/officeart/2008/layout/LinedList"/>
    <dgm:cxn modelId="{5D54021A-26E3-4E42-9A44-86DCE8F44442}" type="presParOf" srcId="{32C8977E-6BF4-0D4D-9AA4-B0E4FCE398AE}" destId="{432AE44D-2A0C-3848-A7D8-2516731B9479}" srcOrd="1" destOrd="0" presId="urn:microsoft.com/office/officeart/2008/layout/LinedList"/>
    <dgm:cxn modelId="{8FE5835B-F905-1641-9A0B-D45CF5DF70B8}" type="presParOf" srcId="{E3441BAB-2AD6-1143-B6AE-7836327F63D4}" destId="{F8E507C8-BB79-8543-8E8C-64126C5E6CCB}" srcOrd="2" destOrd="0" presId="urn:microsoft.com/office/officeart/2008/layout/LinedList"/>
    <dgm:cxn modelId="{5E39778C-9AB6-2E47-892F-85580F55AEF3}" type="presParOf" srcId="{E3441BAB-2AD6-1143-B6AE-7836327F63D4}" destId="{FF439181-4719-2444-98FD-6ED14A691826}" srcOrd="3" destOrd="0" presId="urn:microsoft.com/office/officeart/2008/layout/LinedList"/>
    <dgm:cxn modelId="{EB2C816E-F2B9-444E-B053-F05959CAE975}" type="presParOf" srcId="{FF439181-4719-2444-98FD-6ED14A691826}" destId="{6E7F10E7-08DF-8D46-876A-79540B406391}" srcOrd="0" destOrd="0" presId="urn:microsoft.com/office/officeart/2008/layout/LinedList"/>
    <dgm:cxn modelId="{CCB9A592-062A-3047-83B0-0D64F5895720}" type="presParOf" srcId="{FF439181-4719-2444-98FD-6ED14A691826}" destId="{23736E6E-77A0-C547-B378-54AA900CE40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0F2D1CF-ABF0-4740-B2E9-86429980FD14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A85F98E3-EBA6-4675-8F36-9392ED17697F}">
      <dgm:prSet/>
      <dgm:spPr/>
      <dgm:t>
        <a:bodyPr/>
        <a:lstStyle/>
        <a:p>
          <a:r>
            <a:rPr lang="en-US"/>
            <a:t>• Προσβασιμότητα → δικαίωμα, όχι χάρη</a:t>
          </a:r>
        </a:p>
      </dgm:t>
    </dgm:pt>
    <dgm:pt modelId="{1102673F-0767-40E9-A861-6B637BE7FA59}" type="parTrans" cxnId="{9D6CF2A8-9DB7-4CAB-AA04-2FB7D3A0438A}">
      <dgm:prSet/>
      <dgm:spPr/>
      <dgm:t>
        <a:bodyPr/>
        <a:lstStyle/>
        <a:p>
          <a:endParaRPr lang="en-US"/>
        </a:p>
      </dgm:t>
    </dgm:pt>
    <dgm:pt modelId="{51C66339-8103-4521-A7B2-A77E12A96A07}" type="sibTrans" cxnId="{9D6CF2A8-9DB7-4CAB-AA04-2FB7D3A0438A}">
      <dgm:prSet/>
      <dgm:spPr/>
      <dgm:t>
        <a:bodyPr/>
        <a:lstStyle/>
        <a:p>
          <a:endParaRPr lang="en-US"/>
        </a:p>
      </dgm:t>
    </dgm:pt>
    <dgm:pt modelId="{9B303381-B1AF-4A20-A1A6-FD4087BA5971}">
      <dgm:prSet/>
      <dgm:spPr/>
      <dgm:t>
        <a:bodyPr/>
        <a:lstStyle/>
        <a:p>
          <a:r>
            <a:rPr lang="en-US"/>
            <a:t>• Συμπερίληψη = συμμετοχή σε όλα τα επίπεδα</a:t>
          </a:r>
        </a:p>
      </dgm:t>
    </dgm:pt>
    <dgm:pt modelId="{6F4D230B-3613-43F6-A8F6-00E7E650BC5C}" type="parTrans" cxnId="{81CB5273-EEFB-4767-B6AF-10A8800C2544}">
      <dgm:prSet/>
      <dgm:spPr/>
      <dgm:t>
        <a:bodyPr/>
        <a:lstStyle/>
        <a:p>
          <a:endParaRPr lang="en-US"/>
        </a:p>
      </dgm:t>
    </dgm:pt>
    <dgm:pt modelId="{4B70E1C4-D6A3-46AF-B3EA-BB72525D6A1A}" type="sibTrans" cxnId="{81CB5273-EEFB-4767-B6AF-10A8800C2544}">
      <dgm:prSet/>
      <dgm:spPr/>
      <dgm:t>
        <a:bodyPr/>
        <a:lstStyle/>
        <a:p>
          <a:endParaRPr lang="en-US"/>
        </a:p>
      </dgm:t>
    </dgm:pt>
    <dgm:pt modelId="{4BC1F94B-79C7-524C-8EE7-486A9CE61D9D}" type="pres">
      <dgm:prSet presAssocID="{A0F2D1CF-ABF0-4740-B2E9-86429980FD14}" presName="vert0" presStyleCnt="0">
        <dgm:presLayoutVars>
          <dgm:dir/>
          <dgm:animOne val="branch"/>
          <dgm:animLvl val="lvl"/>
        </dgm:presLayoutVars>
      </dgm:prSet>
      <dgm:spPr/>
    </dgm:pt>
    <dgm:pt modelId="{1EEF02C4-EF68-C143-8176-3EEF679ABCBC}" type="pres">
      <dgm:prSet presAssocID="{A85F98E3-EBA6-4675-8F36-9392ED17697F}" presName="thickLine" presStyleLbl="alignNode1" presStyleIdx="0" presStyleCnt="2"/>
      <dgm:spPr/>
    </dgm:pt>
    <dgm:pt modelId="{451919FC-7778-1B41-B826-DB05CF41F277}" type="pres">
      <dgm:prSet presAssocID="{A85F98E3-EBA6-4675-8F36-9392ED17697F}" presName="horz1" presStyleCnt="0"/>
      <dgm:spPr/>
    </dgm:pt>
    <dgm:pt modelId="{6B66BD8D-72DA-E349-B8D8-5B1D7ABE428B}" type="pres">
      <dgm:prSet presAssocID="{A85F98E3-EBA6-4675-8F36-9392ED17697F}" presName="tx1" presStyleLbl="revTx" presStyleIdx="0" presStyleCnt="2"/>
      <dgm:spPr/>
    </dgm:pt>
    <dgm:pt modelId="{CD94BDA3-8E79-5242-91FB-DD2944DDDA44}" type="pres">
      <dgm:prSet presAssocID="{A85F98E3-EBA6-4675-8F36-9392ED17697F}" presName="vert1" presStyleCnt="0"/>
      <dgm:spPr/>
    </dgm:pt>
    <dgm:pt modelId="{B4352CD3-B509-1348-94BA-098664C990DF}" type="pres">
      <dgm:prSet presAssocID="{9B303381-B1AF-4A20-A1A6-FD4087BA5971}" presName="thickLine" presStyleLbl="alignNode1" presStyleIdx="1" presStyleCnt="2"/>
      <dgm:spPr/>
    </dgm:pt>
    <dgm:pt modelId="{D081D9DE-4D60-5543-9D79-E5E9CB80CC38}" type="pres">
      <dgm:prSet presAssocID="{9B303381-B1AF-4A20-A1A6-FD4087BA5971}" presName="horz1" presStyleCnt="0"/>
      <dgm:spPr/>
    </dgm:pt>
    <dgm:pt modelId="{B2DE2AFE-0383-1E49-8F0A-81CA13D97531}" type="pres">
      <dgm:prSet presAssocID="{9B303381-B1AF-4A20-A1A6-FD4087BA5971}" presName="tx1" presStyleLbl="revTx" presStyleIdx="1" presStyleCnt="2"/>
      <dgm:spPr/>
    </dgm:pt>
    <dgm:pt modelId="{41F73232-A6E2-AB44-8EDA-2082EE5AD74A}" type="pres">
      <dgm:prSet presAssocID="{9B303381-B1AF-4A20-A1A6-FD4087BA5971}" presName="vert1" presStyleCnt="0"/>
      <dgm:spPr/>
    </dgm:pt>
  </dgm:ptLst>
  <dgm:cxnLst>
    <dgm:cxn modelId="{71CDF42A-0795-A649-B8B0-FF7B3910171F}" type="presOf" srcId="{A85F98E3-EBA6-4675-8F36-9392ED17697F}" destId="{6B66BD8D-72DA-E349-B8D8-5B1D7ABE428B}" srcOrd="0" destOrd="0" presId="urn:microsoft.com/office/officeart/2008/layout/LinedList"/>
    <dgm:cxn modelId="{83189B5F-DDFC-EA4B-A74D-C27F966C7CB4}" type="presOf" srcId="{A0F2D1CF-ABF0-4740-B2E9-86429980FD14}" destId="{4BC1F94B-79C7-524C-8EE7-486A9CE61D9D}" srcOrd="0" destOrd="0" presId="urn:microsoft.com/office/officeart/2008/layout/LinedList"/>
    <dgm:cxn modelId="{81CB5273-EEFB-4767-B6AF-10A8800C2544}" srcId="{A0F2D1CF-ABF0-4740-B2E9-86429980FD14}" destId="{9B303381-B1AF-4A20-A1A6-FD4087BA5971}" srcOrd="1" destOrd="0" parTransId="{6F4D230B-3613-43F6-A8F6-00E7E650BC5C}" sibTransId="{4B70E1C4-D6A3-46AF-B3EA-BB72525D6A1A}"/>
    <dgm:cxn modelId="{2F6AB076-92CD-2641-B4A3-0A70FE9ACFCD}" type="presOf" srcId="{9B303381-B1AF-4A20-A1A6-FD4087BA5971}" destId="{B2DE2AFE-0383-1E49-8F0A-81CA13D97531}" srcOrd="0" destOrd="0" presId="urn:microsoft.com/office/officeart/2008/layout/LinedList"/>
    <dgm:cxn modelId="{9D6CF2A8-9DB7-4CAB-AA04-2FB7D3A0438A}" srcId="{A0F2D1CF-ABF0-4740-B2E9-86429980FD14}" destId="{A85F98E3-EBA6-4675-8F36-9392ED17697F}" srcOrd="0" destOrd="0" parTransId="{1102673F-0767-40E9-A861-6B637BE7FA59}" sibTransId="{51C66339-8103-4521-A7B2-A77E12A96A07}"/>
    <dgm:cxn modelId="{3F092722-5152-0240-9B8E-AF19DE8A6125}" type="presParOf" srcId="{4BC1F94B-79C7-524C-8EE7-486A9CE61D9D}" destId="{1EEF02C4-EF68-C143-8176-3EEF679ABCBC}" srcOrd="0" destOrd="0" presId="urn:microsoft.com/office/officeart/2008/layout/LinedList"/>
    <dgm:cxn modelId="{54C5F16A-9739-7444-8599-EAF1DEB25693}" type="presParOf" srcId="{4BC1F94B-79C7-524C-8EE7-486A9CE61D9D}" destId="{451919FC-7778-1B41-B826-DB05CF41F277}" srcOrd="1" destOrd="0" presId="urn:microsoft.com/office/officeart/2008/layout/LinedList"/>
    <dgm:cxn modelId="{2FD306BE-A5A6-C949-9AFD-5CDFCF17FA54}" type="presParOf" srcId="{451919FC-7778-1B41-B826-DB05CF41F277}" destId="{6B66BD8D-72DA-E349-B8D8-5B1D7ABE428B}" srcOrd="0" destOrd="0" presId="urn:microsoft.com/office/officeart/2008/layout/LinedList"/>
    <dgm:cxn modelId="{5775F731-EB35-0942-A072-3FD22CBD4BFA}" type="presParOf" srcId="{451919FC-7778-1B41-B826-DB05CF41F277}" destId="{CD94BDA3-8E79-5242-91FB-DD2944DDDA44}" srcOrd="1" destOrd="0" presId="urn:microsoft.com/office/officeart/2008/layout/LinedList"/>
    <dgm:cxn modelId="{E3E17CA3-FBAD-B84D-934F-4E3AF3CE7F99}" type="presParOf" srcId="{4BC1F94B-79C7-524C-8EE7-486A9CE61D9D}" destId="{B4352CD3-B509-1348-94BA-098664C990DF}" srcOrd="2" destOrd="0" presId="urn:microsoft.com/office/officeart/2008/layout/LinedList"/>
    <dgm:cxn modelId="{05607934-FC85-394C-A296-FDF94E6047CA}" type="presParOf" srcId="{4BC1F94B-79C7-524C-8EE7-486A9CE61D9D}" destId="{D081D9DE-4D60-5543-9D79-E5E9CB80CC38}" srcOrd="3" destOrd="0" presId="urn:microsoft.com/office/officeart/2008/layout/LinedList"/>
    <dgm:cxn modelId="{01377A68-5509-844E-A95B-DBEAEB57B681}" type="presParOf" srcId="{D081D9DE-4D60-5543-9D79-E5E9CB80CC38}" destId="{B2DE2AFE-0383-1E49-8F0A-81CA13D97531}" srcOrd="0" destOrd="0" presId="urn:microsoft.com/office/officeart/2008/layout/LinedList"/>
    <dgm:cxn modelId="{53CA9837-071B-C44C-AE99-3186D6776842}" type="presParOf" srcId="{D081D9DE-4D60-5543-9D79-E5E9CB80CC38}" destId="{41F73232-A6E2-AB44-8EDA-2082EE5AD74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97214F9-CA88-4B61-9F38-7F2C023E3903}" type="doc">
      <dgm:prSet loTypeId="urn:microsoft.com/office/officeart/2005/8/layout/default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862B578-0D3C-408A-A107-D7C0B28A2AD7}">
      <dgm:prSet/>
      <dgm:spPr/>
      <dgm:t>
        <a:bodyPr/>
        <a:lstStyle/>
        <a:p>
          <a:r>
            <a:rPr lang="en-US"/>
            <a:t>• Δικαίωμα στη γλώσσα, πολιτισμό, ταυτότητα</a:t>
          </a:r>
        </a:p>
      </dgm:t>
    </dgm:pt>
    <dgm:pt modelId="{7255A726-23FB-4E32-B142-E1F8DC481141}" type="parTrans" cxnId="{8F5F28DF-07EA-44E0-B965-A996E7D48AFF}">
      <dgm:prSet/>
      <dgm:spPr/>
      <dgm:t>
        <a:bodyPr/>
        <a:lstStyle/>
        <a:p>
          <a:endParaRPr lang="en-US"/>
        </a:p>
      </dgm:t>
    </dgm:pt>
    <dgm:pt modelId="{2B78BC9E-B315-4CFF-8218-AB102D9D2537}" type="sibTrans" cxnId="{8F5F28DF-07EA-44E0-B965-A996E7D48AFF}">
      <dgm:prSet/>
      <dgm:spPr/>
      <dgm:t>
        <a:bodyPr/>
        <a:lstStyle/>
        <a:p>
          <a:endParaRPr lang="en-US"/>
        </a:p>
      </dgm:t>
    </dgm:pt>
    <dgm:pt modelId="{EBCFFBF4-7BD7-49C2-A39F-A987F1B09110}">
      <dgm:prSet/>
      <dgm:spPr/>
      <dgm:t>
        <a:bodyPr/>
        <a:lstStyle/>
        <a:p>
          <a:r>
            <a:rPr lang="en-US"/>
            <a:t>• Καλλιέργεια διαπολιτισμικού διαλόγου</a:t>
          </a:r>
        </a:p>
      </dgm:t>
    </dgm:pt>
    <dgm:pt modelId="{B74E1536-5159-422B-A401-9089E4AEFFAD}" type="parTrans" cxnId="{67549844-22A2-4100-B774-3F8D17F6CD2B}">
      <dgm:prSet/>
      <dgm:spPr/>
      <dgm:t>
        <a:bodyPr/>
        <a:lstStyle/>
        <a:p>
          <a:endParaRPr lang="en-US"/>
        </a:p>
      </dgm:t>
    </dgm:pt>
    <dgm:pt modelId="{B29EAE04-6E2C-47A0-9B58-8A8AD43FB38C}" type="sibTrans" cxnId="{67549844-22A2-4100-B774-3F8D17F6CD2B}">
      <dgm:prSet/>
      <dgm:spPr/>
      <dgm:t>
        <a:bodyPr/>
        <a:lstStyle/>
        <a:p>
          <a:endParaRPr lang="en-US"/>
        </a:p>
      </dgm:t>
    </dgm:pt>
    <dgm:pt modelId="{580132CC-9E07-1449-BBD0-19DC60CB9420}" type="pres">
      <dgm:prSet presAssocID="{997214F9-CA88-4B61-9F38-7F2C023E3903}" presName="diagram" presStyleCnt="0">
        <dgm:presLayoutVars>
          <dgm:dir/>
          <dgm:resizeHandles val="exact"/>
        </dgm:presLayoutVars>
      </dgm:prSet>
      <dgm:spPr/>
    </dgm:pt>
    <dgm:pt modelId="{01997241-6F13-134B-AC01-04619B5E54B8}" type="pres">
      <dgm:prSet presAssocID="{A862B578-0D3C-408A-A107-D7C0B28A2AD7}" presName="node" presStyleLbl="node1" presStyleIdx="0" presStyleCnt="2">
        <dgm:presLayoutVars>
          <dgm:bulletEnabled val="1"/>
        </dgm:presLayoutVars>
      </dgm:prSet>
      <dgm:spPr/>
    </dgm:pt>
    <dgm:pt modelId="{A025D7EE-7084-FF4F-944A-39958EB57654}" type="pres">
      <dgm:prSet presAssocID="{2B78BC9E-B315-4CFF-8218-AB102D9D2537}" presName="sibTrans" presStyleCnt="0"/>
      <dgm:spPr/>
    </dgm:pt>
    <dgm:pt modelId="{520B6A6D-21EF-054A-9A13-D9C90996173C}" type="pres">
      <dgm:prSet presAssocID="{EBCFFBF4-7BD7-49C2-A39F-A987F1B09110}" presName="node" presStyleLbl="node1" presStyleIdx="1" presStyleCnt="2">
        <dgm:presLayoutVars>
          <dgm:bulletEnabled val="1"/>
        </dgm:presLayoutVars>
      </dgm:prSet>
      <dgm:spPr/>
    </dgm:pt>
  </dgm:ptLst>
  <dgm:cxnLst>
    <dgm:cxn modelId="{C41B661A-A01C-8543-B880-493BAD217811}" type="presOf" srcId="{A862B578-0D3C-408A-A107-D7C0B28A2AD7}" destId="{01997241-6F13-134B-AC01-04619B5E54B8}" srcOrd="0" destOrd="0" presId="urn:microsoft.com/office/officeart/2005/8/layout/default"/>
    <dgm:cxn modelId="{9545B520-BA26-3246-A173-4708B102A9CC}" type="presOf" srcId="{997214F9-CA88-4B61-9F38-7F2C023E3903}" destId="{580132CC-9E07-1449-BBD0-19DC60CB9420}" srcOrd="0" destOrd="0" presId="urn:microsoft.com/office/officeart/2005/8/layout/default"/>
    <dgm:cxn modelId="{67549844-22A2-4100-B774-3F8D17F6CD2B}" srcId="{997214F9-CA88-4B61-9F38-7F2C023E3903}" destId="{EBCFFBF4-7BD7-49C2-A39F-A987F1B09110}" srcOrd="1" destOrd="0" parTransId="{B74E1536-5159-422B-A401-9089E4AEFFAD}" sibTransId="{B29EAE04-6E2C-47A0-9B58-8A8AD43FB38C}"/>
    <dgm:cxn modelId="{71AE3C82-4FFE-7C4A-9847-6296D965B89D}" type="presOf" srcId="{EBCFFBF4-7BD7-49C2-A39F-A987F1B09110}" destId="{520B6A6D-21EF-054A-9A13-D9C90996173C}" srcOrd="0" destOrd="0" presId="urn:microsoft.com/office/officeart/2005/8/layout/default"/>
    <dgm:cxn modelId="{8F5F28DF-07EA-44E0-B965-A996E7D48AFF}" srcId="{997214F9-CA88-4B61-9F38-7F2C023E3903}" destId="{A862B578-0D3C-408A-A107-D7C0B28A2AD7}" srcOrd="0" destOrd="0" parTransId="{7255A726-23FB-4E32-B142-E1F8DC481141}" sibTransId="{2B78BC9E-B315-4CFF-8218-AB102D9D2537}"/>
    <dgm:cxn modelId="{B9C768DB-349F-7A42-8FEF-E0A46F2AD774}" type="presParOf" srcId="{580132CC-9E07-1449-BBD0-19DC60CB9420}" destId="{01997241-6F13-134B-AC01-04619B5E54B8}" srcOrd="0" destOrd="0" presId="urn:microsoft.com/office/officeart/2005/8/layout/default"/>
    <dgm:cxn modelId="{0535DE30-B6CA-EA46-ADC8-E41420AA453E}" type="presParOf" srcId="{580132CC-9E07-1449-BBD0-19DC60CB9420}" destId="{A025D7EE-7084-FF4F-944A-39958EB57654}" srcOrd="1" destOrd="0" presId="urn:microsoft.com/office/officeart/2005/8/layout/default"/>
    <dgm:cxn modelId="{9E8C3D2A-03F7-2F48-87D6-43F2B9DB0F72}" type="presParOf" srcId="{580132CC-9E07-1449-BBD0-19DC60CB9420}" destId="{520B6A6D-21EF-054A-9A13-D9C90996173C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68858A4-1BE2-4FEE-8921-9800A22FCFC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78B1935-429F-4510-ADFC-38AAE8E5B74D}">
      <dgm:prSet/>
      <dgm:spPr/>
      <dgm:t>
        <a:bodyPr/>
        <a:lstStyle/>
        <a:p>
          <a:r>
            <a:rPr lang="en-US"/>
            <a:t>Μαθητής Ρομά με χαμηλή συμμετοχή στο μάθημα.</a:t>
          </a:r>
        </a:p>
      </dgm:t>
    </dgm:pt>
    <dgm:pt modelId="{C0E29646-5A30-4AD9-9935-46FE4085C82A}" type="parTrans" cxnId="{47A30730-DDBD-4D7A-9698-DE9E8180E0F6}">
      <dgm:prSet/>
      <dgm:spPr/>
      <dgm:t>
        <a:bodyPr/>
        <a:lstStyle/>
        <a:p>
          <a:endParaRPr lang="en-US"/>
        </a:p>
      </dgm:t>
    </dgm:pt>
    <dgm:pt modelId="{ECA20969-DF93-45E2-A3D9-5D673615ABD0}" type="sibTrans" cxnId="{47A30730-DDBD-4D7A-9698-DE9E8180E0F6}">
      <dgm:prSet/>
      <dgm:spPr/>
      <dgm:t>
        <a:bodyPr/>
        <a:lstStyle/>
        <a:p>
          <a:endParaRPr lang="en-US"/>
        </a:p>
      </dgm:t>
    </dgm:pt>
    <dgm:pt modelId="{51DF8C8B-FBC2-47AD-A5BE-9A2789282B45}">
      <dgm:prSet/>
      <dgm:spPr/>
      <dgm:t>
        <a:bodyPr/>
        <a:lstStyle/>
        <a:p>
          <a:r>
            <a:rPr lang="en-US"/>
            <a:t>Τι κάνουμε;</a:t>
          </a:r>
        </a:p>
      </dgm:t>
    </dgm:pt>
    <dgm:pt modelId="{A83DA718-80EC-4DA1-BADA-A9202D847A38}" type="parTrans" cxnId="{C8872EFD-CCAD-4B03-8661-2B649FC952C5}">
      <dgm:prSet/>
      <dgm:spPr/>
      <dgm:t>
        <a:bodyPr/>
        <a:lstStyle/>
        <a:p>
          <a:endParaRPr lang="en-US"/>
        </a:p>
      </dgm:t>
    </dgm:pt>
    <dgm:pt modelId="{44229F77-62C2-40F0-8D9E-D695F3AA7559}" type="sibTrans" cxnId="{C8872EFD-CCAD-4B03-8661-2B649FC952C5}">
      <dgm:prSet/>
      <dgm:spPr/>
      <dgm:t>
        <a:bodyPr/>
        <a:lstStyle/>
        <a:p>
          <a:endParaRPr lang="en-US"/>
        </a:p>
      </dgm:t>
    </dgm:pt>
    <dgm:pt modelId="{8A7C1591-31E1-47D7-92F1-44F8D2552CFB}">
      <dgm:prSet/>
      <dgm:spPr/>
      <dgm:t>
        <a:bodyPr/>
        <a:lstStyle/>
        <a:p>
          <a:r>
            <a:rPr lang="en-US"/>
            <a:t>→ Συζήτηση στο workshop</a:t>
          </a:r>
        </a:p>
      </dgm:t>
    </dgm:pt>
    <dgm:pt modelId="{F5E8BDC3-C4FE-4CCE-B216-8D90B525C93E}" type="parTrans" cxnId="{2FF80499-887F-4AAB-82D6-7B1F7B8B0207}">
      <dgm:prSet/>
      <dgm:spPr/>
      <dgm:t>
        <a:bodyPr/>
        <a:lstStyle/>
        <a:p>
          <a:endParaRPr lang="en-US"/>
        </a:p>
      </dgm:t>
    </dgm:pt>
    <dgm:pt modelId="{EB098AC9-BADA-43CA-87A9-F3E7DCCA8A3B}" type="sibTrans" cxnId="{2FF80499-887F-4AAB-82D6-7B1F7B8B0207}">
      <dgm:prSet/>
      <dgm:spPr/>
      <dgm:t>
        <a:bodyPr/>
        <a:lstStyle/>
        <a:p>
          <a:endParaRPr lang="en-US"/>
        </a:p>
      </dgm:t>
    </dgm:pt>
    <dgm:pt modelId="{2C24199F-638E-0C46-ACAD-ED7BA05D8F0D}" type="pres">
      <dgm:prSet presAssocID="{F68858A4-1BE2-4FEE-8921-9800A22FCFC1}" presName="linear" presStyleCnt="0">
        <dgm:presLayoutVars>
          <dgm:animLvl val="lvl"/>
          <dgm:resizeHandles val="exact"/>
        </dgm:presLayoutVars>
      </dgm:prSet>
      <dgm:spPr/>
    </dgm:pt>
    <dgm:pt modelId="{459D6BFA-7B91-C944-B4B5-B149285AED62}" type="pres">
      <dgm:prSet presAssocID="{F78B1935-429F-4510-ADFC-38AAE8E5B74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A141B2D-639D-F14D-BBC4-3ABE6A52FCB1}" type="pres">
      <dgm:prSet presAssocID="{ECA20969-DF93-45E2-A3D9-5D673615ABD0}" presName="spacer" presStyleCnt="0"/>
      <dgm:spPr/>
    </dgm:pt>
    <dgm:pt modelId="{29FCEC77-1668-FB48-B53D-FD0358424423}" type="pres">
      <dgm:prSet presAssocID="{51DF8C8B-FBC2-47AD-A5BE-9A2789282B4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4D10A31-DAF4-514E-BB1E-DD684CFC2C0D}" type="pres">
      <dgm:prSet presAssocID="{44229F77-62C2-40F0-8D9E-D695F3AA7559}" presName="spacer" presStyleCnt="0"/>
      <dgm:spPr/>
    </dgm:pt>
    <dgm:pt modelId="{434CECD3-0782-E341-98EF-695ED72388B5}" type="pres">
      <dgm:prSet presAssocID="{8A7C1591-31E1-47D7-92F1-44F8D2552CF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D0E3310-CCC1-5E4C-91A4-2EE58E88528A}" type="presOf" srcId="{51DF8C8B-FBC2-47AD-A5BE-9A2789282B45}" destId="{29FCEC77-1668-FB48-B53D-FD0358424423}" srcOrd="0" destOrd="0" presId="urn:microsoft.com/office/officeart/2005/8/layout/vList2"/>
    <dgm:cxn modelId="{47A30730-DDBD-4D7A-9698-DE9E8180E0F6}" srcId="{F68858A4-1BE2-4FEE-8921-9800A22FCFC1}" destId="{F78B1935-429F-4510-ADFC-38AAE8E5B74D}" srcOrd="0" destOrd="0" parTransId="{C0E29646-5A30-4AD9-9935-46FE4085C82A}" sibTransId="{ECA20969-DF93-45E2-A3D9-5D673615ABD0}"/>
    <dgm:cxn modelId="{0964DD46-17A2-6447-BF79-D4F96A59AD12}" type="presOf" srcId="{8A7C1591-31E1-47D7-92F1-44F8D2552CFB}" destId="{434CECD3-0782-E341-98EF-695ED72388B5}" srcOrd="0" destOrd="0" presId="urn:microsoft.com/office/officeart/2005/8/layout/vList2"/>
    <dgm:cxn modelId="{5A816E56-45F1-B44E-8DC1-9A3EEC0AF8CB}" type="presOf" srcId="{F68858A4-1BE2-4FEE-8921-9800A22FCFC1}" destId="{2C24199F-638E-0C46-ACAD-ED7BA05D8F0D}" srcOrd="0" destOrd="0" presId="urn:microsoft.com/office/officeart/2005/8/layout/vList2"/>
    <dgm:cxn modelId="{2FF80499-887F-4AAB-82D6-7B1F7B8B0207}" srcId="{F68858A4-1BE2-4FEE-8921-9800A22FCFC1}" destId="{8A7C1591-31E1-47D7-92F1-44F8D2552CFB}" srcOrd="2" destOrd="0" parTransId="{F5E8BDC3-C4FE-4CCE-B216-8D90B525C93E}" sibTransId="{EB098AC9-BADA-43CA-87A9-F3E7DCCA8A3B}"/>
    <dgm:cxn modelId="{C200FBC8-149B-3049-8630-987C49A0ACD5}" type="presOf" srcId="{F78B1935-429F-4510-ADFC-38AAE8E5B74D}" destId="{459D6BFA-7B91-C944-B4B5-B149285AED62}" srcOrd="0" destOrd="0" presId="urn:microsoft.com/office/officeart/2005/8/layout/vList2"/>
    <dgm:cxn modelId="{C8872EFD-CCAD-4B03-8661-2B649FC952C5}" srcId="{F68858A4-1BE2-4FEE-8921-9800A22FCFC1}" destId="{51DF8C8B-FBC2-47AD-A5BE-9A2789282B45}" srcOrd="1" destOrd="0" parTransId="{A83DA718-80EC-4DA1-BADA-A9202D847A38}" sibTransId="{44229F77-62C2-40F0-8D9E-D695F3AA7559}"/>
    <dgm:cxn modelId="{7B4318D8-09CE-A84B-A4EA-7FCD08DDC608}" type="presParOf" srcId="{2C24199F-638E-0C46-ACAD-ED7BA05D8F0D}" destId="{459D6BFA-7B91-C944-B4B5-B149285AED62}" srcOrd="0" destOrd="0" presId="urn:microsoft.com/office/officeart/2005/8/layout/vList2"/>
    <dgm:cxn modelId="{E6DD1A2D-124C-2A4A-8FE1-13ADA5CF10A8}" type="presParOf" srcId="{2C24199F-638E-0C46-ACAD-ED7BA05D8F0D}" destId="{2A141B2D-639D-F14D-BBC4-3ABE6A52FCB1}" srcOrd="1" destOrd="0" presId="urn:microsoft.com/office/officeart/2005/8/layout/vList2"/>
    <dgm:cxn modelId="{81A20DCA-8F94-3146-B48E-4272703518D1}" type="presParOf" srcId="{2C24199F-638E-0C46-ACAD-ED7BA05D8F0D}" destId="{29FCEC77-1668-FB48-B53D-FD0358424423}" srcOrd="2" destOrd="0" presId="urn:microsoft.com/office/officeart/2005/8/layout/vList2"/>
    <dgm:cxn modelId="{9E34C273-FCD9-8346-BF31-E723117414BE}" type="presParOf" srcId="{2C24199F-638E-0C46-ACAD-ED7BA05D8F0D}" destId="{C4D10A31-DAF4-514E-BB1E-DD684CFC2C0D}" srcOrd="3" destOrd="0" presId="urn:microsoft.com/office/officeart/2005/8/layout/vList2"/>
    <dgm:cxn modelId="{B187231C-0BE7-B64C-BFCD-F7FBF630B8B6}" type="presParOf" srcId="{2C24199F-638E-0C46-ACAD-ED7BA05D8F0D}" destId="{434CECD3-0782-E341-98EF-695ED72388B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D59FA39-C04D-4CD5-8B8D-1942A7D40C0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595B735-B864-40B1-BE98-F42BEB35FEB9}">
      <dgm:prSet/>
      <dgm:spPr/>
      <dgm:t>
        <a:bodyPr/>
        <a:lstStyle/>
        <a:p>
          <a:r>
            <a:rPr lang="en-US"/>
            <a:t>Θέμα: «Ποιο είναι ένα εμπόδιο συμπερίληψης στην τάξη;</a:t>
          </a:r>
        </a:p>
      </dgm:t>
    </dgm:pt>
    <dgm:pt modelId="{D41F5E14-3CC2-4775-A29D-C87A63A1A515}" type="parTrans" cxnId="{624337FE-DA2F-45DA-93CF-2D471B042D7B}">
      <dgm:prSet/>
      <dgm:spPr/>
      <dgm:t>
        <a:bodyPr/>
        <a:lstStyle/>
        <a:p>
          <a:endParaRPr lang="en-US"/>
        </a:p>
      </dgm:t>
    </dgm:pt>
    <dgm:pt modelId="{8D0E664A-A38E-479E-B300-BBF30B1649D7}" type="sibTrans" cxnId="{624337FE-DA2F-45DA-93CF-2D471B042D7B}">
      <dgm:prSet/>
      <dgm:spPr/>
      <dgm:t>
        <a:bodyPr/>
        <a:lstStyle/>
        <a:p>
          <a:endParaRPr lang="en-US"/>
        </a:p>
      </dgm:t>
    </dgm:pt>
    <dgm:pt modelId="{8BCD73E2-B587-4872-954F-D38470B9689A}">
      <dgm:prSet/>
      <dgm:spPr/>
      <dgm:t>
        <a:bodyPr/>
        <a:lstStyle/>
        <a:p>
          <a:r>
            <a:rPr lang="en-US"/>
            <a:t>Ποιες 2 λύσεις θα προτείνατε;»</a:t>
          </a:r>
        </a:p>
      </dgm:t>
    </dgm:pt>
    <dgm:pt modelId="{C6843ECA-F276-4FE5-8C91-2A3D36397F6C}" type="parTrans" cxnId="{61163471-DDFE-41E2-B128-B91185511401}">
      <dgm:prSet/>
      <dgm:spPr/>
      <dgm:t>
        <a:bodyPr/>
        <a:lstStyle/>
        <a:p>
          <a:endParaRPr lang="en-US"/>
        </a:p>
      </dgm:t>
    </dgm:pt>
    <dgm:pt modelId="{6A6712BD-A81B-4CF1-BD3C-B50CA8D098E5}" type="sibTrans" cxnId="{61163471-DDFE-41E2-B128-B91185511401}">
      <dgm:prSet/>
      <dgm:spPr/>
      <dgm:t>
        <a:bodyPr/>
        <a:lstStyle/>
        <a:p>
          <a:endParaRPr lang="en-US"/>
        </a:p>
      </dgm:t>
    </dgm:pt>
    <dgm:pt modelId="{BDCE927D-D1E1-4CBA-B596-6D7D41DB1C7E}">
      <dgm:prSet/>
      <dgm:spPr/>
      <dgm:t>
        <a:bodyPr/>
        <a:lstStyle/>
        <a:p>
          <a:r>
            <a:rPr lang="en-US"/>
            <a:t>Χρόνος: 10’</a:t>
          </a:r>
        </a:p>
      </dgm:t>
    </dgm:pt>
    <dgm:pt modelId="{D2313F03-B185-4D15-A711-C396CF56B50F}" type="parTrans" cxnId="{90F92E86-F48D-4315-ABDA-F7DD3DE2B634}">
      <dgm:prSet/>
      <dgm:spPr/>
      <dgm:t>
        <a:bodyPr/>
        <a:lstStyle/>
        <a:p>
          <a:endParaRPr lang="en-US"/>
        </a:p>
      </dgm:t>
    </dgm:pt>
    <dgm:pt modelId="{B3A6CCCF-FA5B-47AB-B612-09DC9763C69D}" type="sibTrans" cxnId="{90F92E86-F48D-4315-ABDA-F7DD3DE2B634}">
      <dgm:prSet/>
      <dgm:spPr/>
      <dgm:t>
        <a:bodyPr/>
        <a:lstStyle/>
        <a:p>
          <a:endParaRPr lang="en-US"/>
        </a:p>
      </dgm:t>
    </dgm:pt>
    <dgm:pt modelId="{CF34F650-CE73-C44A-95F9-B34552C5C562}" type="pres">
      <dgm:prSet presAssocID="{4D59FA39-C04D-4CD5-8B8D-1942A7D40C01}" presName="linear" presStyleCnt="0">
        <dgm:presLayoutVars>
          <dgm:animLvl val="lvl"/>
          <dgm:resizeHandles val="exact"/>
        </dgm:presLayoutVars>
      </dgm:prSet>
      <dgm:spPr/>
    </dgm:pt>
    <dgm:pt modelId="{BAD32381-4121-9E48-9884-4E849F711384}" type="pres">
      <dgm:prSet presAssocID="{E595B735-B864-40B1-BE98-F42BEB35FEB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C6C8F37-0BA0-8C44-B5CC-435A3DEE8475}" type="pres">
      <dgm:prSet presAssocID="{8D0E664A-A38E-479E-B300-BBF30B1649D7}" presName="spacer" presStyleCnt="0"/>
      <dgm:spPr/>
    </dgm:pt>
    <dgm:pt modelId="{85D5F583-52CA-BB41-BC49-30CF4919F243}" type="pres">
      <dgm:prSet presAssocID="{8BCD73E2-B587-4872-954F-D38470B9689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0F72385-5C2C-8D42-A667-664A539F107D}" type="pres">
      <dgm:prSet presAssocID="{6A6712BD-A81B-4CF1-BD3C-B50CA8D098E5}" presName="spacer" presStyleCnt="0"/>
      <dgm:spPr/>
    </dgm:pt>
    <dgm:pt modelId="{ECF28C46-F3A0-2841-900C-06315F4C425E}" type="pres">
      <dgm:prSet presAssocID="{BDCE927D-D1E1-4CBA-B596-6D7D41DB1C7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01FE150-3B24-8D4A-90DF-DA6CF285BB6F}" type="presOf" srcId="{8BCD73E2-B587-4872-954F-D38470B9689A}" destId="{85D5F583-52CA-BB41-BC49-30CF4919F243}" srcOrd="0" destOrd="0" presId="urn:microsoft.com/office/officeart/2005/8/layout/vList2"/>
    <dgm:cxn modelId="{A5C2AE59-4555-9542-AB41-44B14B17E0DF}" type="presOf" srcId="{E595B735-B864-40B1-BE98-F42BEB35FEB9}" destId="{BAD32381-4121-9E48-9884-4E849F711384}" srcOrd="0" destOrd="0" presId="urn:microsoft.com/office/officeart/2005/8/layout/vList2"/>
    <dgm:cxn modelId="{61163471-DDFE-41E2-B128-B91185511401}" srcId="{4D59FA39-C04D-4CD5-8B8D-1942A7D40C01}" destId="{8BCD73E2-B587-4872-954F-D38470B9689A}" srcOrd="1" destOrd="0" parTransId="{C6843ECA-F276-4FE5-8C91-2A3D36397F6C}" sibTransId="{6A6712BD-A81B-4CF1-BD3C-B50CA8D098E5}"/>
    <dgm:cxn modelId="{90F92E86-F48D-4315-ABDA-F7DD3DE2B634}" srcId="{4D59FA39-C04D-4CD5-8B8D-1942A7D40C01}" destId="{BDCE927D-D1E1-4CBA-B596-6D7D41DB1C7E}" srcOrd="2" destOrd="0" parTransId="{D2313F03-B185-4D15-A711-C396CF56B50F}" sibTransId="{B3A6CCCF-FA5B-47AB-B612-09DC9763C69D}"/>
    <dgm:cxn modelId="{20928E9B-68B2-B241-B2F7-E8AC0EAA39B2}" type="presOf" srcId="{BDCE927D-D1E1-4CBA-B596-6D7D41DB1C7E}" destId="{ECF28C46-F3A0-2841-900C-06315F4C425E}" srcOrd="0" destOrd="0" presId="urn:microsoft.com/office/officeart/2005/8/layout/vList2"/>
    <dgm:cxn modelId="{AB2909DD-854C-8A46-BA58-C7E46E2791CB}" type="presOf" srcId="{4D59FA39-C04D-4CD5-8B8D-1942A7D40C01}" destId="{CF34F650-CE73-C44A-95F9-B34552C5C562}" srcOrd="0" destOrd="0" presId="urn:microsoft.com/office/officeart/2005/8/layout/vList2"/>
    <dgm:cxn modelId="{624337FE-DA2F-45DA-93CF-2D471B042D7B}" srcId="{4D59FA39-C04D-4CD5-8B8D-1942A7D40C01}" destId="{E595B735-B864-40B1-BE98-F42BEB35FEB9}" srcOrd="0" destOrd="0" parTransId="{D41F5E14-3CC2-4775-A29D-C87A63A1A515}" sibTransId="{8D0E664A-A38E-479E-B300-BBF30B1649D7}"/>
    <dgm:cxn modelId="{430287EE-6811-5D48-8E79-57A4FAFD9F58}" type="presParOf" srcId="{CF34F650-CE73-C44A-95F9-B34552C5C562}" destId="{BAD32381-4121-9E48-9884-4E849F711384}" srcOrd="0" destOrd="0" presId="urn:microsoft.com/office/officeart/2005/8/layout/vList2"/>
    <dgm:cxn modelId="{601F2B15-11A5-834A-88B8-264FD2354F21}" type="presParOf" srcId="{CF34F650-CE73-C44A-95F9-B34552C5C562}" destId="{CC6C8F37-0BA0-8C44-B5CC-435A3DEE8475}" srcOrd="1" destOrd="0" presId="urn:microsoft.com/office/officeart/2005/8/layout/vList2"/>
    <dgm:cxn modelId="{0755C5E2-C237-E94D-86C3-00D94B07F950}" type="presParOf" srcId="{CF34F650-CE73-C44A-95F9-B34552C5C562}" destId="{85D5F583-52CA-BB41-BC49-30CF4919F243}" srcOrd="2" destOrd="0" presId="urn:microsoft.com/office/officeart/2005/8/layout/vList2"/>
    <dgm:cxn modelId="{793C6821-5F72-E442-88DF-228A7F2DE6E7}" type="presParOf" srcId="{CF34F650-CE73-C44A-95F9-B34552C5C562}" destId="{B0F72385-5C2C-8D42-A667-664A539F107D}" srcOrd="3" destOrd="0" presId="urn:microsoft.com/office/officeart/2005/8/layout/vList2"/>
    <dgm:cxn modelId="{365CAB27-3270-E140-995F-FCF3903C075B}" type="presParOf" srcId="{CF34F650-CE73-C44A-95F9-B34552C5C562}" destId="{ECF28C46-F3A0-2841-900C-06315F4C425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9FF9CF5-2045-469C-A676-CFF02A57C68D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C5DF8D4-5526-477F-9024-F75B7C71F4B0}">
      <dgm:prSet/>
      <dgm:spPr/>
      <dgm:t>
        <a:bodyPr/>
        <a:lstStyle/>
        <a:p>
          <a:r>
            <a:rPr lang="en-US"/>
            <a:t>• Προωθεί τη δημοκρατική κουλτούρα</a:t>
          </a:r>
        </a:p>
      </dgm:t>
    </dgm:pt>
    <dgm:pt modelId="{0F2E932C-3B3C-4865-86BC-DB57C7015D24}" type="parTrans" cxnId="{1BEAA6A1-FDB9-45D2-8FA7-1D00325E8543}">
      <dgm:prSet/>
      <dgm:spPr/>
      <dgm:t>
        <a:bodyPr/>
        <a:lstStyle/>
        <a:p>
          <a:endParaRPr lang="en-US"/>
        </a:p>
      </dgm:t>
    </dgm:pt>
    <dgm:pt modelId="{D7387969-167E-4812-8FD5-B24FB3EDF72C}" type="sibTrans" cxnId="{1BEAA6A1-FDB9-45D2-8FA7-1D00325E8543}">
      <dgm:prSet/>
      <dgm:spPr/>
      <dgm:t>
        <a:bodyPr/>
        <a:lstStyle/>
        <a:p>
          <a:endParaRPr lang="en-US"/>
        </a:p>
      </dgm:t>
    </dgm:pt>
    <dgm:pt modelId="{E5A3BFE9-5B95-4B99-98A9-DF6E6A73F408}">
      <dgm:prSet/>
      <dgm:spPr/>
      <dgm:t>
        <a:bodyPr/>
        <a:lstStyle/>
        <a:p>
          <a:r>
            <a:rPr lang="en-US"/>
            <a:t>• Δέχεται &amp; ενδυναμώνει τη διαφορετικότητα</a:t>
          </a:r>
        </a:p>
      </dgm:t>
    </dgm:pt>
    <dgm:pt modelId="{CF6DD7B6-B5D2-482A-A8FC-55FAF6E4F9B8}" type="parTrans" cxnId="{355E41CF-8A73-4637-A167-034530B4F688}">
      <dgm:prSet/>
      <dgm:spPr/>
      <dgm:t>
        <a:bodyPr/>
        <a:lstStyle/>
        <a:p>
          <a:endParaRPr lang="en-US"/>
        </a:p>
      </dgm:t>
    </dgm:pt>
    <dgm:pt modelId="{27973033-55B4-45EA-A9F0-8880D69E01F1}" type="sibTrans" cxnId="{355E41CF-8A73-4637-A167-034530B4F688}">
      <dgm:prSet/>
      <dgm:spPr/>
      <dgm:t>
        <a:bodyPr/>
        <a:lstStyle/>
        <a:p>
          <a:endParaRPr lang="en-US"/>
        </a:p>
      </dgm:t>
    </dgm:pt>
    <dgm:pt modelId="{7100FF2D-A684-40C3-B08A-34BF277B9D21}">
      <dgm:prSet/>
      <dgm:spPr/>
      <dgm:t>
        <a:bodyPr/>
        <a:lstStyle/>
        <a:p>
          <a:r>
            <a:rPr lang="en-US"/>
            <a:t>• Δημιουργεί ασφαλές περιβάλλον</a:t>
          </a:r>
        </a:p>
      </dgm:t>
    </dgm:pt>
    <dgm:pt modelId="{639FA0F0-F8A3-4277-9948-5487240FC82E}" type="parTrans" cxnId="{F6E7E782-CEDF-4963-9B83-D2737BC89689}">
      <dgm:prSet/>
      <dgm:spPr/>
      <dgm:t>
        <a:bodyPr/>
        <a:lstStyle/>
        <a:p>
          <a:endParaRPr lang="en-US"/>
        </a:p>
      </dgm:t>
    </dgm:pt>
    <dgm:pt modelId="{E47268BE-BECB-458F-A252-C82D7424CE9E}" type="sibTrans" cxnId="{F6E7E782-CEDF-4963-9B83-D2737BC89689}">
      <dgm:prSet/>
      <dgm:spPr/>
      <dgm:t>
        <a:bodyPr/>
        <a:lstStyle/>
        <a:p>
          <a:endParaRPr lang="en-US"/>
        </a:p>
      </dgm:t>
    </dgm:pt>
    <dgm:pt modelId="{C66CB40F-CD6B-0D42-A288-FB0DB546A16D}" type="pres">
      <dgm:prSet presAssocID="{C9FF9CF5-2045-469C-A676-CFF02A57C68D}" presName="linear" presStyleCnt="0">
        <dgm:presLayoutVars>
          <dgm:animLvl val="lvl"/>
          <dgm:resizeHandles val="exact"/>
        </dgm:presLayoutVars>
      </dgm:prSet>
      <dgm:spPr/>
    </dgm:pt>
    <dgm:pt modelId="{3D49F120-056E-694E-8A8D-EDF80293AAC6}" type="pres">
      <dgm:prSet presAssocID="{9C5DF8D4-5526-477F-9024-F75B7C71F4B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1B697D0-940D-894D-A62C-4FDA79D5C5A8}" type="pres">
      <dgm:prSet presAssocID="{D7387969-167E-4812-8FD5-B24FB3EDF72C}" presName="spacer" presStyleCnt="0"/>
      <dgm:spPr/>
    </dgm:pt>
    <dgm:pt modelId="{CADFA36E-6241-8C4B-BFC8-82DCFE178012}" type="pres">
      <dgm:prSet presAssocID="{E5A3BFE9-5B95-4B99-98A9-DF6E6A73F40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6D6774D-9FDF-0D45-81C4-67A7D1A9140A}" type="pres">
      <dgm:prSet presAssocID="{27973033-55B4-45EA-A9F0-8880D69E01F1}" presName="spacer" presStyleCnt="0"/>
      <dgm:spPr/>
    </dgm:pt>
    <dgm:pt modelId="{52B1EDD4-CBFF-1A40-91F2-10EF6C3B6616}" type="pres">
      <dgm:prSet presAssocID="{7100FF2D-A684-40C3-B08A-34BF277B9D2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2920723-FE1B-1648-9319-FE56B9B2E813}" type="presOf" srcId="{7100FF2D-A684-40C3-B08A-34BF277B9D21}" destId="{52B1EDD4-CBFF-1A40-91F2-10EF6C3B6616}" srcOrd="0" destOrd="0" presId="urn:microsoft.com/office/officeart/2005/8/layout/vList2"/>
    <dgm:cxn modelId="{799E9C2A-829D-5244-A97D-526108ACC169}" type="presOf" srcId="{E5A3BFE9-5B95-4B99-98A9-DF6E6A73F408}" destId="{CADFA36E-6241-8C4B-BFC8-82DCFE178012}" srcOrd="0" destOrd="0" presId="urn:microsoft.com/office/officeart/2005/8/layout/vList2"/>
    <dgm:cxn modelId="{2FF3052F-209C-AF43-970F-609F15F1E54F}" type="presOf" srcId="{C9FF9CF5-2045-469C-A676-CFF02A57C68D}" destId="{C66CB40F-CD6B-0D42-A288-FB0DB546A16D}" srcOrd="0" destOrd="0" presId="urn:microsoft.com/office/officeart/2005/8/layout/vList2"/>
    <dgm:cxn modelId="{1D687E7A-0C73-614C-8A28-0046DD433BCF}" type="presOf" srcId="{9C5DF8D4-5526-477F-9024-F75B7C71F4B0}" destId="{3D49F120-056E-694E-8A8D-EDF80293AAC6}" srcOrd="0" destOrd="0" presId="urn:microsoft.com/office/officeart/2005/8/layout/vList2"/>
    <dgm:cxn modelId="{F6E7E782-CEDF-4963-9B83-D2737BC89689}" srcId="{C9FF9CF5-2045-469C-A676-CFF02A57C68D}" destId="{7100FF2D-A684-40C3-B08A-34BF277B9D21}" srcOrd="2" destOrd="0" parTransId="{639FA0F0-F8A3-4277-9948-5487240FC82E}" sibTransId="{E47268BE-BECB-458F-A252-C82D7424CE9E}"/>
    <dgm:cxn modelId="{1BEAA6A1-FDB9-45D2-8FA7-1D00325E8543}" srcId="{C9FF9CF5-2045-469C-A676-CFF02A57C68D}" destId="{9C5DF8D4-5526-477F-9024-F75B7C71F4B0}" srcOrd="0" destOrd="0" parTransId="{0F2E932C-3B3C-4865-86BC-DB57C7015D24}" sibTransId="{D7387969-167E-4812-8FD5-B24FB3EDF72C}"/>
    <dgm:cxn modelId="{355E41CF-8A73-4637-A167-034530B4F688}" srcId="{C9FF9CF5-2045-469C-A676-CFF02A57C68D}" destId="{E5A3BFE9-5B95-4B99-98A9-DF6E6A73F408}" srcOrd="1" destOrd="0" parTransId="{CF6DD7B6-B5D2-482A-A8FC-55FAF6E4F9B8}" sibTransId="{27973033-55B4-45EA-A9F0-8880D69E01F1}"/>
    <dgm:cxn modelId="{46F191E1-5226-D14A-929E-C938D1A36B2F}" type="presParOf" srcId="{C66CB40F-CD6B-0D42-A288-FB0DB546A16D}" destId="{3D49F120-056E-694E-8A8D-EDF80293AAC6}" srcOrd="0" destOrd="0" presId="urn:microsoft.com/office/officeart/2005/8/layout/vList2"/>
    <dgm:cxn modelId="{6B276466-FC1E-B842-9C77-1857E17F8ABB}" type="presParOf" srcId="{C66CB40F-CD6B-0D42-A288-FB0DB546A16D}" destId="{11B697D0-940D-894D-A62C-4FDA79D5C5A8}" srcOrd="1" destOrd="0" presId="urn:microsoft.com/office/officeart/2005/8/layout/vList2"/>
    <dgm:cxn modelId="{07FA77D3-3AD9-1541-813D-CD06A96738ED}" type="presParOf" srcId="{C66CB40F-CD6B-0D42-A288-FB0DB546A16D}" destId="{CADFA36E-6241-8C4B-BFC8-82DCFE178012}" srcOrd="2" destOrd="0" presId="urn:microsoft.com/office/officeart/2005/8/layout/vList2"/>
    <dgm:cxn modelId="{3D2AED34-6CAE-A240-BF9D-940BAD76C53A}" type="presParOf" srcId="{C66CB40F-CD6B-0D42-A288-FB0DB546A16D}" destId="{66D6774D-9FDF-0D45-81C4-67A7D1A9140A}" srcOrd="3" destOrd="0" presId="urn:microsoft.com/office/officeart/2005/8/layout/vList2"/>
    <dgm:cxn modelId="{11EFA797-3323-DC42-A02D-F60303B96F1A}" type="presParOf" srcId="{C66CB40F-CD6B-0D42-A288-FB0DB546A16D}" destId="{52B1EDD4-CBFF-1A40-91F2-10EF6C3B661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D09AEDF-50C3-4E58-92CD-BD582F5B19D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8EC0923-0445-4204-9F9F-28999E8CCE19}">
      <dgm:prSet/>
      <dgm:spPr/>
      <dgm:t>
        <a:bodyPr/>
        <a:lstStyle/>
        <a:p>
          <a:r>
            <a:rPr lang="en-US"/>
            <a:t>• Συνεργασία σχολείου–κοινότητας</a:t>
          </a:r>
        </a:p>
      </dgm:t>
    </dgm:pt>
    <dgm:pt modelId="{F1AE9AAD-0516-45D3-85E5-8DBF804C8DBB}" type="parTrans" cxnId="{81B53976-DA49-437E-8148-CEB2A9F381BD}">
      <dgm:prSet/>
      <dgm:spPr/>
      <dgm:t>
        <a:bodyPr/>
        <a:lstStyle/>
        <a:p>
          <a:endParaRPr lang="en-US"/>
        </a:p>
      </dgm:t>
    </dgm:pt>
    <dgm:pt modelId="{BAB7FE39-F37A-4A95-BD88-5DC5F3FBFDDD}" type="sibTrans" cxnId="{81B53976-DA49-437E-8148-CEB2A9F381BD}">
      <dgm:prSet/>
      <dgm:spPr/>
      <dgm:t>
        <a:bodyPr/>
        <a:lstStyle/>
        <a:p>
          <a:endParaRPr lang="en-US"/>
        </a:p>
      </dgm:t>
    </dgm:pt>
    <dgm:pt modelId="{34F602E8-66CA-4C35-81C0-C53675EBAE45}">
      <dgm:prSet/>
      <dgm:spPr/>
      <dgm:t>
        <a:bodyPr/>
        <a:lstStyle/>
        <a:p>
          <a:r>
            <a:rPr lang="en-US"/>
            <a:t>• Υποστηρικτικές υπηρεσίες</a:t>
          </a:r>
        </a:p>
      </dgm:t>
    </dgm:pt>
    <dgm:pt modelId="{ACF473F0-72FA-44F1-A593-BA41477EFCDC}" type="parTrans" cxnId="{D79190A3-B973-4785-870E-8E28AB90AE19}">
      <dgm:prSet/>
      <dgm:spPr/>
      <dgm:t>
        <a:bodyPr/>
        <a:lstStyle/>
        <a:p>
          <a:endParaRPr lang="en-US"/>
        </a:p>
      </dgm:t>
    </dgm:pt>
    <dgm:pt modelId="{AFA5260E-8694-4A7C-AA65-47B4535115E9}" type="sibTrans" cxnId="{D79190A3-B973-4785-870E-8E28AB90AE19}">
      <dgm:prSet/>
      <dgm:spPr/>
      <dgm:t>
        <a:bodyPr/>
        <a:lstStyle/>
        <a:p>
          <a:endParaRPr lang="en-US"/>
        </a:p>
      </dgm:t>
    </dgm:pt>
    <dgm:pt modelId="{7DB8D953-DCA0-4934-BBAB-83348B354DEF}">
      <dgm:prSet/>
      <dgm:spPr/>
      <dgm:t>
        <a:bodyPr/>
        <a:lstStyle/>
        <a:p>
          <a:r>
            <a:rPr lang="en-US"/>
            <a:t>• Δικτύωση εκπαιδευτικών</a:t>
          </a:r>
        </a:p>
      </dgm:t>
    </dgm:pt>
    <dgm:pt modelId="{2FACF404-951B-4B23-807F-F6B64951969F}" type="parTrans" cxnId="{E9459C18-1161-4630-96A9-1430DE6AD977}">
      <dgm:prSet/>
      <dgm:spPr/>
      <dgm:t>
        <a:bodyPr/>
        <a:lstStyle/>
        <a:p>
          <a:endParaRPr lang="en-US"/>
        </a:p>
      </dgm:t>
    </dgm:pt>
    <dgm:pt modelId="{E0C28815-59A3-47D4-AA97-33167B5D5EA2}" type="sibTrans" cxnId="{E9459C18-1161-4630-96A9-1430DE6AD977}">
      <dgm:prSet/>
      <dgm:spPr/>
      <dgm:t>
        <a:bodyPr/>
        <a:lstStyle/>
        <a:p>
          <a:endParaRPr lang="en-US"/>
        </a:p>
      </dgm:t>
    </dgm:pt>
    <dgm:pt modelId="{A7002041-A214-2841-B326-F32F74955329}" type="pres">
      <dgm:prSet presAssocID="{AD09AEDF-50C3-4E58-92CD-BD582F5B19D7}" presName="linear" presStyleCnt="0">
        <dgm:presLayoutVars>
          <dgm:animLvl val="lvl"/>
          <dgm:resizeHandles val="exact"/>
        </dgm:presLayoutVars>
      </dgm:prSet>
      <dgm:spPr/>
    </dgm:pt>
    <dgm:pt modelId="{E888B29C-EAF7-B945-8F00-871CE3B8FFB8}" type="pres">
      <dgm:prSet presAssocID="{58EC0923-0445-4204-9F9F-28999E8CCE1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F791C33-327D-8941-B0EC-B1A09C5EF25F}" type="pres">
      <dgm:prSet presAssocID="{BAB7FE39-F37A-4A95-BD88-5DC5F3FBFDDD}" presName="spacer" presStyleCnt="0"/>
      <dgm:spPr/>
    </dgm:pt>
    <dgm:pt modelId="{B4729E79-C012-D440-8DE6-9F187636EA06}" type="pres">
      <dgm:prSet presAssocID="{34F602E8-66CA-4C35-81C0-C53675EBAE4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4A3E978-8DA9-EB44-9228-73C7E6DBFED8}" type="pres">
      <dgm:prSet presAssocID="{AFA5260E-8694-4A7C-AA65-47B4535115E9}" presName="spacer" presStyleCnt="0"/>
      <dgm:spPr/>
    </dgm:pt>
    <dgm:pt modelId="{9A5B9D68-7C51-E14B-B6BC-81FB63C1CBC6}" type="pres">
      <dgm:prSet presAssocID="{7DB8D953-DCA0-4934-BBAB-83348B354DE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CDE290D-78D1-BA4C-BD11-E38F54DC9CF5}" type="presOf" srcId="{7DB8D953-DCA0-4934-BBAB-83348B354DEF}" destId="{9A5B9D68-7C51-E14B-B6BC-81FB63C1CBC6}" srcOrd="0" destOrd="0" presId="urn:microsoft.com/office/officeart/2005/8/layout/vList2"/>
    <dgm:cxn modelId="{E9459C18-1161-4630-96A9-1430DE6AD977}" srcId="{AD09AEDF-50C3-4E58-92CD-BD582F5B19D7}" destId="{7DB8D953-DCA0-4934-BBAB-83348B354DEF}" srcOrd="2" destOrd="0" parTransId="{2FACF404-951B-4B23-807F-F6B64951969F}" sibTransId="{E0C28815-59A3-47D4-AA97-33167B5D5EA2}"/>
    <dgm:cxn modelId="{2837FB22-37AF-7A43-B7BF-8F30719E9A91}" type="presOf" srcId="{34F602E8-66CA-4C35-81C0-C53675EBAE45}" destId="{B4729E79-C012-D440-8DE6-9F187636EA06}" srcOrd="0" destOrd="0" presId="urn:microsoft.com/office/officeart/2005/8/layout/vList2"/>
    <dgm:cxn modelId="{81B53976-DA49-437E-8148-CEB2A9F381BD}" srcId="{AD09AEDF-50C3-4E58-92CD-BD582F5B19D7}" destId="{58EC0923-0445-4204-9F9F-28999E8CCE19}" srcOrd="0" destOrd="0" parTransId="{F1AE9AAD-0516-45D3-85E5-8DBF804C8DBB}" sibTransId="{BAB7FE39-F37A-4A95-BD88-5DC5F3FBFDDD}"/>
    <dgm:cxn modelId="{9D290997-89DE-584B-B584-5E7D42AF7826}" type="presOf" srcId="{58EC0923-0445-4204-9F9F-28999E8CCE19}" destId="{E888B29C-EAF7-B945-8F00-871CE3B8FFB8}" srcOrd="0" destOrd="0" presId="urn:microsoft.com/office/officeart/2005/8/layout/vList2"/>
    <dgm:cxn modelId="{2CF4D399-BD17-3642-85B0-A0583F91DF50}" type="presOf" srcId="{AD09AEDF-50C3-4E58-92CD-BD582F5B19D7}" destId="{A7002041-A214-2841-B326-F32F74955329}" srcOrd="0" destOrd="0" presId="urn:microsoft.com/office/officeart/2005/8/layout/vList2"/>
    <dgm:cxn modelId="{D79190A3-B973-4785-870E-8E28AB90AE19}" srcId="{AD09AEDF-50C3-4E58-92CD-BD582F5B19D7}" destId="{34F602E8-66CA-4C35-81C0-C53675EBAE45}" srcOrd="1" destOrd="0" parTransId="{ACF473F0-72FA-44F1-A593-BA41477EFCDC}" sibTransId="{AFA5260E-8694-4A7C-AA65-47B4535115E9}"/>
    <dgm:cxn modelId="{E6E70253-E5EF-1C44-A6DA-5103E8CFBA9F}" type="presParOf" srcId="{A7002041-A214-2841-B326-F32F74955329}" destId="{E888B29C-EAF7-B945-8F00-871CE3B8FFB8}" srcOrd="0" destOrd="0" presId="urn:microsoft.com/office/officeart/2005/8/layout/vList2"/>
    <dgm:cxn modelId="{1668E496-8ADD-1646-B27F-802BFE067EEA}" type="presParOf" srcId="{A7002041-A214-2841-B326-F32F74955329}" destId="{DF791C33-327D-8941-B0EC-B1A09C5EF25F}" srcOrd="1" destOrd="0" presId="urn:microsoft.com/office/officeart/2005/8/layout/vList2"/>
    <dgm:cxn modelId="{E2451725-EBCF-C643-9DBC-56C7E28C20D7}" type="presParOf" srcId="{A7002041-A214-2841-B326-F32F74955329}" destId="{B4729E79-C012-D440-8DE6-9F187636EA06}" srcOrd="2" destOrd="0" presId="urn:microsoft.com/office/officeart/2005/8/layout/vList2"/>
    <dgm:cxn modelId="{498F4973-0812-ED46-8908-DE33880003ED}" type="presParOf" srcId="{A7002041-A214-2841-B326-F32F74955329}" destId="{64A3E978-8DA9-EB44-9228-73C7E6DBFED8}" srcOrd="3" destOrd="0" presId="urn:microsoft.com/office/officeart/2005/8/layout/vList2"/>
    <dgm:cxn modelId="{BC4C8C86-AF6D-884D-A62B-087D01103936}" type="presParOf" srcId="{A7002041-A214-2841-B326-F32F74955329}" destId="{9A5B9D68-7C51-E14B-B6BC-81FB63C1CBC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FC023-E21C-AE45-BA77-B8CE6981B62F}">
      <dsp:nvSpPr>
        <dsp:cNvPr id="0" name=""/>
        <dsp:cNvSpPr/>
      </dsp:nvSpPr>
      <dsp:spPr>
        <a:xfrm>
          <a:off x="785" y="115797"/>
          <a:ext cx="2756765" cy="17505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105188-DF2C-BF4F-8027-DD8648DF5306}">
      <dsp:nvSpPr>
        <dsp:cNvPr id="0" name=""/>
        <dsp:cNvSpPr/>
      </dsp:nvSpPr>
      <dsp:spPr>
        <a:xfrm>
          <a:off x="307092" y="406789"/>
          <a:ext cx="2756765" cy="17505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/>
            <a:t>Δρ. Ανδρομ</a:t>
          </a:r>
          <a:r>
            <a:rPr lang="en-US" sz="2500" kern="1200"/>
            <a:t>ά</a:t>
          </a:r>
          <a:r>
            <a:rPr lang="el-GR" sz="2500" kern="1200"/>
            <a:t>χη Μπούνα Βάιλα</a:t>
          </a:r>
          <a:endParaRPr lang="en-US" sz="2500" kern="1200"/>
        </a:p>
      </dsp:txBody>
      <dsp:txXfrm>
        <a:off x="358364" y="458061"/>
        <a:ext cx="2654221" cy="1648002"/>
      </dsp:txXfrm>
    </dsp:sp>
    <dsp:sp modelId="{DFD5CE8C-F996-1D4E-9268-BF1F4D1DBDAE}">
      <dsp:nvSpPr>
        <dsp:cNvPr id="0" name=""/>
        <dsp:cNvSpPr/>
      </dsp:nvSpPr>
      <dsp:spPr>
        <a:xfrm>
          <a:off x="3370165" y="115797"/>
          <a:ext cx="2756765" cy="17505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8E8588-5BDF-C046-B1BE-1E2F7854410F}">
      <dsp:nvSpPr>
        <dsp:cNvPr id="0" name=""/>
        <dsp:cNvSpPr/>
      </dsp:nvSpPr>
      <dsp:spPr>
        <a:xfrm>
          <a:off x="3676472" y="406789"/>
          <a:ext cx="2756765" cy="17505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andbouna@uth.gr</a:t>
          </a:r>
        </a:p>
      </dsp:txBody>
      <dsp:txXfrm>
        <a:off x="3727744" y="458061"/>
        <a:ext cx="2654221" cy="16480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0C4B9C-4BDF-7743-9813-EA4CAD4AF419}">
      <dsp:nvSpPr>
        <dsp:cNvPr id="0" name=""/>
        <dsp:cNvSpPr/>
      </dsp:nvSpPr>
      <dsp:spPr>
        <a:xfrm>
          <a:off x="0" y="210022"/>
          <a:ext cx="5000124" cy="162227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• Μελετά τη σχέση εκπαίδευσης – κοινωνίας</a:t>
          </a:r>
        </a:p>
      </dsp:txBody>
      <dsp:txXfrm>
        <a:off x="79193" y="289215"/>
        <a:ext cx="4841738" cy="1463892"/>
      </dsp:txXfrm>
    </dsp:sp>
    <dsp:sp modelId="{1FFC4ECB-9C84-B149-B38D-17EB2812786E}">
      <dsp:nvSpPr>
        <dsp:cNvPr id="0" name=""/>
        <dsp:cNvSpPr/>
      </dsp:nvSpPr>
      <dsp:spPr>
        <a:xfrm>
          <a:off x="0" y="1915820"/>
          <a:ext cx="5000124" cy="1622278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• Πώς το σχολείο αναπαράγει ή μετασχηματίζει κοινωνικές ανισότητες</a:t>
          </a:r>
        </a:p>
      </dsp:txBody>
      <dsp:txXfrm>
        <a:off x="79193" y="1995013"/>
        <a:ext cx="4841738" cy="1463892"/>
      </dsp:txXfrm>
    </dsp:sp>
    <dsp:sp modelId="{C947F9D7-3822-0E42-9F3E-65D6A845FDBE}">
      <dsp:nvSpPr>
        <dsp:cNvPr id="0" name=""/>
        <dsp:cNvSpPr/>
      </dsp:nvSpPr>
      <dsp:spPr>
        <a:xfrm>
          <a:off x="0" y="3621619"/>
          <a:ext cx="5000124" cy="1622278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• Ρόλοι, ταυτότητες, αξίες, εξουσία στο σχολικό πλαίσιο</a:t>
          </a:r>
        </a:p>
      </dsp:txBody>
      <dsp:txXfrm>
        <a:off x="79193" y="3700812"/>
        <a:ext cx="4841738" cy="14638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9FDF0C-E911-3842-9E94-C860935ED878}">
      <dsp:nvSpPr>
        <dsp:cNvPr id="0" name=""/>
        <dsp:cNvSpPr/>
      </dsp:nvSpPr>
      <dsp:spPr>
        <a:xfrm>
          <a:off x="0" y="18320"/>
          <a:ext cx="5000124" cy="263951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Πώς επηρεάζει η κοινωνία το σχολείο</a:t>
          </a:r>
        </a:p>
      </dsp:txBody>
      <dsp:txXfrm>
        <a:off x="128851" y="147171"/>
        <a:ext cx="4742422" cy="2381817"/>
      </dsp:txXfrm>
    </dsp:sp>
    <dsp:sp modelId="{AC35428D-8053-944A-B111-93A9F1F7054A}">
      <dsp:nvSpPr>
        <dsp:cNvPr id="0" name=""/>
        <dsp:cNvSpPr/>
      </dsp:nvSpPr>
      <dsp:spPr>
        <a:xfrm>
          <a:off x="0" y="2796080"/>
          <a:ext cx="5000124" cy="2639519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και πώς το σχολείο την κοινωνία;</a:t>
          </a:r>
        </a:p>
      </dsp:txBody>
      <dsp:txXfrm>
        <a:off x="128851" y="2924931"/>
        <a:ext cx="4742422" cy="23818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023289-733E-8742-829F-E90F2B9B07E9}">
      <dsp:nvSpPr>
        <dsp:cNvPr id="0" name=""/>
        <dsp:cNvSpPr/>
      </dsp:nvSpPr>
      <dsp:spPr>
        <a:xfrm>
          <a:off x="0" y="2663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7BF53A8-144F-3345-B8CD-553980CC2573}">
      <dsp:nvSpPr>
        <dsp:cNvPr id="0" name=""/>
        <dsp:cNvSpPr/>
      </dsp:nvSpPr>
      <dsp:spPr>
        <a:xfrm>
          <a:off x="0" y="2663"/>
          <a:ext cx="5000124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• Η εκπαίδευση οικοδομεί κοινωνική συνοχή</a:t>
          </a:r>
        </a:p>
      </dsp:txBody>
      <dsp:txXfrm>
        <a:off x="0" y="2663"/>
        <a:ext cx="5000124" cy="1816197"/>
      </dsp:txXfrm>
    </dsp:sp>
    <dsp:sp modelId="{3976BAD4-E5F3-154F-896D-20D4DEAEFE2E}">
      <dsp:nvSpPr>
        <dsp:cNvPr id="0" name=""/>
        <dsp:cNvSpPr/>
      </dsp:nvSpPr>
      <dsp:spPr>
        <a:xfrm>
          <a:off x="0" y="1818861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49E3B6C-6F17-6841-ABE7-F91202F5C37F}">
      <dsp:nvSpPr>
        <dsp:cNvPr id="0" name=""/>
        <dsp:cNvSpPr/>
      </dsp:nvSpPr>
      <dsp:spPr>
        <a:xfrm>
          <a:off x="0" y="1818861"/>
          <a:ext cx="5000124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• Μεταδίδει αξίες και κοινή κουλτούρα</a:t>
          </a:r>
        </a:p>
      </dsp:txBody>
      <dsp:txXfrm>
        <a:off x="0" y="1818861"/>
        <a:ext cx="5000124" cy="1816197"/>
      </dsp:txXfrm>
    </dsp:sp>
    <dsp:sp modelId="{D325AEC7-FA64-8147-A0C7-705A548878F6}">
      <dsp:nvSpPr>
        <dsp:cNvPr id="0" name=""/>
        <dsp:cNvSpPr/>
      </dsp:nvSpPr>
      <dsp:spPr>
        <a:xfrm>
          <a:off x="0" y="3635058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06608A-48F1-E44D-8861-AD70743130F4}">
      <dsp:nvSpPr>
        <dsp:cNvPr id="0" name=""/>
        <dsp:cNvSpPr/>
      </dsp:nvSpPr>
      <dsp:spPr>
        <a:xfrm>
          <a:off x="0" y="3635058"/>
          <a:ext cx="5000124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Quote: «Η κοινωνία ζει μέσα από την εκπαίδευση.»</a:t>
          </a:r>
        </a:p>
      </dsp:txBody>
      <dsp:txXfrm>
        <a:off x="0" y="3635058"/>
        <a:ext cx="5000124" cy="181619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FA25E8-0581-C549-8C52-F3C87CD1EDA1}">
      <dsp:nvSpPr>
        <dsp:cNvPr id="0" name=""/>
        <dsp:cNvSpPr/>
      </dsp:nvSpPr>
      <dsp:spPr>
        <a:xfrm>
          <a:off x="0" y="2663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B2C3F4-05DF-674D-A60B-4C9B8C9E07D9}">
      <dsp:nvSpPr>
        <dsp:cNvPr id="0" name=""/>
        <dsp:cNvSpPr/>
      </dsp:nvSpPr>
      <dsp:spPr>
        <a:xfrm>
          <a:off x="0" y="2663"/>
          <a:ext cx="5000124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• Πολιτισμικό Κεφάλαιο → προνόμια</a:t>
          </a:r>
        </a:p>
      </dsp:txBody>
      <dsp:txXfrm>
        <a:off x="0" y="2663"/>
        <a:ext cx="5000124" cy="1816197"/>
      </dsp:txXfrm>
    </dsp:sp>
    <dsp:sp modelId="{DA5C61C2-A445-FC45-AB29-91C066F2B2CD}">
      <dsp:nvSpPr>
        <dsp:cNvPr id="0" name=""/>
        <dsp:cNvSpPr/>
      </dsp:nvSpPr>
      <dsp:spPr>
        <a:xfrm>
          <a:off x="0" y="1818861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B73A8A-8105-C446-9620-71399A99AF16}">
      <dsp:nvSpPr>
        <dsp:cNvPr id="0" name=""/>
        <dsp:cNvSpPr/>
      </dsp:nvSpPr>
      <dsp:spPr>
        <a:xfrm>
          <a:off x="0" y="1818861"/>
          <a:ext cx="5000124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• Κοινωνική Αναπαραγωγή → οι ανισότητες συνεχίζονται</a:t>
          </a:r>
        </a:p>
      </dsp:txBody>
      <dsp:txXfrm>
        <a:off x="0" y="1818861"/>
        <a:ext cx="5000124" cy="1816197"/>
      </dsp:txXfrm>
    </dsp:sp>
    <dsp:sp modelId="{F4FB4E27-22E8-024D-9DF7-F8CCCA811F91}">
      <dsp:nvSpPr>
        <dsp:cNvPr id="0" name=""/>
        <dsp:cNvSpPr/>
      </dsp:nvSpPr>
      <dsp:spPr>
        <a:xfrm>
          <a:off x="0" y="3635058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AB1D219-C0F2-E041-B87A-F2780EBD42B2}">
      <dsp:nvSpPr>
        <dsp:cNvPr id="0" name=""/>
        <dsp:cNvSpPr/>
      </dsp:nvSpPr>
      <dsp:spPr>
        <a:xfrm>
          <a:off x="0" y="3635058"/>
          <a:ext cx="5000124" cy="1816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Το σχολείο δεν είναι ουδέτερο</a:t>
          </a:r>
        </a:p>
      </dsp:txBody>
      <dsp:txXfrm>
        <a:off x="0" y="3635058"/>
        <a:ext cx="5000124" cy="181619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31CEA9-DC99-0144-B063-DD2FD6E0AF43}">
      <dsp:nvSpPr>
        <dsp:cNvPr id="0" name=""/>
        <dsp:cNvSpPr/>
      </dsp:nvSpPr>
      <dsp:spPr>
        <a:xfrm>
          <a:off x="0" y="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D04CDA-3976-0A44-87A7-CE73439EFDCD}">
      <dsp:nvSpPr>
        <dsp:cNvPr id="0" name=""/>
        <dsp:cNvSpPr/>
      </dsp:nvSpPr>
      <dsp:spPr>
        <a:xfrm>
          <a:off x="0" y="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• Εκπαίδευση για χειραφέτηση</a:t>
          </a:r>
        </a:p>
      </dsp:txBody>
      <dsp:txXfrm>
        <a:off x="0" y="0"/>
        <a:ext cx="5000124" cy="1363480"/>
      </dsp:txXfrm>
    </dsp:sp>
    <dsp:sp modelId="{99680F15-DF10-D14F-BF22-0BCBB29DD4F5}">
      <dsp:nvSpPr>
        <dsp:cNvPr id="0" name=""/>
        <dsp:cNvSpPr/>
      </dsp:nvSpPr>
      <dsp:spPr>
        <a:xfrm>
          <a:off x="0" y="136348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9FE3F0A-09E2-FB4D-A0EC-6B7191E024E6}">
      <dsp:nvSpPr>
        <dsp:cNvPr id="0" name=""/>
        <dsp:cNvSpPr/>
      </dsp:nvSpPr>
      <dsp:spPr>
        <a:xfrm>
          <a:off x="0" y="136348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• Κριτική σκέψη &amp; δράση</a:t>
          </a:r>
        </a:p>
      </dsp:txBody>
      <dsp:txXfrm>
        <a:off x="0" y="1363480"/>
        <a:ext cx="5000124" cy="1363480"/>
      </dsp:txXfrm>
    </dsp:sp>
    <dsp:sp modelId="{628FD7F8-E29A-C44D-8412-F577EE0AE3FE}">
      <dsp:nvSpPr>
        <dsp:cNvPr id="0" name=""/>
        <dsp:cNvSpPr/>
      </dsp:nvSpPr>
      <dsp:spPr>
        <a:xfrm>
          <a:off x="0" y="272696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DF2F64-81A2-4344-9EBF-F5C79EED9ACA}">
      <dsp:nvSpPr>
        <dsp:cNvPr id="0" name=""/>
        <dsp:cNvSpPr/>
      </dsp:nvSpPr>
      <dsp:spPr>
        <a:xfrm>
          <a:off x="0" y="272696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• Οι μαθητές συν-δημιουργοί γνώσης</a:t>
          </a:r>
        </a:p>
      </dsp:txBody>
      <dsp:txXfrm>
        <a:off x="0" y="2726960"/>
        <a:ext cx="5000124" cy="1363480"/>
      </dsp:txXfrm>
    </dsp:sp>
    <dsp:sp modelId="{00C130C4-51E0-3B49-A9F3-B513D7375281}">
      <dsp:nvSpPr>
        <dsp:cNvPr id="0" name=""/>
        <dsp:cNvSpPr/>
      </dsp:nvSpPr>
      <dsp:spPr>
        <a:xfrm>
          <a:off x="0" y="409044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C6A643-0268-C24E-ACB4-A94FBDA8D3B4}">
      <dsp:nvSpPr>
        <dsp:cNvPr id="0" name=""/>
        <dsp:cNvSpPr/>
      </dsp:nvSpPr>
      <dsp:spPr>
        <a:xfrm>
          <a:off x="0" y="409044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«Η εκπαίδευση είναι πράξη ελευθερίας»</a:t>
          </a:r>
        </a:p>
      </dsp:txBody>
      <dsp:txXfrm>
        <a:off x="0" y="4090440"/>
        <a:ext cx="5000124" cy="136348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A42B4A-CBEB-5D4E-BD28-907102743E5D}">
      <dsp:nvSpPr>
        <dsp:cNvPr id="0" name=""/>
        <dsp:cNvSpPr/>
      </dsp:nvSpPr>
      <dsp:spPr>
        <a:xfrm>
          <a:off x="0" y="42799"/>
          <a:ext cx="5000124" cy="12729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• Ισότητα &amp; Εκπαιδευτική Δικαιοσύνη</a:t>
          </a:r>
        </a:p>
      </dsp:txBody>
      <dsp:txXfrm>
        <a:off x="62141" y="104940"/>
        <a:ext cx="4875842" cy="1148678"/>
      </dsp:txXfrm>
    </dsp:sp>
    <dsp:sp modelId="{122EAE65-5A1E-6A4E-B420-64CCD9EE547D}">
      <dsp:nvSpPr>
        <dsp:cNvPr id="0" name=""/>
        <dsp:cNvSpPr/>
      </dsp:nvSpPr>
      <dsp:spPr>
        <a:xfrm>
          <a:off x="0" y="1407919"/>
          <a:ext cx="5000124" cy="1272960"/>
        </a:xfrm>
        <a:prstGeom prst="roundRec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• Συμπερίληψη &amp; Ετερότητα</a:t>
          </a:r>
        </a:p>
      </dsp:txBody>
      <dsp:txXfrm>
        <a:off x="62141" y="1470060"/>
        <a:ext cx="4875842" cy="1148678"/>
      </dsp:txXfrm>
    </dsp:sp>
    <dsp:sp modelId="{69F75E7A-809C-624E-B5C8-C8F817341D0D}">
      <dsp:nvSpPr>
        <dsp:cNvPr id="0" name=""/>
        <dsp:cNvSpPr/>
      </dsp:nvSpPr>
      <dsp:spPr>
        <a:xfrm>
          <a:off x="0" y="2773040"/>
          <a:ext cx="5000124" cy="1272960"/>
        </a:xfrm>
        <a:prstGeom prst="roundRec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• Ρόλοι – Ταυτότητες – Στίγμα</a:t>
          </a:r>
        </a:p>
      </dsp:txBody>
      <dsp:txXfrm>
        <a:off x="62141" y="2835181"/>
        <a:ext cx="4875842" cy="1148678"/>
      </dsp:txXfrm>
    </dsp:sp>
    <dsp:sp modelId="{16F5227E-98C9-6B43-9FB5-3B45A95D7365}">
      <dsp:nvSpPr>
        <dsp:cNvPr id="0" name=""/>
        <dsp:cNvSpPr/>
      </dsp:nvSpPr>
      <dsp:spPr>
        <a:xfrm>
          <a:off x="0" y="4138160"/>
          <a:ext cx="5000124" cy="127296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• Πολυπολιτισμικότητα &amp; Διαπολιτισμική Εκπαίδευση</a:t>
          </a:r>
        </a:p>
      </dsp:txBody>
      <dsp:txXfrm>
        <a:off x="62141" y="4200301"/>
        <a:ext cx="4875842" cy="114867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DEFBE6-95C0-C444-8564-9394F33E8284}">
      <dsp:nvSpPr>
        <dsp:cNvPr id="0" name=""/>
        <dsp:cNvSpPr/>
      </dsp:nvSpPr>
      <dsp:spPr>
        <a:xfrm>
          <a:off x="0" y="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6E6552-506B-E845-9A75-8730E0A15EC0}">
      <dsp:nvSpPr>
        <dsp:cNvPr id="0" name=""/>
        <dsp:cNvSpPr/>
      </dsp:nvSpPr>
      <dsp:spPr>
        <a:xfrm>
          <a:off x="0" y="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• Μαθητές με διαφορετική καταγωγή</a:t>
          </a:r>
        </a:p>
      </dsp:txBody>
      <dsp:txXfrm>
        <a:off x="0" y="0"/>
        <a:ext cx="5000124" cy="1363480"/>
      </dsp:txXfrm>
    </dsp:sp>
    <dsp:sp modelId="{592F14B9-9867-384A-8957-50722D82E35D}">
      <dsp:nvSpPr>
        <dsp:cNvPr id="0" name=""/>
        <dsp:cNvSpPr/>
      </dsp:nvSpPr>
      <dsp:spPr>
        <a:xfrm>
          <a:off x="0" y="136348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CEB3523-14FA-9641-81FC-EBB524F60D82}">
      <dsp:nvSpPr>
        <dsp:cNvPr id="0" name=""/>
        <dsp:cNvSpPr/>
      </dsp:nvSpPr>
      <dsp:spPr>
        <a:xfrm>
          <a:off x="0" y="136348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• Μαθητές Ρομά</a:t>
          </a:r>
        </a:p>
      </dsp:txBody>
      <dsp:txXfrm>
        <a:off x="0" y="1363480"/>
        <a:ext cx="5000124" cy="1363480"/>
      </dsp:txXfrm>
    </dsp:sp>
    <dsp:sp modelId="{E49FEBF6-84B3-DC4A-9CD0-7B53D237999C}">
      <dsp:nvSpPr>
        <dsp:cNvPr id="0" name=""/>
        <dsp:cNvSpPr/>
      </dsp:nvSpPr>
      <dsp:spPr>
        <a:xfrm>
          <a:off x="0" y="272696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C61001-CACF-AF4D-96A8-8EC62345A2D0}">
      <dsp:nvSpPr>
        <dsp:cNvPr id="0" name=""/>
        <dsp:cNvSpPr/>
      </dsp:nvSpPr>
      <dsp:spPr>
        <a:xfrm>
          <a:off x="0" y="272696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• Μαθητές με αναπηρία</a:t>
          </a:r>
        </a:p>
      </dsp:txBody>
      <dsp:txXfrm>
        <a:off x="0" y="2726960"/>
        <a:ext cx="5000124" cy="1363480"/>
      </dsp:txXfrm>
    </dsp:sp>
    <dsp:sp modelId="{36835245-A7B4-6348-B9BB-EBD5F15C80FE}">
      <dsp:nvSpPr>
        <dsp:cNvPr id="0" name=""/>
        <dsp:cNvSpPr/>
      </dsp:nvSpPr>
      <dsp:spPr>
        <a:xfrm>
          <a:off x="0" y="409044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DB4850-C607-0346-BF50-84F7161A6EA2}">
      <dsp:nvSpPr>
        <dsp:cNvPr id="0" name=""/>
        <dsp:cNvSpPr/>
      </dsp:nvSpPr>
      <dsp:spPr>
        <a:xfrm>
          <a:off x="0" y="409044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• Κοινωνικό/Οικονομικό χάσμα στις ευκαιρίες</a:t>
          </a:r>
        </a:p>
      </dsp:txBody>
      <dsp:txXfrm>
        <a:off x="0" y="4090440"/>
        <a:ext cx="5000124" cy="136348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FF36B4-0B45-7341-8FE4-0848499F7D91}">
      <dsp:nvSpPr>
        <dsp:cNvPr id="0" name=""/>
        <dsp:cNvSpPr/>
      </dsp:nvSpPr>
      <dsp:spPr>
        <a:xfrm>
          <a:off x="1127892" y="651"/>
          <a:ext cx="2102561" cy="126153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• Αναγνώριση στερεοτύπων</a:t>
          </a:r>
        </a:p>
      </dsp:txBody>
      <dsp:txXfrm>
        <a:off x="1127892" y="651"/>
        <a:ext cx="2102561" cy="1261536"/>
      </dsp:txXfrm>
    </dsp:sp>
    <dsp:sp modelId="{2C73E23E-0A5B-7E41-90E2-9CE4F12A3A91}">
      <dsp:nvSpPr>
        <dsp:cNvPr id="0" name=""/>
        <dsp:cNvSpPr/>
      </dsp:nvSpPr>
      <dsp:spPr>
        <a:xfrm>
          <a:off x="1127892" y="1472444"/>
          <a:ext cx="2102561" cy="126153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• Καλλιέργεια ενσυναίσθησης</a:t>
          </a:r>
        </a:p>
      </dsp:txBody>
      <dsp:txXfrm>
        <a:off x="1127892" y="1472444"/>
        <a:ext cx="2102561" cy="1261536"/>
      </dsp:txXfrm>
    </dsp:sp>
    <dsp:sp modelId="{C984732E-B025-004F-A35D-288CD314E3B5}">
      <dsp:nvSpPr>
        <dsp:cNvPr id="0" name=""/>
        <dsp:cNvSpPr/>
      </dsp:nvSpPr>
      <dsp:spPr>
        <a:xfrm>
          <a:off x="1127892" y="2944237"/>
          <a:ext cx="2102561" cy="126153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• Διαχείριση πολυπολιτισμικών τάξεων</a:t>
          </a:r>
        </a:p>
      </dsp:txBody>
      <dsp:txXfrm>
        <a:off x="1127892" y="2944237"/>
        <a:ext cx="2102561" cy="1261536"/>
      </dsp:txXfrm>
    </dsp:sp>
    <dsp:sp modelId="{66E46D1A-6772-CB4A-9BA3-9CFE05602FA7}">
      <dsp:nvSpPr>
        <dsp:cNvPr id="0" name=""/>
        <dsp:cNvSpPr/>
      </dsp:nvSpPr>
      <dsp:spPr>
        <a:xfrm>
          <a:off x="1127892" y="4416030"/>
          <a:ext cx="2102561" cy="126153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• Διαμεσολάβηση σχολείου – οικογένειας – κοινότητας</a:t>
          </a:r>
        </a:p>
      </dsp:txBody>
      <dsp:txXfrm>
        <a:off x="1127892" y="4416030"/>
        <a:ext cx="2102561" cy="126153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59AB8A-5894-4A4D-89FB-9CAB00A1143C}">
      <dsp:nvSpPr>
        <dsp:cNvPr id="0" name=""/>
        <dsp:cNvSpPr/>
      </dsp:nvSpPr>
      <dsp:spPr>
        <a:xfrm>
          <a:off x="610" y="1179680"/>
          <a:ext cx="2380430" cy="142825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• Διαφοροποιημένη διδασκαλία</a:t>
          </a:r>
        </a:p>
      </dsp:txBody>
      <dsp:txXfrm>
        <a:off x="610" y="1179680"/>
        <a:ext cx="2380430" cy="1428258"/>
      </dsp:txXfrm>
    </dsp:sp>
    <dsp:sp modelId="{425A814B-288E-6A4D-A86B-B60DE3FB0ABA}">
      <dsp:nvSpPr>
        <dsp:cNvPr id="0" name=""/>
        <dsp:cNvSpPr/>
      </dsp:nvSpPr>
      <dsp:spPr>
        <a:xfrm>
          <a:off x="2619083" y="1179680"/>
          <a:ext cx="2380430" cy="1428258"/>
        </a:xfrm>
        <a:prstGeom prst="rect">
          <a:avLst/>
        </a:prstGeom>
        <a:gradFill rotWithShape="0">
          <a:gsLst>
            <a:gs pos="0">
              <a:schemeClr val="accent2">
                <a:hueOff val="1560507"/>
                <a:satOff val="-1946"/>
                <a:lumOff val="45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1560507"/>
                <a:satOff val="-1946"/>
                <a:lumOff val="45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• Συνεργατική μάθηση</a:t>
          </a:r>
        </a:p>
      </dsp:txBody>
      <dsp:txXfrm>
        <a:off x="2619083" y="1179680"/>
        <a:ext cx="2380430" cy="1428258"/>
      </dsp:txXfrm>
    </dsp:sp>
    <dsp:sp modelId="{89CD4F44-F215-834F-93C1-9895EBAF473E}">
      <dsp:nvSpPr>
        <dsp:cNvPr id="0" name=""/>
        <dsp:cNvSpPr/>
      </dsp:nvSpPr>
      <dsp:spPr>
        <a:xfrm>
          <a:off x="610" y="2845981"/>
          <a:ext cx="2380430" cy="1428258"/>
        </a:xfrm>
        <a:prstGeom prst="rect">
          <a:avLst/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• Ενίσχυση της φωνής των μαθητών</a:t>
          </a:r>
        </a:p>
      </dsp:txBody>
      <dsp:txXfrm>
        <a:off x="610" y="2845981"/>
        <a:ext cx="2380430" cy="1428258"/>
      </dsp:txXfrm>
    </dsp:sp>
    <dsp:sp modelId="{C192D4E7-B59F-3948-AC73-3C4579C6AF13}">
      <dsp:nvSpPr>
        <dsp:cNvPr id="0" name=""/>
        <dsp:cNvSpPr/>
      </dsp:nvSpPr>
      <dsp:spPr>
        <a:xfrm>
          <a:off x="2619083" y="2845981"/>
          <a:ext cx="2380430" cy="1428258"/>
        </a:xfrm>
        <a:prstGeom prst="rect">
          <a:avLst/>
        </a:prstGeom>
        <a:gradFill rotWithShape="0">
          <a:gsLst>
            <a:gs pos="0">
              <a:schemeClr val="accent2">
                <a:hueOff val="4681520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20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• Προστασία από βία &amp; αποκλεισμό</a:t>
          </a:r>
        </a:p>
      </dsp:txBody>
      <dsp:txXfrm>
        <a:off x="2619083" y="2845981"/>
        <a:ext cx="2380430" cy="142825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E05224-1688-BA4B-BBC1-24F011DCB6AC}">
      <dsp:nvSpPr>
        <dsp:cNvPr id="0" name=""/>
        <dsp:cNvSpPr/>
      </dsp:nvSpPr>
      <dsp:spPr>
        <a:xfrm>
          <a:off x="0" y="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7CBB79A-9474-1D4C-BBD7-FF055A6266B9}">
      <dsp:nvSpPr>
        <dsp:cNvPr id="0" name=""/>
        <dsp:cNvSpPr/>
      </dsp:nvSpPr>
      <dsp:spPr>
        <a:xfrm>
          <a:off x="0" y="0"/>
          <a:ext cx="5000124" cy="272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• Τα στερεότυπα φύλου επηρεάζουν επαγγελματικές επιλογές &amp; προσδοκίες</a:t>
          </a:r>
        </a:p>
      </dsp:txBody>
      <dsp:txXfrm>
        <a:off x="0" y="0"/>
        <a:ext cx="5000124" cy="2726960"/>
      </dsp:txXfrm>
    </dsp:sp>
    <dsp:sp modelId="{F8E507C8-BB79-8543-8E8C-64126C5E6CCB}">
      <dsp:nvSpPr>
        <dsp:cNvPr id="0" name=""/>
        <dsp:cNvSpPr/>
      </dsp:nvSpPr>
      <dsp:spPr>
        <a:xfrm>
          <a:off x="0" y="272696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7F10E7-08DF-8D46-876A-79540B406391}">
      <dsp:nvSpPr>
        <dsp:cNvPr id="0" name=""/>
        <dsp:cNvSpPr/>
      </dsp:nvSpPr>
      <dsp:spPr>
        <a:xfrm>
          <a:off x="0" y="2726960"/>
          <a:ext cx="5000124" cy="272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• Συστηματική ενδυνάμωση κοριτσιών και αγοριών</a:t>
          </a:r>
        </a:p>
      </dsp:txBody>
      <dsp:txXfrm>
        <a:off x="0" y="2726960"/>
        <a:ext cx="5000124" cy="272696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EF02C4-EF68-C143-8176-3EEF679ABCBC}">
      <dsp:nvSpPr>
        <dsp:cNvPr id="0" name=""/>
        <dsp:cNvSpPr/>
      </dsp:nvSpPr>
      <dsp:spPr>
        <a:xfrm>
          <a:off x="0" y="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66BD8D-72DA-E349-B8D8-5B1D7ABE428B}">
      <dsp:nvSpPr>
        <dsp:cNvPr id="0" name=""/>
        <dsp:cNvSpPr/>
      </dsp:nvSpPr>
      <dsp:spPr>
        <a:xfrm>
          <a:off x="0" y="0"/>
          <a:ext cx="5000124" cy="272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• Προσβασιμότητα → δικαίωμα, όχι χάρη</a:t>
          </a:r>
        </a:p>
      </dsp:txBody>
      <dsp:txXfrm>
        <a:off x="0" y="0"/>
        <a:ext cx="5000124" cy="2726960"/>
      </dsp:txXfrm>
    </dsp:sp>
    <dsp:sp modelId="{B4352CD3-B509-1348-94BA-098664C990DF}">
      <dsp:nvSpPr>
        <dsp:cNvPr id="0" name=""/>
        <dsp:cNvSpPr/>
      </dsp:nvSpPr>
      <dsp:spPr>
        <a:xfrm>
          <a:off x="0" y="272696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DE2AFE-0383-1E49-8F0A-81CA13D97531}">
      <dsp:nvSpPr>
        <dsp:cNvPr id="0" name=""/>
        <dsp:cNvSpPr/>
      </dsp:nvSpPr>
      <dsp:spPr>
        <a:xfrm>
          <a:off x="0" y="2726960"/>
          <a:ext cx="5000124" cy="272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• Συμπερίληψη = συμμετοχή σε όλα τα επίπεδα</a:t>
          </a:r>
        </a:p>
      </dsp:txBody>
      <dsp:txXfrm>
        <a:off x="0" y="2726960"/>
        <a:ext cx="5000124" cy="272696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997241-6F13-134B-AC01-04619B5E54B8}">
      <dsp:nvSpPr>
        <dsp:cNvPr id="0" name=""/>
        <dsp:cNvSpPr/>
      </dsp:nvSpPr>
      <dsp:spPr>
        <a:xfrm>
          <a:off x="962" y="1049272"/>
          <a:ext cx="3754654" cy="22527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• Δικαίωμα στη γλώσσα, πολιτισμό, ταυτότητα</a:t>
          </a:r>
        </a:p>
      </dsp:txBody>
      <dsp:txXfrm>
        <a:off x="962" y="1049272"/>
        <a:ext cx="3754654" cy="2252792"/>
      </dsp:txXfrm>
    </dsp:sp>
    <dsp:sp modelId="{520B6A6D-21EF-054A-9A13-D9C90996173C}">
      <dsp:nvSpPr>
        <dsp:cNvPr id="0" name=""/>
        <dsp:cNvSpPr/>
      </dsp:nvSpPr>
      <dsp:spPr>
        <a:xfrm>
          <a:off x="4131082" y="1049272"/>
          <a:ext cx="3754654" cy="22527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• Καλλιέργεια διαπολιτισμικού διαλόγου</a:t>
          </a:r>
        </a:p>
      </dsp:txBody>
      <dsp:txXfrm>
        <a:off x="4131082" y="1049272"/>
        <a:ext cx="3754654" cy="225279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9D6BFA-7B91-C944-B4B5-B149285AED62}">
      <dsp:nvSpPr>
        <dsp:cNvPr id="0" name=""/>
        <dsp:cNvSpPr/>
      </dsp:nvSpPr>
      <dsp:spPr>
        <a:xfrm>
          <a:off x="0" y="48969"/>
          <a:ext cx="7886700" cy="13525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Μαθητής Ρομά με χαμηλή συμμετοχή στο μάθημα.</a:t>
          </a:r>
        </a:p>
      </dsp:txBody>
      <dsp:txXfrm>
        <a:off x="66025" y="114994"/>
        <a:ext cx="7754650" cy="1220470"/>
      </dsp:txXfrm>
    </dsp:sp>
    <dsp:sp modelId="{29FCEC77-1668-FB48-B53D-FD0358424423}">
      <dsp:nvSpPr>
        <dsp:cNvPr id="0" name=""/>
        <dsp:cNvSpPr/>
      </dsp:nvSpPr>
      <dsp:spPr>
        <a:xfrm>
          <a:off x="0" y="1499409"/>
          <a:ext cx="7886700" cy="1352520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Τι κάνουμε;</a:t>
          </a:r>
        </a:p>
      </dsp:txBody>
      <dsp:txXfrm>
        <a:off x="66025" y="1565434"/>
        <a:ext cx="7754650" cy="1220470"/>
      </dsp:txXfrm>
    </dsp:sp>
    <dsp:sp modelId="{434CECD3-0782-E341-98EF-695ED72388B5}">
      <dsp:nvSpPr>
        <dsp:cNvPr id="0" name=""/>
        <dsp:cNvSpPr/>
      </dsp:nvSpPr>
      <dsp:spPr>
        <a:xfrm>
          <a:off x="0" y="2949848"/>
          <a:ext cx="7886700" cy="135252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→ Συζήτηση στο workshop</a:t>
          </a:r>
        </a:p>
      </dsp:txBody>
      <dsp:txXfrm>
        <a:off x="66025" y="3015873"/>
        <a:ext cx="7754650" cy="122047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D32381-4121-9E48-9884-4E849F711384}">
      <dsp:nvSpPr>
        <dsp:cNvPr id="0" name=""/>
        <dsp:cNvSpPr/>
      </dsp:nvSpPr>
      <dsp:spPr>
        <a:xfrm>
          <a:off x="0" y="48969"/>
          <a:ext cx="7886700" cy="13525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Θέμα: «Ποιο είναι ένα εμπόδιο συμπερίληψης στην τάξη;</a:t>
          </a:r>
        </a:p>
      </dsp:txBody>
      <dsp:txXfrm>
        <a:off x="66025" y="114994"/>
        <a:ext cx="7754650" cy="1220470"/>
      </dsp:txXfrm>
    </dsp:sp>
    <dsp:sp modelId="{85D5F583-52CA-BB41-BC49-30CF4919F243}">
      <dsp:nvSpPr>
        <dsp:cNvPr id="0" name=""/>
        <dsp:cNvSpPr/>
      </dsp:nvSpPr>
      <dsp:spPr>
        <a:xfrm>
          <a:off x="0" y="1499409"/>
          <a:ext cx="7886700" cy="1352520"/>
        </a:xfrm>
        <a:prstGeom prst="roundRect">
          <a:avLst/>
        </a:prstGeom>
        <a:solidFill>
          <a:schemeClr val="accent2">
            <a:hueOff val="2340760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Ποιες 2 λύσεις θα προτείνατε;»</a:t>
          </a:r>
        </a:p>
      </dsp:txBody>
      <dsp:txXfrm>
        <a:off x="66025" y="1565434"/>
        <a:ext cx="7754650" cy="1220470"/>
      </dsp:txXfrm>
    </dsp:sp>
    <dsp:sp modelId="{ECF28C46-F3A0-2841-900C-06315F4C425E}">
      <dsp:nvSpPr>
        <dsp:cNvPr id="0" name=""/>
        <dsp:cNvSpPr/>
      </dsp:nvSpPr>
      <dsp:spPr>
        <a:xfrm>
          <a:off x="0" y="2949848"/>
          <a:ext cx="7886700" cy="1352520"/>
        </a:xfrm>
        <a:prstGeom prst="round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Χρόνος: 10’</a:t>
          </a:r>
        </a:p>
      </dsp:txBody>
      <dsp:txXfrm>
        <a:off x="66025" y="3015873"/>
        <a:ext cx="7754650" cy="122047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49F120-056E-694E-8A8D-EDF80293AAC6}">
      <dsp:nvSpPr>
        <dsp:cNvPr id="0" name=""/>
        <dsp:cNvSpPr/>
      </dsp:nvSpPr>
      <dsp:spPr>
        <a:xfrm>
          <a:off x="0" y="51766"/>
          <a:ext cx="7886700" cy="135065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• Προωθεί τη δημοκρατική κουλτούρα</a:t>
          </a:r>
        </a:p>
      </dsp:txBody>
      <dsp:txXfrm>
        <a:off x="65934" y="117700"/>
        <a:ext cx="7754832" cy="1218787"/>
      </dsp:txXfrm>
    </dsp:sp>
    <dsp:sp modelId="{CADFA36E-6241-8C4B-BFC8-82DCFE178012}">
      <dsp:nvSpPr>
        <dsp:cNvPr id="0" name=""/>
        <dsp:cNvSpPr/>
      </dsp:nvSpPr>
      <dsp:spPr>
        <a:xfrm>
          <a:off x="0" y="1500341"/>
          <a:ext cx="7886700" cy="1350655"/>
        </a:xfrm>
        <a:prstGeom prst="roundRect">
          <a:avLst/>
        </a:prstGeom>
        <a:solidFill>
          <a:schemeClr val="accent2">
            <a:hueOff val="2340760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• Δέχεται &amp; ενδυναμώνει τη διαφορετικότητα</a:t>
          </a:r>
        </a:p>
      </dsp:txBody>
      <dsp:txXfrm>
        <a:off x="65934" y="1566275"/>
        <a:ext cx="7754832" cy="1218787"/>
      </dsp:txXfrm>
    </dsp:sp>
    <dsp:sp modelId="{52B1EDD4-CBFF-1A40-91F2-10EF6C3B6616}">
      <dsp:nvSpPr>
        <dsp:cNvPr id="0" name=""/>
        <dsp:cNvSpPr/>
      </dsp:nvSpPr>
      <dsp:spPr>
        <a:xfrm>
          <a:off x="0" y="2948916"/>
          <a:ext cx="7886700" cy="1350655"/>
        </a:xfrm>
        <a:prstGeom prst="round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• Δημιουργεί ασφαλές περιβάλλον</a:t>
          </a:r>
        </a:p>
      </dsp:txBody>
      <dsp:txXfrm>
        <a:off x="65934" y="3014850"/>
        <a:ext cx="7754832" cy="1218787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88B29C-EAF7-B945-8F00-871CE3B8FFB8}">
      <dsp:nvSpPr>
        <dsp:cNvPr id="0" name=""/>
        <dsp:cNvSpPr/>
      </dsp:nvSpPr>
      <dsp:spPr>
        <a:xfrm>
          <a:off x="0" y="621368"/>
          <a:ext cx="7886700" cy="959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• Συνεργασία σχολείου–κοινότητας</a:t>
          </a:r>
        </a:p>
      </dsp:txBody>
      <dsp:txXfrm>
        <a:off x="46834" y="668202"/>
        <a:ext cx="7793032" cy="865732"/>
      </dsp:txXfrm>
    </dsp:sp>
    <dsp:sp modelId="{B4729E79-C012-D440-8DE6-9F187636EA06}">
      <dsp:nvSpPr>
        <dsp:cNvPr id="0" name=""/>
        <dsp:cNvSpPr/>
      </dsp:nvSpPr>
      <dsp:spPr>
        <a:xfrm>
          <a:off x="0" y="1695968"/>
          <a:ext cx="7886700" cy="959400"/>
        </a:xfrm>
        <a:prstGeom prst="roundRect">
          <a:avLst/>
        </a:prstGeom>
        <a:solidFill>
          <a:schemeClr val="accent2">
            <a:hueOff val="2340760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• Υποστηρικτικές υπηρεσίες</a:t>
          </a:r>
        </a:p>
      </dsp:txBody>
      <dsp:txXfrm>
        <a:off x="46834" y="1742802"/>
        <a:ext cx="7793032" cy="865732"/>
      </dsp:txXfrm>
    </dsp:sp>
    <dsp:sp modelId="{9A5B9D68-7C51-E14B-B6BC-81FB63C1CBC6}">
      <dsp:nvSpPr>
        <dsp:cNvPr id="0" name=""/>
        <dsp:cNvSpPr/>
      </dsp:nvSpPr>
      <dsp:spPr>
        <a:xfrm>
          <a:off x="0" y="2770569"/>
          <a:ext cx="7886700" cy="959400"/>
        </a:xfrm>
        <a:prstGeom prst="round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• Δικτύωση εκπαιδευτικών</a:t>
          </a:r>
        </a:p>
      </dsp:txBody>
      <dsp:txXfrm>
        <a:off x="46834" y="2817403"/>
        <a:ext cx="7793032" cy="8657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0322" y="583345"/>
            <a:ext cx="5370268" cy="41648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 defTabSz="914400">
              <a:lnSpc>
                <a:spcPct val="90000"/>
              </a:lnSpc>
            </a:pPr>
            <a:r>
              <a:rPr lang="en-US" sz="6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Κοινωνιολογία της Εκπαίδευσης</a:t>
            </a:r>
          </a:p>
        </p:txBody>
      </p:sp>
      <p:graphicFrame>
        <p:nvGraphicFramePr>
          <p:cNvPr id="24" name="Content Placeholder 2">
            <a:extLst>
              <a:ext uri="{FF2B5EF4-FFF2-40B4-BE49-F238E27FC236}">
                <a16:creationId xmlns:a16="http://schemas.microsoft.com/office/drawing/2014/main" id="{667CD92F-86C4-EC7A-9AF5-A53C56E876A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06171" y="4203866"/>
          <a:ext cx="6434024" cy="2273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05769" y="583345"/>
            <a:ext cx="10427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74854" y="812640"/>
            <a:ext cx="68353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94114" y="1037066"/>
            <a:ext cx="95785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2085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7318" y="5636680"/>
            <a:ext cx="113652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33881" y="6096759"/>
            <a:ext cx="81469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5716" y="6238029"/>
            <a:ext cx="7181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l-GR" sz="2700">
                <a:solidFill>
                  <a:srgbClr val="FFFFFF"/>
                </a:solidFill>
              </a:rPr>
              <a:t>Τι είναι η Κοινωνιολογία της Εκπαίδευσης;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7B091EE-FC4A-DEFE-92F9-82EA7FB285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2656739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l-GR" sz="3500">
                <a:solidFill>
                  <a:srgbClr val="FFFFFF"/>
                </a:solidFill>
              </a:rPr>
              <a:t>Κεντρικό Ερώτημα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59566F6-D328-9F28-F233-860827EB62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938200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l-GR" sz="3500">
                <a:solidFill>
                  <a:srgbClr val="FFFFFF"/>
                </a:solidFill>
              </a:rPr>
              <a:t>Θεωρητικό Πλαίσιο – </a:t>
            </a:r>
            <a:r>
              <a:rPr lang="en" sz="3500">
                <a:solidFill>
                  <a:srgbClr val="FFFFFF"/>
                </a:solidFill>
              </a:rPr>
              <a:t>Durkheim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5944FD7-2FB2-5669-D06F-1CFFA895C1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9507095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l-GR" sz="3500">
                <a:solidFill>
                  <a:srgbClr val="FFFFFF"/>
                </a:solidFill>
              </a:rPr>
              <a:t>Θεωρητικό Πλαίσιο – </a:t>
            </a:r>
            <a:r>
              <a:rPr lang="en" sz="3500">
                <a:solidFill>
                  <a:srgbClr val="FFFFFF"/>
                </a:solidFill>
              </a:rPr>
              <a:t>Bourdieu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B25808F-627F-67A6-7F82-263FBD01AA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5346771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l-GR" sz="3500">
                <a:solidFill>
                  <a:srgbClr val="FFFFFF"/>
                </a:solidFill>
              </a:rPr>
              <a:t>Θεωρητικό Πλαίσιο – </a:t>
            </a:r>
            <a:r>
              <a:rPr lang="en" sz="3500">
                <a:solidFill>
                  <a:srgbClr val="FFFFFF"/>
                </a:solidFill>
              </a:rPr>
              <a:t>Freire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F175613-A400-0677-A230-F6FA37E3C8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2592526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l-GR" sz="3500">
                <a:solidFill>
                  <a:srgbClr val="FFFFFF"/>
                </a:solidFill>
              </a:rPr>
              <a:t>Κεντρικές Έννοιες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B08DB72-EE01-DF15-2FB2-3988834FE0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4630577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l-GR" sz="2500">
                <a:solidFill>
                  <a:srgbClr val="FFFFFF"/>
                </a:solidFill>
              </a:rPr>
              <a:t>Η Πραγματικότητα στην Ελλάδα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BBF9D86-532A-523A-8EB0-F022CF0D21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8856626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3C48B49-6135-48B6-AC0F-97E5D8D1F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7324" y="1146412"/>
            <a:ext cx="6760761" cy="240200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4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Σχολική Αποτυχία ή Κοινωνική Αποτυχία;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6" y="4374554"/>
            <a:ext cx="9144005" cy="248344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105491" y="4374554"/>
            <a:ext cx="3038508" cy="2483446"/>
          </a:xfrm>
          <a:prstGeom prst="rect">
            <a:avLst/>
          </a:prstGeom>
          <a:gradFill>
            <a:gsLst>
              <a:gs pos="4000">
                <a:schemeClr val="accent1">
                  <a:alpha val="21000"/>
                </a:schemeClr>
              </a:gs>
              <a:gs pos="83000">
                <a:schemeClr val="accent1">
                  <a:lumMod val="50000"/>
                  <a:alpha val="61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56AC18-FB41-4977-8B0C-F5082335A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4379429"/>
            <a:ext cx="9143988" cy="1953928"/>
          </a:xfrm>
          <a:prstGeom prst="rect">
            <a:avLst/>
          </a:prstGeom>
          <a:gradFill>
            <a:gsLst>
              <a:gs pos="32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alpha val="5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" y="4380927"/>
            <a:ext cx="9144000" cy="2019443"/>
          </a:xfrm>
          <a:prstGeom prst="rect">
            <a:avLst/>
          </a:prstGeom>
          <a:gradFill>
            <a:gsLst>
              <a:gs pos="32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45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7323" y="4892722"/>
            <a:ext cx="4790367" cy="107817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Ποιος αποτυγχάνει όταν ένα παιδί «μένει πίσω»;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B5B423A-57CC-4C58-AA26-8E2E862B0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3912768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73770"/>
            <a:ext cx="2415246" cy="2027227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l-GR" sz="2900">
                <a:solidFill>
                  <a:srgbClr val="FFFFFF"/>
                </a:solidFill>
              </a:rPr>
              <a:t>Ρόλος του/της Εκπαιδευτικού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D06E419-15AE-FF85-5ACB-8223DD3B73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3946783"/>
              </p:ext>
            </p:extLst>
          </p:nvPr>
        </p:nvGraphicFramePr>
        <p:xfrm>
          <a:off x="4157004" y="541606"/>
          <a:ext cx="4358346" cy="5678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l-GR" sz="2700">
                <a:solidFill>
                  <a:srgbClr val="FFFFFF"/>
                </a:solidFill>
              </a:rPr>
              <a:t>Πρακτικές Συμπερίληψης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1821637-8088-B3AC-4B53-AF6E247651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6771617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l-GR" sz="3200">
                <a:solidFill>
                  <a:srgbClr val="FFFFFF"/>
                </a:solidFill>
              </a:rPr>
              <a:t>Φύλο και Εκπαίδευση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8862BF3-94EA-48A9-45E5-CD8DEBA425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5255063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l-GR" sz="3000">
                <a:solidFill>
                  <a:srgbClr val="FFFFFF"/>
                </a:solidFill>
              </a:rPr>
              <a:t>Αναπηρία και Συμπερίληψη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411571E-02AB-A1E6-25A0-96F997CAD9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9084619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76219B2-7AF0-93A5-F9BE-9EFD29E95F6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4667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t>Μεταναστευτική Καταγωγή &amp; Σχολική Ζωή</a:t>
            </a:r>
            <a:endParaRPr lang="el-GR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D3A44CB-262B-A91C-39DE-110C6F6499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7703196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47AF52B-651E-B00B-8AFA-CD88B7AA426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8000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t>Case Study (Ελληνική Τάξη)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CFB64ED-291D-0D5E-95D6-CE0504E34C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2181627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70E7979-7A44-9697-AA2B-3AA50C4B096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2324" r="8675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t>Άσκηση Ομαδικής Συνεργασίας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9DD028A-15DC-0CE2-DB03-86668782C2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5224827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7626BC-60E6-BA40-F348-F27053B9976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t>Ο Εκπαιδευτικός ως Πράκτορας Αλλαγής</a:t>
            </a:r>
            <a:endParaRPr lang="el-GR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700CD09-EF16-E8F2-4E82-E858A01DB6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3881968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8C67B61-3811-3653-1F72-310D71CC865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0999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t>Πόροι &amp; Εργαλεία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EB239E4-8872-8862-6DA2-F2EF4A8B67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5496006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371</Words>
  <Application>Microsoft Macintosh PowerPoint</Application>
  <PresentationFormat>Προβολή στην οθόνη (4:3)</PresentationFormat>
  <Paragraphs>70</Paragraphs>
  <Slides>18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Κοινωνιολογία της Εκπαίδευσης</vt:lpstr>
      <vt:lpstr>Τι είναι η Κοινωνιολογία της Εκπαίδευσης;</vt:lpstr>
      <vt:lpstr>Κεντρικό Ερώτημα</vt:lpstr>
      <vt:lpstr>Θεωρητικό Πλαίσιο – Durkheim</vt:lpstr>
      <vt:lpstr>Θεωρητικό Πλαίσιο – Bourdieu</vt:lpstr>
      <vt:lpstr>Θεωρητικό Πλαίσιο – Freire</vt:lpstr>
      <vt:lpstr>Κεντρικές Έννοιες</vt:lpstr>
      <vt:lpstr>Η Πραγματικότητα στην Ελλάδα</vt:lpstr>
      <vt:lpstr>Σχολική Αποτυχία ή Κοινωνική Αποτυχία;</vt:lpstr>
      <vt:lpstr>Ρόλος του/της Εκπαιδευτικού</vt:lpstr>
      <vt:lpstr>Πρακτικές Συμπερίληψης</vt:lpstr>
      <vt:lpstr>Φύλο και Εκπαίδευση</vt:lpstr>
      <vt:lpstr>Αναπηρία και Συμπερίληψη</vt:lpstr>
      <vt:lpstr>Μεταναστευτική Καταγωγή &amp; Σχολική Ζωή</vt:lpstr>
      <vt:lpstr>Case Study (Ελληνική Τάξη)</vt:lpstr>
      <vt:lpstr>Άσκηση Ομαδικής Συνεργασίας</vt:lpstr>
      <vt:lpstr>Ο Εκπαιδευτικός ως Πράκτορας Αλλαγής</vt:lpstr>
      <vt:lpstr>Πόροι &amp; Εργαλεία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Ανδρομαχη Μπουνα</cp:lastModifiedBy>
  <cp:revision>4</cp:revision>
  <dcterms:created xsi:type="dcterms:W3CDTF">2013-01-27T09:14:16Z</dcterms:created>
  <dcterms:modified xsi:type="dcterms:W3CDTF">2025-10-25T13:48:46Z</dcterms:modified>
  <cp:category/>
</cp:coreProperties>
</file>