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9" r:id="rId1"/>
    <p:sldMasterId id="2147483651" r:id="rId2"/>
    <p:sldMasterId id="2147483653" r:id="rId3"/>
    <p:sldMasterId id="2147483655" r:id="rId4"/>
  </p:sldMasterIdLst>
  <p:sldIdLst>
    <p:sldId id="256" r:id="rId5"/>
    <p:sldId id="285" r:id="rId6"/>
    <p:sldId id="284" r:id="rId7"/>
    <p:sldId id="257" r:id="rId8"/>
    <p:sldId id="258" r:id="rId9"/>
    <p:sldId id="259" r:id="rId10"/>
    <p:sldId id="260" r:id="rId11"/>
    <p:sldId id="261" r:id="rId12"/>
    <p:sldId id="278" r:id="rId13"/>
    <p:sldId id="262" r:id="rId14"/>
    <p:sldId id="264" r:id="rId15"/>
    <p:sldId id="265" r:id="rId16"/>
    <p:sldId id="266" r:id="rId17"/>
    <p:sldId id="267" r:id="rId18"/>
    <p:sldId id="280" r:id="rId19"/>
    <p:sldId id="281" r:id="rId20"/>
    <p:sldId id="282" r:id="rId21"/>
    <p:sldId id="283" r:id="rId22"/>
    <p:sldId id="268" r:id="rId23"/>
    <p:sldId id="270" r:id="rId24"/>
    <p:sldId id="271" r:id="rId25"/>
    <p:sldId id="272" r:id="rId26"/>
    <p:sldId id="279" r:id="rId27"/>
    <p:sldId id="275" r:id="rId28"/>
    <p:sldId id="273" r:id="rId29"/>
    <p:sldId id="274" r:id="rId30"/>
    <p:sldId id="277" r:id="rId31"/>
    <p:sldId id="276" r:id="rId32"/>
  </p:sldIdLst>
  <p:sldSz cx="9144000" cy="6858000" type="screen4x3"/>
  <p:notesSz cx="6858000" cy="9144000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626" autoAdjust="0"/>
  </p:normalViewPr>
  <p:slideViewPr>
    <p:cSldViewPr>
      <p:cViewPr varScale="1">
        <p:scale>
          <a:sx n="105" d="100"/>
          <a:sy n="105" d="100"/>
        </p:scale>
        <p:origin x="173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0781F4E-76FB-5BEB-9F5E-0E95BBFAD519}"/>
              </a:ext>
            </a:extLst>
          </p:cNvPr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2ADD0DEE-BD93-9B14-ADB6-52E9546DFAAB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4" name="Oval 4">
              <a:extLst>
                <a:ext uri="{FF2B5EF4-FFF2-40B4-BE49-F238E27FC236}">
                  <a16:creationId xmlns:a16="http://schemas.microsoft.com/office/drawing/2014/main" id="{90524350-4296-8208-143B-E9784298F00F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9FFF08C2-45F6-FF08-5350-3859C06116FF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4E82D28-EFC5-D29A-368B-E96CCA2F567D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CC55B0B4-C16A-E120-1D9F-3A0E623B972C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8FE2AF60-55B3-B48E-2405-5903734527A3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DDE23039-3B0F-08E3-B09B-3CA589C54E26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9EC2B823-8800-BEFB-0529-F22E88FCD89B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E12CE1AF-DD77-0046-0873-ED1F7E592F57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A6BD994-35AD-9EDB-F3F5-94C1DD4FA530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7285140-57AA-9D3A-3F47-0CB794D74346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625FFE5-67A2-4918-9BA7-C92D50836435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89982203-15C5-0EAE-68FC-42BF9373C26C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3A2A0FB-1065-C530-6872-37A1E811F11F}"/>
                </a:ext>
              </a:extLst>
            </p:cNvPr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E5B1DA27-32EC-9CCB-D6DF-3FA13EC71A83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B9BC8F6-B63A-4436-73D8-ADE5A9526CE0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D4E9D4E5-A040-8BC5-9E2E-4D80E82ECBD9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F771D56-38E4-AA37-D601-A9BFE5E633DE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DE470A03-AAE8-0E2C-A686-9CDCF1EA1E38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0828B5D-8637-3027-6463-1547CB382913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29E1EA3C-59B6-5A90-480E-160D1DC42ED3}"/>
                </a:ext>
              </a:extLst>
            </p:cNvPr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9141F384-0C02-EB67-D6DF-B373B54A592C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1CC4F76D-36E6-829B-B8D2-531BDE6FFDD6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54376E58-0843-36C1-65C3-37917AB78852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27" name="Oval 27">
              <a:extLst>
                <a:ext uri="{FF2B5EF4-FFF2-40B4-BE49-F238E27FC236}">
                  <a16:creationId xmlns:a16="http://schemas.microsoft.com/office/drawing/2014/main" id="{052D5132-0AB0-62E3-9782-BD51D5437663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28" name="Oval 28">
              <a:extLst>
                <a:ext uri="{FF2B5EF4-FFF2-40B4-BE49-F238E27FC236}">
                  <a16:creationId xmlns:a16="http://schemas.microsoft.com/office/drawing/2014/main" id="{771680B1-665E-8F32-F430-EB70A7442978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29" name="Oval 29">
              <a:extLst>
                <a:ext uri="{FF2B5EF4-FFF2-40B4-BE49-F238E27FC236}">
                  <a16:creationId xmlns:a16="http://schemas.microsoft.com/office/drawing/2014/main" id="{BC3C5D20-F937-3B8F-9817-70BD0787E1B5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20BC4C18-A09F-A78E-658B-30C612B707B9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5FB4692B-C212-11AE-27C2-560E6777493F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32" name="Rectangle 32">
              <a:extLst>
                <a:ext uri="{FF2B5EF4-FFF2-40B4-BE49-F238E27FC236}">
                  <a16:creationId xmlns:a16="http://schemas.microsoft.com/office/drawing/2014/main" id="{0D71117B-7D6F-1456-A068-ACAA3EEA49CD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33" name="Rectangle 33">
              <a:extLst>
                <a:ext uri="{FF2B5EF4-FFF2-40B4-BE49-F238E27FC236}">
                  <a16:creationId xmlns:a16="http://schemas.microsoft.com/office/drawing/2014/main" id="{D6DAA202-5C2A-5F0F-18D3-1B86DB210AFD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34" name="AutoShape 34">
              <a:extLst>
                <a:ext uri="{FF2B5EF4-FFF2-40B4-BE49-F238E27FC236}">
                  <a16:creationId xmlns:a16="http://schemas.microsoft.com/office/drawing/2014/main" id="{FC15FFA9-FA6A-1361-47E1-DF542A7C7B87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FE37A3BA-2BA5-D35E-25CD-9C17EB0204C9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42A5758-6A37-035B-D1DF-BCC8B211FF95}"/>
                </a:ext>
              </a:extLst>
            </p:cNvPr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</p:grpSp>
      <p:sp>
        <p:nvSpPr>
          <p:cNvPr id="7207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l-GR" altLang="el-GR" noProof="0"/>
              <a:t>Κάντε κλικ για να επεξεργαστείτε τον υπότιτλο του υποδείγματος</a:t>
            </a:r>
          </a:p>
        </p:txBody>
      </p:sp>
      <p:sp>
        <p:nvSpPr>
          <p:cNvPr id="7208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l-GR" altLang="el-GR" noProof="0"/>
              <a:t>Κάντε κλικ για επεξεργασία του τίτλου</a:t>
            </a:r>
          </a:p>
        </p:txBody>
      </p:sp>
      <p:sp>
        <p:nvSpPr>
          <p:cNvPr id="37" name="Rectangle 37">
            <a:extLst>
              <a:ext uri="{FF2B5EF4-FFF2-40B4-BE49-F238E27FC236}">
                <a16:creationId xmlns:a16="http://schemas.microsoft.com/office/drawing/2014/main" id="{9ED092F5-6837-BBF4-F3EB-BA2D5630E9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38" name="Rectangle 38">
            <a:extLst>
              <a:ext uri="{FF2B5EF4-FFF2-40B4-BE49-F238E27FC236}">
                <a16:creationId xmlns:a16="http://schemas.microsoft.com/office/drawing/2014/main" id="{ABE4B409-9ADA-F5E8-D131-65ABECBF1B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39" name="Rectangle 41">
            <a:extLst>
              <a:ext uri="{FF2B5EF4-FFF2-40B4-BE49-F238E27FC236}">
                <a16:creationId xmlns:a16="http://schemas.microsoft.com/office/drawing/2014/main" id="{7A8B5191-DF28-4040-C461-8D49034EDE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D3E9D5-2FC4-4444-86CA-48D75D6939C7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848400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0418C9ED-F434-D38D-C63D-999EF41352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310B0503-7F2C-7BDF-B5D5-867C889C84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A2DF0B5A-BC1C-C975-41EC-23F6C99201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77B95E-85A0-3D4F-90B6-432B4A19460C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50355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A5934930-2BCB-6B08-0E52-B04B5C9209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3E7F5848-9F72-C43C-A1E6-C78A8FFBF8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94999235-320B-1827-2C28-C4A10430F4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DBD3BD-42D9-D246-89F9-0A583A9DEAAB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287399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6F817E7C-E740-9721-EB32-6BDFF43FE7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5E329E09-284A-25A2-4DCF-21859C4538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B4539F2B-A83F-07E7-57BF-C6D0D6DC27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AA6EBC-384D-3E46-BE0E-F50AC5488132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090523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FE05FD11-D15B-BD6B-9F57-25CA7B3A9A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8" name="Rectangle 40">
            <a:extLst>
              <a:ext uri="{FF2B5EF4-FFF2-40B4-BE49-F238E27FC236}">
                <a16:creationId xmlns:a16="http://schemas.microsoft.com/office/drawing/2014/main" id="{3286912A-BD9C-82EC-0D00-C2A5850EAB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9" name="Rectangle 41">
            <a:extLst>
              <a:ext uri="{FF2B5EF4-FFF2-40B4-BE49-F238E27FC236}">
                <a16:creationId xmlns:a16="http://schemas.microsoft.com/office/drawing/2014/main" id="{D9F3B6FC-3DD6-ED60-1738-7745A30347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15CFC-4FC8-B244-AA5D-6C8B9C35ECA6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60587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Rectangle 39">
            <a:extLst>
              <a:ext uri="{FF2B5EF4-FFF2-40B4-BE49-F238E27FC236}">
                <a16:creationId xmlns:a16="http://schemas.microsoft.com/office/drawing/2014/main" id="{2262911B-C568-FC03-3D66-6E6EA79F7A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AEEDEDEF-C28A-2DDD-389E-43435A4DFB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DC748822-F58A-1623-7B71-8389BF3390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EB2EDF-8657-3642-83CE-C61331702781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333754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>
            <a:extLst>
              <a:ext uri="{FF2B5EF4-FFF2-40B4-BE49-F238E27FC236}">
                <a16:creationId xmlns:a16="http://schemas.microsoft.com/office/drawing/2014/main" id="{0AA7A8E7-E417-4507-C249-4B4FCE49D1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3" name="Rectangle 40">
            <a:extLst>
              <a:ext uri="{FF2B5EF4-FFF2-40B4-BE49-F238E27FC236}">
                <a16:creationId xmlns:a16="http://schemas.microsoft.com/office/drawing/2014/main" id="{3A437B95-07E6-D112-6901-BC819666E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" name="Rectangle 41">
            <a:extLst>
              <a:ext uri="{FF2B5EF4-FFF2-40B4-BE49-F238E27FC236}">
                <a16:creationId xmlns:a16="http://schemas.microsoft.com/office/drawing/2014/main" id="{D05B9A8B-8188-C8CF-1A5C-81D2E8AD5E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F5294-2FAB-5746-9D54-8B8836E7AEB2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697845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8230D6BC-2CE4-34DF-CB4E-13DCDB9A10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3C49F6AE-B765-0331-FA4A-329A252CBE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E6D6B0C6-093F-77B5-F058-CB414CB2D8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9F0F9B-231D-EE4F-9E80-CCDF0737C27F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966954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14491459-0374-6550-02D9-B12A66147C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1E4A278C-8012-563B-0C58-8722B027D1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AAAEF461-580C-4B47-CBEC-45F781D9DA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51436C-0B26-EA48-A1C8-816EA7C4995C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408916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B215C79E-2609-7C50-44A8-B5054F1F83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82B0FF2B-D49D-ACC7-C2DE-8F495A9740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933D9FF6-3FAC-87EC-9AC8-6BBD0803CD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3DAD97-9F21-FD49-B054-2230F46CAF8B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137731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0C023826-4A75-6842-713B-DB067E3314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A3B96AF0-6D43-161E-EFD1-8C24ACF071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1A97787D-7C87-7B12-B96D-8D4463FBF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E1D1F4-FD66-C04B-B3AC-283B5B0F8E80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938289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84C7A94-29CA-0794-3A1B-9D0250226FA2}"/>
              </a:ext>
            </a:extLst>
          </p:cNvPr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3" name="Line 3">
              <a:extLst>
                <a:ext uri="{FF2B5EF4-FFF2-40B4-BE49-F238E27FC236}">
                  <a16:creationId xmlns:a16="http://schemas.microsoft.com/office/drawing/2014/main" id="{28E1D17F-5688-4046-17B1-6426029DAF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C904A5D4-A1E1-6F8E-B057-4A4EE6EBC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1587 w 64000"/>
                <a:gd name="T1" fmla="*/ -1067 h 64000"/>
                <a:gd name="T2" fmla="*/ 2304 w 64000"/>
                <a:gd name="T3" fmla="*/ 0 h 64000"/>
                <a:gd name="T4" fmla="*/ 1587 w 64000"/>
                <a:gd name="T5" fmla="*/ 1067 h 64000"/>
                <a:gd name="T6" fmla="*/ 1587 w 64000"/>
                <a:gd name="T7" fmla="*/ 1067 h 64000"/>
                <a:gd name="T8" fmla="*/ 1587 w 64000"/>
                <a:gd name="T9" fmla="*/ 1067 h 64000"/>
                <a:gd name="T10" fmla="*/ 1587 w 64000"/>
                <a:gd name="T11" fmla="*/ 1067 h 64000"/>
                <a:gd name="T12" fmla="*/ 1587 w 64000"/>
                <a:gd name="T13" fmla="*/ -1067 h 64000"/>
                <a:gd name="T14" fmla="*/ 1587 w 64000"/>
                <a:gd name="T15" fmla="*/ -1067 h 64000"/>
                <a:gd name="T16" fmla="*/ 1587 w 64000"/>
                <a:gd name="T17" fmla="*/ -1067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5" name="AutoShape 5">
              <a:extLst>
                <a:ext uri="{FF2B5EF4-FFF2-40B4-BE49-F238E27FC236}">
                  <a16:creationId xmlns:a16="http://schemas.microsoft.com/office/drawing/2014/main" id="{96B46C71-DA66-B5C7-21D0-0C897A7BB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2027 w 64000"/>
                <a:gd name="T1" fmla="*/ -1024 h 64000"/>
                <a:gd name="T2" fmla="*/ 2544 w 64000"/>
                <a:gd name="T3" fmla="*/ 0 h 64000"/>
                <a:gd name="T4" fmla="*/ 2027 w 64000"/>
                <a:gd name="T5" fmla="*/ 1024 h 64000"/>
                <a:gd name="T6" fmla="*/ 2027 w 64000"/>
                <a:gd name="T7" fmla="*/ 1024 h 64000"/>
                <a:gd name="T8" fmla="*/ 2027 w 64000"/>
                <a:gd name="T9" fmla="*/ 1024 h 64000"/>
                <a:gd name="T10" fmla="*/ 2027 w 64000"/>
                <a:gd name="T11" fmla="*/ 1024 h 64000"/>
                <a:gd name="T12" fmla="*/ 2027 w 64000"/>
                <a:gd name="T13" fmla="*/ -1024 h 64000"/>
                <a:gd name="T14" fmla="*/ 2027 w 64000"/>
                <a:gd name="T15" fmla="*/ -1024 h 64000"/>
                <a:gd name="T16" fmla="*/ 2027 w 64000"/>
                <a:gd name="T17" fmla="*/ -1024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R"/>
            </a:p>
          </p:txBody>
        </p:sp>
      </p:grpSp>
      <p:sp>
        <p:nvSpPr>
          <p:cNvPr id="7168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l-GR" altLang="el-GR" noProof="0"/>
              <a:t>Κάντε κλικ για επεξεργασία του τίτλου</a:t>
            </a:r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l-GR" altLang="el-GR" noProof="0"/>
              <a:t>Κάντε κλικ για να επεξεργαστείτε τον υπότιτλο του υποδείγματος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0E9C5C8-2F2B-F316-6556-51B2DD4C19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C4712F4-E179-3080-D603-776F25ED3A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ADCD7FFA-662C-10CF-E242-B5DAED8D95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A657F3-5981-CF40-BDBA-0A62D83F8CD2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853458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4358D9FE-6150-352D-1FD9-75AC41A6FC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9AB3470-0B8D-5738-902E-DAB81E3131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0C43B3FE-42D1-DF21-633D-F7E64CCCD5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3E1E62-12BF-1741-8383-51EB11426529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427746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3684FF86-54D6-541C-5BF2-264F7EB5B0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A996C15-0CA6-8CB7-FCA5-6545A00E79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894476A5-B239-9E77-F22C-149A42C23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95D459-ACDD-B24F-B2C1-F6E8EE805B34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044556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202ED20-73F0-F1D0-DB3C-7BAAE042E3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190DB07-8B8E-8655-F728-453449C23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C22B8E55-BCEB-EEC3-ABFB-FC9D182C88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8A8264-D9A6-EB4F-886E-E069F5CC0415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958896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31CDFFC4-BE5C-9857-DE33-AB6F061C22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0435C9E5-F83B-5D7C-3FAB-CE234A0C40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FF9FAE61-9781-23D0-0A6B-B843BB82FB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29F57B-E479-6841-A04E-2242382E28FD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5451559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DFB49B4-6134-12B1-61CE-16331D2C42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00AF18B-FC67-939F-883F-53B9CCC06C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BA7A1279-97BD-902D-D6BB-733278A583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82C3F-1CF0-3149-A290-6BA857FBC48D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948769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565870A8-5CDD-B9BD-4EB3-E240E7372B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D2CB7882-36EE-C153-D0E6-E514FD431A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C861B74C-AB34-70A3-FC7B-1E822C32BB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4EC4A7-B4C1-704A-B1DD-982E6D526B9C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947074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08AC427-7C98-825C-13FE-004ED0998A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AD25880-DA82-2E11-7097-81831E7A09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9FCF0EDB-CE49-45AD-B3DF-34A678BF9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077011-ADCD-4540-A91E-C2DF21612C15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5035265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ED1C514-7B47-4240-9D85-BFB84032F1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468BBD4-659C-2296-8DCD-FB18F696B3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E434960E-20BF-EDD3-B22A-5AB1DEF51D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AACA03-CEC3-7141-8B88-1D3E42B145F4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1364460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D055C23-D8BE-3206-8CD8-B247EA3EA2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F9FAE0B8-C338-50EF-32EE-791C65F2D7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1E1AF70F-26EB-7FEB-8097-429F800BFA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8808C6-E26B-4141-A958-55846D8B2711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1532203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33B08B2D-81D1-2B82-7B99-88F8B4EB42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CA30BCE-D3FE-3943-2E92-84127F47C8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BA3C9C3B-9051-C47B-A920-0022DA70A8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C4C82A-439A-8244-9EBE-F5048309A09B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3200585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370013" y="1827213"/>
            <a:ext cx="3579812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02225" y="1827213"/>
            <a:ext cx="3581400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370013" y="3960813"/>
            <a:ext cx="3579812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2225" y="3960813"/>
            <a:ext cx="3581400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210EC1BD-C02E-03EB-85BE-8906FDD268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0D773C36-577F-90BC-A129-02196DD951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5C05C6B7-4E06-5CC3-798D-4A176DA313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7D4EB2-E135-D14D-B4AF-105C404DA0EE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686426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9E91A47-4211-DA96-EDD3-4CB012D8E141}"/>
              </a:ext>
            </a:extLst>
          </p:cNvPr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DB1A541-59E0-B4C7-E863-D1D49777750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58 w 5740"/>
                <a:gd name="T1" fmla="*/ 1632 h 4316"/>
                <a:gd name="T2" fmla="*/ 0 w 5740"/>
                <a:gd name="T3" fmla="*/ 1632 h 4316"/>
                <a:gd name="T4" fmla="*/ 0 w 5740"/>
                <a:gd name="T5" fmla="*/ 0 h 4316"/>
                <a:gd name="T6" fmla="*/ 5758 w 5740"/>
                <a:gd name="T7" fmla="*/ 0 h 4316"/>
                <a:gd name="T8" fmla="*/ 5758 w 5740"/>
                <a:gd name="T9" fmla="*/ 1632 h 4316"/>
                <a:gd name="T10" fmla="*/ 5758 w 5740"/>
                <a:gd name="T11" fmla="*/ 1632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R"/>
            </a:p>
          </p:txBody>
        </p:sp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6D984D29-6F90-1AD0-4B35-32B9794D0D2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5" name="Oval 5">
                <a:extLst>
                  <a:ext uri="{FF2B5EF4-FFF2-40B4-BE49-F238E27FC236}">
                    <a16:creationId xmlns:a16="http://schemas.microsoft.com/office/drawing/2014/main" id="{D6EF5875-72F4-695E-855C-B39736C53E9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56" name="Oval 6">
                <a:extLst>
                  <a:ext uri="{FF2B5EF4-FFF2-40B4-BE49-F238E27FC236}">
                    <a16:creationId xmlns:a16="http://schemas.microsoft.com/office/drawing/2014/main" id="{7AA2D3F5-676F-B19B-E867-84FC87610DB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57" name="Oval 7">
                <a:extLst>
                  <a:ext uri="{FF2B5EF4-FFF2-40B4-BE49-F238E27FC236}">
                    <a16:creationId xmlns:a16="http://schemas.microsoft.com/office/drawing/2014/main" id="{5D6F8C9F-D400-042E-F685-9A1CD5F335E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58" name="Oval 8">
                <a:extLst>
                  <a:ext uri="{FF2B5EF4-FFF2-40B4-BE49-F238E27FC236}">
                    <a16:creationId xmlns:a16="http://schemas.microsoft.com/office/drawing/2014/main" id="{C3E8186A-E7F0-1F6A-DA07-34002172557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59" name="Oval 9">
                <a:extLst>
                  <a:ext uri="{FF2B5EF4-FFF2-40B4-BE49-F238E27FC236}">
                    <a16:creationId xmlns:a16="http://schemas.microsoft.com/office/drawing/2014/main" id="{9F8D60EE-FCCE-6A0B-4FEE-B7DDDDBD77D4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60" name="Freeform 10">
                <a:extLst>
                  <a:ext uri="{FF2B5EF4-FFF2-40B4-BE49-F238E27FC236}">
                    <a16:creationId xmlns:a16="http://schemas.microsoft.com/office/drawing/2014/main" id="{ECBF2178-B145-076E-53AF-4813D991637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61" name="Freeform 11">
                <a:extLst>
                  <a:ext uri="{FF2B5EF4-FFF2-40B4-BE49-F238E27FC236}">
                    <a16:creationId xmlns:a16="http://schemas.microsoft.com/office/drawing/2014/main" id="{97BFD019-6851-282E-33CD-917CBADD1AD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62" name="Freeform 12">
                <a:extLst>
                  <a:ext uri="{FF2B5EF4-FFF2-40B4-BE49-F238E27FC236}">
                    <a16:creationId xmlns:a16="http://schemas.microsoft.com/office/drawing/2014/main" id="{472A0F82-90A5-90AD-43C9-03CF9E7E6C6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63" name="Freeform 13">
                <a:extLst>
                  <a:ext uri="{FF2B5EF4-FFF2-40B4-BE49-F238E27FC236}">
                    <a16:creationId xmlns:a16="http://schemas.microsoft.com/office/drawing/2014/main" id="{A3CF5A02-C8A3-23EA-E43F-AA61A4C48BE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7888" name="Freeform 14">
                <a:extLst>
                  <a:ext uri="{FF2B5EF4-FFF2-40B4-BE49-F238E27FC236}">
                    <a16:creationId xmlns:a16="http://schemas.microsoft.com/office/drawing/2014/main" id="{0D6434E9-0765-4A5B-3BA4-EF9F6FFC399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7889" name="Oval 15">
                <a:extLst>
                  <a:ext uri="{FF2B5EF4-FFF2-40B4-BE49-F238E27FC236}">
                    <a16:creationId xmlns:a16="http://schemas.microsoft.com/office/drawing/2014/main" id="{3317DA02-7A73-951A-DE2E-9AAA095B2CC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</p:grpSp>
        <p:grpSp>
          <p:nvGrpSpPr>
            <p:cNvPr id="5" name="Group 16">
              <a:extLst>
                <a:ext uri="{FF2B5EF4-FFF2-40B4-BE49-F238E27FC236}">
                  <a16:creationId xmlns:a16="http://schemas.microsoft.com/office/drawing/2014/main" id="{98839966-833D-0AC2-332F-CA5348059E9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7" name="Oval 17">
                <a:extLst>
                  <a:ext uri="{FF2B5EF4-FFF2-40B4-BE49-F238E27FC236}">
                    <a16:creationId xmlns:a16="http://schemas.microsoft.com/office/drawing/2014/main" id="{F598FE95-986C-3514-093A-D017AE4D1A4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8" name="Oval 18">
                <a:extLst>
                  <a:ext uri="{FF2B5EF4-FFF2-40B4-BE49-F238E27FC236}">
                    <a16:creationId xmlns:a16="http://schemas.microsoft.com/office/drawing/2014/main" id="{24988071-C4C0-AEC2-E334-4AC971A5E1A7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9" name="Oval 19">
                <a:extLst>
                  <a:ext uri="{FF2B5EF4-FFF2-40B4-BE49-F238E27FC236}">
                    <a16:creationId xmlns:a16="http://schemas.microsoft.com/office/drawing/2014/main" id="{B71B1E98-9958-4D6B-51D4-571B6323C65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40" name="Oval 20">
                <a:extLst>
                  <a:ext uri="{FF2B5EF4-FFF2-40B4-BE49-F238E27FC236}">
                    <a16:creationId xmlns:a16="http://schemas.microsoft.com/office/drawing/2014/main" id="{5037956C-308C-40C6-ECF9-38BCF9C5EBC4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41" name="Oval 21">
                <a:extLst>
                  <a:ext uri="{FF2B5EF4-FFF2-40B4-BE49-F238E27FC236}">
                    <a16:creationId xmlns:a16="http://schemas.microsoft.com/office/drawing/2014/main" id="{A980025F-61D9-127A-E7CC-0CF5D7F3EE0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42" name="Oval 22">
                <a:extLst>
                  <a:ext uri="{FF2B5EF4-FFF2-40B4-BE49-F238E27FC236}">
                    <a16:creationId xmlns:a16="http://schemas.microsoft.com/office/drawing/2014/main" id="{705CE718-E6F8-30EA-2626-90A7EC63075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43" name="Oval 23">
                <a:extLst>
                  <a:ext uri="{FF2B5EF4-FFF2-40B4-BE49-F238E27FC236}">
                    <a16:creationId xmlns:a16="http://schemas.microsoft.com/office/drawing/2014/main" id="{7EE3C80A-8483-FF80-497A-DA8E92EB81B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44" name="Oval 24">
                <a:extLst>
                  <a:ext uri="{FF2B5EF4-FFF2-40B4-BE49-F238E27FC236}">
                    <a16:creationId xmlns:a16="http://schemas.microsoft.com/office/drawing/2014/main" id="{F145CC34-1B95-55B1-8EF8-A6AFC47EEE21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45" name="Freeform 25">
                <a:extLst>
                  <a:ext uri="{FF2B5EF4-FFF2-40B4-BE49-F238E27FC236}">
                    <a16:creationId xmlns:a16="http://schemas.microsoft.com/office/drawing/2014/main" id="{B7284998-5BD3-95EA-527B-702A4ABC116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46" name="Freeform 26">
                <a:extLst>
                  <a:ext uri="{FF2B5EF4-FFF2-40B4-BE49-F238E27FC236}">
                    <a16:creationId xmlns:a16="http://schemas.microsoft.com/office/drawing/2014/main" id="{F804F7C5-AA8E-9E63-EB99-EF7511502D0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47" name="Freeform 27">
                <a:extLst>
                  <a:ext uri="{FF2B5EF4-FFF2-40B4-BE49-F238E27FC236}">
                    <a16:creationId xmlns:a16="http://schemas.microsoft.com/office/drawing/2014/main" id="{EA0BF701-648C-32A8-47B3-4BED0F27499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48" name="Freeform 28">
                <a:extLst>
                  <a:ext uri="{FF2B5EF4-FFF2-40B4-BE49-F238E27FC236}">
                    <a16:creationId xmlns:a16="http://schemas.microsoft.com/office/drawing/2014/main" id="{609F2A20-1112-91D8-76C2-7A8ACB3FA97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49" name="Freeform 29">
                <a:extLst>
                  <a:ext uri="{FF2B5EF4-FFF2-40B4-BE49-F238E27FC236}">
                    <a16:creationId xmlns:a16="http://schemas.microsoft.com/office/drawing/2014/main" id="{5E6FD179-D032-DE60-5367-D0BF14020DB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50" name="Freeform 30">
                <a:extLst>
                  <a:ext uri="{FF2B5EF4-FFF2-40B4-BE49-F238E27FC236}">
                    <a16:creationId xmlns:a16="http://schemas.microsoft.com/office/drawing/2014/main" id="{9DE6B7E3-5102-4707-944D-4252D21B880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51" name="Freeform 31">
                <a:extLst>
                  <a:ext uri="{FF2B5EF4-FFF2-40B4-BE49-F238E27FC236}">
                    <a16:creationId xmlns:a16="http://schemas.microsoft.com/office/drawing/2014/main" id="{BDD4CD8A-2D4D-A003-B249-6F15DFFDBEA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52" name="Freeform 32">
                <a:extLst>
                  <a:ext uri="{FF2B5EF4-FFF2-40B4-BE49-F238E27FC236}">
                    <a16:creationId xmlns:a16="http://schemas.microsoft.com/office/drawing/2014/main" id="{3A7E4143-3C16-176E-21CB-4B992F3CBD5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53" name="Freeform 33">
                <a:extLst>
                  <a:ext uri="{FF2B5EF4-FFF2-40B4-BE49-F238E27FC236}">
                    <a16:creationId xmlns:a16="http://schemas.microsoft.com/office/drawing/2014/main" id="{51341A57-76E9-827E-88E3-F7B2CEF3B1B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54" name="Freeform 34">
                <a:extLst>
                  <a:ext uri="{FF2B5EF4-FFF2-40B4-BE49-F238E27FC236}">
                    <a16:creationId xmlns:a16="http://schemas.microsoft.com/office/drawing/2014/main" id="{EB9ADBC8-931E-842E-86BA-CE3C731A3A1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</p:grpSp>
        <p:grpSp>
          <p:nvGrpSpPr>
            <p:cNvPr id="6" name="Group 35">
              <a:extLst>
                <a:ext uri="{FF2B5EF4-FFF2-40B4-BE49-F238E27FC236}">
                  <a16:creationId xmlns:a16="http://schemas.microsoft.com/office/drawing/2014/main" id="{E6D119B4-3F1E-72FA-FDF8-445C31B737F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0" name="Freeform 36">
                <a:extLst>
                  <a:ext uri="{FF2B5EF4-FFF2-40B4-BE49-F238E27FC236}">
                    <a16:creationId xmlns:a16="http://schemas.microsoft.com/office/drawing/2014/main" id="{9C835E2F-71F3-47A9-C34A-A722511020D8}"/>
                  </a:ext>
                </a:extLst>
              </p:cNvPr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21" name="Freeform 37">
                <a:extLst>
                  <a:ext uri="{FF2B5EF4-FFF2-40B4-BE49-F238E27FC236}">
                    <a16:creationId xmlns:a16="http://schemas.microsoft.com/office/drawing/2014/main" id="{1CB6216E-0980-151B-56D7-A56AB424295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22" name="Freeform 38">
                <a:extLst>
                  <a:ext uri="{FF2B5EF4-FFF2-40B4-BE49-F238E27FC236}">
                    <a16:creationId xmlns:a16="http://schemas.microsoft.com/office/drawing/2014/main" id="{62E03424-1713-C78B-BF9D-CAF33C95870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23" name="Freeform 39">
                <a:extLst>
                  <a:ext uri="{FF2B5EF4-FFF2-40B4-BE49-F238E27FC236}">
                    <a16:creationId xmlns:a16="http://schemas.microsoft.com/office/drawing/2014/main" id="{7F7F9CC6-F1A7-A4AB-1EF8-6F0E1961EEE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24" name="Freeform 40">
                <a:extLst>
                  <a:ext uri="{FF2B5EF4-FFF2-40B4-BE49-F238E27FC236}">
                    <a16:creationId xmlns:a16="http://schemas.microsoft.com/office/drawing/2014/main" id="{35B0CCB9-7568-6D6B-FEE3-1540D3454F2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25" name="Freeform 41">
                <a:extLst>
                  <a:ext uri="{FF2B5EF4-FFF2-40B4-BE49-F238E27FC236}">
                    <a16:creationId xmlns:a16="http://schemas.microsoft.com/office/drawing/2014/main" id="{ECC26FCF-7316-820E-AF88-5F26808D0D4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26" name="Freeform 42">
                <a:extLst>
                  <a:ext uri="{FF2B5EF4-FFF2-40B4-BE49-F238E27FC236}">
                    <a16:creationId xmlns:a16="http://schemas.microsoft.com/office/drawing/2014/main" id="{23506223-B20A-BF51-8F4F-CD145D75B45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27" name="Freeform 43">
                <a:extLst>
                  <a:ext uri="{FF2B5EF4-FFF2-40B4-BE49-F238E27FC236}">
                    <a16:creationId xmlns:a16="http://schemas.microsoft.com/office/drawing/2014/main" id="{48AF9978-C10B-E110-1B15-5EF57DFC9CB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28" name="Freeform 44">
                <a:extLst>
                  <a:ext uri="{FF2B5EF4-FFF2-40B4-BE49-F238E27FC236}">
                    <a16:creationId xmlns:a16="http://schemas.microsoft.com/office/drawing/2014/main" id="{2136F64F-7FF8-05AE-34AE-CB37D43BE14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29" name="Freeform 45">
                <a:extLst>
                  <a:ext uri="{FF2B5EF4-FFF2-40B4-BE49-F238E27FC236}">
                    <a16:creationId xmlns:a16="http://schemas.microsoft.com/office/drawing/2014/main" id="{A17421B2-E13E-230A-DCD6-E0F85D1DC7F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0" name="Freeform 46">
                <a:extLst>
                  <a:ext uri="{FF2B5EF4-FFF2-40B4-BE49-F238E27FC236}">
                    <a16:creationId xmlns:a16="http://schemas.microsoft.com/office/drawing/2014/main" id="{3BEE63F2-B72D-7C59-9C82-67A7DAC4C7B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1" name="Oval 47">
                <a:extLst>
                  <a:ext uri="{FF2B5EF4-FFF2-40B4-BE49-F238E27FC236}">
                    <a16:creationId xmlns:a16="http://schemas.microsoft.com/office/drawing/2014/main" id="{0A7B3457-C67C-690E-614C-C02810D66879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2" name="Oval 48">
                <a:extLst>
                  <a:ext uri="{FF2B5EF4-FFF2-40B4-BE49-F238E27FC236}">
                    <a16:creationId xmlns:a16="http://schemas.microsoft.com/office/drawing/2014/main" id="{EAE77594-F3C1-1C47-7B3A-7178AB97DDF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3" name="Oval 49">
                <a:extLst>
                  <a:ext uri="{FF2B5EF4-FFF2-40B4-BE49-F238E27FC236}">
                    <a16:creationId xmlns:a16="http://schemas.microsoft.com/office/drawing/2014/main" id="{BD745EA7-4896-AA47-055D-A5AFA9007ECB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4" name="Oval 50">
                <a:extLst>
                  <a:ext uri="{FF2B5EF4-FFF2-40B4-BE49-F238E27FC236}">
                    <a16:creationId xmlns:a16="http://schemas.microsoft.com/office/drawing/2014/main" id="{BADBF412-90EE-C98A-39DF-3F50FC13B1E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5" name="Oval 51">
                <a:extLst>
                  <a:ext uri="{FF2B5EF4-FFF2-40B4-BE49-F238E27FC236}">
                    <a16:creationId xmlns:a16="http://schemas.microsoft.com/office/drawing/2014/main" id="{908303CD-92ED-5319-243D-3B91BF283ED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6" name="Oval 52">
                <a:extLst>
                  <a:ext uri="{FF2B5EF4-FFF2-40B4-BE49-F238E27FC236}">
                    <a16:creationId xmlns:a16="http://schemas.microsoft.com/office/drawing/2014/main" id="{8D05AD8E-2724-0EE0-22F5-2E2A78B146DB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</p:grpSp>
        <p:grpSp>
          <p:nvGrpSpPr>
            <p:cNvPr id="7" name="Group 53">
              <a:extLst>
                <a:ext uri="{FF2B5EF4-FFF2-40B4-BE49-F238E27FC236}">
                  <a16:creationId xmlns:a16="http://schemas.microsoft.com/office/drawing/2014/main" id="{908D8EBF-621B-8AEE-3FC8-E2F9EF465EB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8" name="Freeform 54">
                <a:extLst>
                  <a:ext uri="{FF2B5EF4-FFF2-40B4-BE49-F238E27FC236}">
                    <a16:creationId xmlns:a16="http://schemas.microsoft.com/office/drawing/2014/main" id="{44601000-47CE-CE33-6B31-CF108B51CAC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10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10 w 382"/>
                  <a:gd name="T19" fmla="*/ 96 h 96"/>
                  <a:gd name="T20" fmla="*/ 264 w 382"/>
                  <a:gd name="T21" fmla="*/ 90 h 96"/>
                  <a:gd name="T22" fmla="*/ 312 w 382"/>
                  <a:gd name="T23" fmla="*/ 84 h 96"/>
                  <a:gd name="T24" fmla="*/ 353 w 382"/>
                  <a:gd name="T25" fmla="*/ 66 h 96"/>
                  <a:gd name="T26" fmla="*/ 383 w 382"/>
                  <a:gd name="T27" fmla="*/ 42 h 96"/>
                  <a:gd name="T28" fmla="*/ 377 w 382"/>
                  <a:gd name="T29" fmla="*/ 42 h 96"/>
                  <a:gd name="T30" fmla="*/ 347 w 382"/>
                  <a:gd name="T31" fmla="*/ 66 h 96"/>
                  <a:gd name="T32" fmla="*/ 306 w 382"/>
                  <a:gd name="T33" fmla="*/ 78 h 96"/>
                  <a:gd name="T34" fmla="*/ 264 w 382"/>
                  <a:gd name="T35" fmla="*/ 90 h 96"/>
                  <a:gd name="T36" fmla="*/ 210 w 382"/>
                  <a:gd name="T37" fmla="*/ 96 h 96"/>
                  <a:gd name="T38" fmla="*/ 210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9" name="Freeform 55">
                <a:extLst>
                  <a:ext uri="{FF2B5EF4-FFF2-40B4-BE49-F238E27FC236}">
                    <a16:creationId xmlns:a16="http://schemas.microsoft.com/office/drawing/2014/main" id="{34063E99-2B55-8156-EAF3-8B612B83D56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10" name="Freeform 56">
                <a:extLst>
                  <a:ext uri="{FF2B5EF4-FFF2-40B4-BE49-F238E27FC236}">
                    <a16:creationId xmlns:a16="http://schemas.microsoft.com/office/drawing/2014/main" id="{5B0D149D-659A-3490-7F1B-786C61E510B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11" name="Freeform 57">
                <a:extLst>
                  <a:ext uri="{FF2B5EF4-FFF2-40B4-BE49-F238E27FC236}">
                    <a16:creationId xmlns:a16="http://schemas.microsoft.com/office/drawing/2014/main" id="{7C3B1D8A-5623-3811-8403-DA60E0412C7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12" name="Freeform 58">
                <a:extLst>
                  <a:ext uri="{FF2B5EF4-FFF2-40B4-BE49-F238E27FC236}">
                    <a16:creationId xmlns:a16="http://schemas.microsoft.com/office/drawing/2014/main" id="{3B75C115-2888-A771-9FFC-5723F1143DA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13" name="Freeform 59">
                <a:extLst>
                  <a:ext uri="{FF2B5EF4-FFF2-40B4-BE49-F238E27FC236}">
                    <a16:creationId xmlns:a16="http://schemas.microsoft.com/office/drawing/2014/main" id="{26196D10-B104-95B5-78A0-60CDC615444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20 w 185"/>
                  <a:gd name="T5" fmla="*/ 36 h 210"/>
                  <a:gd name="T6" fmla="*/ 156 w 185"/>
                  <a:gd name="T7" fmla="*/ 72 h 210"/>
                  <a:gd name="T8" fmla="*/ 162 w 185"/>
                  <a:gd name="T9" fmla="*/ 90 h 210"/>
                  <a:gd name="T10" fmla="*/ 168 w 185"/>
                  <a:gd name="T11" fmla="*/ 114 h 210"/>
                  <a:gd name="T12" fmla="*/ 162 w 185"/>
                  <a:gd name="T13" fmla="*/ 138 h 210"/>
                  <a:gd name="T14" fmla="*/ 150 w 185"/>
                  <a:gd name="T15" fmla="*/ 162 h 210"/>
                  <a:gd name="T16" fmla="*/ 120 w 185"/>
                  <a:gd name="T17" fmla="*/ 180 h 210"/>
                  <a:gd name="T18" fmla="*/ 90 w 185"/>
                  <a:gd name="T19" fmla="*/ 198 h 210"/>
                  <a:gd name="T20" fmla="*/ 97 w 185"/>
                  <a:gd name="T21" fmla="*/ 210 h 210"/>
                  <a:gd name="T22" fmla="*/ 132 w 185"/>
                  <a:gd name="T23" fmla="*/ 192 h 210"/>
                  <a:gd name="T24" fmla="*/ 162 w 185"/>
                  <a:gd name="T25" fmla="*/ 168 h 210"/>
                  <a:gd name="T26" fmla="*/ 180 w 185"/>
                  <a:gd name="T27" fmla="*/ 144 h 210"/>
                  <a:gd name="T28" fmla="*/ 186 w 185"/>
                  <a:gd name="T29" fmla="*/ 114 h 210"/>
                  <a:gd name="T30" fmla="*/ 180 w 185"/>
                  <a:gd name="T31" fmla="*/ 90 h 210"/>
                  <a:gd name="T32" fmla="*/ 174 w 185"/>
                  <a:gd name="T33" fmla="*/ 66 h 210"/>
                  <a:gd name="T34" fmla="*/ 156 w 185"/>
                  <a:gd name="T35" fmla="*/ 48 h 210"/>
                  <a:gd name="T36" fmla="*/ 132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14" name="Freeform 60">
                <a:extLst>
                  <a:ext uri="{FF2B5EF4-FFF2-40B4-BE49-F238E27FC236}">
                    <a16:creationId xmlns:a16="http://schemas.microsoft.com/office/drawing/2014/main" id="{2D092830-1A39-86BC-5C0E-2BE8B569850A}"/>
                  </a:ext>
                </a:extLst>
              </p:cNvPr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grpSp>
            <p:nvGrpSpPr>
              <p:cNvPr id="15" name="Group 61">
                <a:extLst>
                  <a:ext uri="{FF2B5EF4-FFF2-40B4-BE49-F238E27FC236}">
                    <a16:creationId xmlns:a16="http://schemas.microsoft.com/office/drawing/2014/main" id="{C4D69D74-A407-C1FD-8056-EEB67E8DF9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6" name="Oval 62">
                  <a:extLst>
                    <a:ext uri="{FF2B5EF4-FFF2-40B4-BE49-F238E27FC236}">
                      <a16:creationId xmlns:a16="http://schemas.microsoft.com/office/drawing/2014/main" id="{3774A940-945D-BE64-2058-445BBF1A2ED3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/>
                  <a:endParaRPr lang="en-GR" altLang="en-GR"/>
                </a:p>
              </p:txBody>
            </p:sp>
            <p:sp>
              <p:nvSpPr>
                <p:cNvPr id="17" name="Oval 63">
                  <a:extLst>
                    <a:ext uri="{FF2B5EF4-FFF2-40B4-BE49-F238E27FC236}">
                      <a16:creationId xmlns:a16="http://schemas.microsoft.com/office/drawing/2014/main" id="{5670B8FE-E76F-1C2F-3D15-76CBBFD8FBF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/>
                  <a:endParaRPr lang="en-GR" altLang="en-GR"/>
                </a:p>
              </p:txBody>
            </p:sp>
            <p:sp>
              <p:nvSpPr>
                <p:cNvPr id="18" name="Oval 64">
                  <a:extLst>
                    <a:ext uri="{FF2B5EF4-FFF2-40B4-BE49-F238E27FC236}">
                      <a16:creationId xmlns:a16="http://schemas.microsoft.com/office/drawing/2014/main" id="{F0F87670-3AD6-1828-8B35-389D5ADD0F0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/>
                  <a:endParaRPr lang="en-GR" altLang="en-GR"/>
                </a:p>
              </p:txBody>
            </p:sp>
            <p:sp>
              <p:nvSpPr>
                <p:cNvPr id="19" name="Oval 65">
                  <a:extLst>
                    <a:ext uri="{FF2B5EF4-FFF2-40B4-BE49-F238E27FC236}">
                      <a16:creationId xmlns:a16="http://schemas.microsoft.com/office/drawing/2014/main" id="{3BFC2062-D87E-36B5-DB6A-993C9AF9C52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/>
                  <a:endParaRPr lang="en-GR" altLang="en-GR"/>
                </a:p>
              </p:txBody>
            </p:sp>
          </p:grpSp>
        </p:grpSp>
      </p:grpSp>
      <p:sp>
        <p:nvSpPr>
          <p:cNvPr id="77890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l-GR" altLang="el-GR" noProof="0"/>
              <a:t>Κάντε κλικ για επεξεργασία του τίτλου</a:t>
            </a:r>
          </a:p>
        </p:txBody>
      </p:sp>
      <p:sp>
        <p:nvSpPr>
          <p:cNvPr id="77891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l-GR" altLang="el-GR" noProof="0"/>
              <a:t>Κάντε κλικ για να επεξεργαστείτε τον υπότιτλο του υποδείγματος</a:t>
            </a:r>
          </a:p>
        </p:txBody>
      </p:sp>
      <p:sp>
        <p:nvSpPr>
          <p:cNvPr id="77892" name="Rectangle 68">
            <a:extLst>
              <a:ext uri="{FF2B5EF4-FFF2-40B4-BE49-F238E27FC236}">
                <a16:creationId xmlns:a16="http://schemas.microsoft.com/office/drawing/2014/main" id="{E80812CA-8E39-5142-80B7-37E4E2A8C41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7893" name="Rectangle 69">
            <a:extLst>
              <a:ext uri="{FF2B5EF4-FFF2-40B4-BE49-F238E27FC236}">
                <a16:creationId xmlns:a16="http://schemas.microsoft.com/office/drawing/2014/main" id="{0172E214-CD1D-EC34-BD7B-AF2B7AED4D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7894" name="Rectangle 70">
            <a:extLst>
              <a:ext uri="{FF2B5EF4-FFF2-40B4-BE49-F238E27FC236}">
                <a16:creationId xmlns:a16="http://schemas.microsoft.com/office/drawing/2014/main" id="{ACB2D671-ACA2-3979-B03B-3C39A6DAEF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B0F4E47-721B-EF44-8FF0-95D685AADFF2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0862020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id="{4E009421-A8EC-40B5-A3AE-619CBA9BAA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id="{0B0A0160-7C97-3938-7D85-B02D7A9282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71">
            <a:extLst>
              <a:ext uri="{FF2B5EF4-FFF2-40B4-BE49-F238E27FC236}">
                <a16:creationId xmlns:a16="http://schemas.microsoft.com/office/drawing/2014/main" id="{AC9C6C7D-1D91-C254-8D33-3C88552DED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7CA311-6612-3945-98F9-1AD74925A330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3866731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id="{BEF9191C-B91F-B104-F570-EA1384C268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id="{450527EA-3DAC-C8BB-A0C3-47B3754A18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71">
            <a:extLst>
              <a:ext uri="{FF2B5EF4-FFF2-40B4-BE49-F238E27FC236}">
                <a16:creationId xmlns:a16="http://schemas.microsoft.com/office/drawing/2014/main" id="{0688D263-2F6A-BF36-FCCA-FDF8D5CB85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8AD2F1-A083-4549-95F2-F81DFD4197B5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3360269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id="{EFB2764B-A47B-009D-0FE9-BAB5B08039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id="{C679C32F-9C03-3DC5-51E2-58444CEAE9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71">
            <a:extLst>
              <a:ext uri="{FF2B5EF4-FFF2-40B4-BE49-F238E27FC236}">
                <a16:creationId xmlns:a16="http://schemas.microsoft.com/office/drawing/2014/main" id="{19DCFF3D-040B-F381-FBF4-2356C9EAD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BF8DDA-55A9-AA4B-B61C-9772F1E24EE7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8452063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Rectangle 69">
            <a:extLst>
              <a:ext uri="{FF2B5EF4-FFF2-40B4-BE49-F238E27FC236}">
                <a16:creationId xmlns:a16="http://schemas.microsoft.com/office/drawing/2014/main" id="{48985579-72B2-C23A-FD06-05D269442C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8" name="Rectangle 70">
            <a:extLst>
              <a:ext uri="{FF2B5EF4-FFF2-40B4-BE49-F238E27FC236}">
                <a16:creationId xmlns:a16="http://schemas.microsoft.com/office/drawing/2014/main" id="{8B955BFF-56A6-53F9-8802-8499745A7B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9" name="Rectangle 71">
            <a:extLst>
              <a:ext uri="{FF2B5EF4-FFF2-40B4-BE49-F238E27FC236}">
                <a16:creationId xmlns:a16="http://schemas.microsoft.com/office/drawing/2014/main" id="{7D1FC0E7-7405-3518-F897-1E35ED6129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6FB478-954F-134C-8FC4-AB66DC1914D8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6448863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Rectangle 69">
            <a:extLst>
              <a:ext uri="{FF2B5EF4-FFF2-40B4-BE49-F238E27FC236}">
                <a16:creationId xmlns:a16="http://schemas.microsoft.com/office/drawing/2014/main" id="{5724AB7E-A150-ED0B-29E1-A9AE9E6FDD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" name="Rectangle 70">
            <a:extLst>
              <a:ext uri="{FF2B5EF4-FFF2-40B4-BE49-F238E27FC236}">
                <a16:creationId xmlns:a16="http://schemas.microsoft.com/office/drawing/2014/main" id="{3A1CDDD8-4CB4-4905-3B0B-BB7ABF624D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71">
            <a:extLst>
              <a:ext uri="{FF2B5EF4-FFF2-40B4-BE49-F238E27FC236}">
                <a16:creationId xmlns:a16="http://schemas.microsoft.com/office/drawing/2014/main" id="{867AAB51-B5FB-22A9-D9D9-C165ED6209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6F7C04-3668-6A44-AC81-A34AAC430D04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9933475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>
            <a:extLst>
              <a:ext uri="{FF2B5EF4-FFF2-40B4-BE49-F238E27FC236}">
                <a16:creationId xmlns:a16="http://schemas.microsoft.com/office/drawing/2014/main" id="{807EDBBA-81A8-DB71-FB97-B4DCA6AD61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3" name="Rectangle 70">
            <a:extLst>
              <a:ext uri="{FF2B5EF4-FFF2-40B4-BE49-F238E27FC236}">
                <a16:creationId xmlns:a16="http://schemas.microsoft.com/office/drawing/2014/main" id="{E592CBAF-5834-5758-0389-B36A7D2A8D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" name="Rectangle 71">
            <a:extLst>
              <a:ext uri="{FF2B5EF4-FFF2-40B4-BE49-F238E27FC236}">
                <a16:creationId xmlns:a16="http://schemas.microsoft.com/office/drawing/2014/main" id="{4016D0AF-FD31-E0EA-5625-6A4DF4B4C1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BBE0DB-31F5-4C4D-8D01-0060FBBACE0A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4849718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id="{C41D31EF-9D43-CAB5-7BD8-19CEF78409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id="{B0EA66E7-D720-A382-ED00-FD1F702DEE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71">
            <a:extLst>
              <a:ext uri="{FF2B5EF4-FFF2-40B4-BE49-F238E27FC236}">
                <a16:creationId xmlns:a16="http://schemas.microsoft.com/office/drawing/2014/main" id="{C88E55E1-47FE-A129-85F7-A51D9DDBD7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7B2B18-4F8C-D14D-8BAD-A5E401E68237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9810180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id="{FAF577B6-672C-8FC8-BE9F-E04626161B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id="{2B5CB20A-E2AA-C8E8-E4C9-005BA11F91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71">
            <a:extLst>
              <a:ext uri="{FF2B5EF4-FFF2-40B4-BE49-F238E27FC236}">
                <a16:creationId xmlns:a16="http://schemas.microsoft.com/office/drawing/2014/main" id="{F639335D-244D-F8EB-BAC5-36C15F24E0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0BF044-1FDB-A247-A8B9-2E092AD524F0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6937127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id="{615DC6F5-84BD-3F09-76AF-20F9C10FF1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id="{24992B47-16EA-B8A8-3ADB-C956798CD5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71">
            <a:extLst>
              <a:ext uri="{FF2B5EF4-FFF2-40B4-BE49-F238E27FC236}">
                <a16:creationId xmlns:a16="http://schemas.microsoft.com/office/drawing/2014/main" id="{720F445E-48DF-F85F-CFBF-4DDB582F08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DA781A-DCDD-2E4D-9E4B-CFA18EC858BE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8053593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id="{C22EA92F-0830-980C-4018-41A046F000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id="{DADAAF3C-C06F-B390-A3F2-F142DF3A06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71">
            <a:extLst>
              <a:ext uri="{FF2B5EF4-FFF2-40B4-BE49-F238E27FC236}">
                <a16:creationId xmlns:a16="http://schemas.microsoft.com/office/drawing/2014/main" id="{7F0627EB-8A79-38C6-9E31-50751D6E02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E6F4C-7633-F54F-B23B-0C96A3C38474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8490909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88CB32D-67D2-0EA6-7D36-C4CAF60A146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870FCB9-9A11-454E-A141-3F0F97A7B31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4343DAD-F499-0A7B-3A3E-14232EC4DFA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09F1963-94AC-6FDC-2DF8-B6B57D12CF7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28525781-11EE-3E1D-108A-9CAB89E243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BC491CB7-6997-30D0-355E-97FED1D0425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5F7E7080-DC1A-796A-7ABD-B58E653317B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28" name="Freeform 9">
                <a:extLst>
                  <a:ext uri="{FF2B5EF4-FFF2-40B4-BE49-F238E27FC236}">
                    <a16:creationId xmlns:a16="http://schemas.microsoft.com/office/drawing/2014/main" id="{0C578FC1-8AB7-2AEB-3E79-10BCDC7011F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1FF9E06E-20BF-B974-8D7E-C5CECFA2FB8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40F26B24-209D-3EC4-9A75-9D4ED09AFB3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EFDC32AC-D1EB-2579-B885-C17FF5190D0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2" name="Freeform 13">
                <a:extLst>
                  <a:ext uri="{FF2B5EF4-FFF2-40B4-BE49-F238E27FC236}">
                    <a16:creationId xmlns:a16="http://schemas.microsoft.com/office/drawing/2014/main" id="{47682DA5-0062-AE76-9C95-395ADA06C45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3" name="Freeform 14">
                <a:extLst>
                  <a:ext uri="{FF2B5EF4-FFF2-40B4-BE49-F238E27FC236}">
                    <a16:creationId xmlns:a16="http://schemas.microsoft.com/office/drawing/2014/main" id="{01C973A0-A662-841A-6509-00A28572583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4" name="Freeform 15">
                <a:extLst>
                  <a:ext uri="{FF2B5EF4-FFF2-40B4-BE49-F238E27FC236}">
                    <a16:creationId xmlns:a16="http://schemas.microsoft.com/office/drawing/2014/main" id="{859636E8-38CC-ADA3-C312-47813025904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5" name="Freeform 16">
                <a:extLst>
                  <a:ext uri="{FF2B5EF4-FFF2-40B4-BE49-F238E27FC236}">
                    <a16:creationId xmlns:a16="http://schemas.microsoft.com/office/drawing/2014/main" id="{1CC13A42-77B8-74E5-E970-9786A3ABA41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6" name="Freeform 17">
                <a:extLst>
                  <a:ext uri="{FF2B5EF4-FFF2-40B4-BE49-F238E27FC236}">
                    <a16:creationId xmlns:a16="http://schemas.microsoft.com/office/drawing/2014/main" id="{6ECF7ECB-8213-95B9-6B0E-54FFE1B243D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7" name="Freeform 18">
                <a:extLst>
                  <a:ext uri="{FF2B5EF4-FFF2-40B4-BE49-F238E27FC236}">
                    <a16:creationId xmlns:a16="http://schemas.microsoft.com/office/drawing/2014/main" id="{3E1C9078-9815-CDF9-9BDA-125728852CD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8" name="Freeform 19">
                <a:extLst>
                  <a:ext uri="{FF2B5EF4-FFF2-40B4-BE49-F238E27FC236}">
                    <a16:creationId xmlns:a16="http://schemas.microsoft.com/office/drawing/2014/main" id="{C342357D-E007-C379-15F2-D3B60ADB55D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</p:grp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00AA5611-D245-93FB-4ECF-E485EC1F4BE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2E98A1B1-D245-1E90-8388-84A6D8AB153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452BDDE9-4A25-4D1D-403B-5EC39776630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10" name="Freeform 23">
              <a:extLst>
                <a:ext uri="{FF2B5EF4-FFF2-40B4-BE49-F238E27FC236}">
                  <a16:creationId xmlns:a16="http://schemas.microsoft.com/office/drawing/2014/main" id="{BCB7464B-4254-F5A7-BDD1-5DB9DEEC27A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9 w 717"/>
                <a:gd name="T1" fmla="*/ 845 h 845"/>
                <a:gd name="T2" fmla="*/ 719 w 717"/>
                <a:gd name="T3" fmla="*/ 821 h 845"/>
                <a:gd name="T4" fmla="*/ 576 w 717"/>
                <a:gd name="T5" fmla="*/ 605 h 845"/>
                <a:gd name="T6" fmla="*/ 407 w 717"/>
                <a:gd name="T7" fmla="*/ 396 h 845"/>
                <a:gd name="T8" fmla="*/ 222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10 w 717"/>
                <a:gd name="T15" fmla="*/ 198 h 845"/>
                <a:gd name="T16" fmla="*/ 401 w 717"/>
                <a:gd name="T17" fmla="*/ 408 h 845"/>
                <a:gd name="T18" fmla="*/ 570 w 717"/>
                <a:gd name="T19" fmla="*/ 623 h 845"/>
                <a:gd name="T20" fmla="*/ 719 w 717"/>
                <a:gd name="T21" fmla="*/ 845 h 845"/>
                <a:gd name="T22" fmla="*/ 719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11" name="Freeform 24">
              <a:extLst>
                <a:ext uri="{FF2B5EF4-FFF2-40B4-BE49-F238E27FC236}">
                  <a16:creationId xmlns:a16="http://schemas.microsoft.com/office/drawing/2014/main" id="{DB46D21C-7115-2E18-F43F-C8C58D083AD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8 w 407"/>
                <a:gd name="T1" fmla="*/ 414 h 414"/>
                <a:gd name="T2" fmla="*/ 408 w 407"/>
                <a:gd name="T3" fmla="*/ 396 h 414"/>
                <a:gd name="T4" fmla="*/ 223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7 w 407"/>
                <a:gd name="T13" fmla="*/ 204 h 414"/>
                <a:gd name="T14" fmla="*/ 408 w 407"/>
                <a:gd name="T15" fmla="*/ 414 h 414"/>
                <a:gd name="T16" fmla="*/ 408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12" name="Freeform 25">
              <a:extLst>
                <a:ext uri="{FF2B5EF4-FFF2-40B4-BE49-F238E27FC236}">
                  <a16:creationId xmlns:a16="http://schemas.microsoft.com/office/drawing/2014/main" id="{4E19C8B1-8EAD-EFA2-853C-0AF302B46FA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13" name="Freeform 26">
              <a:extLst>
                <a:ext uri="{FF2B5EF4-FFF2-40B4-BE49-F238E27FC236}">
                  <a16:creationId xmlns:a16="http://schemas.microsoft.com/office/drawing/2014/main" id="{B808713B-74FD-6657-6298-250FC2C5C87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8 w 586"/>
                <a:gd name="T1" fmla="*/ 0 h 599"/>
                <a:gd name="T2" fmla="*/ 570 w 586"/>
                <a:gd name="T3" fmla="*/ 0 h 599"/>
                <a:gd name="T4" fmla="*/ 408 w 586"/>
                <a:gd name="T5" fmla="*/ 132 h 599"/>
                <a:gd name="T6" fmla="*/ 258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8 w 586"/>
                <a:gd name="T17" fmla="*/ 282 h 599"/>
                <a:gd name="T18" fmla="*/ 414 w 586"/>
                <a:gd name="T19" fmla="*/ 138 h 599"/>
                <a:gd name="T20" fmla="*/ 588 w 586"/>
                <a:gd name="T21" fmla="*/ 0 h 599"/>
                <a:gd name="T22" fmla="*/ 588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3AE0E9CC-C691-00F2-F934-F51854CED92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70 w 269"/>
                <a:gd name="T1" fmla="*/ 0 h 252"/>
                <a:gd name="T2" fmla="*/ 252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70 w 269"/>
                <a:gd name="T15" fmla="*/ 0 h 252"/>
                <a:gd name="T16" fmla="*/ 270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15" name="Line 28">
              <a:extLst>
                <a:ext uri="{FF2B5EF4-FFF2-40B4-BE49-F238E27FC236}">
                  <a16:creationId xmlns:a16="http://schemas.microsoft.com/office/drawing/2014/main" id="{D6423E33-A07A-8A5C-F94E-77A3C3DBFE99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16" name="Line 29">
              <a:extLst>
                <a:ext uri="{FF2B5EF4-FFF2-40B4-BE49-F238E27FC236}">
                  <a16:creationId xmlns:a16="http://schemas.microsoft.com/office/drawing/2014/main" id="{AC77ACB1-4010-33A1-AEF4-4F834FA1CE4F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17" name="Line 30">
              <a:extLst>
                <a:ext uri="{FF2B5EF4-FFF2-40B4-BE49-F238E27FC236}">
                  <a16:creationId xmlns:a16="http://schemas.microsoft.com/office/drawing/2014/main" id="{242B8E1E-68F9-B86B-09A4-5E7777B849F1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R"/>
            </a:p>
          </p:txBody>
        </p:sp>
        <p:grpSp>
          <p:nvGrpSpPr>
            <p:cNvPr id="18" name="Group 31">
              <a:extLst>
                <a:ext uri="{FF2B5EF4-FFF2-40B4-BE49-F238E27FC236}">
                  <a16:creationId xmlns:a16="http://schemas.microsoft.com/office/drawing/2014/main" id="{002B4610-AF35-CA4E-B64B-B3EFD1EF56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1" name="Line 32">
                <a:extLst>
                  <a:ext uri="{FF2B5EF4-FFF2-40B4-BE49-F238E27FC236}">
                    <a16:creationId xmlns:a16="http://schemas.microsoft.com/office/drawing/2014/main" id="{F7CC458B-4E2D-5D28-585B-A3AFF189C76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22" name="Line 33">
                <a:extLst>
                  <a:ext uri="{FF2B5EF4-FFF2-40B4-BE49-F238E27FC236}">
                    <a16:creationId xmlns:a16="http://schemas.microsoft.com/office/drawing/2014/main" id="{7459F162-E343-EBC0-44E5-1FF1ECE0819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23" name="Line 34">
                <a:extLst>
                  <a:ext uri="{FF2B5EF4-FFF2-40B4-BE49-F238E27FC236}">
                    <a16:creationId xmlns:a16="http://schemas.microsoft.com/office/drawing/2014/main" id="{6F378E22-6392-5631-511B-77FF371DCF1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24" name="Line 35">
                <a:extLst>
                  <a:ext uri="{FF2B5EF4-FFF2-40B4-BE49-F238E27FC236}">
                    <a16:creationId xmlns:a16="http://schemas.microsoft.com/office/drawing/2014/main" id="{972C7386-00B1-8454-C56A-BD539769253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25" name="Line 36">
                <a:extLst>
                  <a:ext uri="{FF2B5EF4-FFF2-40B4-BE49-F238E27FC236}">
                    <a16:creationId xmlns:a16="http://schemas.microsoft.com/office/drawing/2014/main" id="{902DA0F2-2DC9-F30B-2379-F88C75F0E38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</p:grpSp>
        <p:sp>
          <p:nvSpPr>
            <p:cNvPr id="19" name="Line 37">
              <a:extLst>
                <a:ext uri="{FF2B5EF4-FFF2-40B4-BE49-F238E27FC236}">
                  <a16:creationId xmlns:a16="http://schemas.microsoft.com/office/drawing/2014/main" id="{FA79AF1F-6EB4-8899-4A70-59169AE33499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20" name="Line 38">
              <a:extLst>
                <a:ext uri="{FF2B5EF4-FFF2-40B4-BE49-F238E27FC236}">
                  <a16:creationId xmlns:a16="http://schemas.microsoft.com/office/drawing/2014/main" id="{E11A8D8D-8EC8-4A9F-FD5B-12E4FDE01014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R"/>
            </a:p>
          </p:txBody>
        </p:sp>
      </p:grpSp>
      <p:sp>
        <p:nvSpPr>
          <p:cNvPr id="80935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l-GR" altLang="el-GR" noProof="0"/>
              <a:t>Κάντε κλικ για επεξεργασία του τίτλου</a:t>
            </a:r>
          </a:p>
        </p:txBody>
      </p:sp>
      <p:sp>
        <p:nvSpPr>
          <p:cNvPr id="80936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l-GR" altLang="el-GR" noProof="0"/>
              <a:t>Κάντε κλικ για να επεξεργαστείτε τον υπότιτλο του υποδείγματος</a:t>
            </a:r>
          </a:p>
        </p:txBody>
      </p:sp>
      <p:sp>
        <p:nvSpPr>
          <p:cNvPr id="39" name="Rectangle 41">
            <a:extLst>
              <a:ext uri="{FF2B5EF4-FFF2-40B4-BE49-F238E27FC236}">
                <a16:creationId xmlns:a16="http://schemas.microsoft.com/office/drawing/2014/main" id="{7FF5EAD1-090C-E5F9-5A11-8255038E14E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0" name="Rectangle 42">
            <a:extLst>
              <a:ext uri="{FF2B5EF4-FFF2-40B4-BE49-F238E27FC236}">
                <a16:creationId xmlns:a16="http://schemas.microsoft.com/office/drawing/2014/main" id="{DE6F2C9B-CB90-D6DE-2062-863C2B5682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1" name="Rectangle 43">
            <a:extLst>
              <a:ext uri="{FF2B5EF4-FFF2-40B4-BE49-F238E27FC236}">
                <a16:creationId xmlns:a16="http://schemas.microsoft.com/office/drawing/2014/main" id="{7AD04F7D-4376-3C5C-CA54-E2C4746087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772B5-4F8A-7345-8215-B2B0ECD8F376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0025830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2101B09D-B54C-208A-8171-A06CB962E2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DE1A2672-3C88-FA9B-9F90-4C5B20DDAF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5000B054-AB3F-6BEF-B921-1C202E307B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499815-BFAE-3E47-BAB2-B3C03D7EA6C2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4504496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05A6A9D2-C397-2359-55EE-075C843E0D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3FA538C0-B0D8-2A48-C943-AE7A91C4AA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03E9E09E-3542-1407-E03C-B77A9C18EC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89F7FF-BC7D-D24A-99BA-32FFA2C67F0C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0024539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6A2AC8EB-A4B0-BBF2-E09F-5907ADEE9E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CA12C866-63B8-3DF6-93EE-8163569227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23B8E803-64B9-1497-CF05-AFCD7E1B28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0067B2-D5B4-DA42-B356-0B703B6EF2DE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0009299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Rectangle 40">
            <a:extLst>
              <a:ext uri="{FF2B5EF4-FFF2-40B4-BE49-F238E27FC236}">
                <a16:creationId xmlns:a16="http://schemas.microsoft.com/office/drawing/2014/main" id="{83E1E588-D65F-5CC0-8AA1-09A47F1E04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8" name="Rectangle 41">
            <a:extLst>
              <a:ext uri="{FF2B5EF4-FFF2-40B4-BE49-F238E27FC236}">
                <a16:creationId xmlns:a16="http://schemas.microsoft.com/office/drawing/2014/main" id="{6B2B2074-87D7-4E94-9342-188454441E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9" name="Rectangle 42">
            <a:extLst>
              <a:ext uri="{FF2B5EF4-FFF2-40B4-BE49-F238E27FC236}">
                <a16:creationId xmlns:a16="http://schemas.microsoft.com/office/drawing/2014/main" id="{72A45F4E-F751-A260-CEF2-FBE2B61519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D7E85B-A019-804F-9C63-5BA9110BF6C9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7050355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Rectangle 40">
            <a:extLst>
              <a:ext uri="{FF2B5EF4-FFF2-40B4-BE49-F238E27FC236}">
                <a16:creationId xmlns:a16="http://schemas.microsoft.com/office/drawing/2014/main" id="{5A6C72AF-F7BA-0AA6-E106-B4732C68B5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" name="Rectangle 41">
            <a:extLst>
              <a:ext uri="{FF2B5EF4-FFF2-40B4-BE49-F238E27FC236}">
                <a16:creationId xmlns:a16="http://schemas.microsoft.com/office/drawing/2014/main" id="{44CD6540-3D36-20B5-614B-A00301EE5B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F4F265C0-16B2-64AA-FFC7-07F6F481F7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C8DA32-A6A5-F848-B67A-F158F57B2A00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8057367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>
            <a:extLst>
              <a:ext uri="{FF2B5EF4-FFF2-40B4-BE49-F238E27FC236}">
                <a16:creationId xmlns:a16="http://schemas.microsoft.com/office/drawing/2014/main" id="{26C29D03-B4BA-6388-D003-78A24644B6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3" name="Rectangle 41">
            <a:extLst>
              <a:ext uri="{FF2B5EF4-FFF2-40B4-BE49-F238E27FC236}">
                <a16:creationId xmlns:a16="http://schemas.microsoft.com/office/drawing/2014/main" id="{C37D60B9-403A-4CC9-17F3-5FE9BA9DEF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" name="Rectangle 42">
            <a:extLst>
              <a:ext uri="{FF2B5EF4-FFF2-40B4-BE49-F238E27FC236}">
                <a16:creationId xmlns:a16="http://schemas.microsoft.com/office/drawing/2014/main" id="{AF01925F-19FA-2D34-71E1-4CFC18EDCA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2E62C7-40F1-CE4E-BD2A-0E1703DE592B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9627957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66F3A132-71CE-5426-1ED4-7007E7D4A0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74F15AA9-8316-1727-048F-EDB7EAA610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075C15CB-90BA-DC0D-BD21-AD86658F0F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4BF4E2-9912-234A-AE77-D9BE3CBCA7FF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9044952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65F41A5C-CF92-F6EF-EAA7-A50B6FC33E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92A745EF-21CC-3038-5C04-5AFC9E899D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C32C1F33-7648-E40F-B0AC-5F083E81CD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517AAA-4E8E-664F-B94C-645AB3BDECCB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1852525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B94B986D-E123-7255-2989-AE02DBB156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08A32FA0-6E30-B98F-78C8-D84F51D468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FA250DAC-E459-172C-A9C6-3558829596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2E8BA4-8D2F-BD4D-8FBE-C14C884CA267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7954807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002A9391-2562-F3DE-062F-BFA1A31810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69769942-D96C-1B11-F65E-3D2BD0954F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D83FF0BE-58C8-69B4-A55A-34531778BB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377FF-08DE-EE41-AE1A-AA1FF57CB581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056365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C8254A8B-6F94-6954-7CF9-C576A995C3D3}"/>
              </a:ext>
            </a:extLst>
          </p:cNvPr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6147" name="Rectangle 3">
              <a:extLst>
                <a:ext uri="{FF2B5EF4-FFF2-40B4-BE49-F238E27FC236}">
                  <a16:creationId xmlns:a16="http://schemas.microsoft.com/office/drawing/2014/main" id="{7A56B9CC-F2C7-7723-F608-73EB0E6E6BFE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48" name="Oval 4">
              <a:extLst>
                <a:ext uri="{FF2B5EF4-FFF2-40B4-BE49-F238E27FC236}">
                  <a16:creationId xmlns:a16="http://schemas.microsoft.com/office/drawing/2014/main" id="{6C8F0042-E477-0638-FDDE-AD9B8AC8EF27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49" name="Rectangle 5">
              <a:extLst>
                <a:ext uri="{FF2B5EF4-FFF2-40B4-BE49-F238E27FC236}">
                  <a16:creationId xmlns:a16="http://schemas.microsoft.com/office/drawing/2014/main" id="{88023C48-2B8D-47E0-385F-6C1DE372A55A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50" name="Freeform 6">
              <a:extLst>
                <a:ext uri="{FF2B5EF4-FFF2-40B4-BE49-F238E27FC236}">
                  <a16:creationId xmlns:a16="http://schemas.microsoft.com/office/drawing/2014/main" id="{6C77BF6F-EAC5-B3EC-D04C-307184292765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51" name="Rectangle 7">
              <a:extLst>
                <a:ext uri="{FF2B5EF4-FFF2-40B4-BE49-F238E27FC236}">
                  <a16:creationId xmlns:a16="http://schemas.microsoft.com/office/drawing/2014/main" id="{DB0A8336-2D76-DBC3-6F11-B993A12D1913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52" name="Rectangle 8">
              <a:extLst>
                <a:ext uri="{FF2B5EF4-FFF2-40B4-BE49-F238E27FC236}">
                  <a16:creationId xmlns:a16="http://schemas.microsoft.com/office/drawing/2014/main" id="{CC373D88-4E00-E8E3-7600-BD9B8542A657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53" name="Rectangle 9">
              <a:extLst>
                <a:ext uri="{FF2B5EF4-FFF2-40B4-BE49-F238E27FC236}">
                  <a16:creationId xmlns:a16="http://schemas.microsoft.com/office/drawing/2014/main" id="{53EBC9FF-07A3-4E91-5978-9F7EA7FF317B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54" name="Rectangle 10">
              <a:extLst>
                <a:ext uri="{FF2B5EF4-FFF2-40B4-BE49-F238E27FC236}">
                  <a16:creationId xmlns:a16="http://schemas.microsoft.com/office/drawing/2014/main" id="{A3FEEE61-FA14-000D-1E3C-4454FE408F69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55" name="Rectangle 11">
              <a:extLst>
                <a:ext uri="{FF2B5EF4-FFF2-40B4-BE49-F238E27FC236}">
                  <a16:creationId xmlns:a16="http://schemas.microsoft.com/office/drawing/2014/main" id="{1B8016E9-1C69-0315-49FB-A3E2DA809A0A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56" name="Freeform 12">
              <a:extLst>
                <a:ext uri="{FF2B5EF4-FFF2-40B4-BE49-F238E27FC236}">
                  <a16:creationId xmlns:a16="http://schemas.microsoft.com/office/drawing/2014/main" id="{826FC5BD-DC82-877E-5410-418C48A945DF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57" name="Freeform 13">
              <a:extLst>
                <a:ext uri="{FF2B5EF4-FFF2-40B4-BE49-F238E27FC236}">
                  <a16:creationId xmlns:a16="http://schemas.microsoft.com/office/drawing/2014/main" id="{4E9F7D9C-A9EC-8824-3480-E184D3A3B004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58" name="Freeform 14">
              <a:extLst>
                <a:ext uri="{FF2B5EF4-FFF2-40B4-BE49-F238E27FC236}">
                  <a16:creationId xmlns:a16="http://schemas.microsoft.com/office/drawing/2014/main" id="{285EBFFF-1F38-F6C5-BF65-899E719CAB10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59" name="Freeform 15">
              <a:extLst>
                <a:ext uri="{FF2B5EF4-FFF2-40B4-BE49-F238E27FC236}">
                  <a16:creationId xmlns:a16="http://schemas.microsoft.com/office/drawing/2014/main" id="{C90541B9-F3F6-7900-9FA4-F6045C63AE3A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60" name="Freeform 16">
              <a:extLst>
                <a:ext uri="{FF2B5EF4-FFF2-40B4-BE49-F238E27FC236}">
                  <a16:creationId xmlns:a16="http://schemas.microsoft.com/office/drawing/2014/main" id="{2B4A9CF5-C776-9C05-4661-DA2828411E3D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61" name="Freeform 17">
              <a:extLst>
                <a:ext uri="{FF2B5EF4-FFF2-40B4-BE49-F238E27FC236}">
                  <a16:creationId xmlns:a16="http://schemas.microsoft.com/office/drawing/2014/main" id="{B6976F7E-5106-8929-9763-39C6562E7632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62" name="Freeform 18">
              <a:extLst>
                <a:ext uri="{FF2B5EF4-FFF2-40B4-BE49-F238E27FC236}">
                  <a16:creationId xmlns:a16="http://schemas.microsoft.com/office/drawing/2014/main" id="{635577CF-61EC-F5F6-13F1-B9F80470919E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63" name="Freeform 19">
              <a:extLst>
                <a:ext uri="{FF2B5EF4-FFF2-40B4-BE49-F238E27FC236}">
                  <a16:creationId xmlns:a16="http://schemas.microsoft.com/office/drawing/2014/main" id="{01F45EA8-424A-FB98-2D7C-FF3C2A0B047F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64" name="Freeform 20">
              <a:extLst>
                <a:ext uri="{FF2B5EF4-FFF2-40B4-BE49-F238E27FC236}">
                  <a16:creationId xmlns:a16="http://schemas.microsoft.com/office/drawing/2014/main" id="{4DF2BAD5-01BE-E9C4-1B78-3240B402B84D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65" name="Freeform 21">
              <a:extLst>
                <a:ext uri="{FF2B5EF4-FFF2-40B4-BE49-F238E27FC236}">
                  <a16:creationId xmlns:a16="http://schemas.microsoft.com/office/drawing/2014/main" id="{ACB132AD-1E57-DE6A-08CC-4DB66DB25108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66" name="Freeform 22">
              <a:extLst>
                <a:ext uri="{FF2B5EF4-FFF2-40B4-BE49-F238E27FC236}">
                  <a16:creationId xmlns:a16="http://schemas.microsoft.com/office/drawing/2014/main" id="{DF9F957E-B441-5FD6-8E4A-B27E8EDFD1DC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67" name="Freeform 23">
              <a:extLst>
                <a:ext uri="{FF2B5EF4-FFF2-40B4-BE49-F238E27FC236}">
                  <a16:creationId xmlns:a16="http://schemas.microsoft.com/office/drawing/2014/main" id="{E0B927A3-D3B2-2CE2-C0A4-78F468B7C379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68" name="Freeform 24">
              <a:extLst>
                <a:ext uri="{FF2B5EF4-FFF2-40B4-BE49-F238E27FC236}">
                  <a16:creationId xmlns:a16="http://schemas.microsoft.com/office/drawing/2014/main" id="{DC3C4D7C-B91D-4E9C-6E56-9B2B76FEA5A9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69" name="Freeform 25">
              <a:extLst>
                <a:ext uri="{FF2B5EF4-FFF2-40B4-BE49-F238E27FC236}">
                  <a16:creationId xmlns:a16="http://schemas.microsoft.com/office/drawing/2014/main" id="{4DA88982-4228-3BD3-ECE4-45D303E9008B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70" name="Freeform 26">
              <a:extLst>
                <a:ext uri="{FF2B5EF4-FFF2-40B4-BE49-F238E27FC236}">
                  <a16:creationId xmlns:a16="http://schemas.microsoft.com/office/drawing/2014/main" id="{9D16FF12-8C64-CF3F-3BD5-6421B8654DAA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71" name="Oval 27">
              <a:extLst>
                <a:ext uri="{FF2B5EF4-FFF2-40B4-BE49-F238E27FC236}">
                  <a16:creationId xmlns:a16="http://schemas.microsoft.com/office/drawing/2014/main" id="{EFB726CD-61CE-55D3-15BD-D09F70E7269D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72" name="Oval 28">
              <a:extLst>
                <a:ext uri="{FF2B5EF4-FFF2-40B4-BE49-F238E27FC236}">
                  <a16:creationId xmlns:a16="http://schemas.microsoft.com/office/drawing/2014/main" id="{5CB39E43-30E9-3C64-88C9-9E4A4B859248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73" name="Oval 29">
              <a:extLst>
                <a:ext uri="{FF2B5EF4-FFF2-40B4-BE49-F238E27FC236}">
                  <a16:creationId xmlns:a16="http://schemas.microsoft.com/office/drawing/2014/main" id="{F79C05BD-29F6-D43C-3C4A-7EBBE0EF2F34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74" name="Freeform 30">
              <a:extLst>
                <a:ext uri="{FF2B5EF4-FFF2-40B4-BE49-F238E27FC236}">
                  <a16:creationId xmlns:a16="http://schemas.microsoft.com/office/drawing/2014/main" id="{190CCEA5-F3D9-548D-74FB-73911CBD0E1C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75" name="Freeform 31">
              <a:extLst>
                <a:ext uri="{FF2B5EF4-FFF2-40B4-BE49-F238E27FC236}">
                  <a16:creationId xmlns:a16="http://schemas.microsoft.com/office/drawing/2014/main" id="{7FE2EA4E-0782-694F-B46D-C5543C21C23D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76" name="Rectangle 32">
              <a:extLst>
                <a:ext uri="{FF2B5EF4-FFF2-40B4-BE49-F238E27FC236}">
                  <a16:creationId xmlns:a16="http://schemas.microsoft.com/office/drawing/2014/main" id="{460E5739-5669-6D75-AED9-F89F4EE7CC91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77" name="Rectangle 33">
              <a:extLst>
                <a:ext uri="{FF2B5EF4-FFF2-40B4-BE49-F238E27FC236}">
                  <a16:creationId xmlns:a16="http://schemas.microsoft.com/office/drawing/2014/main" id="{C99BA2A1-A0D3-5D21-F01C-AF925A8B1283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78" name="AutoShape 34">
              <a:extLst>
                <a:ext uri="{FF2B5EF4-FFF2-40B4-BE49-F238E27FC236}">
                  <a16:creationId xmlns:a16="http://schemas.microsoft.com/office/drawing/2014/main" id="{E33407A0-B8C4-639E-D8DD-8D7B9CB5DC4B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79" name="Freeform 35">
              <a:extLst>
                <a:ext uri="{FF2B5EF4-FFF2-40B4-BE49-F238E27FC236}">
                  <a16:creationId xmlns:a16="http://schemas.microsoft.com/office/drawing/2014/main" id="{9F1596B8-9DC5-F041-A17A-42A0D033E120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6180" name="Freeform 36">
              <a:extLst>
                <a:ext uri="{FF2B5EF4-FFF2-40B4-BE49-F238E27FC236}">
                  <a16:creationId xmlns:a16="http://schemas.microsoft.com/office/drawing/2014/main" id="{074CFAFB-38B2-A4EE-4002-EE32BC103056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</p:grpSp>
      <p:sp>
        <p:nvSpPr>
          <p:cNvPr id="6181" name="Rectangle 37">
            <a:extLst>
              <a:ext uri="{FF2B5EF4-FFF2-40B4-BE49-F238E27FC236}">
                <a16:creationId xmlns:a16="http://schemas.microsoft.com/office/drawing/2014/main" id="{E363FDFD-883F-6B8E-289C-CCFC058256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Κάντε κλικ για επεξεργασία του τίτλου</a:t>
            </a:r>
          </a:p>
        </p:txBody>
      </p:sp>
      <p:sp>
        <p:nvSpPr>
          <p:cNvPr id="6182" name="Rectangle 38">
            <a:extLst>
              <a:ext uri="{FF2B5EF4-FFF2-40B4-BE49-F238E27FC236}">
                <a16:creationId xmlns:a16="http://schemas.microsoft.com/office/drawing/2014/main" id="{222FBBB7-CDCE-0CCB-7F1F-56A038C8CD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/>
              <a:t>Δεύτερου επιπέδου</a:t>
            </a:r>
          </a:p>
          <a:p>
            <a:pPr lvl="2"/>
            <a:r>
              <a:rPr lang="el-GR" altLang="el-GR"/>
              <a:t>Τρίτου επιπέδου</a:t>
            </a:r>
          </a:p>
          <a:p>
            <a:pPr lvl="3"/>
            <a:r>
              <a:rPr lang="el-GR" altLang="el-GR"/>
              <a:t>Τέταρτου επιπέδου</a:t>
            </a:r>
          </a:p>
          <a:p>
            <a:pPr lvl="4"/>
            <a:r>
              <a:rPr lang="el-GR" altLang="el-GR"/>
              <a:t>Πέμπτου επιπέδου</a:t>
            </a:r>
          </a:p>
        </p:txBody>
      </p:sp>
      <p:sp>
        <p:nvSpPr>
          <p:cNvPr id="6183" name="Rectangle 39">
            <a:extLst>
              <a:ext uri="{FF2B5EF4-FFF2-40B4-BE49-F238E27FC236}">
                <a16:creationId xmlns:a16="http://schemas.microsoft.com/office/drawing/2014/main" id="{E7B09826-A312-E5A9-E924-088EAC48F6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184" name="Rectangle 40">
            <a:extLst>
              <a:ext uri="{FF2B5EF4-FFF2-40B4-BE49-F238E27FC236}">
                <a16:creationId xmlns:a16="http://schemas.microsoft.com/office/drawing/2014/main" id="{92D5A9F0-6A0B-F136-B6C9-9E06D73C477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185" name="Rectangle 41">
            <a:extLst>
              <a:ext uri="{FF2B5EF4-FFF2-40B4-BE49-F238E27FC236}">
                <a16:creationId xmlns:a16="http://schemas.microsoft.com/office/drawing/2014/main" id="{FA1E4944-C28C-79C6-096A-481683B0235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711DBE3-3DAD-D144-8791-4677E4EE0431}" type="slidenum">
              <a:rPr lang="el-GR" altLang="el-GR"/>
              <a:pPr/>
              <a:t>‹#›</a:t>
            </a:fld>
            <a:endParaRPr lang="el-GR" altLang="el-G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3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5969C334-282D-36ED-46ED-06C22813BFE2}"/>
              </a:ext>
            </a:extLst>
          </p:cNvPr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2056" name="AutoShape 3">
              <a:extLst>
                <a:ext uri="{FF2B5EF4-FFF2-40B4-BE49-F238E27FC236}">
                  <a16:creationId xmlns:a16="http://schemas.microsoft.com/office/drawing/2014/main" id="{6241822C-2B32-1672-76D0-6DD9491DA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2037 w 64000"/>
                <a:gd name="T1" fmla="*/ -807 h 64000"/>
                <a:gd name="T2" fmla="*/ 2592 w 64000"/>
                <a:gd name="T3" fmla="*/ 0 h 64000"/>
                <a:gd name="T4" fmla="*/ 2037 w 64000"/>
                <a:gd name="T5" fmla="*/ 807 h 64000"/>
                <a:gd name="T6" fmla="*/ 2037 w 64000"/>
                <a:gd name="T7" fmla="*/ 807 h 64000"/>
                <a:gd name="T8" fmla="*/ 2037 w 64000"/>
                <a:gd name="T9" fmla="*/ 807 h 64000"/>
                <a:gd name="T10" fmla="*/ 2037 w 64000"/>
                <a:gd name="T11" fmla="*/ 807 h 64000"/>
                <a:gd name="T12" fmla="*/ 2037 w 64000"/>
                <a:gd name="T13" fmla="*/ -807 h 64000"/>
                <a:gd name="T14" fmla="*/ 2037 w 64000"/>
                <a:gd name="T15" fmla="*/ -807 h 64000"/>
                <a:gd name="T16" fmla="*/ 2037 w 64000"/>
                <a:gd name="T17" fmla="*/ -807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2057" name="AutoShape 4">
              <a:extLst>
                <a:ext uri="{FF2B5EF4-FFF2-40B4-BE49-F238E27FC236}">
                  <a16:creationId xmlns:a16="http://schemas.microsoft.com/office/drawing/2014/main" id="{5CEEB12A-B168-2065-1A5B-456579084C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1525 w 64000"/>
                <a:gd name="T1" fmla="*/ -820 h 64000"/>
                <a:gd name="T2" fmla="*/ 1949 w 64000"/>
                <a:gd name="T3" fmla="*/ 0 h 64000"/>
                <a:gd name="T4" fmla="*/ 1525 w 64000"/>
                <a:gd name="T5" fmla="*/ 820 h 64000"/>
                <a:gd name="T6" fmla="*/ 1525 w 64000"/>
                <a:gd name="T7" fmla="*/ 820 h 64000"/>
                <a:gd name="T8" fmla="*/ 1525 w 64000"/>
                <a:gd name="T9" fmla="*/ 820 h 64000"/>
                <a:gd name="T10" fmla="*/ 1525 w 64000"/>
                <a:gd name="T11" fmla="*/ 820 h 64000"/>
                <a:gd name="T12" fmla="*/ 1525 w 64000"/>
                <a:gd name="T13" fmla="*/ -820 h 64000"/>
                <a:gd name="T14" fmla="*/ 1525 w 64000"/>
                <a:gd name="T15" fmla="*/ -820 h 64000"/>
                <a:gd name="T16" fmla="*/ 1525 w 64000"/>
                <a:gd name="T17" fmla="*/ -82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2058" name="Line 5">
              <a:extLst>
                <a:ext uri="{FF2B5EF4-FFF2-40B4-BE49-F238E27FC236}">
                  <a16:creationId xmlns:a16="http://schemas.microsoft.com/office/drawing/2014/main" id="{EAB5CFC3-7402-887E-1E28-C8810948C9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R"/>
            </a:p>
          </p:txBody>
        </p:sp>
      </p:grpSp>
      <p:sp>
        <p:nvSpPr>
          <p:cNvPr id="2051" name="Rectangle 6">
            <a:extLst>
              <a:ext uri="{FF2B5EF4-FFF2-40B4-BE49-F238E27FC236}">
                <a16:creationId xmlns:a16="http://schemas.microsoft.com/office/drawing/2014/main" id="{6513DADD-D6AF-D735-CCAD-DE84EB654C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Κάντε κλικ για επεξεργασία του τίτλου</a:t>
            </a:r>
          </a:p>
        </p:txBody>
      </p:sp>
      <p:sp>
        <p:nvSpPr>
          <p:cNvPr id="2052" name="Rectangle 7">
            <a:extLst>
              <a:ext uri="{FF2B5EF4-FFF2-40B4-BE49-F238E27FC236}">
                <a16:creationId xmlns:a16="http://schemas.microsoft.com/office/drawing/2014/main" id="{C5E33A0C-4903-FE5F-771C-BACCEBF67E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/>
              <a:t>Δεύτερου επιπέδου</a:t>
            </a:r>
          </a:p>
          <a:p>
            <a:pPr lvl="2"/>
            <a:r>
              <a:rPr lang="el-GR" altLang="el-GR"/>
              <a:t>Τρίτου επιπέδου</a:t>
            </a:r>
          </a:p>
          <a:p>
            <a:pPr lvl="3"/>
            <a:r>
              <a:rPr lang="el-GR" altLang="el-GR"/>
              <a:t>Τέταρτου επιπέδου</a:t>
            </a:r>
          </a:p>
          <a:p>
            <a:pPr lvl="4"/>
            <a:r>
              <a:rPr lang="el-GR" altLang="el-GR"/>
              <a:t>Πέμπτου επιπέδου</a:t>
            </a:r>
          </a:p>
        </p:txBody>
      </p:sp>
      <p:sp>
        <p:nvSpPr>
          <p:cNvPr id="70664" name="Rectangle 8">
            <a:extLst>
              <a:ext uri="{FF2B5EF4-FFF2-40B4-BE49-F238E27FC236}">
                <a16:creationId xmlns:a16="http://schemas.microsoft.com/office/drawing/2014/main" id="{2A489A7F-7325-9338-EFC0-DED91116FBB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0665" name="Rectangle 9">
            <a:extLst>
              <a:ext uri="{FF2B5EF4-FFF2-40B4-BE49-F238E27FC236}">
                <a16:creationId xmlns:a16="http://schemas.microsoft.com/office/drawing/2014/main" id="{53554CE7-EFB2-EF8F-E371-9BDA0645BA2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0666" name="Rectangle 10">
            <a:extLst>
              <a:ext uri="{FF2B5EF4-FFF2-40B4-BE49-F238E27FC236}">
                <a16:creationId xmlns:a16="http://schemas.microsoft.com/office/drawing/2014/main" id="{BD744FD3-3AB6-F382-272C-98F7B6E1F5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Verdana" panose="020B0604030504040204" pitchFamily="34" charset="0"/>
              </a:defRPr>
            </a:lvl1pPr>
          </a:lstStyle>
          <a:p>
            <a:fld id="{572943E7-B6F1-174B-8051-61D8D0318507}" type="slidenum">
              <a:rPr lang="el-GR" altLang="el-GR"/>
              <a:pPr/>
              <a:t>‹#›</a:t>
            </a:fld>
            <a:endParaRPr lang="el-GR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Freeform 2">
            <a:extLst>
              <a:ext uri="{FF2B5EF4-FFF2-40B4-BE49-F238E27FC236}">
                <a16:creationId xmlns:a16="http://schemas.microsoft.com/office/drawing/2014/main" id="{A279B0BC-4F43-1E88-B879-6057DD8B76B2}"/>
              </a:ext>
            </a:extLst>
          </p:cNvPr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>
              <a:gd name="T0" fmla="*/ 0 w 179"/>
              <a:gd name="T1" fmla="*/ 132 h 132"/>
              <a:gd name="T2" fmla="*/ 29 w 179"/>
              <a:gd name="T3" fmla="*/ 132 h 132"/>
              <a:gd name="T4" fmla="*/ 77 w 179"/>
              <a:gd name="T5" fmla="*/ 108 h 132"/>
              <a:gd name="T6" fmla="*/ 119 w 179"/>
              <a:gd name="T7" fmla="*/ 78 h 132"/>
              <a:gd name="T8" fmla="*/ 155 w 179"/>
              <a:gd name="T9" fmla="*/ 48 h 132"/>
              <a:gd name="T10" fmla="*/ 179 w 179"/>
              <a:gd name="T11" fmla="*/ 12 h 132"/>
              <a:gd name="T12" fmla="*/ 173 w 179"/>
              <a:gd name="T13" fmla="*/ 6 h 132"/>
              <a:gd name="T14" fmla="*/ 167 w 179"/>
              <a:gd name="T15" fmla="*/ 0 h 132"/>
              <a:gd name="T16" fmla="*/ 137 w 179"/>
              <a:gd name="T17" fmla="*/ 42 h 132"/>
              <a:gd name="T18" fmla="*/ 101 w 179"/>
              <a:gd name="T19" fmla="*/ 78 h 132"/>
              <a:gd name="T20" fmla="*/ 53 w 179"/>
              <a:gd name="T21" fmla="*/ 108 h 132"/>
              <a:gd name="T22" fmla="*/ 0 w 179"/>
              <a:gd name="T23" fmla="*/ 132 h 132"/>
              <a:gd name="T24" fmla="*/ 0 w 179"/>
              <a:gd name="T25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el-GR"/>
          </a:p>
        </p:txBody>
      </p:sp>
      <p:grpSp>
        <p:nvGrpSpPr>
          <p:cNvPr id="3075" name="Group 3">
            <a:extLst>
              <a:ext uri="{FF2B5EF4-FFF2-40B4-BE49-F238E27FC236}">
                <a16:creationId xmlns:a16="http://schemas.microsoft.com/office/drawing/2014/main" id="{5138B541-26B7-57A8-E483-2ACD528D96F9}"/>
              </a:ext>
            </a:extLst>
          </p:cNvPr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3081" name="Freeform 4">
              <a:extLst>
                <a:ext uri="{FF2B5EF4-FFF2-40B4-BE49-F238E27FC236}">
                  <a16:creationId xmlns:a16="http://schemas.microsoft.com/office/drawing/2014/main" id="{3A1B6CA1-F1CC-1962-C2C4-BE2EB9513FC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58 w 5740"/>
                <a:gd name="T1" fmla="*/ 1632 h 4316"/>
                <a:gd name="T2" fmla="*/ 0 w 5740"/>
                <a:gd name="T3" fmla="*/ 1632 h 4316"/>
                <a:gd name="T4" fmla="*/ 0 w 5740"/>
                <a:gd name="T5" fmla="*/ 0 h 4316"/>
                <a:gd name="T6" fmla="*/ 5758 w 5740"/>
                <a:gd name="T7" fmla="*/ 0 h 4316"/>
                <a:gd name="T8" fmla="*/ 5758 w 5740"/>
                <a:gd name="T9" fmla="*/ 1632 h 4316"/>
                <a:gd name="T10" fmla="*/ 5758 w 5740"/>
                <a:gd name="T11" fmla="*/ 1632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R"/>
            </a:p>
          </p:txBody>
        </p:sp>
        <p:grpSp>
          <p:nvGrpSpPr>
            <p:cNvPr id="3082" name="Group 5">
              <a:extLst>
                <a:ext uri="{FF2B5EF4-FFF2-40B4-BE49-F238E27FC236}">
                  <a16:creationId xmlns:a16="http://schemas.microsoft.com/office/drawing/2014/main" id="{106F4BAD-9B80-A9F0-9A11-D710F70F014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76806" name="Oval 6">
                <a:extLst>
                  <a:ext uri="{FF2B5EF4-FFF2-40B4-BE49-F238E27FC236}">
                    <a16:creationId xmlns:a16="http://schemas.microsoft.com/office/drawing/2014/main" id="{9819A546-9EDE-2BFE-8CD8-3BD91234FD2B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07" name="Oval 7">
                <a:extLst>
                  <a:ext uri="{FF2B5EF4-FFF2-40B4-BE49-F238E27FC236}">
                    <a16:creationId xmlns:a16="http://schemas.microsoft.com/office/drawing/2014/main" id="{086C6E96-9100-EF00-864A-D9D3B0AC9F11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08" name="Oval 8">
                <a:extLst>
                  <a:ext uri="{FF2B5EF4-FFF2-40B4-BE49-F238E27FC236}">
                    <a16:creationId xmlns:a16="http://schemas.microsoft.com/office/drawing/2014/main" id="{FF6EA196-5381-7F14-D213-A0C8DFFE41D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09" name="Oval 9">
                <a:extLst>
                  <a:ext uri="{FF2B5EF4-FFF2-40B4-BE49-F238E27FC236}">
                    <a16:creationId xmlns:a16="http://schemas.microsoft.com/office/drawing/2014/main" id="{87C5681A-FE53-0965-76A8-FBB3BEE2F9EB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10" name="Oval 10">
                <a:extLst>
                  <a:ext uri="{FF2B5EF4-FFF2-40B4-BE49-F238E27FC236}">
                    <a16:creationId xmlns:a16="http://schemas.microsoft.com/office/drawing/2014/main" id="{ED77A38B-9C29-429E-2AE2-FA950E3CFA19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11" name="Freeform 11">
                <a:extLst>
                  <a:ext uri="{FF2B5EF4-FFF2-40B4-BE49-F238E27FC236}">
                    <a16:creationId xmlns:a16="http://schemas.microsoft.com/office/drawing/2014/main" id="{A66B3808-7013-E2B8-11D4-1FB1D5B362E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12" name="Freeform 12">
                <a:extLst>
                  <a:ext uri="{FF2B5EF4-FFF2-40B4-BE49-F238E27FC236}">
                    <a16:creationId xmlns:a16="http://schemas.microsoft.com/office/drawing/2014/main" id="{27A6D20A-41E6-26A1-DF81-6E4AEF3734F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13" name="Freeform 13">
                <a:extLst>
                  <a:ext uri="{FF2B5EF4-FFF2-40B4-BE49-F238E27FC236}">
                    <a16:creationId xmlns:a16="http://schemas.microsoft.com/office/drawing/2014/main" id="{9571F84E-62E8-CF52-43E8-D26BB46C1EA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14" name="Freeform 14">
                <a:extLst>
                  <a:ext uri="{FF2B5EF4-FFF2-40B4-BE49-F238E27FC236}">
                    <a16:creationId xmlns:a16="http://schemas.microsoft.com/office/drawing/2014/main" id="{C5F6BC57-FD77-E43C-336F-48356B9F87E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15" name="Freeform 15">
                <a:extLst>
                  <a:ext uri="{FF2B5EF4-FFF2-40B4-BE49-F238E27FC236}">
                    <a16:creationId xmlns:a16="http://schemas.microsoft.com/office/drawing/2014/main" id="{F3F052C5-5A09-88C2-1901-97CAADA921F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16" name="Oval 16">
                <a:extLst>
                  <a:ext uri="{FF2B5EF4-FFF2-40B4-BE49-F238E27FC236}">
                    <a16:creationId xmlns:a16="http://schemas.microsoft.com/office/drawing/2014/main" id="{3FDB4F18-38BF-8930-7D6F-ABB7D5B8248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</p:grpSp>
        <p:grpSp>
          <p:nvGrpSpPr>
            <p:cNvPr id="3083" name="Group 17">
              <a:extLst>
                <a:ext uri="{FF2B5EF4-FFF2-40B4-BE49-F238E27FC236}">
                  <a16:creationId xmlns:a16="http://schemas.microsoft.com/office/drawing/2014/main" id="{C69C311A-D711-5678-1AE0-3DEE7EB5347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76818" name="Oval 18">
                <a:extLst>
                  <a:ext uri="{FF2B5EF4-FFF2-40B4-BE49-F238E27FC236}">
                    <a16:creationId xmlns:a16="http://schemas.microsoft.com/office/drawing/2014/main" id="{D6A8F9D2-0FE8-2424-528B-17E30039044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19" name="Oval 19">
                <a:extLst>
                  <a:ext uri="{FF2B5EF4-FFF2-40B4-BE49-F238E27FC236}">
                    <a16:creationId xmlns:a16="http://schemas.microsoft.com/office/drawing/2014/main" id="{725D32E8-B99B-14CF-4227-F823F563C7C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20" name="Oval 20">
                <a:extLst>
                  <a:ext uri="{FF2B5EF4-FFF2-40B4-BE49-F238E27FC236}">
                    <a16:creationId xmlns:a16="http://schemas.microsoft.com/office/drawing/2014/main" id="{89DE75BF-DDC4-53D3-249E-2926BF3B695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21" name="Oval 21">
                <a:extLst>
                  <a:ext uri="{FF2B5EF4-FFF2-40B4-BE49-F238E27FC236}">
                    <a16:creationId xmlns:a16="http://schemas.microsoft.com/office/drawing/2014/main" id="{C9AC0840-47D0-6E00-9B21-E0120D40F4A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22" name="Oval 22">
                <a:extLst>
                  <a:ext uri="{FF2B5EF4-FFF2-40B4-BE49-F238E27FC236}">
                    <a16:creationId xmlns:a16="http://schemas.microsoft.com/office/drawing/2014/main" id="{0B4CD47E-1AE0-F2BF-57A1-2F985AFBAF1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23" name="Oval 23">
                <a:extLst>
                  <a:ext uri="{FF2B5EF4-FFF2-40B4-BE49-F238E27FC236}">
                    <a16:creationId xmlns:a16="http://schemas.microsoft.com/office/drawing/2014/main" id="{37423B30-4124-F0B0-3D6C-4B3E4C69C70D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24" name="Oval 24">
                <a:extLst>
                  <a:ext uri="{FF2B5EF4-FFF2-40B4-BE49-F238E27FC236}">
                    <a16:creationId xmlns:a16="http://schemas.microsoft.com/office/drawing/2014/main" id="{4C56551D-F26A-B024-1B78-DDF5872F638D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25" name="Oval 25">
                <a:extLst>
                  <a:ext uri="{FF2B5EF4-FFF2-40B4-BE49-F238E27FC236}">
                    <a16:creationId xmlns:a16="http://schemas.microsoft.com/office/drawing/2014/main" id="{E866C5D9-4892-C08F-FD78-20CA32ED7757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26" name="Freeform 26">
                <a:extLst>
                  <a:ext uri="{FF2B5EF4-FFF2-40B4-BE49-F238E27FC236}">
                    <a16:creationId xmlns:a16="http://schemas.microsoft.com/office/drawing/2014/main" id="{3E5ABBC5-F74D-D6ED-31C5-BC1AC5FC822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27" name="Freeform 27">
                <a:extLst>
                  <a:ext uri="{FF2B5EF4-FFF2-40B4-BE49-F238E27FC236}">
                    <a16:creationId xmlns:a16="http://schemas.microsoft.com/office/drawing/2014/main" id="{D9F88CD3-218C-88D8-2310-0CA806FB743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28" name="Freeform 28">
                <a:extLst>
                  <a:ext uri="{FF2B5EF4-FFF2-40B4-BE49-F238E27FC236}">
                    <a16:creationId xmlns:a16="http://schemas.microsoft.com/office/drawing/2014/main" id="{34122330-76BA-B7A1-90E0-22415AFA03F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29" name="Freeform 29">
                <a:extLst>
                  <a:ext uri="{FF2B5EF4-FFF2-40B4-BE49-F238E27FC236}">
                    <a16:creationId xmlns:a16="http://schemas.microsoft.com/office/drawing/2014/main" id="{CC057580-4FCC-DFD3-B89D-0AB5B8248EB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127" name="Freeform 30">
                <a:extLst>
                  <a:ext uri="{FF2B5EF4-FFF2-40B4-BE49-F238E27FC236}">
                    <a16:creationId xmlns:a16="http://schemas.microsoft.com/office/drawing/2014/main" id="{CD4341AD-80EC-58C4-793C-65CDF0E2C9E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3128" name="Freeform 31">
                <a:extLst>
                  <a:ext uri="{FF2B5EF4-FFF2-40B4-BE49-F238E27FC236}">
                    <a16:creationId xmlns:a16="http://schemas.microsoft.com/office/drawing/2014/main" id="{2828EC61-0899-216E-B45A-5FB0D24D120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76832" name="Freeform 32">
                <a:extLst>
                  <a:ext uri="{FF2B5EF4-FFF2-40B4-BE49-F238E27FC236}">
                    <a16:creationId xmlns:a16="http://schemas.microsoft.com/office/drawing/2014/main" id="{BABB3476-96C2-87FC-57FC-8B85D36913A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33" name="Freeform 33">
                <a:extLst>
                  <a:ext uri="{FF2B5EF4-FFF2-40B4-BE49-F238E27FC236}">
                    <a16:creationId xmlns:a16="http://schemas.microsoft.com/office/drawing/2014/main" id="{A2244206-ADEE-CE86-6815-0C1E7DDECED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34" name="Freeform 34">
                <a:extLst>
                  <a:ext uri="{FF2B5EF4-FFF2-40B4-BE49-F238E27FC236}">
                    <a16:creationId xmlns:a16="http://schemas.microsoft.com/office/drawing/2014/main" id="{D1AE5E94-F12D-4351-86E7-BE6CC957CF0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132" name="Freeform 35">
                <a:extLst>
                  <a:ext uri="{FF2B5EF4-FFF2-40B4-BE49-F238E27FC236}">
                    <a16:creationId xmlns:a16="http://schemas.microsoft.com/office/drawing/2014/main" id="{D3A54528-3584-BEC9-A8AF-F257AEE669C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</p:grpSp>
        <p:grpSp>
          <p:nvGrpSpPr>
            <p:cNvPr id="3084" name="Group 36">
              <a:extLst>
                <a:ext uri="{FF2B5EF4-FFF2-40B4-BE49-F238E27FC236}">
                  <a16:creationId xmlns:a16="http://schemas.microsoft.com/office/drawing/2014/main" id="{4A7F952D-28A7-6773-5EC7-CA3873A1DC9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76837" name="Freeform 37">
                <a:extLst>
                  <a:ext uri="{FF2B5EF4-FFF2-40B4-BE49-F238E27FC236}">
                    <a16:creationId xmlns:a16="http://schemas.microsoft.com/office/drawing/2014/main" id="{B5055CF0-E6A2-C36F-0EDE-65AC24A6CC7E}"/>
                  </a:ext>
                </a:extLst>
              </p:cNvPr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38" name="Freeform 38">
                <a:extLst>
                  <a:ext uri="{FF2B5EF4-FFF2-40B4-BE49-F238E27FC236}">
                    <a16:creationId xmlns:a16="http://schemas.microsoft.com/office/drawing/2014/main" id="{A7F5BFEC-A7EC-F877-2A94-64F19CCA343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39" name="Freeform 39">
                <a:extLst>
                  <a:ext uri="{FF2B5EF4-FFF2-40B4-BE49-F238E27FC236}">
                    <a16:creationId xmlns:a16="http://schemas.microsoft.com/office/drawing/2014/main" id="{1FA7E3FB-F1F6-82FA-BDE4-3BF4554B6AF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40" name="Freeform 40">
                <a:extLst>
                  <a:ext uri="{FF2B5EF4-FFF2-40B4-BE49-F238E27FC236}">
                    <a16:creationId xmlns:a16="http://schemas.microsoft.com/office/drawing/2014/main" id="{4CB6718E-4432-13AD-6EFE-1E14929AF6D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41" name="Freeform 41">
                <a:extLst>
                  <a:ext uri="{FF2B5EF4-FFF2-40B4-BE49-F238E27FC236}">
                    <a16:creationId xmlns:a16="http://schemas.microsoft.com/office/drawing/2014/main" id="{E712D327-FEB8-4AE0-3A3E-3395B1B0B7D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42" name="Freeform 42">
                <a:extLst>
                  <a:ext uri="{FF2B5EF4-FFF2-40B4-BE49-F238E27FC236}">
                    <a16:creationId xmlns:a16="http://schemas.microsoft.com/office/drawing/2014/main" id="{DC23BF91-A0E1-1625-D8BC-9B16BCD237D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43" name="Freeform 43">
                <a:extLst>
                  <a:ext uri="{FF2B5EF4-FFF2-40B4-BE49-F238E27FC236}">
                    <a16:creationId xmlns:a16="http://schemas.microsoft.com/office/drawing/2014/main" id="{666FF00C-CB6A-5F29-0CE8-3ADD7FB4A0E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3105" name="Freeform 44">
                <a:extLst>
                  <a:ext uri="{FF2B5EF4-FFF2-40B4-BE49-F238E27FC236}">
                    <a16:creationId xmlns:a16="http://schemas.microsoft.com/office/drawing/2014/main" id="{3AA4A45D-D8E7-5705-F5D8-5E93BACF200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76845" name="Freeform 45">
                <a:extLst>
                  <a:ext uri="{FF2B5EF4-FFF2-40B4-BE49-F238E27FC236}">
                    <a16:creationId xmlns:a16="http://schemas.microsoft.com/office/drawing/2014/main" id="{368D5B0A-402A-2A18-49BF-8AFB53D0A58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46" name="Freeform 46">
                <a:extLst>
                  <a:ext uri="{FF2B5EF4-FFF2-40B4-BE49-F238E27FC236}">
                    <a16:creationId xmlns:a16="http://schemas.microsoft.com/office/drawing/2014/main" id="{9C74433F-B71B-F2F7-C3DC-C825F5E908D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47" name="Freeform 47">
                <a:extLst>
                  <a:ext uri="{FF2B5EF4-FFF2-40B4-BE49-F238E27FC236}">
                    <a16:creationId xmlns:a16="http://schemas.microsoft.com/office/drawing/2014/main" id="{D681E8BF-70EA-07BE-209B-F18C8369B5A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48" name="Oval 48">
                <a:extLst>
                  <a:ext uri="{FF2B5EF4-FFF2-40B4-BE49-F238E27FC236}">
                    <a16:creationId xmlns:a16="http://schemas.microsoft.com/office/drawing/2014/main" id="{F513E021-85E6-CCBB-05AA-C1BFB0FEDDF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49" name="Oval 49">
                <a:extLst>
                  <a:ext uri="{FF2B5EF4-FFF2-40B4-BE49-F238E27FC236}">
                    <a16:creationId xmlns:a16="http://schemas.microsoft.com/office/drawing/2014/main" id="{FC005B69-0D94-6286-FFEB-5789BD4E9D2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50" name="Oval 50">
                <a:extLst>
                  <a:ext uri="{FF2B5EF4-FFF2-40B4-BE49-F238E27FC236}">
                    <a16:creationId xmlns:a16="http://schemas.microsoft.com/office/drawing/2014/main" id="{29991754-A331-4AB2-00F5-B3F59FC2CD87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51" name="Oval 51">
                <a:extLst>
                  <a:ext uri="{FF2B5EF4-FFF2-40B4-BE49-F238E27FC236}">
                    <a16:creationId xmlns:a16="http://schemas.microsoft.com/office/drawing/2014/main" id="{7A33D0F1-3D58-CBE6-D696-FA12BA956BB9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52" name="Oval 52">
                <a:extLst>
                  <a:ext uri="{FF2B5EF4-FFF2-40B4-BE49-F238E27FC236}">
                    <a16:creationId xmlns:a16="http://schemas.microsoft.com/office/drawing/2014/main" id="{815F3950-4A8B-FC71-7B53-6A500183E2B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6853" name="Oval 53">
                <a:extLst>
                  <a:ext uri="{FF2B5EF4-FFF2-40B4-BE49-F238E27FC236}">
                    <a16:creationId xmlns:a16="http://schemas.microsoft.com/office/drawing/2014/main" id="{2334571E-D627-6057-60C3-9B522087C80C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</p:grpSp>
        <p:grpSp>
          <p:nvGrpSpPr>
            <p:cNvPr id="3085" name="Group 54">
              <a:extLst>
                <a:ext uri="{FF2B5EF4-FFF2-40B4-BE49-F238E27FC236}">
                  <a16:creationId xmlns:a16="http://schemas.microsoft.com/office/drawing/2014/main" id="{A3A508D2-B312-C630-4928-0EE6F208798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3086" name="Freeform 55">
                <a:extLst>
                  <a:ext uri="{FF2B5EF4-FFF2-40B4-BE49-F238E27FC236}">
                    <a16:creationId xmlns:a16="http://schemas.microsoft.com/office/drawing/2014/main" id="{ABD0B50D-70CC-64A1-C6C7-E0DE84CAB09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10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10 w 382"/>
                  <a:gd name="T19" fmla="*/ 96 h 96"/>
                  <a:gd name="T20" fmla="*/ 264 w 382"/>
                  <a:gd name="T21" fmla="*/ 90 h 96"/>
                  <a:gd name="T22" fmla="*/ 312 w 382"/>
                  <a:gd name="T23" fmla="*/ 84 h 96"/>
                  <a:gd name="T24" fmla="*/ 353 w 382"/>
                  <a:gd name="T25" fmla="*/ 66 h 96"/>
                  <a:gd name="T26" fmla="*/ 383 w 382"/>
                  <a:gd name="T27" fmla="*/ 42 h 96"/>
                  <a:gd name="T28" fmla="*/ 377 w 382"/>
                  <a:gd name="T29" fmla="*/ 42 h 96"/>
                  <a:gd name="T30" fmla="*/ 347 w 382"/>
                  <a:gd name="T31" fmla="*/ 66 h 96"/>
                  <a:gd name="T32" fmla="*/ 306 w 382"/>
                  <a:gd name="T33" fmla="*/ 78 h 96"/>
                  <a:gd name="T34" fmla="*/ 264 w 382"/>
                  <a:gd name="T35" fmla="*/ 90 h 96"/>
                  <a:gd name="T36" fmla="*/ 210 w 382"/>
                  <a:gd name="T37" fmla="*/ 96 h 96"/>
                  <a:gd name="T38" fmla="*/ 210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3087" name="Freeform 56">
                <a:extLst>
                  <a:ext uri="{FF2B5EF4-FFF2-40B4-BE49-F238E27FC236}">
                    <a16:creationId xmlns:a16="http://schemas.microsoft.com/office/drawing/2014/main" id="{F4A93A28-B131-7857-E715-B6628637A14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3088" name="Freeform 57">
                <a:extLst>
                  <a:ext uri="{FF2B5EF4-FFF2-40B4-BE49-F238E27FC236}">
                    <a16:creationId xmlns:a16="http://schemas.microsoft.com/office/drawing/2014/main" id="{1A4F16DD-8D28-B816-A07C-1BF966C5B96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3089" name="Freeform 58">
                <a:extLst>
                  <a:ext uri="{FF2B5EF4-FFF2-40B4-BE49-F238E27FC236}">
                    <a16:creationId xmlns:a16="http://schemas.microsoft.com/office/drawing/2014/main" id="{51F4A75D-9120-5B7F-F224-4863F16D5E7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3090" name="Freeform 59">
                <a:extLst>
                  <a:ext uri="{FF2B5EF4-FFF2-40B4-BE49-F238E27FC236}">
                    <a16:creationId xmlns:a16="http://schemas.microsoft.com/office/drawing/2014/main" id="{43E09310-283A-ECBB-C4FD-95D80B716D1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3091" name="Freeform 60">
                <a:extLst>
                  <a:ext uri="{FF2B5EF4-FFF2-40B4-BE49-F238E27FC236}">
                    <a16:creationId xmlns:a16="http://schemas.microsoft.com/office/drawing/2014/main" id="{EB1347DA-D50A-B834-2852-312AB8E7121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20 w 185"/>
                  <a:gd name="T5" fmla="*/ 36 h 210"/>
                  <a:gd name="T6" fmla="*/ 156 w 185"/>
                  <a:gd name="T7" fmla="*/ 72 h 210"/>
                  <a:gd name="T8" fmla="*/ 162 w 185"/>
                  <a:gd name="T9" fmla="*/ 90 h 210"/>
                  <a:gd name="T10" fmla="*/ 168 w 185"/>
                  <a:gd name="T11" fmla="*/ 114 h 210"/>
                  <a:gd name="T12" fmla="*/ 162 w 185"/>
                  <a:gd name="T13" fmla="*/ 138 h 210"/>
                  <a:gd name="T14" fmla="*/ 150 w 185"/>
                  <a:gd name="T15" fmla="*/ 162 h 210"/>
                  <a:gd name="T16" fmla="*/ 120 w 185"/>
                  <a:gd name="T17" fmla="*/ 180 h 210"/>
                  <a:gd name="T18" fmla="*/ 90 w 185"/>
                  <a:gd name="T19" fmla="*/ 198 h 210"/>
                  <a:gd name="T20" fmla="*/ 97 w 185"/>
                  <a:gd name="T21" fmla="*/ 210 h 210"/>
                  <a:gd name="T22" fmla="*/ 132 w 185"/>
                  <a:gd name="T23" fmla="*/ 192 h 210"/>
                  <a:gd name="T24" fmla="*/ 162 w 185"/>
                  <a:gd name="T25" fmla="*/ 168 h 210"/>
                  <a:gd name="T26" fmla="*/ 180 w 185"/>
                  <a:gd name="T27" fmla="*/ 144 h 210"/>
                  <a:gd name="T28" fmla="*/ 186 w 185"/>
                  <a:gd name="T29" fmla="*/ 114 h 210"/>
                  <a:gd name="T30" fmla="*/ 180 w 185"/>
                  <a:gd name="T31" fmla="*/ 90 h 210"/>
                  <a:gd name="T32" fmla="*/ 174 w 185"/>
                  <a:gd name="T33" fmla="*/ 66 h 210"/>
                  <a:gd name="T34" fmla="*/ 156 w 185"/>
                  <a:gd name="T35" fmla="*/ 48 h 210"/>
                  <a:gd name="T36" fmla="*/ 132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3092" name="Freeform 61">
                <a:extLst>
                  <a:ext uri="{FF2B5EF4-FFF2-40B4-BE49-F238E27FC236}">
                    <a16:creationId xmlns:a16="http://schemas.microsoft.com/office/drawing/2014/main" id="{5838E9A1-D7DD-F606-5155-C1FA401871AF}"/>
                  </a:ext>
                </a:extLst>
              </p:cNvPr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grpSp>
            <p:nvGrpSpPr>
              <p:cNvPr id="3093" name="Group 62">
                <a:extLst>
                  <a:ext uri="{FF2B5EF4-FFF2-40B4-BE49-F238E27FC236}">
                    <a16:creationId xmlns:a16="http://schemas.microsoft.com/office/drawing/2014/main" id="{32A27FCD-7604-1EAA-A33A-158A3B4347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3094" name="Oval 63">
                  <a:extLst>
                    <a:ext uri="{FF2B5EF4-FFF2-40B4-BE49-F238E27FC236}">
                      <a16:creationId xmlns:a16="http://schemas.microsoft.com/office/drawing/2014/main" id="{E6DEA347-3196-7DF4-A07F-DAC7C8B7ADB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/>
                  <a:endParaRPr lang="en-GR" altLang="en-GR"/>
                </a:p>
              </p:txBody>
            </p:sp>
            <p:sp>
              <p:nvSpPr>
                <p:cNvPr id="3095" name="Oval 64">
                  <a:extLst>
                    <a:ext uri="{FF2B5EF4-FFF2-40B4-BE49-F238E27FC236}">
                      <a16:creationId xmlns:a16="http://schemas.microsoft.com/office/drawing/2014/main" id="{C09986BF-298B-05D3-C7AA-2CCF0796E3A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/>
                  <a:endParaRPr lang="en-GR" altLang="en-GR"/>
                </a:p>
              </p:txBody>
            </p:sp>
            <p:sp>
              <p:nvSpPr>
                <p:cNvPr id="3096" name="Oval 65">
                  <a:extLst>
                    <a:ext uri="{FF2B5EF4-FFF2-40B4-BE49-F238E27FC236}">
                      <a16:creationId xmlns:a16="http://schemas.microsoft.com/office/drawing/2014/main" id="{CB184DF2-CF70-34F0-EF69-7A0C6D654E3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/>
                  <a:endParaRPr lang="en-GR" altLang="en-GR"/>
                </a:p>
              </p:txBody>
            </p:sp>
            <p:sp>
              <p:nvSpPr>
                <p:cNvPr id="3097" name="Oval 66">
                  <a:extLst>
                    <a:ext uri="{FF2B5EF4-FFF2-40B4-BE49-F238E27FC236}">
                      <a16:creationId xmlns:a16="http://schemas.microsoft.com/office/drawing/2014/main" id="{330C7432-D418-240D-8228-F634A0035B3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panose="020B0604030504040204" pitchFamily="34" charset="0"/>
                    </a:defRPr>
                  </a:lvl9pPr>
                </a:lstStyle>
                <a:p>
                  <a:pPr eaLnBrk="1" hangingPunct="1"/>
                  <a:endParaRPr lang="en-GR" altLang="en-GR"/>
                </a:p>
              </p:txBody>
            </p:sp>
          </p:grpSp>
        </p:grpSp>
      </p:grpSp>
      <p:sp>
        <p:nvSpPr>
          <p:cNvPr id="76867" name="Rectangle 67">
            <a:extLst>
              <a:ext uri="{FF2B5EF4-FFF2-40B4-BE49-F238E27FC236}">
                <a16:creationId xmlns:a16="http://schemas.microsoft.com/office/drawing/2014/main" id="{12F58A6F-D0A1-8410-8A57-E44E502298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Κάντε κλικ για επεξεργασία του τίτλου</a:t>
            </a:r>
          </a:p>
        </p:txBody>
      </p:sp>
      <p:sp>
        <p:nvSpPr>
          <p:cNvPr id="76868" name="Rectangle 68">
            <a:extLst>
              <a:ext uri="{FF2B5EF4-FFF2-40B4-BE49-F238E27FC236}">
                <a16:creationId xmlns:a16="http://schemas.microsoft.com/office/drawing/2014/main" id="{67D1D817-BBE9-3C16-F513-27569C8BAE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/>
              <a:t>Δεύτερου επιπέδου</a:t>
            </a:r>
          </a:p>
          <a:p>
            <a:pPr lvl="2"/>
            <a:r>
              <a:rPr lang="el-GR" altLang="el-GR"/>
              <a:t>Τρίτου επιπέδου</a:t>
            </a:r>
          </a:p>
          <a:p>
            <a:pPr lvl="3"/>
            <a:r>
              <a:rPr lang="el-GR" altLang="el-GR"/>
              <a:t>Τέταρτου επιπέδου</a:t>
            </a:r>
          </a:p>
          <a:p>
            <a:pPr lvl="4"/>
            <a:r>
              <a:rPr lang="el-GR" altLang="el-GR"/>
              <a:t>Πέμπτου επιπέδου</a:t>
            </a:r>
          </a:p>
        </p:txBody>
      </p:sp>
      <p:sp>
        <p:nvSpPr>
          <p:cNvPr id="76869" name="Rectangle 69">
            <a:extLst>
              <a:ext uri="{FF2B5EF4-FFF2-40B4-BE49-F238E27FC236}">
                <a16:creationId xmlns:a16="http://schemas.microsoft.com/office/drawing/2014/main" id="{FA483516-E499-858D-2E0C-96A0BAF3228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6870" name="Rectangle 70">
            <a:extLst>
              <a:ext uri="{FF2B5EF4-FFF2-40B4-BE49-F238E27FC236}">
                <a16:creationId xmlns:a16="http://schemas.microsoft.com/office/drawing/2014/main" id="{9E561969-DF48-4B01-EF11-4594DB27541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6871" name="Rectangle 71">
            <a:extLst>
              <a:ext uri="{FF2B5EF4-FFF2-40B4-BE49-F238E27FC236}">
                <a16:creationId xmlns:a16="http://schemas.microsoft.com/office/drawing/2014/main" id="{7AA45CC0-0F29-E4BA-8A8A-8AFD2781094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27532107-2613-6B4E-9A2A-CA2E23724880}" type="slidenum">
              <a:rPr lang="el-GR" altLang="el-GR"/>
              <a:pPr/>
              <a:t>‹#›</a:t>
            </a:fld>
            <a:endParaRPr lang="el-GR" altLang="el-G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5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8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6FD15ACB-5FC8-7C54-D094-A32E85EA9AB8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79875" name="Freeform 3">
              <a:extLst>
                <a:ext uri="{FF2B5EF4-FFF2-40B4-BE49-F238E27FC236}">
                  <a16:creationId xmlns:a16="http://schemas.microsoft.com/office/drawing/2014/main" id="{93EF441E-03BA-ECB5-3E67-A8142B33380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79876" name="Freeform 4">
              <a:extLst>
                <a:ext uri="{FF2B5EF4-FFF2-40B4-BE49-F238E27FC236}">
                  <a16:creationId xmlns:a16="http://schemas.microsoft.com/office/drawing/2014/main" id="{62D275BF-B0C2-97E0-8C4D-B62C5322022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79877" name="Freeform 5">
              <a:extLst>
                <a:ext uri="{FF2B5EF4-FFF2-40B4-BE49-F238E27FC236}">
                  <a16:creationId xmlns:a16="http://schemas.microsoft.com/office/drawing/2014/main" id="{E6879CB4-4FE9-C6F8-3F7C-D658BA961D7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grpSp>
          <p:nvGrpSpPr>
            <p:cNvPr id="4107" name="Group 6">
              <a:extLst>
                <a:ext uri="{FF2B5EF4-FFF2-40B4-BE49-F238E27FC236}">
                  <a16:creationId xmlns:a16="http://schemas.microsoft.com/office/drawing/2014/main" id="{2BD00CDD-E733-FB4C-27F8-6743ABF083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79879" name="Freeform 7">
                <a:extLst>
                  <a:ext uri="{FF2B5EF4-FFF2-40B4-BE49-F238E27FC236}">
                    <a16:creationId xmlns:a16="http://schemas.microsoft.com/office/drawing/2014/main" id="{1C80A8AB-9F4D-5A06-5AE6-FB5EC8275D0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9880" name="Freeform 8">
                <a:extLst>
                  <a:ext uri="{FF2B5EF4-FFF2-40B4-BE49-F238E27FC236}">
                    <a16:creationId xmlns:a16="http://schemas.microsoft.com/office/drawing/2014/main" id="{04B308B6-28BE-2949-96C7-7C74DFCB8CF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9881" name="Freeform 9">
                <a:extLst>
                  <a:ext uri="{FF2B5EF4-FFF2-40B4-BE49-F238E27FC236}">
                    <a16:creationId xmlns:a16="http://schemas.microsoft.com/office/drawing/2014/main" id="{D19CB456-4176-8DA6-F3E2-F8DB5B81C80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9882" name="Freeform 10">
                <a:extLst>
                  <a:ext uri="{FF2B5EF4-FFF2-40B4-BE49-F238E27FC236}">
                    <a16:creationId xmlns:a16="http://schemas.microsoft.com/office/drawing/2014/main" id="{5D016B22-CE3B-78A4-3D14-4522C27EAD7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9883" name="Freeform 11">
                <a:extLst>
                  <a:ext uri="{FF2B5EF4-FFF2-40B4-BE49-F238E27FC236}">
                    <a16:creationId xmlns:a16="http://schemas.microsoft.com/office/drawing/2014/main" id="{112806EF-BD87-858D-1494-A159D970AFF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9884" name="Freeform 12">
                <a:extLst>
                  <a:ext uri="{FF2B5EF4-FFF2-40B4-BE49-F238E27FC236}">
                    <a16:creationId xmlns:a16="http://schemas.microsoft.com/office/drawing/2014/main" id="{967A2942-AD60-7CC1-59B6-1E079712634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9885" name="Freeform 13">
                <a:extLst>
                  <a:ext uri="{FF2B5EF4-FFF2-40B4-BE49-F238E27FC236}">
                    <a16:creationId xmlns:a16="http://schemas.microsoft.com/office/drawing/2014/main" id="{DADFBD9F-A85B-64AE-7D20-ED3B8B45B73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9886" name="Freeform 14">
                <a:extLst>
                  <a:ext uri="{FF2B5EF4-FFF2-40B4-BE49-F238E27FC236}">
                    <a16:creationId xmlns:a16="http://schemas.microsoft.com/office/drawing/2014/main" id="{0E8A5D35-F34C-6E86-B498-5642C5A8C90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9887" name="Freeform 15">
                <a:extLst>
                  <a:ext uri="{FF2B5EF4-FFF2-40B4-BE49-F238E27FC236}">
                    <a16:creationId xmlns:a16="http://schemas.microsoft.com/office/drawing/2014/main" id="{7B6C419B-0335-83CE-4CE4-033F58DAF9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9888" name="Freeform 16">
                <a:extLst>
                  <a:ext uri="{FF2B5EF4-FFF2-40B4-BE49-F238E27FC236}">
                    <a16:creationId xmlns:a16="http://schemas.microsoft.com/office/drawing/2014/main" id="{98ED3B00-5BED-1564-2FF4-50CF72C80C4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9889" name="Freeform 17">
                <a:extLst>
                  <a:ext uri="{FF2B5EF4-FFF2-40B4-BE49-F238E27FC236}">
                    <a16:creationId xmlns:a16="http://schemas.microsoft.com/office/drawing/2014/main" id="{44571811-B6C0-010B-A5AB-8DA5A681BC8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9890" name="Freeform 18">
                <a:extLst>
                  <a:ext uri="{FF2B5EF4-FFF2-40B4-BE49-F238E27FC236}">
                    <a16:creationId xmlns:a16="http://schemas.microsoft.com/office/drawing/2014/main" id="{A5711669-2267-A541-A542-4C2FA97749B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  <p:sp>
            <p:nvSpPr>
              <p:cNvPr id="79891" name="Freeform 19">
                <a:extLst>
                  <a:ext uri="{FF2B5EF4-FFF2-40B4-BE49-F238E27FC236}">
                    <a16:creationId xmlns:a16="http://schemas.microsoft.com/office/drawing/2014/main" id="{3D1EF572-0F1E-4F91-86BC-FFF18ACB94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el-GR"/>
              </a:p>
            </p:txBody>
          </p:sp>
        </p:grpSp>
        <p:sp>
          <p:nvSpPr>
            <p:cNvPr id="79892" name="Freeform 20">
              <a:extLst>
                <a:ext uri="{FF2B5EF4-FFF2-40B4-BE49-F238E27FC236}">
                  <a16:creationId xmlns:a16="http://schemas.microsoft.com/office/drawing/2014/main" id="{604F3851-E900-0D96-59DA-8DC0A7999CA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79893" name="Freeform 21">
              <a:extLst>
                <a:ext uri="{FF2B5EF4-FFF2-40B4-BE49-F238E27FC236}">
                  <a16:creationId xmlns:a16="http://schemas.microsoft.com/office/drawing/2014/main" id="{230D1A8F-E7EB-8BCA-DE25-1204C2E9DEA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79894" name="Freeform 22">
              <a:extLst>
                <a:ext uri="{FF2B5EF4-FFF2-40B4-BE49-F238E27FC236}">
                  <a16:creationId xmlns:a16="http://schemas.microsoft.com/office/drawing/2014/main" id="{48DADCD5-6C4D-820B-38BB-89E536BF742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4111" name="Freeform 23">
              <a:extLst>
                <a:ext uri="{FF2B5EF4-FFF2-40B4-BE49-F238E27FC236}">
                  <a16:creationId xmlns:a16="http://schemas.microsoft.com/office/drawing/2014/main" id="{DBEF42F3-5BAD-57A0-C701-043E4070F1D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9 w 717"/>
                <a:gd name="T1" fmla="*/ 845 h 845"/>
                <a:gd name="T2" fmla="*/ 719 w 717"/>
                <a:gd name="T3" fmla="*/ 821 h 845"/>
                <a:gd name="T4" fmla="*/ 576 w 717"/>
                <a:gd name="T5" fmla="*/ 605 h 845"/>
                <a:gd name="T6" fmla="*/ 407 w 717"/>
                <a:gd name="T7" fmla="*/ 396 h 845"/>
                <a:gd name="T8" fmla="*/ 222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10 w 717"/>
                <a:gd name="T15" fmla="*/ 198 h 845"/>
                <a:gd name="T16" fmla="*/ 401 w 717"/>
                <a:gd name="T17" fmla="*/ 408 h 845"/>
                <a:gd name="T18" fmla="*/ 570 w 717"/>
                <a:gd name="T19" fmla="*/ 623 h 845"/>
                <a:gd name="T20" fmla="*/ 719 w 717"/>
                <a:gd name="T21" fmla="*/ 845 h 845"/>
                <a:gd name="T22" fmla="*/ 719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4112" name="Freeform 24">
              <a:extLst>
                <a:ext uri="{FF2B5EF4-FFF2-40B4-BE49-F238E27FC236}">
                  <a16:creationId xmlns:a16="http://schemas.microsoft.com/office/drawing/2014/main" id="{F284778B-641C-6810-C0B9-0008892D177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8 w 407"/>
                <a:gd name="T1" fmla="*/ 414 h 414"/>
                <a:gd name="T2" fmla="*/ 408 w 407"/>
                <a:gd name="T3" fmla="*/ 396 h 414"/>
                <a:gd name="T4" fmla="*/ 223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7 w 407"/>
                <a:gd name="T13" fmla="*/ 204 h 414"/>
                <a:gd name="T14" fmla="*/ 408 w 407"/>
                <a:gd name="T15" fmla="*/ 414 h 414"/>
                <a:gd name="T16" fmla="*/ 408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79897" name="Freeform 25">
              <a:extLst>
                <a:ext uri="{FF2B5EF4-FFF2-40B4-BE49-F238E27FC236}">
                  <a16:creationId xmlns:a16="http://schemas.microsoft.com/office/drawing/2014/main" id="{035FDD42-6FA5-22B3-6EB9-3F9FB7021D5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l-GR"/>
            </a:p>
          </p:txBody>
        </p:sp>
        <p:sp>
          <p:nvSpPr>
            <p:cNvPr id="4114" name="Freeform 26">
              <a:extLst>
                <a:ext uri="{FF2B5EF4-FFF2-40B4-BE49-F238E27FC236}">
                  <a16:creationId xmlns:a16="http://schemas.microsoft.com/office/drawing/2014/main" id="{53E103AE-4EAA-BD21-1127-32DE1413901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8 w 586"/>
                <a:gd name="T1" fmla="*/ 0 h 599"/>
                <a:gd name="T2" fmla="*/ 570 w 586"/>
                <a:gd name="T3" fmla="*/ 0 h 599"/>
                <a:gd name="T4" fmla="*/ 408 w 586"/>
                <a:gd name="T5" fmla="*/ 132 h 599"/>
                <a:gd name="T6" fmla="*/ 258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8 w 586"/>
                <a:gd name="T17" fmla="*/ 282 h 599"/>
                <a:gd name="T18" fmla="*/ 414 w 586"/>
                <a:gd name="T19" fmla="*/ 138 h 599"/>
                <a:gd name="T20" fmla="*/ 588 w 586"/>
                <a:gd name="T21" fmla="*/ 0 h 599"/>
                <a:gd name="T22" fmla="*/ 588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4115" name="Freeform 27">
              <a:extLst>
                <a:ext uri="{FF2B5EF4-FFF2-40B4-BE49-F238E27FC236}">
                  <a16:creationId xmlns:a16="http://schemas.microsoft.com/office/drawing/2014/main" id="{EAF06FF5-F03F-62D6-7851-6DC15AD143F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70 w 269"/>
                <a:gd name="T1" fmla="*/ 0 h 252"/>
                <a:gd name="T2" fmla="*/ 252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70 w 269"/>
                <a:gd name="T15" fmla="*/ 0 h 252"/>
                <a:gd name="T16" fmla="*/ 270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4116" name="Line 28">
              <a:extLst>
                <a:ext uri="{FF2B5EF4-FFF2-40B4-BE49-F238E27FC236}">
                  <a16:creationId xmlns:a16="http://schemas.microsoft.com/office/drawing/2014/main" id="{00884745-C8FF-1858-7C55-4A1901212E4D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4117" name="Line 29">
              <a:extLst>
                <a:ext uri="{FF2B5EF4-FFF2-40B4-BE49-F238E27FC236}">
                  <a16:creationId xmlns:a16="http://schemas.microsoft.com/office/drawing/2014/main" id="{E81BA1D4-9BCE-1991-7A86-2DC0DB2BC13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4118" name="Line 30">
              <a:extLst>
                <a:ext uri="{FF2B5EF4-FFF2-40B4-BE49-F238E27FC236}">
                  <a16:creationId xmlns:a16="http://schemas.microsoft.com/office/drawing/2014/main" id="{1738F752-AB1B-4481-7187-39897301B5C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R"/>
            </a:p>
          </p:txBody>
        </p:sp>
        <p:grpSp>
          <p:nvGrpSpPr>
            <p:cNvPr id="4119" name="Group 31">
              <a:extLst>
                <a:ext uri="{FF2B5EF4-FFF2-40B4-BE49-F238E27FC236}">
                  <a16:creationId xmlns:a16="http://schemas.microsoft.com/office/drawing/2014/main" id="{BAE3DCC1-B991-703F-280F-F79D5C130B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4122" name="Line 32">
                <a:extLst>
                  <a:ext uri="{FF2B5EF4-FFF2-40B4-BE49-F238E27FC236}">
                    <a16:creationId xmlns:a16="http://schemas.microsoft.com/office/drawing/2014/main" id="{D0DC2321-15DB-E416-DBA6-FC8DEEA0B05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4123" name="Line 33">
                <a:extLst>
                  <a:ext uri="{FF2B5EF4-FFF2-40B4-BE49-F238E27FC236}">
                    <a16:creationId xmlns:a16="http://schemas.microsoft.com/office/drawing/2014/main" id="{95BEA56A-E080-CA9D-70CE-A36EB538C68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4124" name="Line 34">
                <a:extLst>
                  <a:ext uri="{FF2B5EF4-FFF2-40B4-BE49-F238E27FC236}">
                    <a16:creationId xmlns:a16="http://schemas.microsoft.com/office/drawing/2014/main" id="{59C19FE6-AB84-2F1C-85E1-27F68E875AF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4125" name="Line 35">
                <a:extLst>
                  <a:ext uri="{FF2B5EF4-FFF2-40B4-BE49-F238E27FC236}">
                    <a16:creationId xmlns:a16="http://schemas.microsoft.com/office/drawing/2014/main" id="{2332A477-60A7-1082-3102-A0EBFA9AF8B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  <p:sp>
            <p:nvSpPr>
              <p:cNvPr id="4126" name="Line 36">
                <a:extLst>
                  <a:ext uri="{FF2B5EF4-FFF2-40B4-BE49-F238E27FC236}">
                    <a16:creationId xmlns:a16="http://schemas.microsoft.com/office/drawing/2014/main" id="{FBF11029-5721-1882-0AA2-37A14E8E3F8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R"/>
              </a:p>
            </p:txBody>
          </p:sp>
        </p:grpSp>
        <p:sp>
          <p:nvSpPr>
            <p:cNvPr id="4120" name="Line 37">
              <a:extLst>
                <a:ext uri="{FF2B5EF4-FFF2-40B4-BE49-F238E27FC236}">
                  <a16:creationId xmlns:a16="http://schemas.microsoft.com/office/drawing/2014/main" id="{8C7FDE54-2459-355A-E932-FA35C2C1456B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R"/>
            </a:p>
          </p:txBody>
        </p:sp>
        <p:sp>
          <p:nvSpPr>
            <p:cNvPr id="4121" name="Line 38">
              <a:extLst>
                <a:ext uri="{FF2B5EF4-FFF2-40B4-BE49-F238E27FC236}">
                  <a16:creationId xmlns:a16="http://schemas.microsoft.com/office/drawing/2014/main" id="{92604A71-F13D-6E87-E199-1431D10B78F1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R"/>
            </a:p>
          </p:txBody>
        </p:sp>
      </p:grpSp>
      <p:sp>
        <p:nvSpPr>
          <p:cNvPr id="79911" name="Rectangle 39">
            <a:extLst>
              <a:ext uri="{FF2B5EF4-FFF2-40B4-BE49-F238E27FC236}">
                <a16:creationId xmlns:a16="http://schemas.microsoft.com/office/drawing/2014/main" id="{5A4A19C9-FD00-E097-5EDF-8084C7466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Κάντε κλικ για επεξεργασία του τίτλου</a:t>
            </a:r>
          </a:p>
        </p:txBody>
      </p:sp>
      <p:sp>
        <p:nvSpPr>
          <p:cNvPr id="79912" name="Rectangle 40">
            <a:extLst>
              <a:ext uri="{FF2B5EF4-FFF2-40B4-BE49-F238E27FC236}">
                <a16:creationId xmlns:a16="http://schemas.microsoft.com/office/drawing/2014/main" id="{22084D06-D24E-4775-EC4D-C1A96FAAC25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9913" name="Rectangle 41">
            <a:extLst>
              <a:ext uri="{FF2B5EF4-FFF2-40B4-BE49-F238E27FC236}">
                <a16:creationId xmlns:a16="http://schemas.microsoft.com/office/drawing/2014/main" id="{F7E6EE2C-E8DC-DED1-6436-66E3848D71B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9914" name="Rectangle 42">
            <a:extLst>
              <a:ext uri="{FF2B5EF4-FFF2-40B4-BE49-F238E27FC236}">
                <a16:creationId xmlns:a16="http://schemas.microsoft.com/office/drawing/2014/main" id="{F53E2F63-4D4C-ADD7-89BF-54655E82EF6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</a:defRPr>
            </a:lvl1pPr>
          </a:lstStyle>
          <a:p>
            <a:fld id="{78B2139C-D5A2-FA46-A743-4EE4D8F9CD48}" type="slidenum">
              <a:rPr lang="el-GR" altLang="el-GR"/>
              <a:pPr/>
              <a:t>‹#›</a:t>
            </a:fld>
            <a:endParaRPr lang="el-GR" altLang="el-GR"/>
          </a:p>
        </p:txBody>
      </p:sp>
      <p:sp>
        <p:nvSpPr>
          <p:cNvPr id="79915" name="Rectangle 43">
            <a:extLst>
              <a:ext uri="{FF2B5EF4-FFF2-40B4-BE49-F238E27FC236}">
                <a16:creationId xmlns:a16="http://schemas.microsoft.com/office/drawing/2014/main" id="{6C55A2FA-80F9-37AD-5467-4A8C324532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/>
              <a:t>Δεύτερου επιπέδου</a:t>
            </a:r>
          </a:p>
          <a:p>
            <a:pPr lvl="2"/>
            <a:r>
              <a:rPr lang="el-GR" altLang="el-GR"/>
              <a:t>Τρίτου επιπέδου</a:t>
            </a:r>
          </a:p>
          <a:p>
            <a:pPr lvl="3"/>
            <a:r>
              <a:rPr lang="el-GR" altLang="el-GR"/>
              <a:t>Τέταρτου επιπέδου</a:t>
            </a:r>
          </a:p>
          <a:p>
            <a:pPr lvl="4"/>
            <a:r>
              <a:rPr lang="el-GR" altLang="el-GR"/>
              <a:t>Πέμπτου επιπέδου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6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3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068A805-F459-76D5-23B3-4C0D5C79FC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1447800"/>
            <a:ext cx="7848600" cy="4327525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l-GR" sz="3200">
                <a:solidFill>
                  <a:schemeClr val="tx1"/>
                </a:solidFill>
              </a:rPr>
              <a:t>Παιδαγωγική της Φυσικής Αγωγής</a:t>
            </a:r>
            <a:br>
              <a:rPr lang="el-GR" altLang="el-GR" sz="3200">
                <a:solidFill>
                  <a:schemeClr val="tx1"/>
                </a:solidFill>
              </a:rPr>
            </a:br>
            <a:br>
              <a:rPr lang="el-GR" altLang="el-GR" sz="3200">
                <a:solidFill>
                  <a:schemeClr val="tx1"/>
                </a:solidFill>
              </a:rPr>
            </a:br>
            <a:r>
              <a:rPr lang="el-GR" altLang="el-GR" sz="3200">
                <a:solidFill>
                  <a:schemeClr val="tx1"/>
                </a:solidFill>
              </a:rPr>
              <a:t>-Διδάσκων: Παπαϊωάννου Χ.</a:t>
            </a:r>
            <a:br>
              <a:rPr lang="el-GR" altLang="el-GR" sz="3200">
                <a:solidFill>
                  <a:schemeClr val="tx1"/>
                </a:solidFill>
              </a:rPr>
            </a:br>
            <a:br>
              <a:rPr lang="el-GR" altLang="el-GR" sz="3200">
                <a:solidFill>
                  <a:schemeClr val="tx1"/>
                </a:solidFill>
              </a:rPr>
            </a:br>
            <a:endParaRPr lang="el-GR" altLang="el-GR" sz="3200">
              <a:solidFill>
                <a:schemeClr val="tx1"/>
              </a:solidFill>
            </a:endParaRP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5311CA4B-1956-53B7-45A5-4D208C7E6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33400"/>
            <a:ext cx="7772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1"/>
          <a:lstStyle>
            <a:lvl1pPr algn="ctr">
              <a:defRPr sz="5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algn="ctr">
              <a:defRPr sz="5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>
              <a:defRPr sz="5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>
              <a:defRPr sz="5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>
              <a:defRPr sz="5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5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l-GR" altLang="el-GR" sz="2400"/>
              <a:t>Πανεπιστήμιο Θεσσαλίας</a:t>
            </a:r>
            <a:br>
              <a:rPr lang="el-GR" altLang="el-GR" sz="2400"/>
            </a:br>
            <a:r>
              <a:rPr lang="el-GR" altLang="el-GR" sz="2400"/>
              <a:t>Τμήμα Επιστήμης Φυσικής Αγωγής &amp; Αθλητισμού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>
            <a:extLst>
              <a:ext uri="{FF2B5EF4-FFF2-40B4-BE49-F238E27FC236}">
                <a16:creationId xmlns:a16="http://schemas.microsoft.com/office/drawing/2014/main" id="{D919EDED-A39B-B4FF-6459-79AA7AB24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3429000"/>
            <a:ext cx="8153400" cy="15240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l-GR" sz="3600"/>
              <a:t>-</a:t>
            </a:r>
            <a:r>
              <a:rPr lang="el-GR" altLang="el-GR" sz="3600" u="sng"/>
              <a:t>Φοιτήτριες: </a:t>
            </a:r>
          </a:p>
          <a:p>
            <a:pPr eaLnBrk="1" hangingPunct="1">
              <a:defRPr/>
            </a:pPr>
            <a:r>
              <a:rPr lang="el-GR" altLang="el-GR" sz="3600"/>
              <a:t>Λύτρα Αθανασία </a:t>
            </a:r>
          </a:p>
          <a:p>
            <a:pPr eaLnBrk="1" hangingPunct="1">
              <a:defRPr/>
            </a:pPr>
            <a:r>
              <a:rPr lang="el-GR" altLang="el-GR" sz="3600"/>
              <a:t>Λύτρα Αναστασία</a:t>
            </a:r>
          </a:p>
          <a:p>
            <a:pPr eaLnBrk="1" hangingPunct="1">
              <a:defRPr/>
            </a:pPr>
            <a:r>
              <a:rPr lang="el-GR" altLang="el-GR" sz="3600"/>
              <a:t>Μαλισόβα Αχχιλεία</a:t>
            </a:r>
          </a:p>
        </p:txBody>
      </p:sp>
      <p:sp>
        <p:nvSpPr>
          <p:cNvPr id="10243" name="Text Box 4">
            <a:extLst>
              <a:ext uri="{FF2B5EF4-FFF2-40B4-BE49-F238E27FC236}">
                <a16:creationId xmlns:a16="http://schemas.microsoft.com/office/drawing/2014/main" id="{F9F5D9DD-EDC4-165D-4581-F212B6DF0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295400"/>
            <a:ext cx="6858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 sz="3600"/>
              <a:t>ΟΜΑΔΑ 10</a:t>
            </a:r>
          </a:p>
        </p:txBody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0396F511-FED0-B6CF-8C2D-1C0C56B1D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33400"/>
            <a:ext cx="7772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1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l-GR" altLang="el-GR" sz="2400"/>
              <a:t>Πανεπιστήμιο Θεσσαλίας</a:t>
            </a:r>
            <a:br>
              <a:rPr lang="el-GR" altLang="el-GR" sz="2400"/>
            </a:br>
            <a:r>
              <a:rPr lang="el-GR" altLang="el-GR" sz="2400"/>
              <a:t>Τμήμα Επιστήμης Φυσικής Αγωγής &amp; Αθλητισμού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5F5E4BDC-F024-4B8D-2938-379E3F4E6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514600"/>
            <a:ext cx="35115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l-GR" altLang="el-GR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Θέμα: «ΙΣΟΤΗΤΑ»</a:t>
            </a:r>
            <a:br>
              <a:rPr lang="el-GR" altLang="el-GR" sz="320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l-GR" altLang="el-GR" sz="3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>
            <a:extLst>
              <a:ext uri="{FF2B5EF4-FFF2-40B4-BE49-F238E27FC236}">
                <a16:creationId xmlns:a16="http://schemas.microsoft.com/office/drawing/2014/main" id="{140250F4-D1E6-79D9-94E7-2F7CE85092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 sz="3600"/>
              <a:t>ΣΚΟΠΟΣ: Τι ισχύει για την ισότητα στην σχολική φυσική αγωγή, πως επηρεάζει την ψυχολογία των μαθητών και τι μπορεί να γίνει για αλλάξει η κατάσταση</a:t>
            </a:r>
          </a:p>
        </p:txBody>
      </p:sp>
      <p:sp>
        <p:nvSpPr>
          <p:cNvPr id="82949" name="Rectangle 5">
            <a:extLst>
              <a:ext uri="{FF2B5EF4-FFF2-40B4-BE49-F238E27FC236}">
                <a16:creationId xmlns:a16="http://schemas.microsoft.com/office/drawing/2014/main" id="{0C70888A-2220-1F7A-2D72-FE210979E7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l-GR" sz="2400"/>
              <a:t>Πανεπιστήμιο Θεσσαλίας</a:t>
            </a:r>
            <a:br>
              <a:rPr lang="el-GR" altLang="el-GR" sz="2400"/>
            </a:br>
            <a:r>
              <a:rPr lang="el-GR" altLang="el-GR" sz="2400"/>
              <a:t>Τμήμα Επιστήμης Φυσικής Αγωγής &amp; Αθλητισμού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16731DB-C4E2-DC74-C22A-DBB902D08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/>
              <a:t>ΤΟ ΠΡΟΒΛΗΜΑ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4FF8CC1-7308-14C6-C58A-BBB64E21ED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/>
              <a:t>Το πρόβλημα είναι ότι στην σχολική φυσική αγωγή αλλά και γενικότερα στον αθλητισμό παρατηρούνται φαινόμενα ανισότητας με αποτέλεσμα να μειώνουν την παρακίνηση των παιδιών και το ενδιαφέρον τους για άθληση.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5413B2BD-AE19-8548-1C10-96B2478A35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/>
              <a:t>Γνωρίζουμε ότι ανισότητες στη φυσική αγωγή μπορεί να εμφανιστούν για διάφορους λόγους. Δημιουργούνται από τις διαφορές που έχουν οι μαθητές ως προς: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id="{F2227A5B-37FB-E8A2-D3E4-E4724F66AB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el-GR" altLang="el-GR"/>
              <a:t>Την αθλητική ικανότητα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l-GR" altLang="el-GR"/>
              <a:t>Την σωματική διάπλαση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l-GR" altLang="el-GR"/>
              <a:t>Το φύλο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l-GR" altLang="el-GR"/>
              <a:t>Την οικονομική κατάσταση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>
            <a:extLst>
              <a:ext uri="{FF2B5EF4-FFF2-40B4-BE49-F238E27FC236}">
                <a16:creationId xmlns:a16="http://schemas.microsoft.com/office/drawing/2014/main" id="{9B105764-BD57-C7F2-A727-B37184ADF0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/>
              <a:t>Ακόμη η συμπεριφορά του Καθηγητή Φυσικής Αγωγής προς τους μαθητές ενδέχεται να δημιουργήσει φαινόμενα ανισότητας.</a:t>
            </a:r>
          </a:p>
          <a:p>
            <a:pPr eaLnBrk="1" hangingPunct="1">
              <a:defRPr/>
            </a:pPr>
            <a:r>
              <a:rPr lang="el-GR" altLang="el-GR"/>
              <a:t>Ταυτόχρονα οι σχέσεις μεταξύ των μαθητών επηρεάζουν άμεσα το θέμα.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A6DEF38-CFE4-9C4B-FBF7-9342504D6C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/>
              <a:t>ΜΕΘΟΔΟΣ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68AD3A1-2E66-93C8-F234-FB28665D91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l-GR" altLang="el-GR"/>
              <a:t>ΕΡΩΤΗΜΑΤΟΛΟΓΙΑ ΣΕ:</a:t>
            </a:r>
          </a:p>
          <a:p>
            <a:pPr eaLnBrk="1" hangingPunct="1">
              <a:defRPr/>
            </a:pPr>
            <a:r>
              <a:rPr lang="el-GR" altLang="el-GR"/>
              <a:t>6 Καθηγητές Φυσικής Αγωγής</a:t>
            </a:r>
          </a:p>
          <a:p>
            <a:pPr eaLnBrk="1" hangingPunct="1">
              <a:defRPr/>
            </a:pPr>
            <a:r>
              <a:rPr lang="el-GR" altLang="el-GR"/>
              <a:t>31 μαθητές από 4 σχολεία</a:t>
            </a:r>
          </a:p>
          <a:p>
            <a:pPr eaLnBrk="1" hangingPunct="1">
              <a:defRPr/>
            </a:pPr>
            <a:r>
              <a:rPr lang="el-GR" altLang="el-GR"/>
              <a:t>20 αθλητές από σωματεία και συλλόγους</a:t>
            </a:r>
          </a:p>
          <a:p>
            <a:pPr eaLnBrk="1" hangingPunct="1">
              <a:defRPr/>
            </a:pPr>
            <a:endParaRPr lang="el-GR" altLang="el-G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1BC95EE-954E-0FD2-B22C-ED31D163AEAF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l-GR" altLang="el-GR" sz="3200"/>
              <a:t>Θεωρείτε ότι υπάρχουν ανισότητες στο μάθημα της Φ.Α.;</a:t>
            </a:r>
          </a:p>
        </p:txBody>
      </p:sp>
      <p:graphicFrame>
        <p:nvGraphicFramePr>
          <p:cNvPr id="17411" name="Object 8">
            <a:extLst>
              <a:ext uri="{FF2B5EF4-FFF2-40B4-BE49-F238E27FC236}">
                <a16:creationId xmlns:a16="http://schemas.microsoft.com/office/drawing/2014/main" id="{61700878-43B9-59A8-1B63-75FDCF3D20BC}"/>
              </a:ext>
            </a:extLst>
          </p:cNvPr>
          <p:cNvGraphicFramePr>
            <a:graphicFrameLocks noChangeAspect="1"/>
          </p:cNvGraphicFramePr>
          <p:nvPr>
            <p:ph sz="quarter" idx="1"/>
          </p:nvPr>
        </p:nvGraphicFramePr>
        <p:xfrm>
          <a:off x="2298700" y="1827213"/>
          <a:ext cx="1731963" cy="198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2" imgW="5397500" imgH="6057900" progId="MSGraph.Chart.8">
                  <p:embed followColorScheme="full"/>
                </p:oleObj>
              </mc:Choice>
              <mc:Fallback>
                <p:oleObj name="Γράφημα" r:id="rId2" imgW="5397500" imgH="6057900" progId="MSGraph.Chart.8">
                  <p:embed followColorScheme="full"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8700" y="1827213"/>
                        <a:ext cx="1731963" cy="198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11">
            <a:extLst>
              <a:ext uri="{FF2B5EF4-FFF2-40B4-BE49-F238E27FC236}">
                <a16:creationId xmlns:a16="http://schemas.microsoft.com/office/drawing/2014/main" id="{E7A5AD4C-5DB1-2077-3A82-1F429D8386E1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304800" y="1676400"/>
          <a:ext cx="3821113" cy="218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4" imgW="6553200" imgH="3759200" progId="Excel.Chart.8">
                  <p:embed/>
                </p:oleObj>
              </mc:Choice>
              <mc:Fallback>
                <p:oleObj name="Γράφημα" r:id="rId4" imgW="6553200" imgH="3759200" progId="Excel.Char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676400"/>
                        <a:ext cx="3821113" cy="218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15">
            <a:extLst>
              <a:ext uri="{FF2B5EF4-FFF2-40B4-BE49-F238E27FC236}">
                <a16:creationId xmlns:a16="http://schemas.microsoft.com/office/drawing/2014/main" id="{53195DA2-4C69-F323-0C71-D8C965E225A5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4800600" y="2819400"/>
          <a:ext cx="3929063" cy="225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6" imgW="6553200" imgH="3759200" progId="Excel.Chart.8">
                  <p:embed/>
                </p:oleObj>
              </mc:Choice>
              <mc:Fallback>
                <p:oleObj name="Γράφημα" r:id="rId6" imgW="6553200" imgH="3759200" progId="Excel.Chart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819400"/>
                        <a:ext cx="3929063" cy="225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16">
            <a:extLst>
              <a:ext uri="{FF2B5EF4-FFF2-40B4-BE49-F238E27FC236}">
                <a16:creationId xmlns:a16="http://schemas.microsoft.com/office/drawing/2014/main" id="{995EC9F2-5003-1DD5-B356-7F7008C5A4EE}"/>
              </a:ext>
            </a:extLst>
          </p:cNvPr>
          <p:cNvGraphicFramePr>
            <a:graphicFrameLocks noChangeAspect="1"/>
          </p:cNvGraphicFramePr>
          <p:nvPr>
            <p:ph sz="quarter" idx="4"/>
          </p:nvPr>
        </p:nvGraphicFramePr>
        <p:xfrm>
          <a:off x="304800" y="4114800"/>
          <a:ext cx="3821113" cy="218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8" imgW="6553200" imgH="3759200" progId="Excel.Chart.8">
                  <p:embed/>
                </p:oleObj>
              </mc:Choice>
              <mc:Fallback>
                <p:oleObj name="Γράφημα" r:id="rId8" imgW="6553200" imgH="3759200" progId="Excel.Char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14800"/>
                        <a:ext cx="3821113" cy="2189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Text Box 17">
            <a:extLst>
              <a:ext uri="{FF2B5EF4-FFF2-40B4-BE49-F238E27FC236}">
                <a16:creationId xmlns:a16="http://schemas.microsoft.com/office/drawing/2014/main" id="{EC751E1A-3A8C-DE8F-5CB2-464A042B2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26670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/>
              <a:t>65%</a:t>
            </a:r>
          </a:p>
        </p:txBody>
      </p:sp>
      <p:sp>
        <p:nvSpPr>
          <p:cNvPr id="17416" name="Text Box 18">
            <a:extLst>
              <a:ext uri="{FF2B5EF4-FFF2-40B4-BE49-F238E27FC236}">
                <a16:creationId xmlns:a16="http://schemas.microsoft.com/office/drawing/2014/main" id="{22A2A41C-CD6B-26C7-92FF-11C70BF1F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4384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>
                <a:solidFill>
                  <a:schemeClr val="bg1"/>
                </a:solidFill>
              </a:rPr>
              <a:t>35%</a:t>
            </a:r>
          </a:p>
        </p:txBody>
      </p:sp>
      <p:sp>
        <p:nvSpPr>
          <p:cNvPr id="17417" name="Text Box 19">
            <a:extLst>
              <a:ext uri="{FF2B5EF4-FFF2-40B4-BE49-F238E27FC236}">
                <a16:creationId xmlns:a16="http://schemas.microsoft.com/office/drawing/2014/main" id="{01E41C25-26EF-BEA6-E3CE-BBBB890F9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8100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/>
              <a:t>55%</a:t>
            </a:r>
          </a:p>
        </p:txBody>
      </p:sp>
      <p:sp>
        <p:nvSpPr>
          <p:cNvPr id="17418" name="Text Box 20">
            <a:extLst>
              <a:ext uri="{FF2B5EF4-FFF2-40B4-BE49-F238E27FC236}">
                <a16:creationId xmlns:a16="http://schemas.microsoft.com/office/drawing/2014/main" id="{45E6B1D0-887F-DA98-EB58-EC5019DED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7338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>
                <a:solidFill>
                  <a:schemeClr val="bg1"/>
                </a:solidFill>
              </a:rPr>
              <a:t>45%</a:t>
            </a:r>
          </a:p>
        </p:txBody>
      </p:sp>
      <p:sp>
        <p:nvSpPr>
          <p:cNvPr id="17419" name="Text Box 21">
            <a:extLst>
              <a:ext uri="{FF2B5EF4-FFF2-40B4-BE49-F238E27FC236}">
                <a16:creationId xmlns:a16="http://schemas.microsoft.com/office/drawing/2014/main" id="{F2399FAA-AAD4-E793-4456-C204DF20F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1054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/>
              <a:t>65%</a:t>
            </a:r>
          </a:p>
        </p:txBody>
      </p:sp>
      <p:sp>
        <p:nvSpPr>
          <p:cNvPr id="17420" name="Text Box 22">
            <a:extLst>
              <a:ext uri="{FF2B5EF4-FFF2-40B4-BE49-F238E27FC236}">
                <a16:creationId xmlns:a16="http://schemas.microsoft.com/office/drawing/2014/main" id="{460AF581-90AA-E0B7-03EC-381686A1C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8768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>
                <a:solidFill>
                  <a:schemeClr val="bg1"/>
                </a:solidFill>
              </a:rPr>
              <a:t>35%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99FF"/>
            </a:gs>
            <a:gs pos="50000">
              <a:schemeClr val="tx1"/>
            </a:gs>
            <a:gs pos="100000">
              <a:srgbClr val="339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5" name="Rectangle 9">
            <a:extLst>
              <a:ext uri="{FF2B5EF4-FFF2-40B4-BE49-F238E27FC236}">
                <a16:creationId xmlns:a16="http://schemas.microsoft.com/office/drawing/2014/main" id="{BFF29C68-733A-5CE4-C643-A498DCACB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>
                <a:solidFill>
                  <a:schemeClr val="bg1"/>
                </a:solidFill>
              </a:rPr>
              <a:t>ΕΡΩΤΗΣΕΙΣ ΠΡΟΣ ΜΑΘΗΤΕΣ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>
            <a:extLst>
              <a:ext uri="{FF2B5EF4-FFF2-40B4-BE49-F238E27FC236}">
                <a16:creationId xmlns:a16="http://schemas.microsoft.com/office/drawing/2014/main" id="{7B4721DC-BF7F-F5CF-E602-3EE651BFE0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l-GR" sz="4000">
                <a:solidFill>
                  <a:schemeClr val="tx1"/>
                </a:solidFill>
              </a:rPr>
              <a:t>Πιστεύετε ότι υπάρχουν αθλήματα κατάλληλα μόνο για αγόρια ή μόνο για κορίτσια;</a:t>
            </a:r>
          </a:p>
        </p:txBody>
      </p:sp>
      <p:graphicFrame>
        <p:nvGraphicFramePr>
          <p:cNvPr id="19459" name="Object 3">
            <a:extLst>
              <a:ext uri="{FF2B5EF4-FFF2-40B4-BE49-F238E27FC236}">
                <a16:creationId xmlns:a16="http://schemas.microsoft.com/office/drawing/2014/main" id="{CDEBB516-BF54-FBB9-CBEF-5AEA1F5C389C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914400" y="1981200"/>
          <a:ext cx="7391400" cy="414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2" imgW="7112000" imgH="4000500" progId="Excel.Chart.8">
                  <p:embed/>
                </p:oleObj>
              </mc:Choice>
              <mc:Fallback>
                <p:oleObj name="Γράφημα" r:id="rId2" imgW="7112000" imgH="4000500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81200"/>
                        <a:ext cx="7391400" cy="414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>
            <a:extLst>
              <a:ext uri="{FF2B5EF4-FFF2-40B4-BE49-F238E27FC236}">
                <a16:creationId xmlns:a16="http://schemas.microsoft.com/office/drawing/2014/main" id="{DCF43077-2E2B-537D-8195-1335193B5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l-GR" sz="4000">
                <a:solidFill>
                  <a:schemeClr val="tx1"/>
                </a:solidFill>
              </a:rPr>
              <a:t>Θα συμμετείχες σε μια ομάδα ποδοσφαίρου, μπαλέτου ή και στα δύο;</a:t>
            </a:r>
          </a:p>
        </p:txBody>
      </p:sp>
      <p:graphicFrame>
        <p:nvGraphicFramePr>
          <p:cNvPr id="20483" name="Object 3">
            <a:extLst>
              <a:ext uri="{FF2B5EF4-FFF2-40B4-BE49-F238E27FC236}">
                <a16:creationId xmlns:a16="http://schemas.microsoft.com/office/drawing/2014/main" id="{F45EB95D-F51B-BF08-3A0B-30CAC2AC16FC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533400" y="1981200"/>
          <a:ext cx="7772400" cy="398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2" imgW="7759700" imgH="3987800" progId="Excel.Chart.8">
                  <p:embed/>
                </p:oleObj>
              </mc:Choice>
              <mc:Fallback>
                <p:oleObj name="Γράφημα" r:id="rId2" imgW="7759700" imgH="3987800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81200"/>
                        <a:ext cx="7772400" cy="3983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C123EE4-1D5D-D73E-6B01-D05564D51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914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l-GR" sz="4000">
                <a:solidFill>
                  <a:schemeClr val="tx1"/>
                </a:solidFill>
              </a:rPr>
              <a:t>Ο Γυμναστής του σχολείου σου δίνει περισσότερη σημασία στα παιδιά με ανεπτυγμένες αθλητικές ικανότητες;</a:t>
            </a:r>
          </a:p>
        </p:txBody>
      </p:sp>
      <p:graphicFrame>
        <p:nvGraphicFramePr>
          <p:cNvPr id="21507" name="Object 3">
            <a:extLst>
              <a:ext uri="{FF2B5EF4-FFF2-40B4-BE49-F238E27FC236}">
                <a16:creationId xmlns:a16="http://schemas.microsoft.com/office/drawing/2014/main" id="{8AAC9725-52E8-68CA-A6EE-5D79BAE49EB0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990600" y="2647950"/>
          <a:ext cx="6934200" cy="397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2" imgW="6553200" imgH="3759200" progId="Excel.Chart.8">
                  <p:embed/>
                </p:oleObj>
              </mc:Choice>
              <mc:Fallback>
                <p:oleObj name="Γράφημα" r:id="rId2" imgW="6553200" imgH="3759200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647950"/>
                        <a:ext cx="6934200" cy="397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Text Box 5">
            <a:extLst>
              <a:ext uri="{FF2B5EF4-FFF2-40B4-BE49-F238E27FC236}">
                <a16:creationId xmlns:a16="http://schemas.microsoft.com/office/drawing/2014/main" id="{1061C403-313D-8711-116C-0DA0F8AFF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47244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/>
              <a:t>70%</a:t>
            </a:r>
          </a:p>
        </p:txBody>
      </p:sp>
      <p:sp>
        <p:nvSpPr>
          <p:cNvPr id="21509" name="Text Box 6">
            <a:extLst>
              <a:ext uri="{FF2B5EF4-FFF2-40B4-BE49-F238E27FC236}">
                <a16:creationId xmlns:a16="http://schemas.microsoft.com/office/drawing/2014/main" id="{E3D83009-D585-A0FE-C995-BC627A230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1148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>
                <a:solidFill>
                  <a:srgbClr val="00070C"/>
                </a:solidFill>
              </a:rPr>
              <a:t>30%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>
            <a:extLst>
              <a:ext uri="{FF2B5EF4-FFF2-40B4-BE49-F238E27FC236}">
                <a16:creationId xmlns:a16="http://schemas.microsoft.com/office/drawing/2014/main" id="{1D00EE97-1E72-1F63-3AB5-42E8D13406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l-GR" sz="4000">
                <a:solidFill>
                  <a:schemeClr val="tx1"/>
                </a:solidFill>
              </a:rPr>
              <a:t>Έχεις παρατηρήσει ποτέ το φαινόμενο υπέρβαρα παιδιά ή πολύ αδύνατα να μην συμμετέχουν στην Φ.Α.;</a:t>
            </a:r>
          </a:p>
        </p:txBody>
      </p:sp>
      <p:graphicFrame>
        <p:nvGraphicFramePr>
          <p:cNvPr id="22531" name="Object 6">
            <a:extLst>
              <a:ext uri="{FF2B5EF4-FFF2-40B4-BE49-F238E27FC236}">
                <a16:creationId xmlns:a16="http://schemas.microsoft.com/office/drawing/2014/main" id="{D4C1D67B-D70B-0B50-DC4B-3D4ECCB58F54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914400" y="2606675"/>
          <a:ext cx="7154863" cy="409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2" imgW="6553200" imgH="3759200" progId="Excel.Chart.8">
                  <p:embed/>
                </p:oleObj>
              </mc:Choice>
              <mc:Fallback>
                <p:oleObj name="Γράφημα" r:id="rId2" imgW="6553200" imgH="3759200" progId="Excel.Char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606675"/>
                        <a:ext cx="7154863" cy="409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 Box 7">
            <a:extLst>
              <a:ext uri="{FF2B5EF4-FFF2-40B4-BE49-F238E27FC236}">
                <a16:creationId xmlns:a16="http://schemas.microsoft.com/office/drawing/2014/main" id="{5B7922BD-1B63-4608-5294-DD0AF18EB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2672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>
                <a:solidFill>
                  <a:srgbClr val="000C14"/>
                </a:solidFill>
              </a:rPr>
              <a:t>75%</a:t>
            </a:r>
          </a:p>
        </p:txBody>
      </p:sp>
      <p:sp>
        <p:nvSpPr>
          <p:cNvPr id="22533" name="Text Box 8">
            <a:extLst>
              <a:ext uri="{FF2B5EF4-FFF2-40B4-BE49-F238E27FC236}">
                <a16:creationId xmlns:a16="http://schemas.microsoft.com/office/drawing/2014/main" id="{3D96239C-9989-EFCF-AC83-652B11C13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7338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/>
              <a:t>25%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1"/>
            </a:gs>
            <a:gs pos="50000">
              <a:srgbClr val="3366FF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EF730C35-47FD-0147-2486-91435C6FE3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ΕΡΩΤΗΣΕΙΣ ΠΡΟΣ ΑΘΛΗΤΕΣ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9655EBDC-D277-2754-83C5-1E6DD89CF7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 sz="3200">
                <a:solidFill>
                  <a:schemeClr val="tx1"/>
                </a:solidFill>
              </a:rPr>
              <a:t>Ο προπονητής σου προσπαθεί να αυξήσει τις επιδόσεις σε αθλητές με μειωμένες αθλητικές ικανότητες;</a:t>
            </a:r>
          </a:p>
        </p:txBody>
      </p:sp>
      <p:graphicFrame>
        <p:nvGraphicFramePr>
          <p:cNvPr id="24579" name="Object 5">
            <a:extLst>
              <a:ext uri="{FF2B5EF4-FFF2-40B4-BE49-F238E27FC236}">
                <a16:creationId xmlns:a16="http://schemas.microsoft.com/office/drawing/2014/main" id="{3C2C348B-BEEB-B36E-4578-78906F962781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617538" y="1600200"/>
          <a:ext cx="7908925" cy="453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2" imgW="6553200" imgH="3759200" progId="Excel.Chart.8">
                  <p:embed/>
                </p:oleObj>
              </mc:Choice>
              <mc:Fallback>
                <p:oleObj name="Γράφημα" r:id="rId2" imgW="6553200" imgH="3759200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38" y="1600200"/>
                        <a:ext cx="7908925" cy="453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Text Box 6">
            <a:extLst>
              <a:ext uri="{FF2B5EF4-FFF2-40B4-BE49-F238E27FC236}">
                <a16:creationId xmlns:a16="http://schemas.microsoft.com/office/drawing/2014/main" id="{E7671E65-F1B6-088B-0627-9DC28762A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6576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>
                <a:solidFill>
                  <a:srgbClr val="000C14"/>
                </a:solidFill>
              </a:rPr>
              <a:t>90%</a:t>
            </a:r>
          </a:p>
        </p:txBody>
      </p:sp>
      <p:sp>
        <p:nvSpPr>
          <p:cNvPr id="24581" name="Text Box 7">
            <a:extLst>
              <a:ext uri="{FF2B5EF4-FFF2-40B4-BE49-F238E27FC236}">
                <a16:creationId xmlns:a16="http://schemas.microsoft.com/office/drawing/2014/main" id="{FD96CF50-C02A-63E5-0A25-EF11EA940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8194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/>
              <a:t>10%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96544408-2586-AB79-E733-6B5CBBF4D9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 sz="3200">
                <a:solidFill>
                  <a:schemeClr val="tx1"/>
                </a:solidFill>
              </a:rPr>
              <a:t>-Πιστεύεις πως υπάρχουν φυλετικές διακρίσεις στον αθλητικό σου χώρο;</a:t>
            </a:r>
          </a:p>
        </p:txBody>
      </p:sp>
      <p:graphicFrame>
        <p:nvGraphicFramePr>
          <p:cNvPr id="25603" name="Object 6">
            <a:extLst>
              <a:ext uri="{FF2B5EF4-FFF2-40B4-BE49-F238E27FC236}">
                <a16:creationId xmlns:a16="http://schemas.microsoft.com/office/drawing/2014/main" id="{4DE9BA49-BB38-6363-E61A-27AE3D96FEEF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685800" y="1600200"/>
          <a:ext cx="7908925" cy="453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2" imgW="6553200" imgH="3759200" progId="Excel.Chart.8">
                  <p:embed/>
                </p:oleObj>
              </mc:Choice>
              <mc:Fallback>
                <p:oleObj name="Γράφημα" r:id="rId2" imgW="6553200" imgH="3759200" progId="Excel.Char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7908925" cy="453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 Box 7">
            <a:extLst>
              <a:ext uri="{FF2B5EF4-FFF2-40B4-BE49-F238E27FC236}">
                <a16:creationId xmlns:a16="http://schemas.microsoft.com/office/drawing/2014/main" id="{4365CCEB-C1A0-DD99-E41B-A0FCB3C08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4290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/>
              <a:t>65%</a:t>
            </a:r>
          </a:p>
        </p:txBody>
      </p:sp>
      <p:sp>
        <p:nvSpPr>
          <p:cNvPr id="25605" name="Text Box 8">
            <a:extLst>
              <a:ext uri="{FF2B5EF4-FFF2-40B4-BE49-F238E27FC236}">
                <a16:creationId xmlns:a16="http://schemas.microsoft.com/office/drawing/2014/main" id="{037551FB-DEEB-6F7E-22EC-31A221DFE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0480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>
                <a:solidFill>
                  <a:srgbClr val="000C14"/>
                </a:solidFill>
              </a:rPr>
              <a:t>35%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4D05662A-6301-2F94-E56F-F73B3114E2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 sz="4000">
                <a:solidFill>
                  <a:schemeClr val="tx1"/>
                </a:solidFill>
              </a:rPr>
              <a:t>Ο αθλητισμός συμβάλει στην επικράτηση της ισότητας; </a:t>
            </a:r>
          </a:p>
        </p:txBody>
      </p:sp>
      <p:graphicFrame>
        <p:nvGraphicFramePr>
          <p:cNvPr id="26627" name="Object 5">
            <a:extLst>
              <a:ext uri="{FF2B5EF4-FFF2-40B4-BE49-F238E27FC236}">
                <a16:creationId xmlns:a16="http://schemas.microsoft.com/office/drawing/2014/main" id="{C73D5635-FF2F-4C02-0990-0E91A15A001D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617538" y="1600200"/>
          <a:ext cx="7908925" cy="453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2" imgW="6553200" imgH="3759200" progId="Excel.Chart.8">
                  <p:embed/>
                </p:oleObj>
              </mc:Choice>
              <mc:Fallback>
                <p:oleObj name="Γράφημα" r:id="rId2" imgW="6553200" imgH="3759200" progId="Excel.Char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538" y="1600200"/>
                        <a:ext cx="7908925" cy="453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Text Box 6">
            <a:extLst>
              <a:ext uri="{FF2B5EF4-FFF2-40B4-BE49-F238E27FC236}">
                <a16:creationId xmlns:a16="http://schemas.microsoft.com/office/drawing/2014/main" id="{E781BC26-2C89-2528-4F65-8415901D1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6576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>
                <a:solidFill>
                  <a:srgbClr val="000C14"/>
                </a:solidFill>
              </a:rPr>
              <a:t>90%</a:t>
            </a:r>
          </a:p>
        </p:txBody>
      </p:sp>
      <p:sp>
        <p:nvSpPr>
          <p:cNvPr id="26629" name="Text Box 7">
            <a:extLst>
              <a:ext uri="{FF2B5EF4-FFF2-40B4-BE49-F238E27FC236}">
                <a16:creationId xmlns:a16="http://schemas.microsoft.com/office/drawing/2014/main" id="{D96A0082-5BB9-C0FC-C977-0DC1B7FA4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8194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/>
              <a:t>10%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66FF"/>
            </a:gs>
            <a:gs pos="50000">
              <a:schemeClr val="tx1"/>
            </a:gs>
            <a:gs pos="100000">
              <a:srgbClr val="3366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388B4DD-FEC0-D1A9-B153-EEE94C5A3D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l-GR" sz="4000">
                <a:solidFill>
                  <a:schemeClr val="bg1"/>
                </a:solidFill>
              </a:rPr>
              <a:t>ΕΡΩΤΗΣΕΙΣ ΠΡΟΣ ΚΑΘΗΓΗΤΕΣ ΦΥΣΙΚΗΣ ΑΓΩΓΗΣ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>
            <a:extLst>
              <a:ext uri="{FF2B5EF4-FFF2-40B4-BE49-F238E27FC236}">
                <a16:creationId xmlns:a16="http://schemas.microsoft.com/office/drawing/2014/main" id="{A0D87BDA-7CC5-72BC-EB84-33883A6273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l-GR" sz="4000"/>
              <a:t>Αντιμετωπίζετε διαφορετικά τους μαθητές που διαφέρουν ως προς την σωματική διάπλαση;</a:t>
            </a:r>
          </a:p>
        </p:txBody>
      </p:sp>
      <p:graphicFrame>
        <p:nvGraphicFramePr>
          <p:cNvPr id="28675" name="Object 3">
            <a:extLst>
              <a:ext uri="{FF2B5EF4-FFF2-40B4-BE49-F238E27FC236}">
                <a16:creationId xmlns:a16="http://schemas.microsoft.com/office/drawing/2014/main" id="{5D33ED88-D50C-FA08-DB29-6DE1A5C13A61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838200" y="2209800"/>
          <a:ext cx="7391400" cy="423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2" imgW="6553200" imgH="3759200" progId="Excel.Chart.8">
                  <p:embed/>
                </p:oleObj>
              </mc:Choice>
              <mc:Fallback>
                <p:oleObj name="Γράφημα" r:id="rId2" imgW="6553200" imgH="3759200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209800"/>
                        <a:ext cx="7391400" cy="423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036CAB0-242A-0D48-8979-FB4C6AFDA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l-GR" sz="3200"/>
              <a:t>Πιστεύετε ότι ο διαχωρισμός των μαθητών σε τμήματα με κριτήριο την αθλητική τους ικανότητα ( αρχάριοι-προχωρημένοι) θα έφερνε θετικά αποτελέσματα;</a:t>
            </a:r>
          </a:p>
        </p:txBody>
      </p:sp>
      <p:graphicFrame>
        <p:nvGraphicFramePr>
          <p:cNvPr id="29699" name="Object 3">
            <a:extLst>
              <a:ext uri="{FF2B5EF4-FFF2-40B4-BE49-F238E27FC236}">
                <a16:creationId xmlns:a16="http://schemas.microsoft.com/office/drawing/2014/main" id="{DBD08709-EE43-24D2-4CF2-F0C64796A872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762000" y="2406650"/>
          <a:ext cx="7772400" cy="445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2" imgW="6553200" imgH="3759200" progId="Excel.Chart.8">
                  <p:embed/>
                </p:oleObj>
              </mc:Choice>
              <mc:Fallback>
                <p:oleObj name="Γράφημα" r:id="rId2" imgW="6553200" imgH="3759200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406650"/>
                        <a:ext cx="7772400" cy="4451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55E28A24-8C69-D47F-43D1-39A652106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l-GR" sz="3200"/>
              <a:t>Έχετε συναντήσει ποτέ το φαινόμενο μαθητές να μην συμμετέχουν στην Φυσική Αγωγή επειδή θεωρούν τον εαυτό τους λιγότερο ικανό από τους άλλους;</a:t>
            </a:r>
          </a:p>
        </p:txBody>
      </p:sp>
      <p:graphicFrame>
        <p:nvGraphicFramePr>
          <p:cNvPr id="30723" name="Object 3">
            <a:extLst>
              <a:ext uri="{FF2B5EF4-FFF2-40B4-BE49-F238E27FC236}">
                <a16:creationId xmlns:a16="http://schemas.microsoft.com/office/drawing/2014/main" id="{E3E5271A-2365-BA3A-327A-34648161C78D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838200" y="2286000"/>
          <a:ext cx="7543800" cy="432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2" imgW="6553200" imgH="3759200" progId="Excel.Chart.8">
                  <p:embed/>
                </p:oleObj>
              </mc:Choice>
              <mc:Fallback>
                <p:oleObj name="Γράφημα" r:id="rId2" imgW="6553200" imgH="3759200" progId="Excel.Char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286000"/>
                        <a:ext cx="7543800" cy="432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EC2D1091-B9E0-BDC0-4F07-957A5F52D0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/>
          <a:p>
            <a:pPr marL="838200" indent="-838200" eaLnBrk="1" hangingPunct="1">
              <a:defRPr/>
            </a:pPr>
            <a:r>
              <a:rPr lang="el-GR" altLang="el-GR" sz="3200"/>
              <a:t>Δίνετε περισσότερη σημασία στους μαθητές που έχουν ανεπτυγμένες αθλητικές ικανότητες;</a:t>
            </a:r>
            <a:br>
              <a:rPr lang="el-GR" altLang="el-GR" sz="3200"/>
            </a:br>
            <a:endParaRPr lang="el-GR" altLang="el-GR" sz="3200"/>
          </a:p>
        </p:txBody>
      </p:sp>
      <p:graphicFrame>
        <p:nvGraphicFramePr>
          <p:cNvPr id="31747" name="Object 7">
            <a:extLst>
              <a:ext uri="{FF2B5EF4-FFF2-40B4-BE49-F238E27FC236}">
                <a16:creationId xmlns:a16="http://schemas.microsoft.com/office/drawing/2014/main" id="{6A0F7619-8E5F-4724-8095-72E54E28D12B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685800" y="2286000"/>
          <a:ext cx="7612063" cy="436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2" imgW="6553200" imgH="3759200" progId="Excel.Chart.8">
                  <p:embed/>
                </p:oleObj>
              </mc:Choice>
              <mc:Fallback>
                <p:oleObj name="Γράφημα" r:id="rId2" imgW="6553200" imgH="3759200" progId="Excel.Char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286000"/>
                        <a:ext cx="7612063" cy="436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3567FFC-BC15-E790-0EDF-1A73BD8879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l-GR" altLang="el-GR" sz="3200"/>
              <a:t>Τα παιδιά που προέρχονται από χαμηλά εισοδηματικές τάξεις δεν έχουν μεγάλη ευχέρεια στο να συμμετέχουν σε αθλητικά σωματεία.</a:t>
            </a:r>
          </a:p>
        </p:txBody>
      </p:sp>
      <p:graphicFrame>
        <p:nvGraphicFramePr>
          <p:cNvPr id="32771" name="Object 4">
            <a:extLst>
              <a:ext uri="{FF2B5EF4-FFF2-40B4-BE49-F238E27FC236}">
                <a16:creationId xmlns:a16="http://schemas.microsoft.com/office/drawing/2014/main" id="{B412E840-4738-13C1-7A14-FCDBD4EC39F0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1295400" y="2514600"/>
          <a:ext cx="6934200" cy="3973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Γράφημα" r:id="rId2" imgW="6553200" imgH="3759200" progId="Excel.Chart.8">
                  <p:embed/>
                </p:oleObj>
              </mc:Choice>
              <mc:Fallback>
                <p:oleObj name="Γράφημα" r:id="rId2" imgW="6553200" imgH="3759200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514600"/>
                        <a:ext cx="6934200" cy="3973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2" name="Text Box 6">
            <a:extLst>
              <a:ext uri="{FF2B5EF4-FFF2-40B4-BE49-F238E27FC236}">
                <a16:creationId xmlns:a16="http://schemas.microsoft.com/office/drawing/2014/main" id="{FFDB9058-9704-16F0-AC35-8A605718D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191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/>
              <a:t>67%</a:t>
            </a:r>
          </a:p>
        </p:txBody>
      </p:sp>
      <p:sp>
        <p:nvSpPr>
          <p:cNvPr id="32773" name="Text Box 7">
            <a:extLst>
              <a:ext uri="{FF2B5EF4-FFF2-40B4-BE49-F238E27FC236}">
                <a16:creationId xmlns:a16="http://schemas.microsoft.com/office/drawing/2014/main" id="{249FFE9F-9765-16F1-1CD2-61D61F660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810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altLang="el-GR">
                <a:solidFill>
                  <a:srgbClr val="000C14"/>
                </a:solidFill>
              </a:rPr>
              <a:t>33%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7F1257E-C87F-B296-537C-4F8D12BB6F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/>
              <a:t>ΣΥΜΠΕΡΑΣΜΑΤΑ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0E56E18C-4F5C-76B5-6D16-5E87B5251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v"/>
              <a:defRPr/>
            </a:pPr>
            <a:r>
              <a:rPr lang="el-GR" altLang="el-GR"/>
              <a:t>Η πλειοψηφία  μαθητών και Καθηγητών θεωρούν ότι υπάρχουν ανισότητες στη Φ.Α.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el-GR" altLang="el-GR"/>
              <a:t>Η νοοτροπία περί ανδρικών και γυναικείων αθλημάτων εξακολουθεί να υφίσταται.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el-GR" altLang="el-GR"/>
              <a:t>Η συμπεριφορά του Γυμναστή είναι κοινή σε όλους ανεξάρτητα από το επίπεδο της αθλητικής τους ικανότητας.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endParaRPr lang="el-GR" altLang="el-G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>
            <a:extLst>
              <a:ext uri="{FF2B5EF4-FFF2-40B4-BE49-F238E27FC236}">
                <a16:creationId xmlns:a16="http://schemas.microsoft.com/office/drawing/2014/main" id="{4C3D0679-9802-E163-05EF-24302D0685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v"/>
              <a:defRPr/>
            </a:pPr>
            <a:r>
              <a:rPr lang="el-GR" altLang="el-GR"/>
              <a:t>Η σωματική διάπλαση επηρεάζει την συμμετοχή στο μάθημα της Φ.Α. και την συμπεριφορά του Καθηγητή.</a:t>
            </a:r>
          </a:p>
          <a:p>
            <a:pPr eaLnBrk="1" hangingPunct="1">
              <a:buFont typeface="Wingdings" pitchFamily="2" charset="2"/>
              <a:buChar char="v"/>
              <a:defRPr/>
            </a:pPr>
            <a:r>
              <a:rPr lang="el-GR" altLang="el-GR"/>
              <a:t>Η οικονομική ευχέρεια σύμφωνα με τους ερωτηθέντες δεν επηρεάζει την συμμετοχή σε αθλητικό σωματείο.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l-GR" altLang="el-GR"/>
          </a:p>
          <a:p>
            <a:pPr eaLnBrk="1" hangingPunct="1">
              <a:buFont typeface="Wingdings" pitchFamily="2" charset="2"/>
              <a:buChar char="v"/>
              <a:defRPr/>
            </a:pPr>
            <a:endParaRPr lang="el-GR" altLang="el-GR"/>
          </a:p>
          <a:p>
            <a:pPr eaLnBrk="1" hangingPunct="1">
              <a:buFont typeface="Wingdings" pitchFamily="2" charset="2"/>
              <a:buChar char="v"/>
              <a:defRPr/>
            </a:pPr>
            <a:endParaRPr lang="el-GR" altLang="el-G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DA179FCE-F2B8-7688-F032-73DA7DFE5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 sz="4000"/>
              <a:t>Προτάσεις Καθηγητών και Μαθητών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96C831A9-A956-6A75-C3F9-6A0224E9F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 sz="2800"/>
              <a:t>Κοινή στάση και συμπεριφορά προς όλους τους μαθητές κι ευκαιρίες για βελτίωση όλων.</a:t>
            </a:r>
          </a:p>
          <a:p>
            <a:pPr eaLnBrk="1" hangingPunct="1">
              <a:defRPr/>
            </a:pPr>
            <a:r>
              <a:rPr lang="el-GR" altLang="el-GR" sz="2800"/>
              <a:t>Κλιμάκωση των ασκήσεων ώστε να τα καταφέρνουν όλοι </a:t>
            </a:r>
          </a:p>
          <a:p>
            <a:pPr eaLnBrk="1" hangingPunct="1">
              <a:defRPr/>
            </a:pPr>
            <a:r>
              <a:rPr lang="el-GR" altLang="el-GR" sz="2800"/>
              <a:t>Χωρισμός των παιδιών σε ομοιόμορφες ομάδες  </a:t>
            </a:r>
          </a:p>
          <a:p>
            <a:pPr eaLnBrk="1" hangingPunct="1">
              <a:defRPr/>
            </a:pPr>
            <a:r>
              <a:rPr lang="el-GR" altLang="el-GR" sz="2800"/>
              <a:t>Οι γυμναστές μέσω της Φ.Α. προσπαθούν να κατανοήσουν τα παιδιά τις αξίες του σεβασμού στον άλλο, ομαδικότητας και της ισότητας.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EB65AD0-6CCC-C587-BA56-65B64D3587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altLang="el-GR"/>
              <a:t>Οι συμμετέχοντες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3B50DA0-A6C2-251F-7622-BC0BB9D339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l-GR"/>
              <a:t>………</a:t>
            </a:r>
            <a:endParaRPr lang="el-GR" altLang="el-GR" dirty="0"/>
          </a:p>
        </p:txBody>
      </p:sp>
      <p:sp>
        <p:nvSpPr>
          <p:cNvPr id="36868" name="WordArt 4" descr="Χαρτοσακούλα">
            <a:extLst>
              <a:ext uri="{FF2B5EF4-FFF2-40B4-BE49-F238E27FC236}">
                <a16:creationId xmlns:a16="http://schemas.microsoft.com/office/drawing/2014/main" id="{A1259C7D-7182-89FA-3DB2-758B6DCEEAF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8600" y="5334000"/>
            <a:ext cx="4219575" cy="992188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Left">
                <a:rot lat="0" lon="20519997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  <a:contourClr>
                <a:srgbClr val="FFFFFF"/>
              </a:contourClr>
            </a:sp3d>
          </a:bodyPr>
          <a:lstStyle/>
          <a:p>
            <a:pPr algn="ctr"/>
            <a:r>
              <a:rPr lang="el-GR" sz="3600" kern="1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Arial Black" panose="020B0604020202020204" pitchFamily="34" charset="0"/>
                <a:cs typeface="Arial Black" panose="020B0604020202020204" pitchFamily="34" charset="0"/>
              </a:rPr>
              <a:t>ΕΥΧΑΡΙΣΤΟΥΜΕ!</a:t>
            </a:r>
            <a:endParaRPr lang="en-GR" sz="3600" kern="1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Ισορροπία">
  <a:themeElements>
    <a:clrScheme name="Ισορροπία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Ισορροπία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Ισορροπία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Ισορροπία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Ισορροπία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Ισορροπία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Ισορροπία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Ισορροπία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Ισορροπία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Ισορροπία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Ισορροπία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Έκλειψη">
  <a:themeElements>
    <a:clrScheme name="Έκλειψη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Έκλειψη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Έκλειψη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Έκλειψη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Έκλειψη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Έκλειψη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Έκλειψη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Έκλειψη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Έκλειψη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Έκλειψη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Έκλειψη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Έκλειψη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Κυματάκι">
  <a:themeElements>
    <a:clrScheme name="Κυματάκι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Κυματάκ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Κυματάκι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Κυματάκι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Κυματάκι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Κυματάκι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Κυματάκι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Κυματάκι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Κυματάκι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Κυματάκι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Κυματάκι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Υδρόγειος">
  <a:themeElements>
    <a:clrScheme name="Υδρόγειος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Υδρόγειος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Υδρόγειος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Υδρόγειος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Υδρόγειος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Υδρόγειος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Υδρόγειος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Υδρόγειος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Υδρόγειος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Υδρόγειος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381</TotalTime>
  <Words>577</Words>
  <Application>Microsoft Macintosh PowerPoint</Application>
  <PresentationFormat>On-screen Show (4:3)</PresentationFormat>
  <Paragraphs>74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Tahoma</vt:lpstr>
      <vt:lpstr>Arial</vt:lpstr>
      <vt:lpstr>Wingdings</vt:lpstr>
      <vt:lpstr>Calibri</vt:lpstr>
      <vt:lpstr>Verdana</vt:lpstr>
      <vt:lpstr>Ισορροπία</vt:lpstr>
      <vt:lpstr>Έκλειψη</vt:lpstr>
      <vt:lpstr>Κυματάκι</vt:lpstr>
      <vt:lpstr>Υδρόγειος</vt:lpstr>
      <vt:lpstr>Γράφημα του Microsoft Graph</vt:lpstr>
      <vt:lpstr>Γράφημα του Microsoft Office Excel</vt:lpstr>
      <vt:lpstr>Παιδαγωγική της Φυσικής Αγωγής  -Διδάσκων: Παπαϊωάννου Χ.  </vt:lpstr>
      <vt:lpstr>PowerPoint Presentation</vt:lpstr>
      <vt:lpstr>Πανεπιστήμιο Θεσσαλίας Τμήμα Επιστήμης Φυσικής Αγωγής &amp; Αθλητισμού</vt:lpstr>
      <vt:lpstr>ΤΟ ΠΡΟΒΛΗΜΑ</vt:lpstr>
      <vt:lpstr>PowerPoint Presentation</vt:lpstr>
      <vt:lpstr>PowerPoint Presentation</vt:lpstr>
      <vt:lpstr>PowerPoint Presentation</vt:lpstr>
      <vt:lpstr>ΜΕΘΟΔΟΣ</vt:lpstr>
      <vt:lpstr>Θεωρείτε ότι υπάρχουν ανισότητες στο μάθημα της Φ.Α.;</vt:lpstr>
      <vt:lpstr>ΕΡΩΤΗΣΕΙΣ ΠΡΟΣ ΜΑΘΗΤΕΣ</vt:lpstr>
      <vt:lpstr>Πιστεύετε ότι υπάρχουν αθλήματα κατάλληλα μόνο για αγόρια ή μόνο για κορίτσια;</vt:lpstr>
      <vt:lpstr>Θα συμμετείχες σε μια ομάδα ποδοσφαίρου, μπαλέτου ή και στα δύο;</vt:lpstr>
      <vt:lpstr>Ο Γυμναστής του σχολείου σου δίνει περισσότερη σημασία στα παιδιά με ανεπτυγμένες αθλητικές ικανότητες;</vt:lpstr>
      <vt:lpstr>Έχεις παρατηρήσει ποτέ το φαινόμενο υπέρβαρα παιδιά ή πολύ αδύνατα να μην συμμετέχουν στην Φ.Α.;</vt:lpstr>
      <vt:lpstr>ΕΡΩΤΗΣΕΙΣ ΠΡΟΣ ΑΘΛΗΤΕΣ</vt:lpstr>
      <vt:lpstr>Ο προπονητής σου προσπαθεί να αυξήσει τις επιδόσεις σε αθλητές με μειωμένες αθλητικές ικανότητες;</vt:lpstr>
      <vt:lpstr>-Πιστεύεις πως υπάρχουν φυλετικές διακρίσεις στον αθλητικό σου χώρο;</vt:lpstr>
      <vt:lpstr>Ο αθλητισμός συμβάλει στην επικράτηση της ισότητας; </vt:lpstr>
      <vt:lpstr>ΕΡΩΤΗΣΕΙΣ ΠΡΟΣ ΚΑΘΗΓΗΤΕΣ ΦΥΣΙΚΗΣ ΑΓΩΓΗΣ</vt:lpstr>
      <vt:lpstr>Αντιμετωπίζετε διαφορετικά τους μαθητές που διαφέρουν ως προς την σωματική διάπλαση;</vt:lpstr>
      <vt:lpstr>Πιστεύετε ότι ο διαχωρισμός των μαθητών σε τμήματα με κριτήριο την αθλητική τους ικανότητα ( αρχάριοι-προχωρημένοι) θα έφερνε θετικά αποτελέσματα;</vt:lpstr>
      <vt:lpstr>Έχετε συναντήσει ποτέ το φαινόμενο μαθητές να μην συμμετέχουν στην Φυσική Αγωγή επειδή θεωρούν τον εαυτό τους λιγότερο ικανό από τους άλλους;</vt:lpstr>
      <vt:lpstr>Δίνετε περισσότερη σημασία στους μαθητές που έχουν ανεπτυγμένες αθλητικές ικανότητες; </vt:lpstr>
      <vt:lpstr>Τα παιδιά που προέρχονται από χαμηλά εισοδηματικές τάξεις δεν έχουν μεγάλη ευχέρεια στο να συμμετέχουν σε αθλητικά σωματεία.</vt:lpstr>
      <vt:lpstr>ΣΥΜΠΕΡΑΣΜΑΤΑ</vt:lpstr>
      <vt:lpstr>PowerPoint Presentation</vt:lpstr>
      <vt:lpstr>Προτάσεις Καθηγητών και Μαθητών</vt:lpstr>
      <vt:lpstr>Οι συμμετέχοντες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LOULES GEORGIOS</cp:lastModifiedBy>
  <cp:revision>20</cp:revision>
  <cp:lastPrinted>1601-01-01T00:00:00Z</cp:lastPrinted>
  <dcterms:created xsi:type="dcterms:W3CDTF">1601-01-01T00:00:00Z</dcterms:created>
  <dcterms:modified xsi:type="dcterms:W3CDTF">2026-09-17T06:20:31Z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