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8" r:id="rId2"/>
    <p:sldId id="259" r:id="rId3"/>
    <p:sldId id="264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6" autoAdjust="0"/>
    <p:restoredTop sz="94660"/>
  </p:normalViewPr>
  <p:slideViewPr>
    <p:cSldViewPr snapToGrid="0">
      <p:cViewPr varScale="1">
        <p:scale>
          <a:sx n="72" d="100"/>
          <a:sy n="72" d="100"/>
        </p:scale>
        <p:origin x="67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20BB3-3CCB-4FE5-991B-82F6BCB48AF3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46DE6-3336-457D-A091-FA20AC1C5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24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391AB-F383-4237-A071-AD1C6E924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6636DA-4FDE-4B32-8CCE-37EFA3E75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87932-8FF0-4DF1-A776-9A3CE3761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95F3-B757-4FAF-98AA-EDA7D148548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8FAB8-C9F1-4DBB-B355-D8DEE3706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490E3-D8E8-4766-9104-14009BF5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901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BC967-18DB-4664-9B4D-06177FB94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7174-64B4-4D8F-BF44-3DD1F66CA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D83D3-86C4-482F-A2DC-B4C55DBF3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95F3-B757-4FAF-98AA-EDA7D148548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05BE2-6C23-4CB4-A63E-457E635BF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97965-24FE-4C07-BE16-69AE43995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68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3394D-04EF-440C-B08B-114464B31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EBE3F6-F021-4D6B-8B0D-EF74D7461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6233C-6806-4593-91C0-CF4ECD84A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95F3-B757-4FAF-98AA-EDA7D148548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A761E-2D3A-4397-A82C-2F3B981DE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97E71-B59F-4260-B01B-2B7CEB089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326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4DFCB-DD40-4637-9CAB-2BAF24231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4065F-4B44-4622-98EE-166F936489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F1249-B890-4466-9E24-84A2490700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0FA9B4-D282-452F-B78A-FF5873ACF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95F3-B757-4FAF-98AA-EDA7D148548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9B0F13-A139-4B66-9544-16480800F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791D0-EC30-4D8C-8764-475D8DB34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02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3AA7D-15D2-4D5F-B1C4-501073416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80A0E-25B9-4E8E-8B0D-201E1C564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89B111-0CA0-47CD-9F0B-DBCBA3AE3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F0E02D-3176-4B85-ACB6-721F268274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7D9317-BBE1-4F36-82FE-E348F6F18A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37DDCB-69F8-49FA-A111-C8AB27138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95F3-B757-4FAF-98AA-EDA7D148548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18B0CD-1F68-412E-9232-F267114C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9B21FC-12CC-472D-BC38-EF413158C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143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F51AB-8384-4E67-914C-B39484AD2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909660-3861-4545-BF68-9ED039B5D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95F3-B757-4FAF-98AA-EDA7D148548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DD5392-AC3A-4EAF-ADE6-B6CF4B50A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79880-BF48-4F4D-B8B3-4E99FC415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89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F98E25-CF37-4F73-9E22-210238167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95F3-B757-4FAF-98AA-EDA7D148548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D7A0E1-38AB-4FDA-8EC1-2D7617909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8E424-5A91-4557-9ADF-4A9422A06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0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BB935-0427-44CC-A384-333EAD831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9DCF6-55CF-43EE-B135-BFC4B4D40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7538E-A112-4E8F-A445-1A06B0C35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30D413-9505-4ED8-BFF1-5141BE9EE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95F3-B757-4FAF-98AA-EDA7D148548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0815B0-4528-4FA2-8472-8F19C0F16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C9FCEF-4406-4552-BFE4-6DA376135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63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CE22C-69D4-49EC-8858-787B3C67B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6A4341-3C0B-4025-AE17-8F0F8FABF5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5FF01-E0B6-419C-ABCC-70844E4EA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501218-FFD7-4F25-B220-F5DE5F706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95F3-B757-4FAF-98AA-EDA7D148548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87CBFB-34A6-49D8-A1D2-45DF38876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726A4-D33A-486A-B120-648AF3D8B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43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B8678-553E-4A5B-8CFE-5DB358BDF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3AF303-1F73-4575-83E6-561589F16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6EC56-7DCF-400D-A871-C26291EB1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95F3-B757-4FAF-98AA-EDA7D148548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AC5B-7C77-4F8C-ADB0-8D208A2EB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F48AF-AB8F-4DD2-BC77-7E2F42AD3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17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ED820-BFE6-41B5-8064-984037A999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A27FEA-5359-474A-B4F8-FF510DD74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DD33D-563C-4B8C-B8C1-625FF5C5B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95F3-B757-4FAF-98AA-EDA7D148548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71877-89FD-46BE-832F-C5660A556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E675F-CC4D-48CF-90C8-53829EE08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621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07C8C3-4165-4353-ABF2-492454AF9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AA46A-3C66-4E4A-9907-225E50ABB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F8214-A11A-4309-9D51-44F35987D1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495F3-B757-4FAF-98AA-EDA7D148548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334EB-8260-4F13-9553-5A8593D9DC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1EF96-E028-4E68-864E-9B77CF9F2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939C1-24D7-49E9-A58A-796036520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7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lang="en-US" sz="7200" dirty="0"/>
              <a:t>Python dictionaries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r>
              <a:rPr lang="el-GR" sz="2800" dirty="0"/>
              <a:t>Άσκηση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3123045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CB50C-E05E-1004-1EB2-EC256810A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l-GR" dirty="0"/>
              <a:t>Εκφώνηση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EAFD3E0-9542-E041-ED5B-08F4C583C6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89690"/>
            <a:ext cx="10515600" cy="4223209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98375" rIns="0" bIns="198375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l-GR" altLang="el-GR" sz="2400" b="1" dirty="0"/>
              <a:t>Στόχος: </a:t>
            </a:r>
          </a:p>
          <a:p>
            <a:pPr lvl="1"/>
            <a:r>
              <a:rPr lang="el-GR" altLang="el-GR" sz="2000" dirty="0"/>
              <a:t>Δημιουργήστε ένα βιβλίο επαφών χρησιμοποιώντας ένα λεξικό.</a:t>
            </a:r>
            <a:endParaRPr lang="el-GR" altLang="el-GR" sz="2000" b="1" dirty="0"/>
          </a:p>
          <a:p>
            <a:r>
              <a:rPr lang="el-GR" altLang="el-GR" sz="2400" b="1" dirty="0"/>
              <a:t>Περιγραφή:</a:t>
            </a:r>
          </a:p>
          <a:p>
            <a:pPr lvl="1"/>
            <a:r>
              <a:rPr lang="el-GR" altLang="el-GR" sz="2000" dirty="0"/>
              <a:t>Θα πρέπει να δημιουργηθεί ένα λεξικό όπου κάθε κλειδί είναι το όνομα ενός ατόμου (συμβολοσειρά) και η τιμή είναι ένα άλλο λεξικό που περιέχει λεπτομέρειες όπως «αριθμός τηλεφώνου» και «email».
Εφαρμόστε τις ακόλουθες λειτουργίες:</a:t>
            </a:r>
          </a:p>
          <a:p>
            <a:pPr lvl="2"/>
            <a:r>
              <a:rPr lang="el-GR" altLang="el-GR" sz="1600" dirty="0" err="1"/>
              <a:t>add_contact</a:t>
            </a:r>
            <a:r>
              <a:rPr lang="el-GR" altLang="el-GR" sz="1600" dirty="0"/>
              <a:t>(</a:t>
            </a:r>
            <a:r>
              <a:rPr lang="el-GR" altLang="el-GR" sz="1600" dirty="0" err="1"/>
              <a:t>name</a:t>
            </a:r>
            <a:r>
              <a:rPr lang="el-GR" altLang="el-GR" sz="1600" dirty="0"/>
              <a:t>, </a:t>
            </a:r>
            <a:r>
              <a:rPr lang="el-GR" altLang="el-GR" sz="1600" dirty="0" err="1"/>
              <a:t>phone</a:t>
            </a:r>
            <a:r>
              <a:rPr lang="el-GR" altLang="el-GR" sz="1600" dirty="0"/>
              <a:t>, email): </a:t>
            </a:r>
            <a:r>
              <a:rPr lang="el-GR" altLang="el-GR" sz="1600" dirty="0" err="1"/>
              <a:t>Adds</a:t>
            </a:r>
            <a:r>
              <a:rPr lang="el-GR" altLang="el-GR" sz="1600" dirty="0"/>
              <a:t> a new </a:t>
            </a:r>
            <a:r>
              <a:rPr lang="el-GR" altLang="el-GR" sz="1600" dirty="0" err="1"/>
              <a:t>contact</a:t>
            </a:r>
            <a:r>
              <a:rPr lang="el-GR" altLang="el-GR" sz="1600" dirty="0"/>
              <a:t> with the </a:t>
            </a:r>
            <a:r>
              <a:rPr lang="el-GR" altLang="el-GR" sz="1600" dirty="0" err="1"/>
              <a:t>given</a:t>
            </a:r>
            <a:r>
              <a:rPr lang="el-GR" altLang="el-GR" sz="1600" dirty="0"/>
              <a:t> </a:t>
            </a:r>
            <a:r>
              <a:rPr lang="el-GR" altLang="el-GR" sz="1600" dirty="0" err="1"/>
              <a:t>details</a:t>
            </a:r>
            <a:r>
              <a:rPr lang="el-GR" altLang="el-GR" sz="1600" dirty="0"/>
              <a:t>. </a:t>
            </a:r>
            <a:r>
              <a:rPr lang="el-GR" altLang="el-GR" sz="1600" dirty="0" err="1"/>
              <a:t>If</a:t>
            </a:r>
            <a:r>
              <a:rPr lang="el-GR" altLang="el-GR" sz="1600" dirty="0"/>
              <a:t> the </a:t>
            </a:r>
            <a:r>
              <a:rPr lang="el-GR" altLang="el-GR" sz="1600" dirty="0" err="1"/>
              <a:t>contact</a:t>
            </a:r>
            <a:r>
              <a:rPr lang="el-GR" altLang="el-GR" sz="1600" dirty="0"/>
              <a:t> </a:t>
            </a:r>
            <a:r>
              <a:rPr lang="el-GR" altLang="el-GR" sz="1600" dirty="0" err="1"/>
              <a:t>already</a:t>
            </a:r>
            <a:r>
              <a:rPr lang="el-GR" altLang="el-GR" sz="1600" dirty="0"/>
              <a:t> </a:t>
            </a:r>
            <a:r>
              <a:rPr lang="el-GR" altLang="el-GR" sz="1600" dirty="0" err="1"/>
              <a:t>exists</a:t>
            </a:r>
            <a:r>
              <a:rPr lang="el-GR" altLang="el-GR" sz="1600" dirty="0"/>
              <a:t>, it </a:t>
            </a:r>
            <a:r>
              <a:rPr lang="el-GR" altLang="el-GR" sz="1600" dirty="0" err="1"/>
              <a:t>updates</a:t>
            </a:r>
            <a:r>
              <a:rPr lang="el-GR" altLang="el-GR" sz="1600" dirty="0"/>
              <a:t> the </a:t>
            </a:r>
            <a:r>
              <a:rPr lang="el-GR" altLang="el-GR" sz="1600" dirty="0" err="1"/>
              <a:t>details</a:t>
            </a:r>
            <a:r>
              <a:rPr lang="el-GR" altLang="el-GR" sz="1600" dirty="0"/>
              <a:t>.</a:t>
            </a:r>
          </a:p>
          <a:p>
            <a:pPr lvl="2"/>
            <a:r>
              <a:rPr lang="el-GR" altLang="el-GR" sz="1600" dirty="0" err="1"/>
              <a:t>remove_contact</a:t>
            </a:r>
            <a:r>
              <a:rPr lang="el-GR" altLang="el-GR" sz="1600" dirty="0"/>
              <a:t>(</a:t>
            </a:r>
            <a:r>
              <a:rPr lang="el-GR" altLang="el-GR" sz="1600" dirty="0" err="1"/>
              <a:t>name</a:t>
            </a:r>
            <a:r>
              <a:rPr lang="el-GR" altLang="el-GR" sz="1600" dirty="0"/>
              <a:t>): </a:t>
            </a:r>
            <a:r>
              <a:rPr lang="el-GR" altLang="el-GR" sz="1600" dirty="0" err="1"/>
              <a:t>Removes</a:t>
            </a:r>
            <a:r>
              <a:rPr lang="el-GR" altLang="el-GR" sz="1600" dirty="0"/>
              <a:t> a </a:t>
            </a:r>
            <a:r>
              <a:rPr lang="el-GR" altLang="el-GR" sz="1600" dirty="0" err="1"/>
              <a:t>contact</a:t>
            </a:r>
            <a:r>
              <a:rPr lang="el-GR" altLang="el-GR" sz="1600" dirty="0"/>
              <a:t> from the </a:t>
            </a:r>
            <a:r>
              <a:rPr lang="el-GR" altLang="el-GR" sz="1600" dirty="0" err="1"/>
              <a:t>contact</a:t>
            </a:r>
            <a:r>
              <a:rPr lang="el-GR" altLang="el-GR" sz="1600" dirty="0"/>
              <a:t> </a:t>
            </a:r>
            <a:r>
              <a:rPr lang="el-GR" altLang="el-GR" sz="1600" dirty="0" err="1"/>
              <a:t>book</a:t>
            </a:r>
            <a:r>
              <a:rPr lang="el-GR" altLang="el-GR" sz="1600" dirty="0"/>
              <a:t>.</a:t>
            </a:r>
          </a:p>
          <a:p>
            <a:pPr lvl="2"/>
            <a:r>
              <a:rPr lang="el-GR" altLang="el-GR" sz="1600" dirty="0" err="1"/>
              <a:t>update_contact</a:t>
            </a:r>
            <a:r>
              <a:rPr lang="el-GR" altLang="el-GR" sz="1600" dirty="0"/>
              <a:t>(</a:t>
            </a:r>
            <a:r>
              <a:rPr lang="el-GR" altLang="el-GR" sz="1600" dirty="0" err="1"/>
              <a:t>name</a:t>
            </a:r>
            <a:r>
              <a:rPr lang="el-GR" altLang="el-GR" sz="1600" dirty="0"/>
              <a:t>, </a:t>
            </a:r>
            <a:r>
              <a:rPr lang="el-GR" altLang="el-GR" sz="1600" dirty="0" err="1"/>
              <a:t>phone</a:t>
            </a:r>
            <a:r>
              <a:rPr lang="el-GR" altLang="el-GR" sz="1600" dirty="0"/>
              <a:t>, email): </a:t>
            </a:r>
            <a:r>
              <a:rPr lang="el-GR" altLang="el-GR" sz="1600" dirty="0" err="1"/>
              <a:t>Updates</a:t>
            </a:r>
            <a:r>
              <a:rPr lang="el-GR" altLang="el-GR" sz="1600" dirty="0"/>
              <a:t> the </a:t>
            </a:r>
            <a:r>
              <a:rPr lang="el-GR" altLang="el-GR" sz="1600" dirty="0" err="1"/>
              <a:t>details</a:t>
            </a:r>
            <a:r>
              <a:rPr lang="el-GR" altLang="el-GR" sz="1600" dirty="0"/>
              <a:t> of </a:t>
            </a:r>
            <a:r>
              <a:rPr lang="el-GR" altLang="el-GR" sz="1600" dirty="0" err="1"/>
              <a:t>an</a:t>
            </a:r>
            <a:r>
              <a:rPr lang="el-GR" altLang="el-GR" sz="1600" dirty="0"/>
              <a:t> </a:t>
            </a:r>
            <a:r>
              <a:rPr lang="el-GR" altLang="el-GR" sz="1600" dirty="0" err="1"/>
              <a:t>existing</a:t>
            </a:r>
            <a:r>
              <a:rPr lang="el-GR" altLang="el-GR" sz="1600" dirty="0"/>
              <a:t> </a:t>
            </a:r>
            <a:r>
              <a:rPr lang="el-GR" altLang="el-GR" sz="1600" dirty="0" err="1"/>
              <a:t>contact</a:t>
            </a:r>
            <a:r>
              <a:rPr lang="el-GR" altLang="el-GR" sz="1600" dirty="0"/>
              <a:t>.</a:t>
            </a:r>
          </a:p>
          <a:p>
            <a:pPr lvl="2"/>
            <a:r>
              <a:rPr lang="el-GR" altLang="el-GR" sz="1600" dirty="0" err="1"/>
              <a:t>get_contact_details</a:t>
            </a:r>
            <a:r>
              <a:rPr lang="el-GR" altLang="el-GR" sz="1600" dirty="0"/>
              <a:t>(</a:t>
            </a:r>
            <a:r>
              <a:rPr lang="el-GR" altLang="el-GR" sz="1600" dirty="0" err="1"/>
              <a:t>name</a:t>
            </a:r>
            <a:r>
              <a:rPr lang="el-GR" altLang="el-GR" sz="1600" dirty="0"/>
              <a:t>): </a:t>
            </a:r>
            <a:r>
              <a:rPr lang="el-GR" altLang="el-GR" sz="1600" dirty="0" err="1"/>
              <a:t>Returns</a:t>
            </a:r>
            <a:r>
              <a:rPr lang="el-GR" altLang="el-GR" sz="1600" dirty="0"/>
              <a:t> the </a:t>
            </a:r>
            <a:r>
              <a:rPr lang="el-GR" altLang="el-GR" sz="1600" dirty="0" err="1"/>
              <a:t>contact</a:t>
            </a:r>
            <a:r>
              <a:rPr lang="el-GR" altLang="el-GR" sz="1600" dirty="0"/>
              <a:t> </a:t>
            </a:r>
            <a:r>
              <a:rPr lang="el-GR" altLang="el-GR" sz="1600" dirty="0" err="1"/>
              <a:t>details</a:t>
            </a:r>
            <a:r>
              <a:rPr lang="el-GR" altLang="el-GR" sz="1600" dirty="0"/>
              <a:t> for a </a:t>
            </a:r>
            <a:r>
              <a:rPr lang="el-GR" altLang="el-GR" sz="1600" dirty="0" err="1"/>
              <a:t>specific</a:t>
            </a:r>
            <a:r>
              <a:rPr lang="el-GR" altLang="el-GR" sz="1600" dirty="0"/>
              <a:t> </a:t>
            </a:r>
            <a:r>
              <a:rPr lang="el-GR" altLang="el-GR" sz="1600" dirty="0" err="1"/>
              <a:t>person</a:t>
            </a:r>
            <a:r>
              <a:rPr lang="el-GR" altLang="el-GR" sz="1600" dirty="0"/>
              <a:t>.</a:t>
            </a:r>
          </a:p>
          <a:p>
            <a:pPr lvl="2"/>
            <a:r>
              <a:rPr lang="el-GR" altLang="el-GR" sz="1600" dirty="0" err="1"/>
              <a:t>list_all_contacts</a:t>
            </a:r>
            <a:r>
              <a:rPr lang="el-GR" altLang="el-GR" sz="1600" dirty="0"/>
              <a:t>(): </a:t>
            </a:r>
            <a:r>
              <a:rPr lang="el-GR" altLang="el-GR" sz="1600" dirty="0" err="1"/>
              <a:t>Lists</a:t>
            </a:r>
            <a:r>
              <a:rPr lang="el-GR" altLang="el-GR" sz="1600" dirty="0"/>
              <a:t> all the </a:t>
            </a:r>
            <a:r>
              <a:rPr lang="el-GR" altLang="el-GR" sz="1600" dirty="0" err="1"/>
              <a:t>contacts</a:t>
            </a:r>
            <a:r>
              <a:rPr lang="el-GR" altLang="el-GR" sz="1600" dirty="0"/>
              <a:t> in the </a:t>
            </a:r>
            <a:r>
              <a:rPr lang="el-GR" altLang="el-GR" sz="1600" dirty="0" err="1"/>
              <a:t>contact</a:t>
            </a:r>
            <a:r>
              <a:rPr lang="el-GR" altLang="el-GR" sz="1600" dirty="0"/>
              <a:t> </a:t>
            </a:r>
            <a:r>
              <a:rPr lang="el-GR" altLang="el-GR" sz="1600" dirty="0" err="1"/>
              <a:t>book</a:t>
            </a:r>
            <a:r>
              <a:rPr lang="el-GR" altLang="el-GR" sz="1600" dirty="0"/>
              <a:t> with their </a:t>
            </a:r>
            <a:r>
              <a:rPr lang="el-GR" altLang="el-GR" sz="1600" dirty="0" err="1"/>
              <a:t>details</a:t>
            </a:r>
            <a:r>
              <a:rPr lang="el-GR" altLang="el-GR" sz="1600" dirty="0"/>
              <a:t>.</a:t>
            </a:r>
          </a:p>
          <a:p>
            <a:pPr lvl="0"/>
            <a:endParaRPr lang="el-GR" altLang="el-GR" sz="2400" dirty="0"/>
          </a:p>
        </p:txBody>
      </p:sp>
    </p:spTree>
    <p:extLst>
      <p:ext uri="{BB962C8B-B14F-4D97-AF65-F5344CB8AC3E}">
        <p14:creationId xmlns:p14="http://schemas.microsoft.com/office/powerpoint/2010/main" val="3444062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4E81B-FDAB-3C70-87C7-084EED7E0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Λύση/1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83B34-7F68-4500-ECE6-88CE715217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r-BA" sz="2000" dirty="0"/>
              <a:t># Simple Contact Book</a:t>
            </a:r>
          </a:p>
          <a:p>
            <a:pPr marL="0" indent="0">
              <a:buNone/>
            </a:pPr>
            <a:r>
              <a:rPr lang="hr-BA" sz="2000" dirty="0"/>
              <a:t>contact_book = {}</a:t>
            </a:r>
          </a:p>
          <a:p>
            <a:pPr marL="0" indent="0">
              <a:buNone/>
            </a:pPr>
            <a:r>
              <a:rPr lang="hr-BA" sz="2000" dirty="0"/>
              <a:t>contact_book["John Doe"] = {"phone": "1234567890", "email": "johndoe@example.com"}</a:t>
            </a:r>
          </a:p>
          <a:p>
            <a:pPr marL="0" indent="0">
              <a:buNone/>
            </a:pPr>
            <a:r>
              <a:rPr lang="hr-BA" sz="2000" dirty="0"/>
              <a:t>contact_book["Panos Fitsilis"] = {"phone": "1234567890", "email": "PanosFitsilis@example.com"}</a:t>
            </a:r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r>
              <a:rPr lang="hr-BA" sz="2000" dirty="0"/>
              <a:t>if "Panos Fitsilis" in contact_book:</a:t>
            </a:r>
            <a:r>
              <a:rPr lang="el-GR" sz="2000" dirty="0"/>
              <a:t>   #</a:t>
            </a:r>
            <a:r>
              <a:rPr lang="en-US" sz="2000" dirty="0"/>
              <a:t>DELETE</a:t>
            </a:r>
            <a:endParaRPr lang="hr-BA" sz="2000" dirty="0"/>
          </a:p>
          <a:p>
            <a:pPr marL="0" indent="0">
              <a:buNone/>
            </a:pPr>
            <a:r>
              <a:rPr lang="hr-BA" sz="2000" dirty="0"/>
              <a:t>    del contact_book["Panos Fitsilis"]</a:t>
            </a:r>
          </a:p>
          <a:p>
            <a:pPr marL="0" indent="0">
              <a:buNone/>
            </a:pPr>
            <a:r>
              <a:rPr lang="hr-BA" sz="2000" dirty="0"/>
              <a:t>if "John Doe" in contact_book:</a:t>
            </a:r>
            <a:r>
              <a:rPr lang="en-US" sz="2000" dirty="0"/>
              <a:t> #UPDATE</a:t>
            </a:r>
            <a:endParaRPr lang="hr-BA" sz="2000" dirty="0"/>
          </a:p>
          <a:p>
            <a:pPr marL="0" indent="0">
              <a:buNone/>
            </a:pPr>
            <a:r>
              <a:rPr lang="hr-BA" sz="2000" dirty="0"/>
              <a:t>    contact_book["John Doe"] = {"phone": "0987654321", "email": "john@example.com"}</a:t>
            </a:r>
          </a:p>
          <a:p>
            <a:pPr marL="0" indent="0">
              <a:buNone/>
            </a:pPr>
            <a:r>
              <a:rPr lang="hr-BA" sz="2000" dirty="0"/>
              <a:t>contact_book.get("John Doe", "Contact not found")</a:t>
            </a:r>
            <a:r>
              <a:rPr lang="en-US" sz="2000" dirty="0"/>
              <a:t>  #SEARCH</a:t>
            </a:r>
          </a:p>
          <a:p>
            <a:pPr marL="0" indent="0">
              <a:buNone/>
            </a:pPr>
            <a:endParaRPr lang="hr-BA" sz="2000" dirty="0"/>
          </a:p>
          <a:p>
            <a:pPr marL="0" indent="0">
              <a:buNone/>
            </a:pPr>
            <a:r>
              <a:rPr lang="hr-BA" sz="2000" dirty="0"/>
              <a:t>for name, details in contact_book.items():</a:t>
            </a:r>
            <a:r>
              <a:rPr lang="en-US" sz="2000"/>
              <a:t>  #LIST ALL</a:t>
            </a:r>
            <a:endParaRPr lang="hr-BA" sz="2000" dirty="0"/>
          </a:p>
          <a:p>
            <a:pPr marL="0" indent="0">
              <a:buNone/>
            </a:pPr>
            <a:r>
              <a:rPr lang="hr-BA" sz="2000" dirty="0"/>
              <a:t>    print(f"Name: {name}, Phone: {details['phone']}, Email: {details['email']}")</a:t>
            </a:r>
          </a:p>
        </p:txBody>
      </p:sp>
    </p:spTree>
    <p:extLst>
      <p:ext uri="{BB962C8B-B14F-4D97-AF65-F5344CB8AC3E}">
        <p14:creationId xmlns:p14="http://schemas.microsoft.com/office/powerpoint/2010/main" val="715403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CB50C-E05E-1004-1EB2-EC256810A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l-GR" dirty="0"/>
              <a:t>Λύση/2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EAFD3E0-9542-E041-ED5B-08F4C583C6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3136185"/>
            <a:ext cx="10515600" cy="1730219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98375" rIns="0" bIns="198375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>
              <a:buNone/>
            </a:pPr>
            <a:r>
              <a:rPr lang="hr-BA" altLang="el-GR" sz="2400" dirty="0"/>
              <a:t># Simple Contact Book</a:t>
            </a:r>
          </a:p>
          <a:p>
            <a:pPr marL="0" lvl="0" indent="0">
              <a:buNone/>
            </a:pPr>
            <a:endParaRPr lang="hr-BA" altLang="el-GR" sz="2400" dirty="0"/>
          </a:p>
          <a:p>
            <a:pPr marL="0" lvl="0" indent="0">
              <a:buNone/>
            </a:pPr>
            <a:r>
              <a:rPr lang="hr-BA" altLang="el-GR" sz="2400" dirty="0"/>
              <a:t>contact_book = {}</a:t>
            </a:r>
          </a:p>
          <a:p>
            <a:pPr marL="0" indent="0">
              <a:buNone/>
            </a:pPr>
            <a:endParaRPr lang="hr-BA" altLang="el-GR" sz="2400" dirty="0"/>
          </a:p>
        </p:txBody>
      </p:sp>
    </p:spTree>
    <p:extLst>
      <p:ext uri="{BB962C8B-B14F-4D97-AF65-F5344CB8AC3E}">
        <p14:creationId xmlns:p14="http://schemas.microsoft.com/office/powerpoint/2010/main" val="242254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774BB-35B4-4DEE-155B-8DDC227BE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Λύση/2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40923-2A39-D9C6-83B9-1AD420C71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r-BA" dirty="0"/>
          </a:p>
          <a:p>
            <a:pPr marL="0" indent="0">
              <a:buNone/>
            </a:pPr>
            <a:r>
              <a:rPr lang="hr-BA" dirty="0"/>
              <a:t>def add_contact(name, phone, email):</a:t>
            </a:r>
          </a:p>
          <a:p>
            <a:pPr marL="0" indent="0">
              <a:buNone/>
            </a:pPr>
            <a:r>
              <a:rPr lang="hr-BA" dirty="0"/>
              <a:t>    contact_book[name] = {"phone": phone, "email": email}</a:t>
            </a:r>
          </a:p>
          <a:p>
            <a:pPr marL="0" indent="0">
              <a:buNone/>
            </a:pPr>
            <a:endParaRPr lang="hr-BA" dirty="0"/>
          </a:p>
          <a:p>
            <a:pPr marL="0" indent="0">
              <a:buNone/>
            </a:pPr>
            <a:r>
              <a:rPr lang="hr-BA" dirty="0"/>
              <a:t>def remove_contact(name):</a:t>
            </a:r>
          </a:p>
          <a:p>
            <a:pPr marL="0" indent="0">
              <a:buNone/>
            </a:pPr>
            <a:r>
              <a:rPr lang="hr-BA" dirty="0"/>
              <a:t>    if name in contact_book:</a:t>
            </a:r>
          </a:p>
          <a:p>
            <a:pPr marL="0" indent="0">
              <a:buNone/>
            </a:pPr>
            <a:r>
              <a:rPr lang="hr-BA" dirty="0"/>
              <a:t>        del contact_book[name]</a:t>
            </a:r>
          </a:p>
          <a:p>
            <a:pPr marL="0" indent="0">
              <a:buNone/>
            </a:pPr>
            <a:endParaRPr lang="hr-BA" dirty="0"/>
          </a:p>
        </p:txBody>
      </p:sp>
    </p:spTree>
    <p:extLst>
      <p:ext uri="{BB962C8B-B14F-4D97-AF65-F5344CB8AC3E}">
        <p14:creationId xmlns:p14="http://schemas.microsoft.com/office/powerpoint/2010/main" val="2721379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60355-5CB5-3401-D3F1-A29640FDD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Λύση/2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DAE6E-749E-20DE-DFF3-DB4278FD9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r-BA" dirty="0"/>
              <a:t>def update_contact(name, phone, email):</a:t>
            </a:r>
          </a:p>
          <a:p>
            <a:pPr marL="0" indent="0">
              <a:buNone/>
            </a:pPr>
            <a:r>
              <a:rPr lang="hr-BA" dirty="0"/>
              <a:t>    if name in contact_book:</a:t>
            </a:r>
          </a:p>
          <a:p>
            <a:pPr marL="0" indent="0">
              <a:buNone/>
            </a:pPr>
            <a:r>
              <a:rPr lang="hr-BA" dirty="0"/>
              <a:t>        contact_book[name] = {"phone": phone, "email": email}</a:t>
            </a:r>
          </a:p>
          <a:p>
            <a:pPr marL="0" indent="0">
              <a:buNone/>
            </a:pPr>
            <a:endParaRPr lang="hr-BA" dirty="0"/>
          </a:p>
          <a:p>
            <a:pPr marL="0" indent="0">
              <a:buNone/>
            </a:pPr>
            <a:r>
              <a:rPr lang="hr-BA" dirty="0"/>
              <a:t>def get_contact_details(name):</a:t>
            </a:r>
          </a:p>
          <a:p>
            <a:pPr marL="0" indent="0">
              <a:buNone/>
            </a:pPr>
            <a:r>
              <a:rPr lang="hr-BA" dirty="0"/>
              <a:t>    return contact_book.get(name, "Contact not found")</a:t>
            </a:r>
          </a:p>
          <a:p>
            <a:pPr marL="0" indent="0">
              <a:buNone/>
            </a:pPr>
            <a:endParaRPr lang="hr-BA" dirty="0"/>
          </a:p>
          <a:p>
            <a:pPr marL="0" indent="0">
              <a:buNone/>
            </a:pPr>
            <a:r>
              <a:rPr lang="hr-BA" dirty="0"/>
              <a:t>def list_all_contacts():</a:t>
            </a:r>
          </a:p>
          <a:p>
            <a:pPr marL="0" indent="0">
              <a:buNone/>
            </a:pPr>
            <a:r>
              <a:rPr lang="hr-BA" dirty="0"/>
              <a:t>    for name, details in contact_book.items():</a:t>
            </a:r>
          </a:p>
          <a:p>
            <a:pPr marL="0" indent="0">
              <a:buNone/>
            </a:pPr>
            <a:r>
              <a:rPr lang="hr-BA" dirty="0"/>
              <a:t>        print(f"Name: {name}, Phone: {details['phone']}, Email: {details['email']}")</a:t>
            </a:r>
          </a:p>
        </p:txBody>
      </p:sp>
    </p:spTree>
    <p:extLst>
      <p:ext uri="{BB962C8B-B14F-4D97-AF65-F5344CB8AC3E}">
        <p14:creationId xmlns:p14="http://schemas.microsoft.com/office/powerpoint/2010/main" val="1128141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18FC2-A8BB-564A-A4EC-3DD349B3B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Λύση/2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A7E32-E9BA-07AE-2206-BD68D8C95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r-BA" dirty="0"/>
          </a:p>
          <a:p>
            <a:r>
              <a:rPr lang="hr-BA" dirty="0"/>
              <a:t># Example usage</a:t>
            </a:r>
          </a:p>
          <a:p>
            <a:r>
              <a:rPr lang="hr-BA" dirty="0"/>
              <a:t>add_contact("John Doe", "1234567890", "johndoe@example.com")</a:t>
            </a:r>
          </a:p>
          <a:p>
            <a:r>
              <a:rPr lang="hr-BA" dirty="0"/>
              <a:t>update_contact("John Doe", "0987654321", "john@example.com")</a:t>
            </a:r>
          </a:p>
          <a:p>
            <a:r>
              <a:rPr lang="hr-BA" dirty="0"/>
              <a:t>print(get_contact_details("John Doe"))  # Output: {'phone': '0987654321', 'email': 'john@example.com'}</a:t>
            </a:r>
          </a:p>
          <a:p>
            <a:r>
              <a:rPr lang="hr-BA" dirty="0"/>
              <a:t>list_all_contacts()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45778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574</Words>
  <Application>Microsoft Office PowerPoint</Application>
  <PresentationFormat>Widescreen</PresentationFormat>
  <Paragraphs>56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Python dictionaries</vt:lpstr>
      <vt:lpstr>Εκφώνηση</vt:lpstr>
      <vt:lpstr>Λύση/1</vt:lpstr>
      <vt:lpstr>Λύση/2</vt:lpstr>
      <vt:lpstr>Λύση/2 </vt:lpstr>
      <vt:lpstr>Λύση/2 </vt:lpstr>
      <vt:lpstr>Λύση/2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dictionaries</dc:title>
  <dc:creator>FITSILIS PANAGIOTIS</dc:creator>
  <cp:lastModifiedBy>FITSILIS PANAGIOTIS</cp:lastModifiedBy>
  <cp:revision>1</cp:revision>
  <dcterms:created xsi:type="dcterms:W3CDTF">2024-01-09T08:07:01Z</dcterms:created>
  <dcterms:modified xsi:type="dcterms:W3CDTF">2024-01-09T08:24:07Z</dcterms:modified>
</cp:coreProperties>
</file>