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ppt/diagrams/data9.xml" ContentType="application/vnd.openxmlformats-officedocument.drawingml.diagramData+xml"/>
  <Override PartName="/ppt/diagrams/layout9.xml" ContentType="application/vnd.openxmlformats-officedocument.drawingml.diagramLayout+xml"/>
  <Override PartName="/ppt/diagrams/quickStyle9.xml" ContentType="application/vnd.openxmlformats-officedocument.drawingml.diagramStyle+xml"/>
  <Override PartName="/ppt/diagrams/colors9.xml" ContentType="application/vnd.openxmlformats-officedocument.drawingml.diagramColors+xml"/>
  <Override PartName="/ppt/diagrams/drawing9.xml" ContentType="application/vnd.ms-office.drawingml.diagramDrawing+xml"/>
  <Override PartName="/ppt/diagrams/data10.xml" ContentType="application/vnd.openxmlformats-officedocument.drawingml.diagramData+xml"/>
  <Override PartName="/ppt/diagrams/layout10.xml" ContentType="application/vnd.openxmlformats-officedocument.drawingml.diagramLayout+xml"/>
  <Override PartName="/ppt/diagrams/quickStyle10.xml" ContentType="application/vnd.openxmlformats-officedocument.drawingml.diagramStyle+xml"/>
  <Override PartName="/ppt/diagrams/colors10.xml" ContentType="application/vnd.openxmlformats-officedocument.drawingml.diagramColors+xml"/>
  <Override PartName="/ppt/diagrams/drawing10.xml" ContentType="application/vnd.ms-office.drawingml.diagramDrawing+xml"/>
  <Override PartName="/ppt/diagrams/data11.xml" ContentType="application/vnd.openxmlformats-officedocument.drawingml.diagramData+xml"/>
  <Override PartName="/ppt/diagrams/layout11.xml" ContentType="application/vnd.openxmlformats-officedocument.drawingml.diagramLayout+xml"/>
  <Override PartName="/ppt/diagrams/quickStyle11.xml" ContentType="application/vnd.openxmlformats-officedocument.drawingml.diagramStyle+xml"/>
  <Override PartName="/ppt/diagrams/colors11.xml" ContentType="application/vnd.openxmlformats-officedocument.drawingml.diagramColors+xml"/>
  <Override PartName="/ppt/diagrams/drawing11.xml" ContentType="application/vnd.ms-office.drawingml.diagramDrawing+xml"/>
  <Override PartName="/ppt/diagrams/data12.xml" ContentType="application/vnd.openxmlformats-officedocument.drawingml.diagramData+xml"/>
  <Override PartName="/ppt/diagrams/layout12.xml" ContentType="application/vnd.openxmlformats-officedocument.drawingml.diagramLayout+xml"/>
  <Override PartName="/ppt/diagrams/quickStyle12.xml" ContentType="application/vnd.openxmlformats-officedocument.drawingml.diagramStyle+xml"/>
  <Override PartName="/ppt/diagrams/colors12.xml" ContentType="application/vnd.openxmlformats-officedocument.drawingml.diagramColors+xml"/>
  <Override PartName="/ppt/diagrams/drawing12.xml" ContentType="application/vnd.ms-office.drawingml.diagramDrawing+xml"/>
  <Override PartName="/ppt/diagrams/data13.xml" ContentType="application/vnd.openxmlformats-officedocument.drawingml.diagramData+xml"/>
  <Override PartName="/ppt/diagrams/layout13.xml" ContentType="application/vnd.openxmlformats-officedocument.drawingml.diagramLayout+xml"/>
  <Override PartName="/ppt/diagrams/quickStyle13.xml" ContentType="application/vnd.openxmlformats-officedocument.drawingml.diagramStyle+xml"/>
  <Override PartName="/ppt/diagrams/colors13.xml" ContentType="application/vnd.openxmlformats-officedocument.drawingml.diagramColors+xml"/>
  <Override PartName="/ppt/diagrams/drawing13.xml" ContentType="application/vnd.ms-office.drawingml.diagramDrawing+xml"/>
  <Override PartName="/ppt/diagrams/data14.xml" ContentType="application/vnd.openxmlformats-officedocument.drawingml.diagramData+xml"/>
  <Override PartName="/ppt/diagrams/layout14.xml" ContentType="application/vnd.openxmlformats-officedocument.drawingml.diagramLayout+xml"/>
  <Override PartName="/ppt/diagrams/quickStyle14.xml" ContentType="application/vnd.openxmlformats-officedocument.drawingml.diagramStyle+xml"/>
  <Override PartName="/ppt/diagrams/colors14.xml" ContentType="application/vnd.openxmlformats-officedocument.drawingml.diagramColors+xml"/>
  <Override PartName="/ppt/diagrams/drawing14.xml" ContentType="application/vnd.ms-office.drawingml.diagramDrawing+xml"/>
  <Override PartName="/ppt/diagrams/data15.xml" ContentType="application/vnd.openxmlformats-officedocument.drawingml.diagramData+xml"/>
  <Override PartName="/ppt/diagrams/layout15.xml" ContentType="application/vnd.openxmlformats-officedocument.drawingml.diagramLayout+xml"/>
  <Override PartName="/ppt/diagrams/quickStyle15.xml" ContentType="application/vnd.openxmlformats-officedocument.drawingml.diagramStyle+xml"/>
  <Override PartName="/ppt/diagrams/colors15.xml" ContentType="application/vnd.openxmlformats-officedocument.drawingml.diagramColors+xml"/>
  <Override PartName="/ppt/diagrams/drawing15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360" r:id="rId3"/>
    <p:sldId id="361" r:id="rId4"/>
    <p:sldId id="362" r:id="rId5"/>
    <p:sldId id="366" r:id="rId6"/>
    <p:sldId id="363" r:id="rId7"/>
    <p:sldId id="364" r:id="rId8"/>
    <p:sldId id="365" r:id="rId9"/>
    <p:sldId id="368" r:id="rId10"/>
    <p:sldId id="367" r:id="rId11"/>
    <p:sldId id="369" r:id="rId12"/>
    <p:sldId id="370" r:id="rId13"/>
    <p:sldId id="371" r:id="rId14"/>
    <p:sldId id="372" r:id="rId15"/>
    <p:sldId id="373" r:id="rId16"/>
    <p:sldId id="374" r:id="rId17"/>
    <p:sldId id="375" r:id="rId18"/>
    <p:sldId id="376" r:id="rId19"/>
    <p:sldId id="377" r:id="rId20"/>
    <p:sldId id="378" r:id="rId21"/>
    <p:sldId id="379" r:id="rId22"/>
    <p:sldId id="380" r:id="rId23"/>
    <p:sldId id="381" r:id="rId24"/>
    <p:sldId id="382" r:id="rId25"/>
    <p:sldId id="388" r:id="rId26"/>
    <p:sldId id="383" r:id="rId27"/>
    <p:sldId id="384" r:id="rId28"/>
    <p:sldId id="385" r:id="rId29"/>
    <p:sldId id="386" r:id="rId30"/>
    <p:sldId id="387" r:id="rId31"/>
    <p:sldId id="389" r:id="rId32"/>
    <p:sldId id="284" r:id="rId33"/>
  </p:sldIdLst>
  <p:sldSz cx="9144000" cy="6858000" type="screen4x3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226" autoAdjust="0"/>
    <p:restoredTop sz="94660"/>
  </p:normalViewPr>
  <p:slideViewPr>
    <p:cSldViewPr>
      <p:cViewPr>
        <p:scale>
          <a:sx n="65" d="100"/>
          <a:sy n="65" d="100"/>
        </p:scale>
        <p:origin x="-2088" y="-57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/Relationships>
</file>

<file path=ppt/diagrams/_rels/data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3.jpg"/></Relationships>
</file>

<file path=ppt/diagrams/_rels/drawing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3.jp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0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1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2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3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4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15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9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4F5C27B-4566-4D43-9ED4-768343485C7C}" type="doc">
      <dgm:prSet loTypeId="urn:microsoft.com/office/officeart/2005/8/layout/radial3" loCatId="relationship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l-GR"/>
        </a:p>
      </dgm:t>
    </dgm:pt>
    <dgm:pt modelId="{28149158-91F6-4926-94E1-20D8F9E0AE7C}">
      <dgm:prSet phldrT="[Text]" custT="1"/>
      <dgm:spPr/>
      <dgm:t>
        <a:bodyPr/>
        <a:lstStyle/>
        <a:p>
          <a:r>
            <a:rPr lang="el-GR" sz="2000" b="1" dirty="0" smtClean="0"/>
            <a:t>Συμπεριφορές</a:t>
          </a:r>
          <a:endParaRPr lang="el-GR" sz="1900" b="1" dirty="0"/>
        </a:p>
      </dgm:t>
    </dgm:pt>
    <dgm:pt modelId="{478188E4-B515-4ADA-952C-FBD1E9594AE3}" type="parTrans" cxnId="{58720096-ED4E-4E8C-A097-13515298EA5E}">
      <dgm:prSet/>
      <dgm:spPr/>
      <dgm:t>
        <a:bodyPr/>
        <a:lstStyle/>
        <a:p>
          <a:endParaRPr lang="el-GR"/>
        </a:p>
      </dgm:t>
    </dgm:pt>
    <dgm:pt modelId="{8D8F4D18-B4A7-43EB-9845-195767CD11E6}" type="sibTrans" cxnId="{58720096-ED4E-4E8C-A097-13515298EA5E}">
      <dgm:prSet/>
      <dgm:spPr/>
      <dgm:t>
        <a:bodyPr/>
        <a:lstStyle/>
        <a:p>
          <a:endParaRPr lang="el-GR"/>
        </a:p>
      </dgm:t>
    </dgm:pt>
    <dgm:pt modelId="{DE2B81E9-755D-4E09-A340-FCC6D3677422}">
      <dgm:prSet phldrT="[Text]"/>
      <dgm:spPr/>
      <dgm:t>
        <a:bodyPr/>
        <a:lstStyle/>
        <a:p>
          <a:r>
            <a:rPr lang="el-GR" dirty="0" smtClean="0"/>
            <a:t>+</a:t>
          </a:r>
          <a:endParaRPr lang="el-GR" dirty="0"/>
        </a:p>
      </dgm:t>
    </dgm:pt>
    <dgm:pt modelId="{A9D57FB4-9EC2-43C9-999B-6362208C41FC}" type="parTrans" cxnId="{924D4D9C-AA8B-4C31-9160-11A709F1719B}">
      <dgm:prSet/>
      <dgm:spPr/>
      <dgm:t>
        <a:bodyPr/>
        <a:lstStyle/>
        <a:p>
          <a:endParaRPr lang="el-GR"/>
        </a:p>
      </dgm:t>
    </dgm:pt>
    <dgm:pt modelId="{7F20AABF-645C-427E-9E29-54BB2C03564E}" type="sibTrans" cxnId="{924D4D9C-AA8B-4C31-9160-11A709F1719B}">
      <dgm:prSet/>
      <dgm:spPr/>
      <dgm:t>
        <a:bodyPr/>
        <a:lstStyle/>
        <a:p>
          <a:endParaRPr lang="el-GR"/>
        </a:p>
      </dgm:t>
    </dgm:pt>
    <dgm:pt modelId="{94217C0D-13AE-41C9-9D3A-2164EF74F75F}">
      <dgm:prSet phldrT="[Text]"/>
      <dgm:spPr/>
      <dgm:t>
        <a:bodyPr/>
        <a:lstStyle/>
        <a:p>
          <a:r>
            <a:rPr lang="el-GR" dirty="0" smtClean="0"/>
            <a:t>-</a:t>
          </a:r>
          <a:endParaRPr lang="el-GR" dirty="0"/>
        </a:p>
      </dgm:t>
    </dgm:pt>
    <dgm:pt modelId="{12F104A0-7B3F-4735-84BC-303910E3F3E1}" type="parTrans" cxnId="{152E8E0E-2E51-4B2C-8DFC-F21E0BDFD548}">
      <dgm:prSet/>
      <dgm:spPr/>
      <dgm:t>
        <a:bodyPr/>
        <a:lstStyle/>
        <a:p>
          <a:endParaRPr lang="el-GR"/>
        </a:p>
      </dgm:t>
    </dgm:pt>
    <dgm:pt modelId="{1C26EDDD-C1AD-47A3-9793-1FCFFC989606}" type="sibTrans" cxnId="{152E8E0E-2E51-4B2C-8DFC-F21E0BDFD548}">
      <dgm:prSet/>
      <dgm:spPr/>
      <dgm:t>
        <a:bodyPr/>
        <a:lstStyle/>
        <a:p>
          <a:endParaRPr lang="el-GR"/>
        </a:p>
      </dgm:t>
    </dgm:pt>
    <dgm:pt modelId="{C2601A57-1F28-4931-A89F-39F9E2C538C1}">
      <dgm:prSet phldrT="[Text]"/>
      <dgm:spPr/>
      <dgm:t>
        <a:bodyPr/>
        <a:lstStyle/>
        <a:p>
          <a:r>
            <a:rPr lang="el-GR" dirty="0" smtClean="0"/>
            <a:t>-</a:t>
          </a:r>
          <a:endParaRPr lang="el-GR" dirty="0"/>
        </a:p>
      </dgm:t>
    </dgm:pt>
    <dgm:pt modelId="{63164E42-5CDF-49C1-8117-CC699624A63E}" type="parTrans" cxnId="{6A6A7A50-8F15-40BB-B268-A3D9461D4759}">
      <dgm:prSet/>
      <dgm:spPr/>
      <dgm:t>
        <a:bodyPr/>
        <a:lstStyle/>
        <a:p>
          <a:endParaRPr lang="el-GR"/>
        </a:p>
      </dgm:t>
    </dgm:pt>
    <dgm:pt modelId="{4A391985-7158-4093-93FD-B06564E6E7A9}" type="sibTrans" cxnId="{6A6A7A50-8F15-40BB-B268-A3D9461D4759}">
      <dgm:prSet/>
      <dgm:spPr/>
      <dgm:t>
        <a:bodyPr/>
        <a:lstStyle/>
        <a:p>
          <a:endParaRPr lang="el-GR"/>
        </a:p>
      </dgm:t>
    </dgm:pt>
    <dgm:pt modelId="{F8B30223-850F-47E2-9D87-D0958E05F7DB}">
      <dgm:prSet phldrT="[Text]"/>
      <dgm:spPr/>
      <dgm:t>
        <a:bodyPr/>
        <a:lstStyle/>
        <a:p>
          <a:r>
            <a:rPr lang="el-GR" dirty="0" smtClean="0"/>
            <a:t>+</a:t>
          </a:r>
          <a:endParaRPr lang="el-GR" dirty="0"/>
        </a:p>
      </dgm:t>
    </dgm:pt>
    <dgm:pt modelId="{7E5EA2CB-AE83-4D27-9D0E-F4A7F552AF7B}" type="parTrans" cxnId="{C947C35E-F4AD-427E-8B62-D5EEA583E028}">
      <dgm:prSet/>
      <dgm:spPr/>
      <dgm:t>
        <a:bodyPr/>
        <a:lstStyle/>
        <a:p>
          <a:endParaRPr lang="el-GR"/>
        </a:p>
      </dgm:t>
    </dgm:pt>
    <dgm:pt modelId="{C5428724-2B2C-4B21-B8BA-D769BBA736B2}" type="sibTrans" cxnId="{C947C35E-F4AD-427E-8B62-D5EEA583E028}">
      <dgm:prSet/>
      <dgm:spPr/>
      <dgm:t>
        <a:bodyPr/>
        <a:lstStyle/>
        <a:p>
          <a:endParaRPr lang="el-GR"/>
        </a:p>
      </dgm:t>
    </dgm:pt>
    <dgm:pt modelId="{6B67ABA5-4937-4E5B-A6B3-E766A4E08F83}" type="pres">
      <dgm:prSet presAssocID="{F4F5C27B-4566-4D43-9ED4-768343485C7C}" presName="composite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el-GR"/>
        </a:p>
      </dgm:t>
    </dgm:pt>
    <dgm:pt modelId="{91C05559-05E5-4225-8894-0F90CEF08C6C}" type="pres">
      <dgm:prSet presAssocID="{F4F5C27B-4566-4D43-9ED4-768343485C7C}" presName="radial" presStyleCnt="0">
        <dgm:presLayoutVars>
          <dgm:animLvl val="ctr"/>
        </dgm:presLayoutVars>
      </dgm:prSet>
      <dgm:spPr/>
    </dgm:pt>
    <dgm:pt modelId="{7D0F4113-DF17-4DF3-840D-6E6956A0840B}" type="pres">
      <dgm:prSet presAssocID="{28149158-91F6-4926-94E1-20D8F9E0AE7C}" presName="centerShape" presStyleLbl="vennNode1" presStyleIdx="0" presStyleCnt="5" custScaleX="145563" custScaleY="147293"/>
      <dgm:spPr/>
      <dgm:t>
        <a:bodyPr/>
        <a:lstStyle/>
        <a:p>
          <a:endParaRPr lang="el-GR"/>
        </a:p>
      </dgm:t>
    </dgm:pt>
    <dgm:pt modelId="{E07C3ACE-22CE-4D5F-827D-D4A71341D34F}" type="pres">
      <dgm:prSet presAssocID="{DE2B81E9-755D-4E09-A340-FCC6D3677422}" presName="node" presStyleLbl="vennNode1" presStyleIdx="1" presStyleCnt="5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0FEF587E-C75C-4097-AC6E-06AE726FE4F6}" type="pres">
      <dgm:prSet presAssocID="{94217C0D-13AE-41C9-9D3A-2164EF74F75F}" presName="node" presStyleLbl="vennNode1" presStyleIdx="2" presStyleCnt="5" custRadScaleRad="120786" custRadScaleInc="-260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0BD6EEFB-A6CC-46E6-937C-F146C8C17CFC}" type="pres">
      <dgm:prSet presAssocID="{C2601A57-1F28-4931-A89F-39F9E2C538C1}" presName="node" presStyleLbl="vennNode1" presStyleIdx="3" presStyleCnt="5" custRadScaleRad="106360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DFD24C53-6165-47A3-9E1B-81D8E48971AB}" type="pres">
      <dgm:prSet presAssocID="{F8B30223-850F-47E2-9D87-D0958E05F7DB}" presName="node" presStyleLbl="vennNode1" presStyleIdx="4" presStyleCnt="5" custRadScaleRad="125373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</dgm:ptLst>
  <dgm:cxnLst>
    <dgm:cxn modelId="{1A21D870-2756-41DF-B4F1-B59894399B00}" type="presOf" srcId="{F8B30223-850F-47E2-9D87-D0958E05F7DB}" destId="{DFD24C53-6165-47A3-9E1B-81D8E48971AB}" srcOrd="0" destOrd="0" presId="urn:microsoft.com/office/officeart/2005/8/layout/radial3"/>
    <dgm:cxn modelId="{8623CECA-EB1C-442F-90F9-63C0D2E07842}" type="presOf" srcId="{DE2B81E9-755D-4E09-A340-FCC6D3677422}" destId="{E07C3ACE-22CE-4D5F-827D-D4A71341D34F}" srcOrd="0" destOrd="0" presId="urn:microsoft.com/office/officeart/2005/8/layout/radial3"/>
    <dgm:cxn modelId="{152E8E0E-2E51-4B2C-8DFC-F21E0BDFD548}" srcId="{28149158-91F6-4926-94E1-20D8F9E0AE7C}" destId="{94217C0D-13AE-41C9-9D3A-2164EF74F75F}" srcOrd="1" destOrd="0" parTransId="{12F104A0-7B3F-4735-84BC-303910E3F3E1}" sibTransId="{1C26EDDD-C1AD-47A3-9793-1FCFFC989606}"/>
    <dgm:cxn modelId="{58720096-ED4E-4E8C-A097-13515298EA5E}" srcId="{F4F5C27B-4566-4D43-9ED4-768343485C7C}" destId="{28149158-91F6-4926-94E1-20D8F9E0AE7C}" srcOrd="0" destOrd="0" parTransId="{478188E4-B515-4ADA-952C-FBD1E9594AE3}" sibTransId="{8D8F4D18-B4A7-43EB-9845-195767CD11E6}"/>
    <dgm:cxn modelId="{924D4D9C-AA8B-4C31-9160-11A709F1719B}" srcId="{28149158-91F6-4926-94E1-20D8F9E0AE7C}" destId="{DE2B81E9-755D-4E09-A340-FCC6D3677422}" srcOrd="0" destOrd="0" parTransId="{A9D57FB4-9EC2-43C9-999B-6362208C41FC}" sibTransId="{7F20AABF-645C-427E-9E29-54BB2C03564E}"/>
    <dgm:cxn modelId="{6A6A7A50-8F15-40BB-B268-A3D9461D4759}" srcId="{28149158-91F6-4926-94E1-20D8F9E0AE7C}" destId="{C2601A57-1F28-4931-A89F-39F9E2C538C1}" srcOrd="2" destOrd="0" parTransId="{63164E42-5CDF-49C1-8117-CC699624A63E}" sibTransId="{4A391985-7158-4093-93FD-B06564E6E7A9}"/>
    <dgm:cxn modelId="{3CD2A425-5741-4DA8-8F6E-ACDF658D2F09}" type="presOf" srcId="{C2601A57-1F28-4931-A89F-39F9E2C538C1}" destId="{0BD6EEFB-A6CC-46E6-937C-F146C8C17CFC}" srcOrd="0" destOrd="0" presId="urn:microsoft.com/office/officeart/2005/8/layout/radial3"/>
    <dgm:cxn modelId="{C947C35E-F4AD-427E-8B62-D5EEA583E028}" srcId="{28149158-91F6-4926-94E1-20D8F9E0AE7C}" destId="{F8B30223-850F-47E2-9D87-D0958E05F7DB}" srcOrd="3" destOrd="0" parTransId="{7E5EA2CB-AE83-4D27-9D0E-F4A7F552AF7B}" sibTransId="{C5428724-2B2C-4B21-B8BA-D769BBA736B2}"/>
    <dgm:cxn modelId="{63CD8D6F-B2AB-4F5E-8208-B6167C3B139F}" type="presOf" srcId="{28149158-91F6-4926-94E1-20D8F9E0AE7C}" destId="{7D0F4113-DF17-4DF3-840D-6E6956A0840B}" srcOrd="0" destOrd="0" presId="urn:microsoft.com/office/officeart/2005/8/layout/radial3"/>
    <dgm:cxn modelId="{8EE59608-B701-4D64-B298-A76203F406FF}" type="presOf" srcId="{F4F5C27B-4566-4D43-9ED4-768343485C7C}" destId="{6B67ABA5-4937-4E5B-A6B3-E766A4E08F83}" srcOrd="0" destOrd="0" presId="urn:microsoft.com/office/officeart/2005/8/layout/radial3"/>
    <dgm:cxn modelId="{861E1403-A745-4FE2-90C7-8C91A4A0C21A}" type="presOf" srcId="{94217C0D-13AE-41C9-9D3A-2164EF74F75F}" destId="{0FEF587E-C75C-4097-AC6E-06AE726FE4F6}" srcOrd="0" destOrd="0" presId="urn:microsoft.com/office/officeart/2005/8/layout/radial3"/>
    <dgm:cxn modelId="{13396A1A-9495-457C-8860-E244EEB464F6}" type="presParOf" srcId="{6B67ABA5-4937-4E5B-A6B3-E766A4E08F83}" destId="{91C05559-05E5-4225-8894-0F90CEF08C6C}" srcOrd="0" destOrd="0" presId="urn:microsoft.com/office/officeart/2005/8/layout/radial3"/>
    <dgm:cxn modelId="{C3952865-DE39-4B11-9541-7DD10EE6E4B7}" type="presParOf" srcId="{91C05559-05E5-4225-8894-0F90CEF08C6C}" destId="{7D0F4113-DF17-4DF3-840D-6E6956A0840B}" srcOrd="0" destOrd="0" presId="urn:microsoft.com/office/officeart/2005/8/layout/radial3"/>
    <dgm:cxn modelId="{CF4525A9-8062-45B6-9DF4-C418CE1B6738}" type="presParOf" srcId="{91C05559-05E5-4225-8894-0F90CEF08C6C}" destId="{E07C3ACE-22CE-4D5F-827D-D4A71341D34F}" srcOrd="1" destOrd="0" presId="urn:microsoft.com/office/officeart/2005/8/layout/radial3"/>
    <dgm:cxn modelId="{AA365809-3CC8-474D-A171-04FC0058B42A}" type="presParOf" srcId="{91C05559-05E5-4225-8894-0F90CEF08C6C}" destId="{0FEF587E-C75C-4097-AC6E-06AE726FE4F6}" srcOrd="2" destOrd="0" presId="urn:microsoft.com/office/officeart/2005/8/layout/radial3"/>
    <dgm:cxn modelId="{A667DA7C-85EA-45F2-B74F-DF05DB8147F1}" type="presParOf" srcId="{91C05559-05E5-4225-8894-0F90CEF08C6C}" destId="{0BD6EEFB-A6CC-46E6-937C-F146C8C17CFC}" srcOrd="3" destOrd="0" presId="urn:microsoft.com/office/officeart/2005/8/layout/radial3"/>
    <dgm:cxn modelId="{27C9A949-A4BD-4671-81A1-F7D16B308A68}" type="presParOf" srcId="{91C05559-05E5-4225-8894-0F90CEF08C6C}" destId="{DFD24C53-6165-47A3-9E1B-81D8E48971AB}" srcOrd="4" destOrd="0" presId="urn:microsoft.com/office/officeart/2005/8/layout/radial3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10.xml><?xml version="1.0" encoding="utf-8"?>
<dgm:dataModel xmlns:dgm="http://schemas.openxmlformats.org/drawingml/2006/diagram" xmlns:a="http://schemas.openxmlformats.org/drawingml/2006/main">
  <dgm:ptLst>
    <dgm:pt modelId="{74873BAC-B9B0-4D0E-9FD9-56EBD2CE51BE}" type="doc">
      <dgm:prSet loTypeId="urn:microsoft.com/office/officeart/2008/layout/LinedList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l-GR"/>
        </a:p>
      </dgm:t>
    </dgm:pt>
    <dgm:pt modelId="{5CDF804D-A1B4-457F-9BB3-9F5A6CD038D9}">
      <dgm:prSet phldrT="[Text]" custT="1"/>
      <dgm:spPr/>
      <dgm:t>
        <a:bodyPr vert="vert270"/>
        <a:lstStyle/>
        <a:p>
          <a:pPr algn="ctr"/>
          <a:r>
            <a:rPr lang="el-GR" sz="21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Αυθόρμητες</a:t>
          </a:r>
          <a:r>
            <a:rPr lang="en-US" sz="21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</a:t>
          </a:r>
          <a:r>
            <a:rPr lang="el-GR" sz="21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Συμπεριφορές</a:t>
          </a:r>
          <a:endParaRPr lang="el-GR" sz="21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3344507B-9758-4261-B592-C7D9CFC8CBC1}" type="parTrans" cxnId="{36D55A86-3F64-4BF7-A333-C0D7AE2B84F6}">
      <dgm:prSet/>
      <dgm:spPr/>
      <dgm:t>
        <a:bodyPr/>
        <a:lstStyle/>
        <a:p>
          <a:endParaRPr lang="el-GR"/>
        </a:p>
      </dgm:t>
    </dgm:pt>
    <dgm:pt modelId="{18AFDDE1-8B71-4DF0-90D6-23B969E190D6}" type="sibTrans" cxnId="{36D55A86-3F64-4BF7-A333-C0D7AE2B84F6}">
      <dgm:prSet/>
      <dgm:spPr/>
      <dgm:t>
        <a:bodyPr/>
        <a:lstStyle/>
        <a:p>
          <a:endParaRPr lang="el-GR"/>
        </a:p>
      </dgm:t>
    </dgm:pt>
    <dgm:pt modelId="{26014645-3733-49EE-A06F-C9A90EF27538}">
      <dgm:prSet phldrT="[Text]" custT="1"/>
      <dgm:spPr/>
      <dgm:t>
        <a:bodyPr/>
        <a:lstStyle/>
        <a:p>
          <a:r>
            <a:rPr lang="el-GR" sz="2000" b="1" dirty="0" smtClean="0"/>
            <a:t>Σχετικές με το παιχνίδι</a:t>
          </a:r>
          <a:r>
            <a:rPr lang="el-GR" sz="2000" dirty="0" smtClean="0"/>
            <a:t>: (9) γενική τεχνική οδηγία, (10) γενική ενθάρρυνση, (11) οργάνωση</a:t>
          </a:r>
          <a:endParaRPr lang="el-GR" sz="2000" dirty="0"/>
        </a:p>
      </dgm:t>
    </dgm:pt>
    <dgm:pt modelId="{2924250E-FE07-47E5-9009-2670B7EC3638}" type="parTrans" cxnId="{588BE9E2-B9F6-46B2-88D5-1A7AC31288B4}">
      <dgm:prSet/>
      <dgm:spPr/>
      <dgm:t>
        <a:bodyPr/>
        <a:lstStyle/>
        <a:p>
          <a:endParaRPr lang="el-GR"/>
        </a:p>
      </dgm:t>
    </dgm:pt>
    <dgm:pt modelId="{DE32BA19-5F43-4C06-B066-14E1C3DBE31E}" type="sibTrans" cxnId="{588BE9E2-B9F6-46B2-88D5-1A7AC31288B4}">
      <dgm:prSet/>
      <dgm:spPr/>
      <dgm:t>
        <a:bodyPr/>
        <a:lstStyle/>
        <a:p>
          <a:endParaRPr lang="el-GR"/>
        </a:p>
      </dgm:t>
    </dgm:pt>
    <dgm:pt modelId="{F884FD53-3EE1-4B67-B97F-AB4F118B6FFB}">
      <dgm:prSet phldrT="[Text]" custT="1"/>
      <dgm:spPr/>
      <dgm:t>
        <a:bodyPr/>
        <a:lstStyle/>
        <a:p>
          <a:r>
            <a:rPr lang="el-GR" sz="2000" b="1" dirty="0" smtClean="0"/>
            <a:t>Άσχετες με το παιχνίδι</a:t>
          </a:r>
          <a:r>
            <a:rPr lang="el-GR" sz="2000" dirty="0" smtClean="0"/>
            <a:t>: (12) γενική επικοινωνία </a:t>
          </a:r>
          <a:endParaRPr lang="el-GR" sz="2000" dirty="0"/>
        </a:p>
      </dgm:t>
    </dgm:pt>
    <dgm:pt modelId="{286E42D2-1482-4BA2-B221-048A4D24AD5C}" type="parTrans" cxnId="{F69EEA92-B81D-471F-9221-74A388AAB3BC}">
      <dgm:prSet/>
      <dgm:spPr/>
      <dgm:t>
        <a:bodyPr/>
        <a:lstStyle/>
        <a:p>
          <a:endParaRPr lang="el-GR"/>
        </a:p>
      </dgm:t>
    </dgm:pt>
    <dgm:pt modelId="{B20DA777-C99F-496F-BEFB-520D558076A0}" type="sibTrans" cxnId="{F69EEA92-B81D-471F-9221-74A388AAB3BC}">
      <dgm:prSet/>
      <dgm:spPr/>
      <dgm:t>
        <a:bodyPr/>
        <a:lstStyle/>
        <a:p>
          <a:endParaRPr lang="el-GR"/>
        </a:p>
      </dgm:t>
    </dgm:pt>
    <dgm:pt modelId="{7F74B17E-A88F-4DF2-8610-BD31F4DFDBF3}" type="pres">
      <dgm:prSet presAssocID="{74873BAC-B9B0-4D0E-9FD9-56EBD2CE51BE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el-GR"/>
        </a:p>
      </dgm:t>
    </dgm:pt>
    <dgm:pt modelId="{AEB871BE-0F71-46DA-875F-54E4404B6D26}" type="pres">
      <dgm:prSet presAssocID="{5CDF804D-A1B4-457F-9BB3-9F5A6CD038D9}" presName="thickLine" presStyleLbl="alignNode1" presStyleIdx="0" presStyleCnt="1"/>
      <dgm:spPr/>
    </dgm:pt>
    <dgm:pt modelId="{64325B34-CFCA-4E96-92D6-34258D5ACBFC}" type="pres">
      <dgm:prSet presAssocID="{5CDF804D-A1B4-457F-9BB3-9F5A6CD038D9}" presName="horz1" presStyleCnt="0"/>
      <dgm:spPr/>
    </dgm:pt>
    <dgm:pt modelId="{42B71279-E9F0-4B71-86A8-DBD993005607}" type="pres">
      <dgm:prSet presAssocID="{5CDF804D-A1B4-457F-9BB3-9F5A6CD038D9}" presName="tx1" presStyleLbl="revTx" presStyleIdx="0" presStyleCnt="3" custScaleX="59106"/>
      <dgm:spPr/>
      <dgm:t>
        <a:bodyPr/>
        <a:lstStyle/>
        <a:p>
          <a:endParaRPr lang="el-GR"/>
        </a:p>
      </dgm:t>
    </dgm:pt>
    <dgm:pt modelId="{95D2AB2A-842D-4CE2-A47A-F7CBB1E87F56}" type="pres">
      <dgm:prSet presAssocID="{5CDF804D-A1B4-457F-9BB3-9F5A6CD038D9}" presName="vert1" presStyleCnt="0"/>
      <dgm:spPr/>
    </dgm:pt>
    <dgm:pt modelId="{9BBD48B9-40DD-4AF8-BA2B-CAE7F257AECE}" type="pres">
      <dgm:prSet presAssocID="{26014645-3733-49EE-A06F-C9A90EF27538}" presName="vertSpace2a" presStyleCnt="0"/>
      <dgm:spPr/>
    </dgm:pt>
    <dgm:pt modelId="{C5F60BA0-055E-43FF-B601-8FF7C3020E27}" type="pres">
      <dgm:prSet presAssocID="{26014645-3733-49EE-A06F-C9A90EF27538}" presName="horz2" presStyleCnt="0"/>
      <dgm:spPr/>
    </dgm:pt>
    <dgm:pt modelId="{5083DF00-3915-4A21-8D02-E97DBFD0525B}" type="pres">
      <dgm:prSet presAssocID="{26014645-3733-49EE-A06F-C9A90EF27538}" presName="horzSpace2" presStyleCnt="0"/>
      <dgm:spPr/>
    </dgm:pt>
    <dgm:pt modelId="{D068ABA3-1CA3-4934-9D42-E039E2E22E42}" type="pres">
      <dgm:prSet presAssocID="{26014645-3733-49EE-A06F-C9A90EF27538}" presName="tx2" presStyleLbl="revTx" presStyleIdx="1" presStyleCnt="3" custScaleX="124717" custScaleY="52726"/>
      <dgm:spPr/>
      <dgm:t>
        <a:bodyPr/>
        <a:lstStyle/>
        <a:p>
          <a:endParaRPr lang="el-GR"/>
        </a:p>
      </dgm:t>
    </dgm:pt>
    <dgm:pt modelId="{294A8A65-8872-4228-ABCF-8035276B1D42}" type="pres">
      <dgm:prSet presAssocID="{26014645-3733-49EE-A06F-C9A90EF27538}" presName="vert2" presStyleCnt="0"/>
      <dgm:spPr/>
    </dgm:pt>
    <dgm:pt modelId="{AB418C07-B25E-47FC-8E90-15FD925C7D0E}" type="pres">
      <dgm:prSet presAssocID="{26014645-3733-49EE-A06F-C9A90EF27538}" presName="thinLine2b" presStyleLbl="callout" presStyleIdx="0" presStyleCnt="2"/>
      <dgm:spPr/>
    </dgm:pt>
    <dgm:pt modelId="{4FA1C00D-6A57-4A37-9C09-6AC8F212205A}" type="pres">
      <dgm:prSet presAssocID="{26014645-3733-49EE-A06F-C9A90EF27538}" presName="vertSpace2b" presStyleCnt="0"/>
      <dgm:spPr/>
    </dgm:pt>
    <dgm:pt modelId="{2B260F2C-81EC-415D-B1C7-B2CD8E5B3CD2}" type="pres">
      <dgm:prSet presAssocID="{F884FD53-3EE1-4B67-B97F-AB4F118B6FFB}" presName="horz2" presStyleCnt="0"/>
      <dgm:spPr/>
    </dgm:pt>
    <dgm:pt modelId="{BE660625-48DD-42D2-BF0E-E2E3DF7A839B}" type="pres">
      <dgm:prSet presAssocID="{F884FD53-3EE1-4B67-B97F-AB4F118B6FFB}" presName="horzSpace2" presStyleCnt="0"/>
      <dgm:spPr/>
    </dgm:pt>
    <dgm:pt modelId="{3468E298-9B2F-462E-A8BD-5BE9293CD9A7}" type="pres">
      <dgm:prSet presAssocID="{F884FD53-3EE1-4B67-B97F-AB4F118B6FFB}" presName="tx2" presStyleLbl="revTx" presStyleIdx="2" presStyleCnt="3" custScaleX="124801" custScaleY="44841"/>
      <dgm:spPr/>
      <dgm:t>
        <a:bodyPr/>
        <a:lstStyle/>
        <a:p>
          <a:endParaRPr lang="el-GR"/>
        </a:p>
      </dgm:t>
    </dgm:pt>
    <dgm:pt modelId="{6279E0CB-B553-4F8E-B2EB-4EAF6BA73CB0}" type="pres">
      <dgm:prSet presAssocID="{F884FD53-3EE1-4B67-B97F-AB4F118B6FFB}" presName="vert2" presStyleCnt="0"/>
      <dgm:spPr/>
    </dgm:pt>
    <dgm:pt modelId="{3D8BDF1F-28FA-4459-881D-8A88C7C93B06}" type="pres">
      <dgm:prSet presAssocID="{F884FD53-3EE1-4B67-B97F-AB4F118B6FFB}" presName="thinLine2b" presStyleLbl="callout" presStyleIdx="1" presStyleCnt="2"/>
      <dgm:spPr/>
    </dgm:pt>
    <dgm:pt modelId="{C9F0A38B-368E-44E4-9353-B9019DD00C24}" type="pres">
      <dgm:prSet presAssocID="{F884FD53-3EE1-4B67-B97F-AB4F118B6FFB}" presName="vertSpace2b" presStyleCnt="0"/>
      <dgm:spPr/>
    </dgm:pt>
  </dgm:ptLst>
  <dgm:cxnLst>
    <dgm:cxn modelId="{89CCC16B-50DA-48F4-882C-7D14ACD16EBB}" type="presOf" srcId="{F884FD53-3EE1-4B67-B97F-AB4F118B6FFB}" destId="{3468E298-9B2F-462E-A8BD-5BE9293CD9A7}" srcOrd="0" destOrd="0" presId="urn:microsoft.com/office/officeart/2008/layout/LinedList"/>
    <dgm:cxn modelId="{12F38587-B631-420C-97D9-0E8C58DD8EC6}" type="presOf" srcId="{74873BAC-B9B0-4D0E-9FD9-56EBD2CE51BE}" destId="{7F74B17E-A88F-4DF2-8610-BD31F4DFDBF3}" srcOrd="0" destOrd="0" presId="urn:microsoft.com/office/officeart/2008/layout/LinedList"/>
    <dgm:cxn modelId="{AE707927-BC28-4346-9136-69C30C7DE4BF}" type="presOf" srcId="{5CDF804D-A1B4-457F-9BB3-9F5A6CD038D9}" destId="{42B71279-E9F0-4B71-86A8-DBD993005607}" srcOrd="0" destOrd="0" presId="urn:microsoft.com/office/officeart/2008/layout/LinedList"/>
    <dgm:cxn modelId="{F69EEA92-B81D-471F-9221-74A388AAB3BC}" srcId="{5CDF804D-A1B4-457F-9BB3-9F5A6CD038D9}" destId="{F884FD53-3EE1-4B67-B97F-AB4F118B6FFB}" srcOrd="1" destOrd="0" parTransId="{286E42D2-1482-4BA2-B221-048A4D24AD5C}" sibTransId="{B20DA777-C99F-496F-BEFB-520D558076A0}"/>
    <dgm:cxn modelId="{8CA232AB-4E71-43F7-BCAA-6C0C7C107F9D}" type="presOf" srcId="{26014645-3733-49EE-A06F-C9A90EF27538}" destId="{D068ABA3-1CA3-4934-9D42-E039E2E22E42}" srcOrd="0" destOrd="0" presId="urn:microsoft.com/office/officeart/2008/layout/LinedList"/>
    <dgm:cxn modelId="{36D55A86-3F64-4BF7-A333-C0D7AE2B84F6}" srcId="{74873BAC-B9B0-4D0E-9FD9-56EBD2CE51BE}" destId="{5CDF804D-A1B4-457F-9BB3-9F5A6CD038D9}" srcOrd="0" destOrd="0" parTransId="{3344507B-9758-4261-B592-C7D9CFC8CBC1}" sibTransId="{18AFDDE1-8B71-4DF0-90D6-23B969E190D6}"/>
    <dgm:cxn modelId="{588BE9E2-B9F6-46B2-88D5-1A7AC31288B4}" srcId="{5CDF804D-A1B4-457F-9BB3-9F5A6CD038D9}" destId="{26014645-3733-49EE-A06F-C9A90EF27538}" srcOrd="0" destOrd="0" parTransId="{2924250E-FE07-47E5-9009-2670B7EC3638}" sibTransId="{DE32BA19-5F43-4C06-B066-14E1C3DBE31E}"/>
    <dgm:cxn modelId="{68701D33-DAF8-40DF-ACE2-DAC732485E11}" type="presParOf" srcId="{7F74B17E-A88F-4DF2-8610-BD31F4DFDBF3}" destId="{AEB871BE-0F71-46DA-875F-54E4404B6D26}" srcOrd="0" destOrd="0" presId="urn:microsoft.com/office/officeart/2008/layout/LinedList"/>
    <dgm:cxn modelId="{F33247E5-6C26-469E-A5DA-55DCB737116D}" type="presParOf" srcId="{7F74B17E-A88F-4DF2-8610-BD31F4DFDBF3}" destId="{64325B34-CFCA-4E96-92D6-34258D5ACBFC}" srcOrd="1" destOrd="0" presId="urn:microsoft.com/office/officeart/2008/layout/LinedList"/>
    <dgm:cxn modelId="{750AA91A-C782-4C83-8222-C953E06BF28B}" type="presParOf" srcId="{64325B34-CFCA-4E96-92D6-34258D5ACBFC}" destId="{42B71279-E9F0-4B71-86A8-DBD993005607}" srcOrd="0" destOrd="0" presId="urn:microsoft.com/office/officeart/2008/layout/LinedList"/>
    <dgm:cxn modelId="{AF3185FF-F496-4CA8-81DD-E3E9BA7CB0A9}" type="presParOf" srcId="{64325B34-CFCA-4E96-92D6-34258D5ACBFC}" destId="{95D2AB2A-842D-4CE2-A47A-F7CBB1E87F56}" srcOrd="1" destOrd="0" presId="urn:microsoft.com/office/officeart/2008/layout/LinedList"/>
    <dgm:cxn modelId="{E0FD4DFA-0EAD-4AAA-8F39-8A8AEF957AB7}" type="presParOf" srcId="{95D2AB2A-842D-4CE2-A47A-F7CBB1E87F56}" destId="{9BBD48B9-40DD-4AF8-BA2B-CAE7F257AECE}" srcOrd="0" destOrd="0" presId="urn:microsoft.com/office/officeart/2008/layout/LinedList"/>
    <dgm:cxn modelId="{64E12039-1E8D-4B84-AB9B-D10B9A722513}" type="presParOf" srcId="{95D2AB2A-842D-4CE2-A47A-F7CBB1E87F56}" destId="{C5F60BA0-055E-43FF-B601-8FF7C3020E27}" srcOrd="1" destOrd="0" presId="urn:microsoft.com/office/officeart/2008/layout/LinedList"/>
    <dgm:cxn modelId="{A4893254-7CC8-43C0-8448-0FC2E3D4E929}" type="presParOf" srcId="{C5F60BA0-055E-43FF-B601-8FF7C3020E27}" destId="{5083DF00-3915-4A21-8D02-E97DBFD0525B}" srcOrd="0" destOrd="0" presId="urn:microsoft.com/office/officeart/2008/layout/LinedList"/>
    <dgm:cxn modelId="{23F277ED-E5BB-4A1B-8297-D88F8310046E}" type="presParOf" srcId="{C5F60BA0-055E-43FF-B601-8FF7C3020E27}" destId="{D068ABA3-1CA3-4934-9D42-E039E2E22E42}" srcOrd="1" destOrd="0" presId="urn:microsoft.com/office/officeart/2008/layout/LinedList"/>
    <dgm:cxn modelId="{3B1A17FA-2510-4C86-9F67-73AC93BAE2EF}" type="presParOf" srcId="{C5F60BA0-055E-43FF-B601-8FF7C3020E27}" destId="{294A8A65-8872-4228-ABCF-8035276B1D42}" srcOrd="2" destOrd="0" presId="urn:microsoft.com/office/officeart/2008/layout/LinedList"/>
    <dgm:cxn modelId="{6F8D3343-32C3-4F7D-AAF9-8B65D4BBA606}" type="presParOf" srcId="{95D2AB2A-842D-4CE2-A47A-F7CBB1E87F56}" destId="{AB418C07-B25E-47FC-8E90-15FD925C7D0E}" srcOrd="2" destOrd="0" presId="urn:microsoft.com/office/officeart/2008/layout/LinedList"/>
    <dgm:cxn modelId="{9B22D16E-DC31-40DD-9EE3-C4F6BB50265D}" type="presParOf" srcId="{95D2AB2A-842D-4CE2-A47A-F7CBB1E87F56}" destId="{4FA1C00D-6A57-4A37-9C09-6AC8F212205A}" srcOrd="3" destOrd="0" presId="urn:microsoft.com/office/officeart/2008/layout/LinedList"/>
    <dgm:cxn modelId="{88F01C0B-C026-428E-A525-B4B619AAFE07}" type="presParOf" srcId="{95D2AB2A-842D-4CE2-A47A-F7CBB1E87F56}" destId="{2B260F2C-81EC-415D-B1C7-B2CD8E5B3CD2}" srcOrd="4" destOrd="0" presId="urn:microsoft.com/office/officeart/2008/layout/LinedList"/>
    <dgm:cxn modelId="{0FCD6ED0-07BB-4CA4-8ACD-7216C9683C5F}" type="presParOf" srcId="{2B260F2C-81EC-415D-B1C7-B2CD8E5B3CD2}" destId="{BE660625-48DD-42D2-BF0E-E2E3DF7A839B}" srcOrd="0" destOrd="0" presId="urn:microsoft.com/office/officeart/2008/layout/LinedList"/>
    <dgm:cxn modelId="{A5B43374-E8CB-4C4D-A478-201FCD05C426}" type="presParOf" srcId="{2B260F2C-81EC-415D-B1C7-B2CD8E5B3CD2}" destId="{3468E298-9B2F-462E-A8BD-5BE9293CD9A7}" srcOrd="1" destOrd="0" presId="urn:microsoft.com/office/officeart/2008/layout/LinedList"/>
    <dgm:cxn modelId="{0268C7DF-AD78-405F-AF37-39699718C31D}" type="presParOf" srcId="{2B260F2C-81EC-415D-B1C7-B2CD8E5B3CD2}" destId="{6279E0CB-B553-4F8E-B2EB-4EAF6BA73CB0}" srcOrd="2" destOrd="0" presId="urn:microsoft.com/office/officeart/2008/layout/LinedList"/>
    <dgm:cxn modelId="{282E206C-8D6B-4C08-80B9-DB437B7482DF}" type="presParOf" srcId="{95D2AB2A-842D-4CE2-A47A-F7CBB1E87F56}" destId="{3D8BDF1F-28FA-4459-881D-8A88C7C93B06}" srcOrd="5" destOrd="0" presId="urn:microsoft.com/office/officeart/2008/layout/LinedList"/>
    <dgm:cxn modelId="{DE02C104-9203-454C-BF7A-08B4EF7212E3}" type="presParOf" srcId="{95D2AB2A-842D-4CE2-A47A-F7CBB1E87F56}" destId="{C9F0A38B-368E-44E4-9353-B9019DD00C24}" srcOrd="6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13" minVer="http://schemas.openxmlformats.org/drawingml/2006/diagram"/>
    </a:ext>
  </dgm:extLst>
</dgm:dataModel>
</file>

<file path=ppt/diagrams/data11.xml><?xml version="1.0" encoding="utf-8"?>
<dgm:dataModel xmlns:dgm="http://schemas.openxmlformats.org/drawingml/2006/diagram" xmlns:a="http://schemas.openxmlformats.org/drawingml/2006/main">
  <dgm:ptLst>
    <dgm:pt modelId="{7B651918-6393-4842-AC35-AC3161BE5DE0}" type="doc">
      <dgm:prSet loTypeId="urn:microsoft.com/office/officeart/2005/8/layout/pList2" loCatId="list" qsTypeId="urn:microsoft.com/office/officeart/2005/8/quickstyle/simple1" qsCatId="simple" csTypeId="urn:microsoft.com/office/officeart/2005/8/colors/accent3_2" csCatId="accent3" phldr="1"/>
      <dgm:spPr/>
    </dgm:pt>
    <dgm:pt modelId="{6144A7A3-DC63-42A4-BD23-D083CC863DB8}">
      <dgm:prSet phldrT="[Κείμενο]" custT="1"/>
      <dgm:spPr/>
      <dgm:t>
        <a:bodyPr/>
        <a:lstStyle/>
        <a:p>
          <a:endParaRPr lang="el-GR" sz="3200" dirty="0" smtClean="0"/>
        </a:p>
        <a:p>
          <a:r>
            <a:rPr lang="el-GR" sz="3600" dirty="0" smtClean="0"/>
            <a:t>Βίντεο</a:t>
          </a:r>
          <a:endParaRPr lang="el-GR" sz="3600" dirty="0"/>
        </a:p>
      </dgm:t>
    </dgm:pt>
    <dgm:pt modelId="{56C7CCB2-FCCB-4233-B004-27BF04641A8D}" type="parTrans" cxnId="{C078217A-9A1D-4E58-AFB9-AAD5F11F7D96}">
      <dgm:prSet/>
      <dgm:spPr/>
      <dgm:t>
        <a:bodyPr/>
        <a:lstStyle/>
        <a:p>
          <a:endParaRPr lang="el-GR"/>
        </a:p>
      </dgm:t>
    </dgm:pt>
    <dgm:pt modelId="{E2022149-E0BB-4663-AC70-F89E0A08DFC9}" type="sibTrans" cxnId="{C078217A-9A1D-4E58-AFB9-AAD5F11F7D96}">
      <dgm:prSet/>
      <dgm:spPr/>
      <dgm:t>
        <a:bodyPr/>
        <a:lstStyle/>
        <a:p>
          <a:endParaRPr lang="el-GR"/>
        </a:p>
      </dgm:t>
    </dgm:pt>
    <dgm:pt modelId="{294A2308-B101-4C03-BFDC-A774C3E7700A}" type="pres">
      <dgm:prSet presAssocID="{7B651918-6393-4842-AC35-AC3161BE5DE0}" presName="Name0" presStyleCnt="0">
        <dgm:presLayoutVars>
          <dgm:dir/>
          <dgm:resizeHandles val="exact"/>
        </dgm:presLayoutVars>
      </dgm:prSet>
      <dgm:spPr/>
    </dgm:pt>
    <dgm:pt modelId="{627EA9C7-FC8A-4F17-A1CE-6191C12C7BD1}" type="pres">
      <dgm:prSet presAssocID="{7B651918-6393-4842-AC35-AC3161BE5DE0}" presName="bkgdShp" presStyleLbl="alignAccFollowNode1" presStyleIdx="0" presStyleCnt="1"/>
      <dgm:spPr/>
    </dgm:pt>
    <dgm:pt modelId="{3CF97116-D2B9-4F16-A3F4-66CA3F4E78F7}" type="pres">
      <dgm:prSet presAssocID="{7B651918-6393-4842-AC35-AC3161BE5DE0}" presName="linComp" presStyleCnt="0"/>
      <dgm:spPr/>
    </dgm:pt>
    <dgm:pt modelId="{7A7372FF-4C8F-44EA-B0F2-8C42AC22068B}" type="pres">
      <dgm:prSet presAssocID="{6144A7A3-DC63-42A4-BD23-D083CC863DB8}" presName="compNode" presStyleCnt="0"/>
      <dgm:spPr/>
    </dgm:pt>
    <dgm:pt modelId="{858D1A1E-CBF5-40B4-9FAF-1D4A14B19A09}" type="pres">
      <dgm:prSet presAssocID="{6144A7A3-DC63-42A4-BD23-D083CC863DB8}" presName="node" presStyleLbl="node1" presStyleIdx="0" presStyleCnt="1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CC0562E9-DD88-4054-9456-4108878B1373}" type="pres">
      <dgm:prSet presAssocID="{6144A7A3-DC63-42A4-BD23-D083CC863DB8}" presName="invisiNode" presStyleLbl="node1" presStyleIdx="0" presStyleCnt="1"/>
      <dgm:spPr/>
    </dgm:pt>
    <dgm:pt modelId="{292C8B62-3157-4665-9B19-2EA363F507FD}" type="pres">
      <dgm:prSet presAssocID="{6144A7A3-DC63-42A4-BD23-D083CC863DB8}" presName="imagNode" presStyleLbl="fgImgPlace1" presStyleIdx="0" presStyleCnt="1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1000" b="-1000"/>
          </a:stretch>
        </a:blipFill>
      </dgm:spPr>
    </dgm:pt>
  </dgm:ptLst>
  <dgm:cxnLst>
    <dgm:cxn modelId="{C078217A-9A1D-4E58-AFB9-AAD5F11F7D96}" srcId="{7B651918-6393-4842-AC35-AC3161BE5DE0}" destId="{6144A7A3-DC63-42A4-BD23-D083CC863DB8}" srcOrd="0" destOrd="0" parTransId="{56C7CCB2-FCCB-4233-B004-27BF04641A8D}" sibTransId="{E2022149-E0BB-4663-AC70-F89E0A08DFC9}"/>
    <dgm:cxn modelId="{0A588FF8-3234-4D53-8F7D-3FDFF26FB284}" type="presOf" srcId="{6144A7A3-DC63-42A4-BD23-D083CC863DB8}" destId="{858D1A1E-CBF5-40B4-9FAF-1D4A14B19A09}" srcOrd="0" destOrd="0" presId="urn:microsoft.com/office/officeart/2005/8/layout/pList2"/>
    <dgm:cxn modelId="{3B046AE4-F201-43AA-98C9-65AA4B05E99B}" type="presOf" srcId="{7B651918-6393-4842-AC35-AC3161BE5DE0}" destId="{294A2308-B101-4C03-BFDC-A774C3E7700A}" srcOrd="0" destOrd="0" presId="urn:microsoft.com/office/officeart/2005/8/layout/pList2"/>
    <dgm:cxn modelId="{DCDFC9A3-35EC-40BF-A0A7-3CD2A8F0F93D}" type="presParOf" srcId="{294A2308-B101-4C03-BFDC-A774C3E7700A}" destId="{627EA9C7-FC8A-4F17-A1CE-6191C12C7BD1}" srcOrd="0" destOrd="0" presId="urn:microsoft.com/office/officeart/2005/8/layout/pList2"/>
    <dgm:cxn modelId="{357A7961-9010-42FB-90D3-9E867FB9401F}" type="presParOf" srcId="{294A2308-B101-4C03-BFDC-A774C3E7700A}" destId="{3CF97116-D2B9-4F16-A3F4-66CA3F4E78F7}" srcOrd="1" destOrd="0" presId="urn:microsoft.com/office/officeart/2005/8/layout/pList2"/>
    <dgm:cxn modelId="{14808A63-358C-4241-8107-9DF4C8C4F0AC}" type="presParOf" srcId="{3CF97116-D2B9-4F16-A3F4-66CA3F4E78F7}" destId="{7A7372FF-4C8F-44EA-B0F2-8C42AC22068B}" srcOrd="0" destOrd="0" presId="urn:microsoft.com/office/officeart/2005/8/layout/pList2"/>
    <dgm:cxn modelId="{7A7C136F-7F39-402B-83AD-8D8235928BE3}" type="presParOf" srcId="{7A7372FF-4C8F-44EA-B0F2-8C42AC22068B}" destId="{858D1A1E-CBF5-40B4-9FAF-1D4A14B19A09}" srcOrd="0" destOrd="0" presId="urn:microsoft.com/office/officeart/2005/8/layout/pList2"/>
    <dgm:cxn modelId="{C151782A-1290-4015-B9BA-5F2BC9A1EB9E}" type="presParOf" srcId="{7A7372FF-4C8F-44EA-B0F2-8C42AC22068B}" destId="{CC0562E9-DD88-4054-9456-4108878B1373}" srcOrd="1" destOrd="0" presId="urn:microsoft.com/office/officeart/2005/8/layout/pList2"/>
    <dgm:cxn modelId="{9471AE4A-E2FF-4B03-A5CA-79A2CC5D7542}" type="presParOf" srcId="{7A7372FF-4C8F-44EA-B0F2-8C42AC22068B}" destId="{292C8B62-3157-4665-9B19-2EA363F507FD}" srcOrd="2" destOrd="0" presId="urn:microsoft.com/office/officeart/2005/8/layout/pList2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12.xml><?xml version="1.0" encoding="utf-8"?>
<dgm:dataModel xmlns:dgm="http://schemas.openxmlformats.org/drawingml/2006/diagram" xmlns:a="http://schemas.openxmlformats.org/drawingml/2006/main">
  <dgm:ptLst>
    <dgm:pt modelId="{2A78759D-4CA9-496C-A7B3-043000E2BFB8}" type="doc">
      <dgm:prSet loTypeId="urn:microsoft.com/office/officeart/2009/3/layout/CircleRelationship" loCatId="relationship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el-GR"/>
        </a:p>
      </dgm:t>
    </dgm:pt>
    <dgm:pt modelId="{63AC5ED1-BC56-4E18-88AC-AF9ABC63EB7A}">
      <dgm:prSet phldrT="[Κείμενο]"/>
      <dgm:spPr/>
      <dgm:t>
        <a:bodyPr/>
        <a:lstStyle/>
        <a:p>
          <a:r>
            <a:rPr lang="el-GR" b="1" dirty="0" smtClean="0"/>
            <a:t>Σωστές ενέργειες</a:t>
          </a:r>
          <a:endParaRPr lang="el-GR" b="1" dirty="0"/>
        </a:p>
      </dgm:t>
    </dgm:pt>
    <dgm:pt modelId="{D60D9427-95E5-4794-B80B-6B05A9FB7BA6}" type="parTrans" cxnId="{79D6BFF1-8744-48EE-AD62-4142870D07C9}">
      <dgm:prSet/>
      <dgm:spPr/>
      <dgm:t>
        <a:bodyPr/>
        <a:lstStyle/>
        <a:p>
          <a:endParaRPr lang="el-GR"/>
        </a:p>
      </dgm:t>
    </dgm:pt>
    <dgm:pt modelId="{732119C9-6113-4369-87F9-4937500FD160}" type="sibTrans" cxnId="{79D6BFF1-8744-48EE-AD62-4142870D07C9}">
      <dgm:prSet/>
      <dgm:spPr/>
      <dgm:t>
        <a:bodyPr/>
        <a:lstStyle/>
        <a:p>
          <a:endParaRPr lang="el-GR"/>
        </a:p>
      </dgm:t>
    </dgm:pt>
    <dgm:pt modelId="{5504E113-AF53-4ED3-BAE3-250CECA30B75}">
      <dgm:prSet phldrT="[Κείμενο]" custT="1"/>
      <dgm:spPr/>
      <dgm:t>
        <a:bodyPr/>
        <a:lstStyle/>
        <a:p>
          <a:r>
            <a:rPr lang="el-GR" sz="2100" dirty="0" smtClean="0"/>
            <a:t>-</a:t>
          </a:r>
          <a:endParaRPr lang="el-GR" sz="2100" dirty="0"/>
        </a:p>
      </dgm:t>
    </dgm:pt>
    <dgm:pt modelId="{31069F68-09B3-4BE5-B85A-E94F936364D0}" type="parTrans" cxnId="{6BBFF8CA-7B6D-4C70-A318-C299A6B4BFFE}">
      <dgm:prSet/>
      <dgm:spPr/>
      <dgm:t>
        <a:bodyPr/>
        <a:lstStyle/>
        <a:p>
          <a:endParaRPr lang="el-GR"/>
        </a:p>
      </dgm:t>
    </dgm:pt>
    <dgm:pt modelId="{94148C0D-39D4-4970-95CA-1E18079E1279}" type="sibTrans" cxnId="{6BBFF8CA-7B6D-4C70-A318-C299A6B4BFFE}">
      <dgm:prSet/>
      <dgm:spPr/>
      <dgm:t>
        <a:bodyPr/>
        <a:lstStyle/>
        <a:p>
          <a:endParaRPr lang="el-GR"/>
        </a:p>
      </dgm:t>
    </dgm:pt>
    <dgm:pt modelId="{18307CB6-4E56-4014-9EA6-03FC70FAE32E}">
      <dgm:prSet phldrT="[Κείμενο]" custT="1"/>
      <dgm:spPr/>
      <dgm:t>
        <a:bodyPr/>
        <a:lstStyle/>
        <a:p>
          <a:r>
            <a:rPr lang="el-GR" sz="3200" dirty="0" smtClean="0"/>
            <a:t>+</a:t>
          </a:r>
          <a:endParaRPr lang="el-GR" sz="2100" dirty="0"/>
        </a:p>
      </dgm:t>
    </dgm:pt>
    <dgm:pt modelId="{1B4BF8A6-3544-4CB3-98C4-2D6106DC68D1}" type="parTrans" cxnId="{9C083CD0-8E79-4610-981B-5AA624CC59EE}">
      <dgm:prSet/>
      <dgm:spPr/>
      <dgm:t>
        <a:bodyPr/>
        <a:lstStyle/>
        <a:p>
          <a:endParaRPr lang="el-GR"/>
        </a:p>
      </dgm:t>
    </dgm:pt>
    <dgm:pt modelId="{526147B4-DA37-4717-96CE-830ECB2CC6F3}" type="sibTrans" cxnId="{9C083CD0-8E79-4610-981B-5AA624CC59EE}">
      <dgm:prSet/>
      <dgm:spPr/>
      <dgm:t>
        <a:bodyPr/>
        <a:lstStyle/>
        <a:p>
          <a:endParaRPr lang="el-GR"/>
        </a:p>
      </dgm:t>
    </dgm:pt>
    <dgm:pt modelId="{8EDE0F48-9A4E-444C-B571-5A2B6657BCCB}" type="pres">
      <dgm:prSet presAssocID="{2A78759D-4CA9-496C-A7B3-043000E2BFB8}" presName="Name0" presStyleCnt="0">
        <dgm:presLayoutVars>
          <dgm:chMax val="1"/>
          <dgm:chPref val="1"/>
        </dgm:presLayoutVars>
      </dgm:prSet>
      <dgm:spPr/>
      <dgm:t>
        <a:bodyPr/>
        <a:lstStyle/>
        <a:p>
          <a:endParaRPr lang="el-GR"/>
        </a:p>
      </dgm:t>
    </dgm:pt>
    <dgm:pt modelId="{A1EF7445-E492-4B66-844A-70E96E9C0EE0}" type="pres">
      <dgm:prSet presAssocID="{63AC5ED1-BC56-4E18-88AC-AF9ABC63EB7A}" presName="Parent" presStyleLbl="node0" presStyleIdx="0" presStyleCnt="1">
        <dgm:presLayoutVars>
          <dgm:chMax val="5"/>
          <dgm:chPref val="5"/>
        </dgm:presLayoutVars>
      </dgm:prSet>
      <dgm:spPr/>
      <dgm:t>
        <a:bodyPr/>
        <a:lstStyle/>
        <a:p>
          <a:endParaRPr lang="el-GR"/>
        </a:p>
      </dgm:t>
    </dgm:pt>
    <dgm:pt modelId="{7DA7B531-3BAF-4548-9796-063E28C000A5}" type="pres">
      <dgm:prSet presAssocID="{63AC5ED1-BC56-4E18-88AC-AF9ABC63EB7A}" presName="Accent1" presStyleLbl="node1" presStyleIdx="0" presStyleCnt="13"/>
      <dgm:spPr/>
    </dgm:pt>
    <dgm:pt modelId="{C9F132E1-9E48-4E1A-8B3D-C2E162FE8E9D}" type="pres">
      <dgm:prSet presAssocID="{63AC5ED1-BC56-4E18-88AC-AF9ABC63EB7A}" presName="Accent2" presStyleLbl="node1" presStyleIdx="1" presStyleCnt="13"/>
      <dgm:spPr/>
    </dgm:pt>
    <dgm:pt modelId="{0CD6DAAD-48D1-45A6-9CD4-AF37B52398FC}" type="pres">
      <dgm:prSet presAssocID="{63AC5ED1-BC56-4E18-88AC-AF9ABC63EB7A}" presName="Accent3" presStyleLbl="node1" presStyleIdx="2" presStyleCnt="13"/>
      <dgm:spPr/>
    </dgm:pt>
    <dgm:pt modelId="{DB40574A-9723-4450-BD88-30391CC469D8}" type="pres">
      <dgm:prSet presAssocID="{63AC5ED1-BC56-4E18-88AC-AF9ABC63EB7A}" presName="Accent4" presStyleLbl="node1" presStyleIdx="3" presStyleCnt="13"/>
      <dgm:spPr/>
    </dgm:pt>
    <dgm:pt modelId="{8AEBD74D-8ED6-4608-86AA-FEE7DA967F19}" type="pres">
      <dgm:prSet presAssocID="{63AC5ED1-BC56-4E18-88AC-AF9ABC63EB7A}" presName="Accent5" presStyleLbl="node1" presStyleIdx="4" presStyleCnt="13"/>
      <dgm:spPr/>
    </dgm:pt>
    <dgm:pt modelId="{259B67F8-116B-453E-AF75-2CCFE46444AA}" type="pres">
      <dgm:prSet presAssocID="{63AC5ED1-BC56-4E18-88AC-AF9ABC63EB7A}" presName="Accent6" presStyleLbl="node1" presStyleIdx="5" presStyleCnt="13" custFlipVert="1" custFlipHor="1" custScaleX="189758" custScaleY="213647" custLinFactX="-12679" custLinFactNeighborX="-100000" custLinFactNeighborY="67398"/>
      <dgm:spPr/>
    </dgm:pt>
    <dgm:pt modelId="{9E3F15C6-D056-453A-AB37-F0326DBBC956}" type="pres">
      <dgm:prSet presAssocID="{5504E113-AF53-4ED3-BAE3-250CECA30B75}" presName="Child1" presStyleLbl="node1" presStyleIdx="6" presStyleCnt="13">
        <dgm:presLayoutVars>
          <dgm:chMax val="0"/>
          <dgm:chPref val="0"/>
        </dgm:presLayoutVars>
      </dgm:prSet>
      <dgm:spPr/>
      <dgm:t>
        <a:bodyPr/>
        <a:lstStyle/>
        <a:p>
          <a:endParaRPr lang="el-GR"/>
        </a:p>
      </dgm:t>
    </dgm:pt>
    <dgm:pt modelId="{1EDC5920-9385-4F1B-A762-7D8920DDBD00}" type="pres">
      <dgm:prSet presAssocID="{5504E113-AF53-4ED3-BAE3-250CECA30B75}" presName="Accent7" presStyleCnt="0"/>
      <dgm:spPr/>
    </dgm:pt>
    <dgm:pt modelId="{9CBCEC77-50C3-469A-97E6-5E0A7F2DAFC8}" type="pres">
      <dgm:prSet presAssocID="{5504E113-AF53-4ED3-BAE3-250CECA30B75}" presName="AccentHold1" presStyleLbl="node1" presStyleIdx="7" presStyleCnt="13"/>
      <dgm:spPr/>
    </dgm:pt>
    <dgm:pt modelId="{00A85AEE-7117-43F8-B230-C6990E1673FA}" type="pres">
      <dgm:prSet presAssocID="{5504E113-AF53-4ED3-BAE3-250CECA30B75}" presName="Accent8" presStyleCnt="0"/>
      <dgm:spPr/>
    </dgm:pt>
    <dgm:pt modelId="{52DC9554-668D-49E7-9614-561EF7987306}" type="pres">
      <dgm:prSet presAssocID="{5504E113-AF53-4ED3-BAE3-250CECA30B75}" presName="AccentHold2" presStyleLbl="node1" presStyleIdx="8" presStyleCnt="13"/>
      <dgm:spPr/>
    </dgm:pt>
    <dgm:pt modelId="{E068BAD8-17C9-4A78-BFA4-6FB9AAC30E61}" type="pres">
      <dgm:prSet presAssocID="{18307CB6-4E56-4014-9EA6-03FC70FAE32E}" presName="Child2" presStyleLbl="node1" presStyleIdx="9" presStyleCnt="13">
        <dgm:presLayoutVars>
          <dgm:chMax val="0"/>
          <dgm:chPref val="0"/>
        </dgm:presLayoutVars>
      </dgm:prSet>
      <dgm:spPr/>
      <dgm:t>
        <a:bodyPr/>
        <a:lstStyle/>
        <a:p>
          <a:endParaRPr lang="el-GR"/>
        </a:p>
      </dgm:t>
    </dgm:pt>
    <dgm:pt modelId="{22D54436-C0FC-493B-9FCD-64E7357D10D9}" type="pres">
      <dgm:prSet presAssocID="{18307CB6-4E56-4014-9EA6-03FC70FAE32E}" presName="Accent9" presStyleCnt="0"/>
      <dgm:spPr/>
    </dgm:pt>
    <dgm:pt modelId="{1A27D2CB-EC08-4771-90B0-F65FF2FF3A0E}" type="pres">
      <dgm:prSet presAssocID="{18307CB6-4E56-4014-9EA6-03FC70FAE32E}" presName="AccentHold1" presStyleLbl="node1" presStyleIdx="10" presStyleCnt="13"/>
      <dgm:spPr/>
    </dgm:pt>
    <dgm:pt modelId="{D8F823BD-1B89-4AD5-B0C8-15D5602629C1}" type="pres">
      <dgm:prSet presAssocID="{18307CB6-4E56-4014-9EA6-03FC70FAE32E}" presName="Accent10" presStyleCnt="0"/>
      <dgm:spPr/>
    </dgm:pt>
    <dgm:pt modelId="{C4F4667A-6E87-485B-9072-1144E8C1FD08}" type="pres">
      <dgm:prSet presAssocID="{18307CB6-4E56-4014-9EA6-03FC70FAE32E}" presName="AccentHold2" presStyleLbl="node1" presStyleIdx="11" presStyleCnt="13"/>
      <dgm:spPr/>
    </dgm:pt>
    <dgm:pt modelId="{FB36A4F4-6250-491E-868F-CD8258F32166}" type="pres">
      <dgm:prSet presAssocID="{18307CB6-4E56-4014-9EA6-03FC70FAE32E}" presName="Accent11" presStyleCnt="0"/>
      <dgm:spPr/>
    </dgm:pt>
    <dgm:pt modelId="{BBDC1D9B-8E53-48EC-B947-24F67265BA4F}" type="pres">
      <dgm:prSet presAssocID="{18307CB6-4E56-4014-9EA6-03FC70FAE32E}" presName="AccentHold3" presStyleLbl="node1" presStyleIdx="12" presStyleCnt="13"/>
      <dgm:spPr/>
    </dgm:pt>
  </dgm:ptLst>
  <dgm:cxnLst>
    <dgm:cxn modelId="{6BBFF8CA-7B6D-4C70-A318-C299A6B4BFFE}" srcId="{63AC5ED1-BC56-4E18-88AC-AF9ABC63EB7A}" destId="{5504E113-AF53-4ED3-BAE3-250CECA30B75}" srcOrd="0" destOrd="0" parTransId="{31069F68-09B3-4BE5-B85A-E94F936364D0}" sibTransId="{94148C0D-39D4-4970-95CA-1E18079E1279}"/>
    <dgm:cxn modelId="{79D6BFF1-8744-48EE-AD62-4142870D07C9}" srcId="{2A78759D-4CA9-496C-A7B3-043000E2BFB8}" destId="{63AC5ED1-BC56-4E18-88AC-AF9ABC63EB7A}" srcOrd="0" destOrd="0" parTransId="{D60D9427-95E5-4794-B80B-6B05A9FB7BA6}" sibTransId="{732119C9-6113-4369-87F9-4937500FD160}"/>
    <dgm:cxn modelId="{7BA7F325-4DAD-439B-B145-65B0EBCFBC8A}" type="presOf" srcId="{2A78759D-4CA9-496C-A7B3-043000E2BFB8}" destId="{8EDE0F48-9A4E-444C-B571-5A2B6657BCCB}" srcOrd="0" destOrd="0" presId="urn:microsoft.com/office/officeart/2009/3/layout/CircleRelationship"/>
    <dgm:cxn modelId="{86BEF226-EE19-4405-A750-37A8528C4707}" type="presOf" srcId="{63AC5ED1-BC56-4E18-88AC-AF9ABC63EB7A}" destId="{A1EF7445-E492-4B66-844A-70E96E9C0EE0}" srcOrd="0" destOrd="0" presId="urn:microsoft.com/office/officeart/2009/3/layout/CircleRelationship"/>
    <dgm:cxn modelId="{CEB94F92-CD67-4E9E-8189-E886C2E27EC9}" type="presOf" srcId="{18307CB6-4E56-4014-9EA6-03FC70FAE32E}" destId="{E068BAD8-17C9-4A78-BFA4-6FB9AAC30E61}" srcOrd="0" destOrd="0" presId="urn:microsoft.com/office/officeart/2009/3/layout/CircleRelationship"/>
    <dgm:cxn modelId="{9C083CD0-8E79-4610-981B-5AA624CC59EE}" srcId="{63AC5ED1-BC56-4E18-88AC-AF9ABC63EB7A}" destId="{18307CB6-4E56-4014-9EA6-03FC70FAE32E}" srcOrd="1" destOrd="0" parTransId="{1B4BF8A6-3544-4CB3-98C4-2D6106DC68D1}" sibTransId="{526147B4-DA37-4717-96CE-830ECB2CC6F3}"/>
    <dgm:cxn modelId="{08FD2F02-B9E6-4507-8580-7146632E94B6}" type="presOf" srcId="{5504E113-AF53-4ED3-BAE3-250CECA30B75}" destId="{9E3F15C6-D056-453A-AB37-F0326DBBC956}" srcOrd="0" destOrd="0" presId="urn:microsoft.com/office/officeart/2009/3/layout/CircleRelationship"/>
    <dgm:cxn modelId="{28FC4400-E78E-4345-9329-41B0BC82146B}" type="presParOf" srcId="{8EDE0F48-9A4E-444C-B571-5A2B6657BCCB}" destId="{A1EF7445-E492-4B66-844A-70E96E9C0EE0}" srcOrd="0" destOrd="0" presId="urn:microsoft.com/office/officeart/2009/3/layout/CircleRelationship"/>
    <dgm:cxn modelId="{D9A1ACF4-49A6-434E-BBA6-85FE948DD924}" type="presParOf" srcId="{8EDE0F48-9A4E-444C-B571-5A2B6657BCCB}" destId="{7DA7B531-3BAF-4548-9796-063E28C000A5}" srcOrd="1" destOrd="0" presId="urn:microsoft.com/office/officeart/2009/3/layout/CircleRelationship"/>
    <dgm:cxn modelId="{C409563B-FE45-417F-80EA-1503827E075C}" type="presParOf" srcId="{8EDE0F48-9A4E-444C-B571-5A2B6657BCCB}" destId="{C9F132E1-9E48-4E1A-8B3D-C2E162FE8E9D}" srcOrd="2" destOrd="0" presId="urn:microsoft.com/office/officeart/2009/3/layout/CircleRelationship"/>
    <dgm:cxn modelId="{F321FDB4-D617-4EF8-BD4D-3FF421646FEB}" type="presParOf" srcId="{8EDE0F48-9A4E-444C-B571-5A2B6657BCCB}" destId="{0CD6DAAD-48D1-45A6-9CD4-AF37B52398FC}" srcOrd="3" destOrd="0" presId="urn:microsoft.com/office/officeart/2009/3/layout/CircleRelationship"/>
    <dgm:cxn modelId="{545907D5-88C7-400E-9510-533855F20F5E}" type="presParOf" srcId="{8EDE0F48-9A4E-444C-B571-5A2B6657BCCB}" destId="{DB40574A-9723-4450-BD88-30391CC469D8}" srcOrd="4" destOrd="0" presId="urn:microsoft.com/office/officeart/2009/3/layout/CircleRelationship"/>
    <dgm:cxn modelId="{BD2722EA-E403-42B7-9E71-20EED91DCC17}" type="presParOf" srcId="{8EDE0F48-9A4E-444C-B571-5A2B6657BCCB}" destId="{8AEBD74D-8ED6-4608-86AA-FEE7DA967F19}" srcOrd="5" destOrd="0" presId="urn:microsoft.com/office/officeart/2009/3/layout/CircleRelationship"/>
    <dgm:cxn modelId="{0E054B5B-92D5-49CE-9994-C167A2CC70F8}" type="presParOf" srcId="{8EDE0F48-9A4E-444C-B571-5A2B6657BCCB}" destId="{259B67F8-116B-453E-AF75-2CCFE46444AA}" srcOrd="6" destOrd="0" presId="urn:microsoft.com/office/officeart/2009/3/layout/CircleRelationship"/>
    <dgm:cxn modelId="{8051DE35-2BC5-4F19-B924-792AFA065889}" type="presParOf" srcId="{8EDE0F48-9A4E-444C-B571-5A2B6657BCCB}" destId="{9E3F15C6-D056-453A-AB37-F0326DBBC956}" srcOrd="7" destOrd="0" presId="urn:microsoft.com/office/officeart/2009/3/layout/CircleRelationship"/>
    <dgm:cxn modelId="{497FBFBC-92BA-457F-B9A3-1DEFC62AC4BD}" type="presParOf" srcId="{8EDE0F48-9A4E-444C-B571-5A2B6657BCCB}" destId="{1EDC5920-9385-4F1B-A762-7D8920DDBD00}" srcOrd="8" destOrd="0" presId="urn:microsoft.com/office/officeart/2009/3/layout/CircleRelationship"/>
    <dgm:cxn modelId="{6969F061-BF07-4427-9627-4F8E3F45A1F9}" type="presParOf" srcId="{1EDC5920-9385-4F1B-A762-7D8920DDBD00}" destId="{9CBCEC77-50C3-469A-97E6-5E0A7F2DAFC8}" srcOrd="0" destOrd="0" presId="urn:microsoft.com/office/officeart/2009/3/layout/CircleRelationship"/>
    <dgm:cxn modelId="{7EFA7F43-9E1B-4405-A74D-40709CC4D120}" type="presParOf" srcId="{8EDE0F48-9A4E-444C-B571-5A2B6657BCCB}" destId="{00A85AEE-7117-43F8-B230-C6990E1673FA}" srcOrd="9" destOrd="0" presId="urn:microsoft.com/office/officeart/2009/3/layout/CircleRelationship"/>
    <dgm:cxn modelId="{BD5820B0-6A73-458F-9E96-DF992605C103}" type="presParOf" srcId="{00A85AEE-7117-43F8-B230-C6990E1673FA}" destId="{52DC9554-668D-49E7-9614-561EF7987306}" srcOrd="0" destOrd="0" presId="urn:microsoft.com/office/officeart/2009/3/layout/CircleRelationship"/>
    <dgm:cxn modelId="{FD058E3B-9560-41FD-9755-59604E693A49}" type="presParOf" srcId="{8EDE0F48-9A4E-444C-B571-5A2B6657BCCB}" destId="{E068BAD8-17C9-4A78-BFA4-6FB9AAC30E61}" srcOrd="10" destOrd="0" presId="urn:microsoft.com/office/officeart/2009/3/layout/CircleRelationship"/>
    <dgm:cxn modelId="{D5A79524-CCA2-44E6-80DB-4E35C2AE6192}" type="presParOf" srcId="{8EDE0F48-9A4E-444C-B571-5A2B6657BCCB}" destId="{22D54436-C0FC-493B-9FCD-64E7357D10D9}" srcOrd="11" destOrd="0" presId="urn:microsoft.com/office/officeart/2009/3/layout/CircleRelationship"/>
    <dgm:cxn modelId="{C4FB03EF-DF33-439D-9CCD-78C807B3F6E8}" type="presParOf" srcId="{22D54436-C0FC-493B-9FCD-64E7357D10D9}" destId="{1A27D2CB-EC08-4771-90B0-F65FF2FF3A0E}" srcOrd="0" destOrd="0" presId="urn:microsoft.com/office/officeart/2009/3/layout/CircleRelationship"/>
    <dgm:cxn modelId="{FC3AF9CB-D1AA-401B-B2FD-5C1E05F50AFC}" type="presParOf" srcId="{8EDE0F48-9A4E-444C-B571-5A2B6657BCCB}" destId="{D8F823BD-1B89-4AD5-B0C8-15D5602629C1}" srcOrd="12" destOrd="0" presId="urn:microsoft.com/office/officeart/2009/3/layout/CircleRelationship"/>
    <dgm:cxn modelId="{21346B76-8D38-430A-B718-94EC7B91E61B}" type="presParOf" srcId="{D8F823BD-1B89-4AD5-B0C8-15D5602629C1}" destId="{C4F4667A-6E87-485B-9072-1144E8C1FD08}" srcOrd="0" destOrd="0" presId="urn:microsoft.com/office/officeart/2009/3/layout/CircleRelationship"/>
    <dgm:cxn modelId="{F426F4F2-8FFD-4F00-B0FF-05239AA0CFFF}" type="presParOf" srcId="{8EDE0F48-9A4E-444C-B571-5A2B6657BCCB}" destId="{FB36A4F4-6250-491E-868F-CD8258F32166}" srcOrd="13" destOrd="0" presId="urn:microsoft.com/office/officeart/2009/3/layout/CircleRelationship"/>
    <dgm:cxn modelId="{0B5C2383-35AE-4476-BC5A-85BD7D377949}" type="presParOf" srcId="{FB36A4F4-6250-491E-868F-CD8258F32166}" destId="{BBDC1D9B-8E53-48EC-B947-24F67265BA4F}" srcOrd="0" destOrd="0" presId="urn:microsoft.com/office/officeart/2009/3/layout/CircleRelationship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13.xml><?xml version="1.0" encoding="utf-8"?>
<dgm:dataModel xmlns:dgm="http://schemas.openxmlformats.org/drawingml/2006/diagram" xmlns:a="http://schemas.openxmlformats.org/drawingml/2006/main">
  <dgm:ptLst>
    <dgm:pt modelId="{2A78759D-4CA9-496C-A7B3-043000E2BFB8}" type="doc">
      <dgm:prSet loTypeId="urn:microsoft.com/office/officeart/2009/3/layout/CircleRelationship" loCatId="relationship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el-GR"/>
        </a:p>
      </dgm:t>
    </dgm:pt>
    <dgm:pt modelId="{63AC5ED1-BC56-4E18-88AC-AF9ABC63EB7A}">
      <dgm:prSet phldrT="[Κείμενο]" custT="1"/>
      <dgm:spPr/>
      <dgm:t>
        <a:bodyPr/>
        <a:lstStyle/>
        <a:p>
          <a:r>
            <a:rPr lang="el-GR" sz="2800" b="1" dirty="0" smtClean="0"/>
            <a:t>Λάθη</a:t>
          </a:r>
          <a:endParaRPr lang="el-GR" sz="3400" b="1" dirty="0"/>
        </a:p>
      </dgm:t>
    </dgm:pt>
    <dgm:pt modelId="{D60D9427-95E5-4794-B80B-6B05A9FB7BA6}" type="parTrans" cxnId="{79D6BFF1-8744-48EE-AD62-4142870D07C9}">
      <dgm:prSet/>
      <dgm:spPr/>
      <dgm:t>
        <a:bodyPr/>
        <a:lstStyle/>
        <a:p>
          <a:endParaRPr lang="el-GR"/>
        </a:p>
      </dgm:t>
    </dgm:pt>
    <dgm:pt modelId="{732119C9-6113-4369-87F9-4937500FD160}" type="sibTrans" cxnId="{79D6BFF1-8744-48EE-AD62-4142870D07C9}">
      <dgm:prSet/>
      <dgm:spPr/>
      <dgm:t>
        <a:bodyPr/>
        <a:lstStyle/>
        <a:p>
          <a:endParaRPr lang="el-GR"/>
        </a:p>
      </dgm:t>
    </dgm:pt>
    <dgm:pt modelId="{5504E113-AF53-4ED3-BAE3-250CECA30B75}">
      <dgm:prSet phldrT="[Κείμενο]" custT="1"/>
      <dgm:spPr/>
      <dgm:t>
        <a:bodyPr/>
        <a:lstStyle/>
        <a:p>
          <a:r>
            <a:rPr lang="el-GR" sz="2100" dirty="0" smtClean="0"/>
            <a:t>-</a:t>
          </a:r>
          <a:endParaRPr lang="el-GR" sz="2100" dirty="0"/>
        </a:p>
      </dgm:t>
    </dgm:pt>
    <dgm:pt modelId="{31069F68-09B3-4BE5-B85A-E94F936364D0}" type="parTrans" cxnId="{6BBFF8CA-7B6D-4C70-A318-C299A6B4BFFE}">
      <dgm:prSet/>
      <dgm:spPr/>
      <dgm:t>
        <a:bodyPr/>
        <a:lstStyle/>
        <a:p>
          <a:endParaRPr lang="el-GR"/>
        </a:p>
      </dgm:t>
    </dgm:pt>
    <dgm:pt modelId="{94148C0D-39D4-4970-95CA-1E18079E1279}" type="sibTrans" cxnId="{6BBFF8CA-7B6D-4C70-A318-C299A6B4BFFE}">
      <dgm:prSet/>
      <dgm:spPr/>
      <dgm:t>
        <a:bodyPr/>
        <a:lstStyle/>
        <a:p>
          <a:endParaRPr lang="el-GR"/>
        </a:p>
      </dgm:t>
    </dgm:pt>
    <dgm:pt modelId="{18307CB6-4E56-4014-9EA6-03FC70FAE32E}">
      <dgm:prSet phldrT="[Κείμενο]" custT="1"/>
      <dgm:spPr/>
      <dgm:t>
        <a:bodyPr/>
        <a:lstStyle/>
        <a:p>
          <a:r>
            <a:rPr lang="el-GR" sz="3200" dirty="0" smtClean="0"/>
            <a:t>+</a:t>
          </a:r>
          <a:endParaRPr lang="el-GR" sz="2100" dirty="0"/>
        </a:p>
      </dgm:t>
    </dgm:pt>
    <dgm:pt modelId="{1B4BF8A6-3544-4CB3-98C4-2D6106DC68D1}" type="parTrans" cxnId="{9C083CD0-8E79-4610-981B-5AA624CC59EE}">
      <dgm:prSet/>
      <dgm:spPr/>
      <dgm:t>
        <a:bodyPr/>
        <a:lstStyle/>
        <a:p>
          <a:endParaRPr lang="el-GR"/>
        </a:p>
      </dgm:t>
    </dgm:pt>
    <dgm:pt modelId="{526147B4-DA37-4717-96CE-830ECB2CC6F3}" type="sibTrans" cxnId="{9C083CD0-8E79-4610-981B-5AA624CC59EE}">
      <dgm:prSet/>
      <dgm:spPr/>
      <dgm:t>
        <a:bodyPr/>
        <a:lstStyle/>
        <a:p>
          <a:endParaRPr lang="el-GR"/>
        </a:p>
      </dgm:t>
    </dgm:pt>
    <dgm:pt modelId="{8EDE0F48-9A4E-444C-B571-5A2B6657BCCB}" type="pres">
      <dgm:prSet presAssocID="{2A78759D-4CA9-496C-A7B3-043000E2BFB8}" presName="Name0" presStyleCnt="0">
        <dgm:presLayoutVars>
          <dgm:chMax val="1"/>
          <dgm:chPref val="1"/>
        </dgm:presLayoutVars>
      </dgm:prSet>
      <dgm:spPr/>
      <dgm:t>
        <a:bodyPr/>
        <a:lstStyle/>
        <a:p>
          <a:endParaRPr lang="el-GR"/>
        </a:p>
      </dgm:t>
    </dgm:pt>
    <dgm:pt modelId="{A1EF7445-E492-4B66-844A-70E96E9C0EE0}" type="pres">
      <dgm:prSet presAssocID="{63AC5ED1-BC56-4E18-88AC-AF9ABC63EB7A}" presName="Parent" presStyleLbl="node0" presStyleIdx="0" presStyleCnt="1">
        <dgm:presLayoutVars>
          <dgm:chMax val="5"/>
          <dgm:chPref val="5"/>
        </dgm:presLayoutVars>
      </dgm:prSet>
      <dgm:spPr/>
      <dgm:t>
        <a:bodyPr/>
        <a:lstStyle/>
        <a:p>
          <a:endParaRPr lang="el-GR"/>
        </a:p>
      </dgm:t>
    </dgm:pt>
    <dgm:pt modelId="{7DA7B531-3BAF-4548-9796-063E28C000A5}" type="pres">
      <dgm:prSet presAssocID="{63AC5ED1-BC56-4E18-88AC-AF9ABC63EB7A}" presName="Accent1" presStyleLbl="node1" presStyleIdx="0" presStyleCnt="13"/>
      <dgm:spPr/>
    </dgm:pt>
    <dgm:pt modelId="{C9F132E1-9E48-4E1A-8B3D-C2E162FE8E9D}" type="pres">
      <dgm:prSet presAssocID="{63AC5ED1-BC56-4E18-88AC-AF9ABC63EB7A}" presName="Accent2" presStyleLbl="node1" presStyleIdx="1" presStyleCnt="13"/>
      <dgm:spPr/>
    </dgm:pt>
    <dgm:pt modelId="{0CD6DAAD-48D1-45A6-9CD4-AF37B52398FC}" type="pres">
      <dgm:prSet presAssocID="{63AC5ED1-BC56-4E18-88AC-AF9ABC63EB7A}" presName="Accent3" presStyleLbl="node1" presStyleIdx="2" presStyleCnt="13"/>
      <dgm:spPr/>
    </dgm:pt>
    <dgm:pt modelId="{DB40574A-9723-4450-BD88-30391CC469D8}" type="pres">
      <dgm:prSet presAssocID="{63AC5ED1-BC56-4E18-88AC-AF9ABC63EB7A}" presName="Accent4" presStyleLbl="node1" presStyleIdx="3" presStyleCnt="13"/>
      <dgm:spPr/>
    </dgm:pt>
    <dgm:pt modelId="{8AEBD74D-8ED6-4608-86AA-FEE7DA967F19}" type="pres">
      <dgm:prSet presAssocID="{63AC5ED1-BC56-4E18-88AC-AF9ABC63EB7A}" presName="Accent5" presStyleLbl="node1" presStyleIdx="4" presStyleCnt="13"/>
      <dgm:spPr/>
    </dgm:pt>
    <dgm:pt modelId="{259B67F8-116B-453E-AF75-2CCFE46444AA}" type="pres">
      <dgm:prSet presAssocID="{63AC5ED1-BC56-4E18-88AC-AF9ABC63EB7A}" presName="Accent6" presStyleLbl="node1" presStyleIdx="5" presStyleCnt="13" custFlipVert="1" custFlipHor="1" custScaleX="189758" custScaleY="213647" custLinFactX="-12679" custLinFactNeighborX="-100000" custLinFactNeighborY="67398"/>
      <dgm:spPr/>
    </dgm:pt>
    <dgm:pt modelId="{9E3F15C6-D056-453A-AB37-F0326DBBC956}" type="pres">
      <dgm:prSet presAssocID="{5504E113-AF53-4ED3-BAE3-250CECA30B75}" presName="Child1" presStyleLbl="node1" presStyleIdx="6" presStyleCnt="13">
        <dgm:presLayoutVars>
          <dgm:chMax val="0"/>
          <dgm:chPref val="0"/>
        </dgm:presLayoutVars>
      </dgm:prSet>
      <dgm:spPr/>
      <dgm:t>
        <a:bodyPr/>
        <a:lstStyle/>
        <a:p>
          <a:endParaRPr lang="el-GR"/>
        </a:p>
      </dgm:t>
    </dgm:pt>
    <dgm:pt modelId="{1EDC5920-9385-4F1B-A762-7D8920DDBD00}" type="pres">
      <dgm:prSet presAssocID="{5504E113-AF53-4ED3-BAE3-250CECA30B75}" presName="Accent7" presStyleCnt="0"/>
      <dgm:spPr/>
    </dgm:pt>
    <dgm:pt modelId="{9CBCEC77-50C3-469A-97E6-5E0A7F2DAFC8}" type="pres">
      <dgm:prSet presAssocID="{5504E113-AF53-4ED3-BAE3-250CECA30B75}" presName="AccentHold1" presStyleLbl="node1" presStyleIdx="7" presStyleCnt="13"/>
      <dgm:spPr/>
    </dgm:pt>
    <dgm:pt modelId="{00A85AEE-7117-43F8-B230-C6990E1673FA}" type="pres">
      <dgm:prSet presAssocID="{5504E113-AF53-4ED3-BAE3-250CECA30B75}" presName="Accent8" presStyleCnt="0"/>
      <dgm:spPr/>
    </dgm:pt>
    <dgm:pt modelId="{52DC9554-668D-49E7-9614-561EF7987306}" type="pres">
      <dgm:prSet presAssocID="{5504E113-AF53-4ED3-BAE3-250CECA30B75}" presName="AccentHold2" presStyleLbl="node1" presStyleIdx="8" presStyleCnt="13"/>
      <dgm:spPr/>
    </dgm:pt>
    <dgm:pt modelId="{E068BAD8-17C9-4A78-BFA4-6FB9AAC30E61}" type="pres">
      <dgm:prSet presAssocID="{18307CB6-4E56-4014-9EA6-03FC70FAE32E}" presName="Child2" presStyleLbl="node1" presStyleIdx="9" presStyleCnt="13">
        <dgm:presLayoutVars>
          <dgm:chMax val="0"/>
          <dgm:chPref val="0"/>
        </dgm:presLayoutVars>
      </dgm:prSet>
      <dgm:spPr/>
      <dgm:t>
        <a:bodyPr/>
        <a:lstStyle/>
        <a:p>
          <a:endParaRPr lang="el-GR"/>
        </a:p>
      </dgm:t>
    </dgm:pt>
    <dgm:pt modelId="{22D54436-C0FC-493B-9FCD-64E7357D10D9}" type="pres">
      <dgm:prSet presAssocID="{18307CB6-4E56-4014-9EA6-03FC70FAE32E}" presName="Accent9" presStyleCnt="0"/>
      <dgm:spPr/>
    </dgm:pt>
    <dgm:pt modelId="{1A27D2CB-EC08-4771-90B0-F65FF2FF3A0E}" type="pres">
      <dgm:prSet presAssocID="{18307CB6-4E56-4014-9EA6-03FC70FAE32E}" presName="AccentHold1" presStyleLbl="node1" presStyleIdx="10" presStyleCnt="13"/>
      <dgm:spPr/>
    </dgm:pt>
    <dgm:pt modelId="{D8F823BD-1B89-4AD5-B0C8-15D5602629C1}" type="pres">
      <dgm:prSet presAssocID="{18307CB6-4E56-4014-9EA6-03FC70FAE32E}" presName="Accent10" presStyleCnt="0"/>
      <dgm:spPr/>
    </dgm:pt>
    <dgm:pt modelId="{C4F4667A-6E87-485B-9072-1144E8C1FD08}" type="pres">
      <dgm:prSet presAssocID="{18307CB6-4E56-4014-9EA6-03FC70FAE32E}" presName="AccentHold2" presStyleLbl="node1" presStyleIdx="11" presStyleCnt="13"/>
      <dgm:spPr/>
    </dgm:pt>
    <dgm:pt modelId="{FB36A4F4-6250-491E-868F-CD8258F32166}" type="pres">
      <dgm:prSet presAssocID="{18307CB6-4E56-4014-9EA6-03FC70FAE32E}" presName="Accent11" presStyleCnt="0"/>
      <dgm:spPr/>
    </dgm:pt>
    <dgm:pt modelId="{BBDC1D9B-8E53-48EC-B947-24F67265BA4F}" type="pres">
      <dgm:prSet presAssocID="{18307CB6-4E56-4014-9EA6-03FC70FAE32E}" presName="AccentHold3" presStyleLbl="node1" presStyleIdx="12" presStyleCnt="13"/>
      <dgm:spPr/>
    </dgm:pt>
  </dgm:ptLst>
  <dgm:cxnLst>
    <dgm:cxn modelId="{6BBFF8CA-7B6D-4C70-A318-C299A6B4BFFE}" srcId="{63AC5ED1-BC56-4E18-88AC-AF9ABC63EB7A}" destId="{5504E113-AF53-4ED3-BAE3-250CECA30B75}" srcOrd="0" destOrd="0" parTransId="{31069F68-09B3-4BE5-B85A-E94F936364D0}" sibTransId="{94148C0D-39D4-4970-95CA-1E18079E1279}"/>
    <dgm:cxn modelId="{549052DD-5B34-4CD1-B60E-629379F28BFA}" type="presOf" srcId="{5504E113-AF53-4ED3-BAE3-250CECA30B75}" destId="{9E3F15C6-D056-453A-AB37-F0326DBBC956}" srcOrd="0" destOrd="0" presId="urn:microsoft.com/office/officeart/2009/3/layout/CircleRelationship"/>
    <dgm:cxn modelId="{79D6BFF1-8744-48EE-AD62-4142870D07C9}" srcId="{2A78759D-4CA9-496C-A7B3-043000E2BFB8}" destId="{63AC5ED1-BC56-4E18-88AC-AF9ABC63EB7A}" srcOrd="0" destOrd="0" parTransId="{D60D9427-95E5-4794-B80B-6B05A9FB7BA6}" sibTransId="{732119C9-6113-4369-87F9-4937500FD160}"/>
    <dgm:cxn modelId="{6FDF2420-F14E-427E-93C2-114BBB894BB0}" type="presOf" srcId="{18307CB6-4E56-4014-9EA6-03FC70FAE32E}" destId="{E068BAD8-17C9-4A78-BFA4-6FB9AAC30E61}" srcOrd="0" destOrd="0" presId="urn:microsoft.com/office/officeart/2009/3/layout/CircleRelationship"/>
    <dgm:cxn modelId="{9C083CD0-8E79-4610-981B-5AA624CC59EE}" srcId="{63AC5ED1-BC56-4E18-88AC-AF9ABC63EB7A}" destId="{18307CB6-4E56-4014-9EA6-03FC70FAE32E}" srcOrd="1" destOrd="0" parTransId="{1B4BF8A6-3544-4CB3-98C4-2D6106DC68D1}" sibTransId="{526147B4-DA37-4717-96CE-830ECB2CC6F3}"/>
    <dgm:cxn modelId="{4EA3374B-CD17-48FA-B0EB-875F60CCD322}" type="presOf" srcId="{2A78759D-4CA9-496C-A7B3-043000E2BFB8}" destId="{8EDE0F48-9A4E-444C-B571-5A2B6657BCCB}" srcOrd="0" destOrd="0" presId="urn:microsoft.com/office/officeart/2009/3/layout/CircleRelationship"/>
    <dgm:cxn modelId="{C3E9B3A7-9AB8-4019-A75E-61B99C21E9D9}" type="presOf" srcId="{63AC5ED1-BC56-4E18-88AC-AF9ABC63EB7A}" destId="{A1EF7445-E492-4B66-844A-70E96E9C0EE0}" srcOrd="0" destOrd="0" presId="urn:microsoft.com/office/officeart/2009/3/layout/CircleRelationship"/>
    <dgm:cxn modelId="{B670FD63-FB2E-4BEF-9DD1-7EEAAFE1E32D}" type="presParOf" srcId="{8EDE0F48-9A4E-444C-B571-5A2B6657BCCB}" destId="{A1EF7445-E492-4B66-844A-70E96E9C0EE0}" srcOrd="0" destOrd="0" presId="urn:microsoft.com/office/officeart/2009/3/layout/CircleRelationship"/>
    <dgm:cxn modelId="{F038A278-23B2-498E-8F7F-F57E96D62D5B}" type="presParOf" srcId="{8EDE0F48-9A4E-444C-B571-5A2B6657BCCB}" destId="{7DA7B531-3BAF-4548-9796-063E28C000A5}" srcOrd="1" destOrd="0" presId="urn:microsoft.com/office/officeart/2009/3/layout/CircleRelationship"/>
    <dgm:cxn modelId="{25FC37BF-0D30-4C1E-89F2-23E18736F9C7}" type="presParOf" srcId="{8EDE0F48-9A4E-444C-B571-5A2B6657BCCB}" destId="{C9F132E1-9E48-4E1A-8B3D-C2E162FE8E9D}" srcOrd="2" destOrd="0" presId="urn:microsoft.com/office/officeart/2009/3/layout/CircleRelationship"/>
    <dgm:cxn modelId="{ADB14ADC-1134-4B4A-9634-D33C6495831F}" type="presParOf" srcId="{8EDE0F48-9A4E-444C-B571-5A2B6657BCCB}" destId="{0CD6DAAD-48D1-45A6-9CD4-AF37B52398FC}" srcOrd="3" destOrd="0" presId="urn:microsoft.com/office/officeart/2009/3/layout/CircleRelationship"/>
    <dgm:cxn modelId="{8FD0FBF2-8979-46E5-B77D-22C32E16EEFE}" type="presParOf" srcId="{8EDE0F48-9A4E-444C-B571-5A2B6657BCCB}" destId="{DB40574A-9723-4450-BD88-30391CC469D8}" srcOrd="4" destOrd="0" presId="urn:microsoft.com/office/officeart/2009/3/layout/CircleRelationship"/>
    <dgm:cxn modelId="{7861C5DA-2C80-4C10-936B-344ADE33B7B4}" type="presParOf" srcId="{8EDE0F48-9A4E-444C-B571-5A2B6657BCCB}" destId="{8AEBD74D-8ED6-4608-86AA-FEE7DA967F19}" srcOrd="5" destOrd="0" presId="urn:microsoft.com/office/officeart/2009/3/layout/CircleRelationship"/>
    <dgm:cxn modelId="{024008B2-3CEC-42CE-A9B3-A7AE631A7FC6}" type="presParOf" srcId="{8EDE0F48-9A4E-444C-B571-5A2B6657BCCB}" destId="{259B67F8-116B-453E-AF75-2CCFE46444AA}" srcOrd="6" destOrd="0" presId="urn:microsoft.com/office/officeart/2009/3/layout/CircleRelationship"/>
    <dgm:cxn modelId="{E332BA22-0915-4D50-A6C4-D3045C4269D6}" type="presParOf" srcId="{8EDE0F48-9A4E-444C-B571-5A2B6657BCCB}" destId="{9E3F15C6-D056-453A-AB37-F0326DBBC956}" srcOrd="7" destOrd="0" presId="urn:microsoft.com/office/officeart/2009/3/layout/CircleRelationship"/>
    <dgm:cxn modelId="{3D9CF8AC-33AC-42E5-A9EA-F26D806A5673}" type="presParOf" srcId="{8EDE0F48-9A4E-444C-B571-5A2B6657BCCB}" destId="{1EDC5920-9385-4F1B-A762-7D8920DDBD00}" srcOrd="8" destOrd="0" presId="urn:microsoft.com/office/officeart/2009/3/layout/CircleRelationship"/>
    <dgm:cxn modelId="{F408CC53-BA18-47D4-A8DF-0D2545068481}" type="presParOf" srcId="{1EDC5920-9385-4F1B-A762-7D8920DDBD00}" destId="{9CBCEC77-50C3-469A-97E6-5E0A7F2DAFC8}" srcOrd="0" destOrd="0" presId="urn:microsoft.com/office/officeart/2009/3/layout/CircleRelationship"/>
    <dgm:cxn modelId="{4D06F57C-FDBA-453C-8812-6ED0C57CA6A0}" type="presParOf" srcId="{8EDE0F48-9A4E-444C-B571-5A2B6657BCCB}" destId="{00A85AEE-7117-43F8-B230-C6990E1673FA}" srcOrd="9" destOrd="0" presId="urn:microsoft.com/office/officeart/2009/3/layout/CircleRelationship"/>
    <dgm:cxn modelId="{F270E71D-F6F1-43C1-85D8-32A6E3B343CB}" type="presParOf" srcId="{00A85AEE-7117-43F8-B230-C6990E1673FA}" destId="{52DC9554-668D-49E7-9614-561EF7987306}" srcOrd="0" destOrd="0" presId="urn:microsoft.com/office/officeart/2009/3/layout/CircleRelationship"/>
    <dgm:cxn modelId="{2937A466-701D-417C-9EB1-BBE29E14C9D5}" type="presParOf" srcId="{8EDE0F48-9A4E-444C-B571-5A2B6657BCCB}" destId="{E068BAD8-17C9-4A78-BFA4-6FB9AAC30E61}" srcOrd="10" destOrd="0" presId="urn:microsoft.com/office/officeart/2009/3/layout/CircleRelationship"/>
    <dgm:cxn modelId="{E51C3AB4-8EE7-4AC8-9A07-DA1B3BF96718}" type="presParOf" srcId="{8EDE0F48-9A4E-444C-B571-5A2B6657BCCB}" destId="{22D54436-C0FC-493B-9FCD-64E7357D10D9}" srcOrd="11" destOrd="0" presId="urn:microsoft.com/office/officeart/2009/3/layout/CircleRelationship"/>
    <dgm:cxn modelId="{5B9B9CEB-0815-4F10-A7C3-4C27108F2C88}" type="presParOf" srcId="{22D54436-C0FC-493B-9FCD-64E7357D10D9}" destId="{1A27D2CB-EC08-4771-90B0-F65FF2FF3A0E}" srcOrd="0" destOrd="0" presId="urn:microsoft.com/office/officeart/2009/3/layout/CircleRelationship"/>
    <dgm:cxn modelId="{33DEE4F0-915E-463C-B1F8-94AD4B6AF2B2}" type="presParOf" srcId="{8EDE0F48-9A4E-444C-B571-5A2B6657BCCB}" destId="{D8F823BD-1B89-4AD5-B0C8-15D5602629C1}" srcOrd="12" destOrd="0" presId="urn:microsoft.com/office/officeart/2009/3/layout/CircleRelationship"/>
    <dgm:cxn modelId="{875469EC-944C-4AE3-99BD-DD27C6EDD6F9}" type="presParOf" srcId="{D8F823BD-1B89-4AD5-B0C8-15D5602629C1}" destId="{C4F4667A-6E87-485B-9072-1144E8C1FD08}" srcOrd="0" destOrd="0" presId="urn:microsoft.com/office/officeart/2009/3/layout/CircleRelationship"/>
    <dgm:cxn modelId="{8A1C3AFD-A066-4C7B-9069-286C5DC0313C}" type="presParOf" srcId="{8EDE0F48-9A4E-444C-B571-5A2B6657BCCB}" destId="{FB36A4F4-6250-491E-868F-CD8258F32166}" srcOrd="13" destOrd="0" presId="urn:microsoft.com/office/officeart/2009/3/layout/CircleRelationship"/>
    <dgm:cxn modelId="{2AEFEF3A-D54C-4FE8-AEC9-B4C0FF0DD64F}" type="presParOf" srcId="{FB36A4F4-6250-491E-868F-CD8258F32166}" destId="{BBDC1D9B-8E53-48EC-B947-24F67265BA4F}" srcOrd="0" destOrd="0" presId="urn:microsoft.com/office/officeart/2009/3/layout/CircleRelationship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14.xml><?xml version="1.0" encoding="utf-8"?>
<dgm:dataModel xmlns:dgm="http://schemas.openxmlformats.org/drawingml/2006/diagram" xmlns:a="http://schemas.openxmlformats.org/drawingml/2006/main">
  <dgm:ptLst>
    <dgm:pt modelId="{2A78759D-4CA9-496C-A7B3-043000E2BFB8}" type="doc">
      <dgm:prSet loTypeId="urn:microsoft.com/office/officeart/2009/3/layout/CircleRelationship" loCatId="relationship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el-GR"/>
        </a:p>
      </dgm:t>
    </dgm:pt>
    <dgm:pt modelId="{63AC5ED1-BC56-4E18-88AC-AF9ABC63EB7A}">
      <dgm:prSet phldrT="[Κείμενο]" custT="1"/>
      <dgm:spPr/>
      <dgm:t>
        <a:bodyPr/>
        <a:lstStyle/>
        <a:p>
          <a:r>
            <a:rPr lang="el-GR" sz="1400" b="1" dirty="0" smtClean="0"/>
            <a:t>Ανεπιθύμητες συμπεριφορές</a:t>
          </a:r>
          <a:endParaRPr lang="el-GR" sz="1400" b="1" dirty="0"/>
        </a:p>
      </dgm:t>
    </dgm:pt>
    <dgm:pt modelId="{D60D9427-95E5-4794-B80B-6B05A9FB7BA6}" type="parTrans" cxnId="{79D6BFF1-8744-48EE-AD62-4142870D07C9}">
      <dgm:prSet/>
      <dgm:spPr/>
      <dgm:t>
        <a:bodyPr/>
        <a:lstStyle/>
        <a:p>
          <a:endParaRPr lang="el-GR"/>
        </a:p>
      </dgm:t>
    </dgm:pt>
    <dgm:pt modelId="{732119C9-6113-4369-87F9-4937500FD160}" type="sibTrans" cxnId="{79D6BFF1-8744-48EE-AD62-4142870D07C9}">
      <dgm:prSet/>
      <dgm:spPr/>
      <dgm:t>
        <a:bodyPr/>
        <a:lstStyle/>
        <a:p>
          <a:endParaRPr lang="el-GR"/>
        </a:p>
      </dgm:t>
    </dgm:pt>
    <dgm:pt modelId="{5504E113-AF53-4ED3-BAE3-250CECA30B75}">
      <dgm:prSet phldrT="[Κείμενο]" custT="1"/>
      <dgm:spPr/>
      <dgm:t>
        <a:bodyPr/>
        <a:lstStyle/>
        <a:p>
          <a:r>
            <a:rPr lang="el-GR" sz="2100" dirty="0" smtClean="0"/>
            <a:t>-</a:t>
          </a:r>
          <a:endParaRPr lang="el-GR" sz="2100" dirty="0"/>
        </a:p>
      </dgm:t>
    </dgm:pt>
    <dgm:pt modelId="{31069F68-09B3-4BE5-B85A-E94F936364D0}" type="parTrans" cxnId="{6BBFF8CA-7B6D-4C70-A318-C299A6B4BFFE}">
      <dgm:prSet/>
      <dgm:spPr/>
      <dgm:t>
        <a:bodyPr/>
        <a:lstStyle/>
        <a:p>
          <a:endParaRPr lang="el-GR"/>
        </a:p>
      </dgm:t>
    </dgm:pt>
    <dgm:pt modelId="{94148C0D-39D4-4970-95CA-1E18079E1279}" type="sibTrans" cxnId="{6BBFF8CA-7B6D-4C70-A318-C299A6B4BFFE}">
      <dgm:prSet/>
      <dgm:spPr/>
      <dgm:t>
        <a:bodyPr/>
        <a:lstStyle/>
        <a:p>
          <a:endParaRPr lang="el-GR"/>
        </a:p>
      </dgm:t>
    </dgm:pt>
    <dgm:pt modelId="{18307CB6-4E56-4014-9EA6-03FC70FAE32E}">
      <dgm:prSet phldrT="[Κείμενο]" custT="1"/>
      <dgm:spPr/>
      <dgm:t>
        <a:bodyPr/>
        <a:lstStyle/>
        <a:p>
          <a:r>
            <a:rPr lang="el-GR" sz="3200" dirty="0" smtClean="0"/>
            <a:t>+</a:t>
          </a:r>
          <a:endParaRPr lang="el-GR" sz="2100" dirty="0"/>
        </a:p>
      </dgm:t>
    </dgm:pt>
    <dgm:pt modelId="{1B4BF8A6-3544-4CB3-98C4-2D6106DC68D1}" type="parTrans" cxnId="{9C083CD0-8E79-4610-981B-5AA624CC59EE}">
      <dgm:prSet/>
      <dgm:spPr/>
      <dgm:t>
        <a:bodyPr/>
        <a:lstStyle/>
        <a:p>
          <a:endParaRPr lang="el-GR"/>
        </a:p>
      </dgm:t>
    </dgm:pt>
    <dgm:pt modelId="{526147B4-DA37-4717-96CE-830ECB2CC6F3}" type="sibTrans" cxnId="{9C083CD0-8E79-4610-981B-5AA624CC59EE}">
      <dgm:prSet/>
      <dgm:spPr/>
      <dgm:t>
        <a:bodyPr/>
        <a:lstStyle/>
        <a:p>
          <a:endParaRPr lang="el-GR"/>
        </a:p>
      </dgm:t>
    </dgm:pt>
    <dgm:pt modelId="{8EDE0F48-9A4E-444C-B571-5A2B6657BCCB}" type="pres">
      <dgm:prSet presAssocID="{2A78759D-4CA9-496C-A7B3-043000E2BFB8}" presName="Name0" presStyleCnt="0">
        <dgm:presLayoutVars>
          <dgm:chMax val="1"/>
          <dgm:chPref val="1"/>
        </dgm:presLayoutVars>
      </dgm:prSet>
      <dgm:spPr/>
      <dgm:t>
        <a:bodyPr/>
        <a:lstStyle/>
        <a:p>
          <a:endParaRPr lang="el-GR"/>
        </a:p>
      </dgm:t>
    </dgm:pt>
    <dgm:pt modelId="{A1EF7445-E492-4B66-844A-70E96E9C0EE0}" type="pres">
      <dgm:prSet presAssocID="{63AC5ED1-BC56-4E18-88AC-AF9ABC63EB7A}" presName="Parent" presStyleLbl="node0" presStyleIdx="0" presStyleCnt="1">
        <dgm:presLayoutVars>
          <dgm:chMax val="5"/>
          <dgm:chPref val="5"/>
        </dgm:presLayoutVars>
      </dgm:prSet>
      <dgm:spPr/>
      <dgm:t>
        <a:bodyPr/>
        <a:lstStyle/>
        <a:p>
          <a:endParaRPr lang="el-GR"/>
        </a:p>
      </dgm:t>
    </dgm:pt>
    <dgm:pt modelId="{7DA7B531-3BAF-4548-9796-063E28C000A5}" type="pres">
      <dgm:prSet presAssocID="{63AC5ED1-BC56-4E18-88AC-AF9ABC63EB7A}" presName="Accent1" presStyleLbl="node1" presStyleIdx="0" presStyleCnt="13"/>
      <dgm:spPr/>
    </dgm:pt>
    <dgm:pt modelId="{C9F132E1-9E48-4E1A-8B3D-C2E162FE8E9D}" type="pres">
      <dgm:prSet presAssocID="{63AC5ED1-BC56-4E18-88AC-AF9ABC63EB7A}" presName="Accent2" presStyleLbl="node1" presStyleIdx="1" presStyleCnt="13"/>
      <dgm:spPr/>
    </dgm:pt>
    <dgm:pt modelId="{0CD6DAAD-48D1-45A6-9CD4-AF37B52398FC}" type="pres">
      <dgm:prSet presAssocID="{63AC5ED1-BC56-4E18-88AC-AF9ABC63EB7A}" presName="Accent3" presStyleLbl="node1" presStyleIdx="2" presStyleCnt="13"/>
      <dgm:spPr/>
    </dgm:pt>
    <dgm:pt modelId="{DB40574A-9723-4450-BD88-30391CC469D8}" type="pres">
      <dgm:prSet presAssocID="{63AC5ED1-BC56-4E18-88AC-AF9ABC63EB7A}" presName="Accent4" presStyleLbl="node1" presStyleIdx="3" presStyleCnt="13"/>
      <dgm:spPr/>
    </dgm:pt>
    <dgm:pt modelId="{8AEBD74D-8ED6-4608-86AA-FEE7DA967F19}" type="pres">
      <dgm:prSet presAssocID="{63AC5ED1-BC56-4E18-88AC-AF9ABC63EB7A}" presName="Accent5" presStyleLbl="node1" presStyleIdx="4" presStyleCnt="13"/>
      <dgm:spPr/>
    </dgm:pt>
    <dgm:pt modelId="{259B67F8-116B-453E-AF75-2CCFE46444AA}" type="pres">
      <dgm:prSet presAssocID="{63AC5ED1-BC56-4E18-88AC-AF9ABC63EB7A}" presName="Accent6" presStyleLbl="node1" presStyleIdx="5" presStyleCnt="13" custFlipVert="1" custFlipHor="1" custScaleX="189758" custScaleY="213647" custLinFactX="-12679" custLinFactNeighborX="-100000" custLinFactNeighborY="67398"/>
      <dgm:spPr/>
    </dgm:pt>
    <dgm:pt modelId="{9E3F15C6-D056-453A-AB37-F0326DBBC956}" type="pres">
      <dgm:prSet presAssocID="{5504E113-AF53-4ED3-BAE3-250CECA30B75}" presName="Child1" presStyleLbl="node1" presStyleIdx="6" presStyleCnt="13">
        <dgm:presLayoutVars>
          <dgm:chMax val="0"/>
          <dgm:chPref val="0"/>
        </dgm:presLayoutVars>
      </dgm:prSet>
      <dgm:spPr/>
      <dgm:t>
        <a:bodyPr/>
        <a:lstStyle/>
        <a:p>
          <a:endParaRPr lang="el-GR"/>
        </a:p>
      </dgm:t>
    </dgm:pt>
    <dgm:pt modelId="{1EDC5920-9385-4F1B-A762-7D8920DDBD00}" type="pres">
      <dgm:prSet presAssocID="{5504E113-AF53-4ED3-BAE3-250CECA30B75}" presName="Accent7" presStyleCnt="0"/>
      <dgm:spPr/>
    </dgm:pt>
    <dgm:pt modelId="{9CBCEC77-50C3-469A-97E6-5E0A7F2DAFC8}" type="pres">
      <dgm:prSet presAssocID="{5504E113-AF53-4ED3-BAE3-250CECA30B75}" presName="AccentHold1" presStyleLbl="node1" presStyleIdx="7" presStyleCnt="13"/>
      <dgm:spPr/>
    </dgm:pt>
    <dgm:pt modelId="{00A85AEE-7117-43F8-B230-C6990E1673FA}" type="pres">
      <dgm:prSet presAssocID="{5504E113-AF53-4ED3-BAE3-250CECA30B75}" presName="Accent8" presStyleCnt="0"/>
      <dgm:spPr/>
    </dgm:pt>
    <dgm:pt modelId="{52DC9554-668D-49E7-9614-561EF7987306}" type="pres">
      <dgm:prSet presAssocID="{5504E113-AF53-4ED3-BAE3-250CECA30B75}" presName="AccentHold2" presStyleLbl="node1" presStyleIdx="8" presStyleCnt="13"/>
      <dgm:spPr/>
    </dgm:pt>
    <dgm:pt modelId="{E068BAD8-17C9-4A78-BFA4-6FB9AAC30E61}" type="pres">
      <dgm:prSet presAssocID="{18307CB6-4E56-4014-9EA6-03FC70FAE32E}" presName="Child2" presStyleLbl="node1" presStyleIdx="9" presStyleCnt="13">
        <dgm:presLayoutVars>
          <dgm:chMax val="0"/>
          <dgm:chPref val="0"/>
        </dgm:presLayoutVars>
      </dgm:prSet>
      <dgm:spPr/>
      <dgm:t>
        <a:bodyPr/>
        <a:lstStyle/>
        <a:p>
          <a:endParaRPr lang="el-GR"/>
        </a:p>
      </dgm:t>
    </dgm:pt>
    <dgm:pt modelId="{22D54436-C0FC-493B-9FCD-64E7357D10D9}" type="pres">
      <dgm:prSet presAssocID="{18307CB6-4E56-4014-9EA6-03FC70FAE32E}" presName="Accent9" presStyleCnt="0"/>
      <dgm:spPr/>
    </dgm:pt>
    <dgm:pt modelId="{1A27D2CB-EC08-4771-90B0-F65FF2FF3A0E}" type="pres">
      <dgm:prSet presAssocID="{18307CB6-4E56-4014-9EA6-03FC70FAE32E}" presName="AccentHold1" presStyleLbl="node1" presStyleIdx="10" presStyleCnt="13"/>
      <dgm:spPr/>
    </dgm:pt>
    <dgm:pt modelId="{D8F823BD-1B89-4AD5-B0C8-15D5602629C1}" type="pres">
      <dgm:prSet presAssocID="{18307CB6-4E56-4014-9EA6-03FC70FAE32E}" presName="Accent10" presStyleCnt="0"/>
      <dgm:spPr/>
    </dgm:pt>
    <dgm:pt modelId="{C4F4667A-6E87-485B-9072-1144E8C1FD08}" type="pres">
      <dgm:prSet presAssocID="{18307CB6-4E56-4014-9EA6-03FC70FAE32E}" presName="AccentHold2" presStyleLbl="node1" presStyleIdx="11" presStyleCnt="13"/>
      <dgm:spPr/>
    </dgm:pt>
    <dgm:pt modelId="{FB36A4F4-6250-491E-868F-CD8258F32166}" type="pres">
      <dgm:prSet presAssocID="{18307CB6-4E56-4014-9EA6-03FC70FAE32E}" presName="Accent11" presStyleCnt="0"/>
      <dgm:spPr/>
    </dgm:pt>
    <dgm:pt modelId="{BBDC1D9B-8E53-48EC-B947-24F67265BA4F}" type="pres">
      <dgm:prSet presAssocID="{18307CB6-4E56-4014-9EA6-03FC70FAE32E}" presName="AccentHold3" presStyleLbl="node1" presStyleIdx="12" presStyleCnt="13"/>
      <dgm:spPr/>
    </dgm:pt>
  </dgm:ptLst>
  <dgm:cxnLst>
    <dgm:cxn modelId="{6BBFF8CA-7B6D-4C70-A318-C299A6B4BFFE}" srcId="{63AC5ED1-BC56-4E18-88AC-AF9ABC63EB7A}" destId="{5504E113-AF53-4ED3-BAE3-250CECA30B75}" srcOrd="0" destOrd="0" parTransId="{31069F68-09B3-4BE5-B85A-E94F936364D0}" sibTransId="{94148C0D-39D4-4970-95CA-1E18079E1279}"/>
    <dgm:cxn modelId="{79D6BFF1-8744-48EE-AD62-4142870D07C9}" srcId="{2A78759D-4CA9-496C-A7B3-043000E2BFB8}" destId="{63AC5ED1-BC56-4E18-88AC-AF9ABC63EB7A}" srcOrd="0" destOrd="0" parTransId="{D60D9427-95E5-4794-B80B-6B05A9FB7BA6}" sibTransId="{732119C9-6113-4369-87F9-4937500FD160}"/>
    <dgm:cxn modelId="{BC03B399-20E3-4C09-8272-88C0213BD556}" type="presOf" srcId="{2A78759D-4CA9-496C-A7B3-043000E2BFB8}" destId="{8EDE0F48-9A4E-444C-B571-5A2B6657BCCB}" srcOrd="0" destOrd="0" presId="urn:microsoft.com/office/officeart/2009/3/layout/CircleRelationship"/>
    <dgm:cxn modelId="{9C083CD0-8E79-4610-981B-5AA624CC59EE}" srcId="{63AC5ED1-BC56-4E18-88AC-AF9ABC63EB7A}" destId="{18307CB6-4E56-4014-9EA6-03FC70FAE32E}" srcOrd="1" destOrd="0" parTransId="{1B4BF8A6-3544-4CB3-98C4-2D6106DC68D1}" sibTransId="{526147B4-DA37-4717-96CE-830ECB2CC6F3}"/>
    <dgm:cxn modelId="{87F96E26-72EA-4B7A-8CA5-9274942068AD}" type="presOf" srcId="{63AC5ED1-BC56-4E18-88AC-AF9ABC63EB7A}" destId="{A1EF7445-E492-4B66-844A-70E96E9C0EE0}" srcOrd="0" destOrd="0" presId="urn:microsoft.com/office/officeart/2009/3/layout/CircleRelationship"/>
    <dgm:cxn modelId="{063367DB-7047-46B2-8C15-51A9E073B70E}" type="presOf" srcId="{18307CB6-4E56-4014-9EA6-03FC70FAE32E}" destId="{E068BAD8-17C9-4A78-BFA4-6FB9AAC30E61}" srcOrd="0" destOrd="0" presId="urn:microsoft.com/office/officeart/2009/3/layout/CircleRelationship"/>
    <dgm:cxn modelId="{C7559DBD-A240-49AC-981D-3C8B6D6D0B5E}" type="presOf" srcId="{5504E113-AF53-4ED3-BAE3-250CECA30B75}" destId="{9E3F15C6-D056-453A-AB37-F0326DBBC956}" srcOrd="0" destOrd="0" presId="urn:microsoft.com/office/officeart/2009/3/layout/CircleRelationship"/>
    <dgm:cxn modelId="{D7432592-66D0-473C-9786-9A375F9789DB}" type="presParOf" srcId="{8EDE0F48-9A4E-444C-B571-5A2B6657BCCB}" destId="{A1EF7445-E492-4B66-844A-70E96E9C0EE0}" srcOrd="0" destOrd="0" presId="urn:microsoft.com/office/officeart/2009/3/layout/CircleRelationship"/>
    <dgm:cxn modelId="{7466BA46-3CCF-46C7-BE6B-AA009C315931}" type="presParOf" srcId="{8EDE0F48-9A4E-444C-B571-5A2B6657BCCB}" destId="{7DA7B531-3BAF-4548-9796-063E28C000A5}" srcOrd="1" destOrd="0" presId="urn:microsoft.com/office/officeart/2009/3/layout/CircleRelationship"/>
    <dgm:cxn modelId="{449ACB2B-E1D7-4629-B479-A38905A2C7D6}" type="presParOf" srcId="{8EDE0F48-9A4E-444C-B571-5A2B6657BCCB}" destId="{C9F132E1-9E48-4E1A-8B3D-C2E162FE8E9D}" srcOrd="2" destOrd="0" presId="urn:microsoft.com/office/officeart/2009/3/layout/CircleRelationship"/>
    <dgm:cxn modelId="{F6D5D73D-BBBC-4D32-83BE-DD88FB470EF8}" type="presParOf" srcId="{8EDE0F48-9A4E-444C-B571-5A2B6657BCCB}" destId="{0CD6DAAD-48D1-45A6-9CD4-AF37B52398FC}" srcOrd="3" destOrd="0" presId="urn:microsoft.com/office/officeart/2009/3/layout/CircleRelationship"/>
    <dgm:cxn modelId="{55C5FDA7-22A2-4993-AE49-0D980FD4149F}" type="presParOf" srcId="{8EDE0F48-9A4E-444C-B571-5A2B6657BCCB}" destId="{DB40574A-9723-4450-BD88-30391CC469D8}" srcOrd="4" destOrd="0" presId="urn:microsoft.com/office/officeart/2009/3/layout/CircleRelationship"/>
    <dgm:cxn modelId="{98D15781-B426-4807-A20B-4BFEC6A873B6}" type="presParOf" srcId="{8EDE0F48-9A4E-444C-B571-5A2B6657BCCB}" destId="{8AEBD74D-8ED6-4608-86AA-FEE7DA967F19}" srcOrd="5" destOrd="0" presId="urn:microsoft.com/office/officeart/2009/3/layout/CircleRelationship"/>
    <dgm:cxn modelId="{7B17EAF0-C6F9-4FF4-9D70-7554FCCCA17B}" type="presParOf" srcId="{8EDE0F48-9A4E-444C-B571-5A2B6657BCCB}" destId="{259B67F8-116B-453E-AF75-2CCFE46444AA}" srcOrd="6" destOrd="0" presId="urn:microsoft.com/office/officeart/2009/3/layout/CircleRelationship"/>
    <dgm:cxn modelId="{7FEFAA6B-0C6B-4EC7-A012-3692A4083DB6}" type="presParOf" srcId="{8EDE0F48-9A4E-444C-B571-5A2B6657BCCB}" destId="{9E3F15C6-D056-453A-AB37-F0326DBBC956}" srcOrd="7" destOrd="0" presId="urn:microsoft.com/office/officeart/2009/3/layout/CircleRelationship"/>
    <dgm:cxn modelId="{A84B6473-D28F-423B-A983-B5F8D2515DE4}" type="presParOf" srcId="{8EDE0F48-9A4E-444C-B571-5A2B6657BCCB}" destId="{1EDC5920-9385-4F1B-A762-7D8920DDBD00}" srcOrd="8" destOrd="0" presId="urn:microsoft.com/office/officeart/2009/3/layout/CircleRelationship"/>
    <dgm:cxn modelId="{8E823F48-8789-48AA-B441-38347BAE8AB7}" type="presParOf" srcId="{1EDC5920-9385-4F1B-A762-7D8920DDBD00}" destId="{9CBCEC77-50C3-469A-97E6-5E0A7F2DAFC8}" srcOrd="0" destOrd="0" presId="urn:microsoft.com/office/officeart/2009/3/layout/CircleRelationship"/>
    <dgm:cxn modelId="{2809AF73-54DF-4DB6-A112-1E63BCE9F34E}" type="presParOf" srcId="{8EDE0F48-9A4E-444C-B571-5A2B6657BCCB}" destId="{00A85AEE-7117-43F8-B230-C6990E1673FA}" srcOrd="9" destOrd="0" presId="urn:microsoft.com/office/officeart/2009/3/layout/CircleRelationship"/>
    <dgm:cxn modelId="{0D3BB6D9-86C4-45B8-B829-4DB5358EF85A}" type="presParOf" srcId="{00A85AEE-7117-43F8-B230-C6990E1673FA}" destId="{52DC9554-668D-49E7-9614-561EF7987306}" srcOrd="0" destOrd="0" presId="urn:microsoft.com/office/officeart/2009/3/layout/CircleRelationship"/>
    <dgm:cxn modelId="{FEED171F-0D5F-44E3-B6B1-7AF6DCA04DC7}" type="presParOf" srcId="{8EDE0F48-9A4E-444C-B571-5A2B6657BCCB}" destId="{E068BAD8-17C9-4A78-BFA4-6FB9AAC30E61}" srcOrd="10" destOrd="0" presId="urn:microsoft.com/office/officeart/2009/3/layout/CircleRelationship"/>
    <dgm:cxn modelId="{2761F9F2-6FA9-46E5-9695-201BF539A1EF}" type="presParOf" srcId="{8EDE0F48-9A4E-444C-B571-5A2B6657BCCB}" destId="{22D54436-C0FC-493B-9FCD-64E7357D10D9}" srcOrd="11" destOrd="0" presId="urn:microsoft.com/office/officeart/2009/3/layout/CircleRelationship"/>
    <dgm:cxn modelId="{006E1A9F-363B-4BBB-BAFA-B1568DD57224}" type="presParOf" srcId="{22D54436-C0FC-493B-9FCD-64E7357D10D9}" destId="{1A27D2CB-EC08-4771-90B0-F65FF2FF3A0E}" srcOrd="0" destOrd="0" presId="urn:microsoft.com/office/officeart/2009/3/layout/CircleRelationship"/>
    <dgm:cxn modelId="{A8FE9DB0-B0B8-42C3-8005-FFB509F86EFA}" type="presParOf" srcId="{8EDE0F48-9A4E-444C-B571-5A2B6657BCCB}" destId="{D8F823BD-1B89-4AD5-B0C8-15D5602629C1}" srcOrd="12" destOrd="0" presId="urn:microsoft.com/office/officeart/2009/3/layout/CircleRelationship"/>
    <dgm:cxn modelId="{772FDFD5-EC3E-428F-B8BE-328FC8C6CB28}" type="presParOf" srcId="{D8F823BD-1B89-4AD5-B0C8-15D5602629C1}" destId="{C4F4667A-6E87-485B-9072-1144E8C1FD08}" srcOrd="0" destOrd="0" presId="urn:microsoft.com/office/officeart/2009/3/layout/CircleRelationship"/>
    <dgm:cxn modelId="{894C5FF1-E53A-42E8-A16C-690189472650}" type="presParOf" srcId="{8EDE0F48-9A4E-444C-B571-5A2B6657BCCB}" destId="{FB36A4F4-6250-491E-868F-CD8258F32166}" srcOrd="13" destOrd="0" presId="urn:microsoft.com/office/officeart/2009/3/layout/CircleRelationship"/>
    <dgm:cxn modelId="{D0C1702E-7645-463D-B236-D3A2EFE70234}" type="presParOf" srcId="{FB36A4F4-6250-491E-868F-CD8258F32166}" destId="{BBDC1D9B-8E53-48EC-B947-24F67265BA4F}" srcOrd="0" destOrd="0" presId="urn:microsoft.com/office/officeart/2009/3/layout/CircleRelationship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15.xml><?xml version="1.0" encoding="utf-8"?>
<dgm:dataModel xmlns:dgm="http://schemas.openxmlformats.org/drawingml/2006/diagram" xmlns:a="http://schemas.openxmlformats.org/drawingml/2006/main">
  <dgm:ptLst>
    <dgm:pt modelId="{2A78759D-4CA9-496C-A7B3-043000E2BFB8}" type="doc">
      <dgm:prSet loTypeId="urn:microsoft.com/office/officeart/2009/3/layout/CircleRelationship" loCatId="relationship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el-GR"/>
        </a:p>
      </dgm:t>
    </dgm:pt>
    <dgm:pt modelId="{63AC5ED1-BC56-4E18-88AC-AF9ABC63EB7A}">
      <dgm:prSet phldrT="[Κείμενο]" custT="1"/>
      <dgm:spPr/>
      <dgm:t>
        <a:bodyPr/>
        <a:lstStyle/>
        <a:p>
          <a:r>
            <a:rPr lang="el-GR" sz="11500" b="1" dirty="0" smtClean="0"/>
            <a:t>+</a:t>
          </a:r>
          <a:endParaRPr lang="el-GR" sz="1400" b="1" dirty="0"/>
        </a:p>
      </dgm:t>
    </dgm:pt>
    <dgm:pt modelId="{D60D9427-95E5-4794-B80B-6B05A9FB7BA6}" type="parTrans" cxnId="{79D6BFF1-8744-48EE-AD62-4142870D07C9}">
      <dgm:prSet/>
      <dgm:spPr/>
      <dgm:t>
        <a:bodyPr/>
        <a:lstStyle/>
        <a:p>
          <a:endParaRPr lang="el-GR"/>
        </a:p>
      </dgm:t>
    </dgm:pt>
    <dgm:pt modelId="{732119C9-6113-4369-87F9-4937500FD160}" type="sibTrans" cxnId="{79D6BFF1-8744-48EE-AD62-4142870D07C9}">
      <dgm:prSet/>
      <dgm:spPr/>
      <dgm:t>
        <a:bodyPr/>
        <a:lstStyle/>
        <a:p>
          <a:endParaRPr lang="el-GR"/>
        </a:p>
      </dgm:t>
    </dgm:pt>
    <dgm:pt modelId="{5504E113-AF53-4ED3-BAE3-250CECA30B75}">
      <dgm:prSet phldrT="[Κείμενο]" custT="1"/>
      <dgm:spPr/>
      <dgm:t>
        <a:bodyPr/>
        <a:lstStyle/>
        <a:p>
          <a:r>
            <a:rPr lang="el-GR" sz="2100" dirty="0" smtClean="0"/>
            <a:t>+</a:t>
          </a:r>
          <a:endParaRPr lang="el-GR" sz="2100" dirty="0"/>
        </a:p>
      </dgm:t>
    </dgm:pt>
    <dgm:pt modelId="{31069F68-09B3-4BE5-B85A-E94F936364D0}" type="parTrans" cxnId="{6BBFF8CA-7B6D-4C70-A318-C299A6B4BFFE}">
      <dgm:prSet/>
      <dgm:spPr/>
      <dgm:t>
        <a:bodyPr/>
        <a:lstStyle/>
        <a:p>
          <a:endParaRPr lang="el-GR"/>
        </a:p>
      </dgm:t>
    </dgm:pt>
    <dgm:pt modelId="{94148C0D-39D4-4970-95CA-1E18079E1279}" type="sibTrans" cxnId="{6BBFF8CA-7B6D-4C70-A318-C299A6B4BFFE}">
      <dgm:prSet/>
      <dgm:spPr/>
      <dgm:t>
        <a:bodyPr/>
        <a:lstStyle/>
        <a:p>
          <a:endParaRPr lang="el-GR"/>
        </a:p>
      </dgm:t>
    </dgm:pt>
    <dgm:pt modelId="{18307CB6-4E56-4014-9EA6-03FC70FAE32E}">
      <dgm:prSet phldrT="[Κείμενο]" custT="1"/>
      <dgm:spPr/>
      <dgm:t>
        <a:bodyPr/>
        <a:lstStyle/>
        <a:p>
          <a:r>
            <a:rPr lang="el-GR" sz="3200" dirty="0" smtClean="0"/>
            <a:t>+</a:t>
          </a:r>
          <a:endParaRPr lang="el-GR" sz="2100" dirty="0"/>
        </a:p>
      </dgm:t>
    </dgm:pt>
    <dgm:pt modelId="{1B4BF8A6-3544-4CB3-98C4-2D6106DC68D1}" type="parTrans" cxnId="{9C083CD0-8E79-4610-981B-5AA624CC59EE}">
      <dgm:prSet/>
      <dgm:spPr/>
      <dgm:t>
        <a:bodyPr/>
        <a:lstStyle/>
        <a:p>
          <a:endParaRPr lang="el-GR"/>
        </a:p>
      </dgm:t>
    </dgm:pt>
    <dgm:pt modelId="{526147B4-DA37-4717-96CE-830ECB2CC6F3}" type="sibTrans" cxnId="{9C083CD0-8E79-4610-981B-5AA624CC59EE}">
      <dgm:prSet/>
      <dgm:spPr/>
      <dgm:t>
        <a:bodyPr/>
        <a:lstStyle/>
        <a:p>
          <a:endParaRPr lang="el-GR"/>
        </a:p>
      </dgm:t>
    </dgm:pt>
    <dgm:pt modelId="{8EDE0F48-9A4E-444C-B571-5A2B6657BCCB}" type="pres">
      <dgm:prSet presAssocID="{2A78759D-4CA9-496C-A7B3-043000E2BFB8}" presName="Name0" presStyleCnt="0">
        <dgm:presLayoutVars>
          <dgm:chMax val="1"/>
          <dgm:chPref val="1"/>
        </dgm:presLayoutVars>
      </dgm:prSet>
      <dgm:spPr/>
      <dgm:t>
        <a:bodyPr/>
        <a:lstStyle/>
        <a:p>
          <a:endParaRPr lang="el-GR"/>
        </a:p>
      </dgm:t>
    </dgm:pt>
    <dgm:pt modelId="{A1EF7445-E492-4B66-844A-70E96E9C0EE0}" type="pres">
      <dgm:prSet presAssocID="{63AC5ED1-BC56-4E18-88AC-AF9ABC63EB7A}" presName="Parent" presStyleLbl="node0" presStyleIdx="0" presStyleCnt="1">
        <dgm:presLayoutVars>
          <dgm:chMax val="5"/>
          <dgm:chPref val="5"/>
        </dgm:presLayoutVars>
      </dgm:prSet>
      <dgm:spPr/>
      <dgm:t>
        <a:bodyPr/>
        <a:lstStyle/>
        <a:p>
          <a:endParaRPr lang="el-GR"/>
        </a:p>
      </dgm:t>
    </dgm:pt>
    <dgm:pt modelId="{7DA7B531-3BAF-4548-9796-063E28C000A5}" type="pres">
      <dgm:prSet presAssocID="{63AC5ED1-BC56-4E18-88AC-AF9ABC63EB7A}" presName="Accent1" presStyleLbl="node1" presStyleIdx="0" presStyleCnt="13"/>
      <dgm:spPr/>
    </dgm:pt>
    <dgm:pt modelId="{C9F132E1-9E48-4E1A-8B3D-C2E162FE8E9D}" type="pres">
      <dgm:prSet presAssocID="{63AC5ED1-BC56-4E18-88AC-AF9ABC63EB7A}" presName="Accent2" presStyleLbl="node1" presStyleIdx="1" presStyleCnt="13"/>
      <dgm:spPr/>
    </dgm:pt>
    <dgm:pt modelId="{0CD6DAAD-48D1-45A6-9CD4-AF37B52398FC}" type="pres">
      <dgm:prSet presAssocID="{63AC5ED1-BC56-4E18-88AC-AF9ABC63EB7A}" presName="Accent3" presStyleLbl="node1" presStyleIdx="2" presStyleCnt="13"/>
      <dgm:spPr/>
    </dgm:pt>
    <dgm:pt modelId="{DB40574A-9723-4450-BD88-30391CC469D8}" type="pres">
      <dgm:prSet presAssocID="{63AC5ED1-BC56-4E18-88AC-AF9ABC63EB7A}" presName="Accent4" presStyleLbl="node1" presStyleIdx="3" presStyleCnt="13"/>
      <dgm:spPr/>
    </dgm:pt>
    <dgm:pt modelId="{8AEBD74D-8ED6-4608-86AA-FEE7DA967F19}" type="pres">
      <dgm:prSet presAssocID="{63AC5ED1-BC56-4E18-88AC-AF9ABC63EB7A}" presName="Accent5" presStyleLbl="node1" presStyleIdx="4" presStyleCnt="13"/>
      <dgm:spPr/>
    </dgm:pt>
    <dgm:pt modelId="{259B67F8-116B-453E-AF75-2CCFE46444AA}" type="pres">
      <dgm:prSet presAssocID="{63AC5ED1-BC56-4E18-88AC-AF9ABC63EB7A}" presName="Accent6" presStyleLbl="node1" presStyleIdx="5" presStyleCnt="13" custFlipVert="1" custFlipHor="1" custScaleX="189758" custScaleY="213647" custLinFactX="-12679" custLinFactNeighborX="-100000" custLinFactNeighborY="67398"/>
      <dgm:spPr/>
    </dgm:pt>
    <dgm:pt modelId="{9E3F15C6-D056-453A-AB37-F0326DBBC956}" type="pres">
      <dgm:prSet presAssocID="{5504E113-AF53-4ED3-BAE3-250CECA30B75}" presName="Child1" presStyleLbl="node1" presStyleIdx="6" presStyleCnt="13">
        <dgm:presLayoutVars>
          <dgm:chMax val="0"/>
          <dgm:chPref val="0"/>
        </dgm:presLayoutVars>
      </dgm:prSet>
      <dgm:spPr/>
      <dgm:t>
        <a:bodyPr/>
        <a:lstStyle/>
        <a:p>
          <a:endParaRPr lang="el-GR"/>
        </a:p>
      </dgm:t>
    </dgm:pt>
    <dgm:pt modelId="{1EDC5920-9385-4F1B-A762-7D8920DDBD00}" type="pres">
      <dgm:prSet presAssocID="{5504E113-AF53-4ED3-BAE3-250CECA30B75}" presName="Accent7" presStyleCnt="0"/>
      <dgm:spPr/>
    </dgm:pt>
    <dgm:pt modelId="{9CBCEC77-50C3-469A-97E6-5E0A7F2DAFC8}" type="pres">
      <dgm:prSet presAssocID="{5504E113-AF53-4ED3-BAE3-250CECA30B75}" presName="AccentHold1" presStyleLbl="node1" presStyleIdx="7" presStyleCnt="13"/>
      <dgm:spPr/>
    </dgm:pt>
    <dgm:pt modelId="{00A85AEE-7117-43F8-B230-C6990E1673FA}" type="pres">
      <dgm:prSet presAssocID="{5504E113-AF53-4ED3-BAE3-250CECA30B75}" presName="Accent8" presStyleCnt="0"/>
      <dgm:spPr/>
    </dgm:pt>
    <dgm:pt modelId="{52DC9554-668D-49E7-9614-561EF7987306}" type="pres">
      <dgm:prSet presAssocID="{5504E113-AF53-4ED3-BAE3-250CECA30B75}" presName="AccentHold2" presStyleLbl="node1" presStyleIdx="8" presStyleCnt="13"/>
      <dgm:spPr/>
    </dgm:pt>
    <dgm:pt modelId="{E068BAD8-17C9-4A78-BFA4-6FB9AAC30E61}" type="pres">
      <dgm:prSet presAssocID="{18307CB6-4E56-4014-9EA6-03FC70FAE32E}" presName="Child2" presStyleLbl="node1" presStyleIdx="9" presStyleCnt="13">
        <dgm:presLayoutVars>
          <dgm:chMax val="0"/>
          <dgm:chPref val="0"/>
        </dgm:presLayoutVars>
      </dgm:prSet>
      <dgm:spPr/>
      <dgm:t>
        <a:bodyPr/>
        <a:lstStyle/>
        <a:p>
          <a:endParaRPr lang="el-GR"/>
        </a:p>
      </dgm:t>
    </dgm:pt>
    <dgm:pt modelId="{22D54436-C0FC-493B-9FCD-64E7357D10D9}" type="pres">
      <dgm:prSet presAssocID="{18307CB6-4E56-4014-9EA6-03FC70FAE32E}" presName="Accent9" presStyleCnt="0"/>
      <dgm:spPr/>
    </dgm:pt>
    <dgm:pt modelId="{1A27D2CB-EC08-4771-90B0-F65FF2FF3A0E}" type="pres">
      <dgm:prSet presAssocID="{18307CB6-4E56-4014-9EA6-03FC70FAE32E}" presName="AccentHold1" presStyleLbl="node1" presStyleIdx="10" presStyleCnt="13"/>
      <dgm:spPr/>
    </dgm:pt>
    <dgm:pt modelId="{D8F823BD-1B89-4AD5-B0C8-15D5602629C1}" type="pres">
      <dgm:prSet presAssocID="{18307CB6-4E56-4014-9EA6-03FC70FAE32E}" presName="Accent10" presStyleCnt="0"/>
      <dgm:spPr/>
    </dgm:pt>
    <dgm:pt modelId="{C4F4667A-6E87-485B-9072-1144E8C1FD08}" type="pres">
      <dgm:prSet presAssocID="{18307CB6-4E56-4014-9EA6-03FC70FAE32E}" presName="AccentHold2" presStyleLbl="node1" presStyleIdx="11" presStyleCnt="13"/>
      <dgm:spPr/>
    </dgm:pt>
    <dgm:pt modelId="{FB36A4F4-6250-491E-868F-CD8258F32166}" type="pres">
      <dgm:prSet presAssocID="{18307CB6-4E56-4014-9EA6-03FC70FAE32E}" presName="Accent11" presStyleCnt="0"/>
      <dgm:spPr/>
    </dgm:pt>
    <dgm:pt modelId="{BBDC1D9B-8E53-48EC-B947-24F67265BA4F}" type="pres">
      <dgm:prSet presAssocID="{18307CB6-4E56-4014-9EA6-03FC70FAE32E}" presName="AccentHold3" presStyleLbl="node1" presStyleIdx="12" presStyleCnt="13"/>
      <dgm:spPr/>
    </dgm:pt>
  </dgm:ptLst>
  <dgm:cxnLst>
    <dgm:cxn modelId="{6BBFF8CA-7B6D-4C70-A318-C299A6B4BFFE}" srcId="{63AC5ED1-BC56-4E18-88AC-AF9ABC63EB7A}" destId="{5504E113-AF53-4ED3-BAE3-250CECA30B75}" srcOrd="0" destOrd="0" parTransId="{31069F68-09B3-4BE5-B85A-E94F936364D0}" sibTransId="{94148C0D-39D4-4970-95CA-1E18079E1279}"/>
    <dgm:cxn modelId="{0251ED7E-D788-4586-9BED-1E937E09CBBF}" type="presOf" srcId="{18307CB6-4E56-4014-9EA6-03FC70FAE32E}" destId="{E068BAD8-17C9-4A78-BFA4-6FB9AAC30E61}" srcOrd="0" destOrd="0" presId="urn:microsoft.com/office/officeart/2009/3/layout/CircleRelationship"/>
    <dgm:cxn modelId="{79D6BFF1-8744-48EE-AD62-4142870D07C9}" srcId="{2A78759D-4CA9-496C-A7B3-043000E2BFB8}" destId="{63AC5ED1-BC56-4E18-88AC-AF9ABC63EB7A}" srcOrd="0" destOrd="0" parTransId="{D60D9427-95E5-4794-B80B-6B05A9FB7BA6}" sibTransId="{732119C9-6113-4369-87F9-4937500FD160}"/>
    <dgm:cxn modelId="{A6BF7245-A288-4E71-A85A-60E48532C8A6}" type="presOf" srcId="{5504E113-AF53-4ED3-BAE3-250CECA30B75}" destId="{9E3F15C6-D056-453A-AB37-F0326DBBC956}" srcOrd="0" destOrd="0" presId="urn:microsoft.com/office/officeart/2009/3/layout/CircleRelationship"/>
    <dgm:cxn modelId="{1BFC7868-58A7-4591-9490-26CF9F98EC29}" type="presOf" srcId="{63AC5ED1-BC56-4E18-88AC-AF9ABC63EB7A}" destId="{A1EF7445-E492-4B66-844A-70E96E9C0EE0}" srcOrd="0" destOrd="0" presId="urn:microsoft.com/office/officeart/2009/3/layout/CircleRelationship"/>
    <dgm:cxn modelId="{7C6E3757-6E7E-4ADA-AF60-6AA25743F48F}" type="presOf" srcId="{2A78759D-4CA9-496C-A7B3-043000E2BFB8}" destId="{8EDE0F48-9A4E-444C-B571-5A2B6657BCCB}" srcOrd="0" destOrd="0" presId="urn:microsoft.com/office/officeart/2009/3/layout/CircleRelationship"/>
    <dgm:cxn modelId="{9C083CD0-8E79-4610-981B-5AA624CC59EE}" srcId="{63AC5ED1-BC56-4E18-88AC-AF9ABC63EB7A}" destId="{18307CB6-4E56-4014-9EA6-03FC70FAE32E}" srcOrd="1" destOrd="0" parTransId="{1B4BF8A6-3544-4CB3-98C4-2D6106DC68D1}" sibTransId="{526147B4-DA37-4717-96CE-830ECB2CC6F3}"/>
    <dgm:cxn modelId="{F281FA8F-84D7-4493-B690-03B120DC17F8}" type="presParOf" srcId="{8EDE0F48-9A4E-444C-B571-5A2B6657BCCB}" destId="{A1EF7445-E492-4B66-844A-70E96E9C0EE0}" srcOrd="0" destOrd="0" presId="urn:microsoft.com/office/officeart/2009/3/layout/CircleRelationship"/>
    <dgm:cxn modelId="{19EE411D-BE96-4AFA-8046-846C277E7696}" type="presParOf" srcId="{8EDE0F48-9A4E-444C-B571-5A2B6657BCCB}" destId="{7DA7B531-3BAF-4548-9796-063E28C000A5}" srcOrd="1" destOrd="0" presId="urn:microsoft.com/office/officeart/2009/3/layout/CircleRelationship"/>
    <dgm:cxn modelId="{D43E5D37-0DC7-4A14-94D9-58B2F170D1A4}" type="presParOf" srcId="{8EDE0F48-9A4E-444C-B571-5A2B6657BCCB}" destId="{C9F132E1-9E48-4E1A-8B3D-C2E162FE8E9D}" srcOrd="2" destOrd="0" presId="urn:microsoft.com/office/officeart/2009/3/layout/CircleRelationship"/>
    <dgm:cxn modelId="{B7D28D6E-082E-4BFF-A8A7-267E0168A2BC}" type="presParOf" srcId="{8EDE0F48-9A4E-444C-B571-5A2B6657BCCB}" destId="{0CD6DAAD-48D1-45A6-9CD4-AF37B52398FC}" srcOrd="3" destOrd="0" presId="urn:microsoft.com/office/officeart/2009/3/layout/CircleRelationship"/>
    <dgm:cxn modelId="{00AF4837-4D0D-46A3-AD30-769BBEDD34D1}" type="presParOf" srcId="{8EDE0F48-9A4E-444C-B571-5A2B6657BCCB}" destId="{DB40574A-9723-4450-BD88-30391CC469D8}" srcOrd="4" destOrd="0" presId="urn:microsoft.com/office/officeart/2009/3/layout/CircleRelationship"/>
    <dgm:cxn modelId="{E89844A3-C9C2-47D9-AA4D-373986B0B367}" type="presParOf" srcId="{8EDE0F48-9A4E-444C-B571-5A2B6657BCCB}" destId="{8AEBD74D-8ED6-4608-86AA-FEE7DA967F19}" srcOrd="5" destOrd="0" presId="urn:microsoft.com/office/officeart/2009/3/layout/CircleRelationship"/>
    <dgm:cxn modelId="{F3C1FEE9-AC8E-48D5-8218-135CBE49EBF1}" type="presParOf" srcId="{8EDE0F48-9A4E-444C-B571-5A2B6657BCCB}" destId="{259B67F8-116B-453E-AF75-2CCFE46444AA}" srcOrd="6" destOrd="0" presId="urn:microsoft.com/office/officeart/2009/3/layout/CircleRelationship"/>
    <dgm:cxn modelId="{5C068D09-4EF7-4AFE-B344-AAF272C1FB02}" type="presParOf" srcId="{8EDE0F48-9A4E-444C-B571-5A2B6657BCCB}" destId="{9E3F15C6-D056-453A-AB37-F0326DBBC956}" srcOrd="7" destOrd="0" presId="urn:microsoft.com/office/officeart/2009/3/layout/CircleRelationship"/>
    <dgm:cxn modelId="{B0799622-3D62-4196-8A3C-CE6676FE3E52}" type="presParOf" srcId="{8EDE0F48-9A4E-444C-B571-5A2B6657BCCB}" destId="{1EDC5920-9385-4F1B-A762-7D8920DDBD00}" srcOrd="8" destOrd="0" presId="urn:microsoft.com/office/officeart/2009/3/layout/CircleRelationship"/>
    <dgm:cxn modelId="{D17BB14D-5F06-4358-9FE3-DD865ECD7876}" type="presParOf" srcId="{1EDC5920-9385-4F1B-A762-7D8920DDBD00}" destId="{9CBCEC77-50C3-469A-97E6-5E0A7F2DAFC8}" srcOrd="0" destOrd="0" presId="urn:microsoft.com/office/officeart/2009/3/layout/CircleRelationship"/>
    <dgm:cxn modelId="{E94D1AC9-67CE-4476-9B96-874318CFFFE5}" type="presParOf" srcId="{8EDE0F48-9A4E-444C-B571-5A2B6657BCCB}" destId="{00A85AEE-7117-43F8-B230-C6990E1673FA}" srcOrd="9" destOrd="0" presId="urn:microsoft.com/office/officeart/2009/3/layout/CircleRelationship"/>
    <dgm:cxn modelId="{C0A9C50F-CC2F-431E-B9B9-6F582E531B19}" type="presParOf" srcId="{00A85AEE-7117-43F8-B230-C6990E1673FA}" destId="{52DC9554-668D-49E7-9614-561EF7987306}" srcOrd="0" destOrd="0" presId="urn:microsoft.com/office/officeart/2009/3/layout/CircleRelationship"/>
    <dgm:cxn modelId="{106EBB97-7908-4C7B-A944-BA41AFC45DC4}" type="presParOf" srcId="{8EDE0F48-9A4E-444C-B571-5A2B6657BCCB}" destId="{E068BAD8-17C9-4A78-BFA4-6FB9AAC30E61}" srcOrd="10" destOrd="0" presId="urn:microsoft.com/office/officeart/2009/3/layout/CircleRelationship"/>
    <dgm:cxn modelId="{EACA2232-DD2F-46C9-BCA8-E2D97B5EC21E}" type="presParOf" srcId="{8EDE0F48-9A4E-444C-B571-5A2B6657BCCB}" destId="{22D54436-C0FC-493B-9FCD-64E7357D10D9}" srcOrd="11" destOrd="0" presId="urn:microsoft.com/office/officeart/2009/3/layout/CircleRelationship"/>
    <dgm:cxn modelId="{6C90C9F0-E29D-4DB5-9A23-B18161456664}" type="presParOf" srcId="{22D54436-C0FC-493B-9FCD-64E7357D10D9}" destId="{1A27D2CB-EC08-4771-90B0-F65FF2FF3A0E}" srcOrd="0" destOrd="0" presId="urn:microsoft.com/office/officeart/2009/3/layout/CircleRelationship"/>
    <dgm:cxn modelId="{07887837-D62C-48B5-AB7E-7E4794F9184F}" type="presParOf" srcId="{8EDE0F48-9A4E-444C-B571-5A2B6657BCCB}" destId="{D8F823BD-1B89-4AD5-B0C8-15D5602629C1}" srcOrd="12" destOrd="0" presId="urn:microsoft.com/office/officeart/2009/3/layout/CircleRelationship"/>
    <dgm:cxn modelId="{09E8DD6B-4542-446C-AD40-D7A892EF0DF4}" type="presParOf" srcId="{D8F823BD-1B89-4AD5-B0C8-15D5602629C1}" destId="{C4F4667A-6E87-485B-9072-1144E8C1FD08}" srcOrd="0" destOrd="0" presId="urn:microsoft.com/office/officeart/2009/3/layout/CircleRelationship"/>
    <dgm:cxn modelId="{80E1E0C7-AF3C-4E86-AC15-28E0DAF322AC}" type="presParOf" srcId="{8EDE0F48-9A4E-444C-B571-5A2B6657BCCB}" destId="{FB36A4F4-6250-491E-868F-CD8258F32166}" srcOrd="13" destOrd="0" presId="urn:microsoft.com/office/officeart/2009/3/layout/CircleRelationship"/>
    <dgm:cxn modelId="{ADDB4018-F0E0-4545-B886-14CDD9960AEF}" type="presParOf" srcId="{FB36A4F4-6250-491E-868F-CD8258F32166}" destId="{BBDC1D9B-8E53-48EC-B947-24F67265BA4F}" srcOrd="0" destOrd="0" presId="urn:microsoft.com/office/officeart/2009/3/layout/CircleRelationship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164115E4-A8BA-479A-B052-42B4B0676B41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l-GR"/>
        </a:p>
      </dgm:t>
    </dgm:pt>
    <dgm:pt modelId="{9AD37074-4F1F-4068-AD0A-E5C173605BC1}">
      <dgm:prSet phldrT="[Text]" custT="1"/>
      <dgm:spPr/>
      <dgm:t>
        <a:bodyPr/>
        <a:lstStyle/>
        <a:p>
          <a:r>
            <a:rPr lang="el-GR" sz="6600" b="1" dirty="0" smtClean="0"/>
            <a:t>+   -</a:t>
          </a:r>
          <a:endParaRPr lang="el-GR" sz="6000" b="1" dirty="0"/>
        </a:p>
      </dgm:t>
    </dgm:pt>
    <dgm:pt modelId="{CA3F5FCA-AD1B-4760-8091-D449B89298BC}" type="parTrans" cxnId="{6524C0EC-4216-4C70-A9E4-258775011052}">
      <dgm:prSet/>
      <dgm:spPr/>
      <dgm:t>
        <a:bodyPr/>
        <a:lstStyle/>
        <a:p>
          <a:endParaRPr lang="el-GR"/>
        </a:p>
      </dgm:t>
    </dgm:pt>
    <dgm:pt modelId="{590C74B9-2B7F-4C53-A06F-2FED4D4944EC}" type="sibTrans" cxnId="{6524C0EC-4216-4C70-A9E4-258775011052}">
      <dgm:prSet/>
      <dgm:spPr/>
      <dgm:t>
        <a:bodyPr/>
        <a:lstStyle/>
        <a:p>
          <a:endParaRPr lang="el-GR"/>
        </a:p>
      </dgm:t>
    </dgm:pt>
    <dgm:pt modelId="{BBC8B88D-43BB-45A2-91FE-2D3CC0ED4115}">
      <dgm:prSet phldrT="[Text]"/>
      <dgm:spPr/>
      <dgm:t>
        <a:bodyPr/>
        <a:lstStyle/>
        <a:p>
          <a:r>
            <a:rPr lang="el-GR" b="1" dirty="0" smtClean="0">
              <a:solidFill>
                <a:schemeClr val="tx1">
                  <a:lumMod val="75000"/>
                  <a:lumOff val="25000"/>
                </a:schemeClr>
              </a:solidFill>
            </a:rPr>
            <a:t>Αποτελεσματική</a:t>
          </a:r>
          <a:endParaRPr lang="el-GR" b="1" dirty="0">
            <a:solidFill>
              <a:schemeClr val="tx1">
                <a:lumMod val="75000"/>
                <a:lumOff val="25000"/>
              </a:schemeClr>
            </a:solidFill>
          </a:endParaRPr>
        </a:p>
      </dgm:t>
    </dgm:pt>
    <dgm:pt modelId="{D5236A01-6CC0-495D-9A0D-9E9C07D41913}" type="parTrans" cxnId="{A8130425-23E5-4843-B104-6ED88EF202B0}">
      <dgm:prSet/>
      <dgm:spPr/>
      <dgm:t>
        <a:bodyPr/>
        <a:lstStyle/>
        <a:p>
          <a:endParaRPr lang="el-GR"/>
        </a:p>
      </dgm:t>
    </dgm:pt>
    <dgm:pt modelId="{664DD02F-C3DF-4FD4-8BFE-D11A2C68F2EB}" type="sibTrans" cxnId="{A8130425-23E5-4843-B104-6ED88EF202B0}">
      <dgm:prSet/>
      <dgm:spPr/>
      <dgm:t>
        <a:bodyPr/>
        <a:lstStyle/>
        <a:p>
          <a:endParaRPr lang="el-GR"/>
        </a:p>
      </dgm:t>
    </dgm:pt>
    <dgm:pt modelId="{33CA65A0-9B57-4622-B50B-ACD57BF1BD24}">
      <dgm:prSet phldrT="[Text]"/>
      <dgm:spPr/>
      <dgm:t>
        <a:bodyPr/>
        <a:lstStyle/>
        <a:p>
          <a:r>
            <a:rPr lang="el-GR" dirty="0" smtClean="0"/>
            <a:t>Ενίσχυση</a:t>
          </a:r>
          <a:endParaRPr lang="el-GR" dirty="0"/>
        </a:p>
      </dgm:t>
    </dgm:pt>
    <dgm:pt modelId="{6EEB4004-4E35-4A72-85BE-BB619127AC0A}" type="parTrans" cxnId="{AC82EA0A-6401-4601-8386-9C7DCBE8DF34}">
      <dgm:prSet/>
      <dgm:spPr/>
      <dgm:t>
        <a:bodyPr/>
        <a:lstStyle/>
        <a:p>
          <a:endParaRPr lang="el-GR"/>
        </a:p>
      </dgm:t>
    </dgm:pt>
    <dgm:pt modelId="{4C5874D3-8793-4578-AFEB-6BE127BB0D5C}" type="sibTrans" cxnId="{AC82EA0A-6401-4601-8386-9C7DCBE8DF34}">
      <dgm:prSet/>
      <dgm:spPr/>
      <dgm:t>
        <a:bodyPr/>
        <a:lstStyle/>
        <a:p>
          <a:endParaRPr lang="el-GR"/>
        </a:p>
      </dgm:t>
    </dgm:pt>
    <dgm:pt modelId="{C5A310E8-0F0B-4A0C-A63D-77FE1378E47A}">
      <dgm:prSet phldrT="[Text]"/>
      <dgm:spPr/>
      <dgm:t>
        <a:bodyPr/>
        <a:lstStyle/>
        <a:p>
          <a:r>
            <a:rPr lang="el-GR" b="1" dirty="0" smtClean="0">
              <a:solidFill>
                <a:schemeClr val="tx1">
                  <a:lumMod val="75000"/>
                  <a:lumOff val="25000"/>
                </a:schemeClr>
              </a:solidFill>
            </a:rPr>
            <a:t>Μη αποτελεσματική</a:t>
          </a:r>
          <a:endParaRPr lang="el-GR" b="1" dirty="0">
            <a:solidFill>
              <a:schemeClr val="tx1">
                <a:lumMod val="75000"/>
                <a:lumOff val="25000"/>
              </a:schemeClr>
            </a:solidFill>
          </a:endParaRPr>
        </a:p>
      </dgm:t>
    </dgm:pt>
    <dgm:pt modelId="{C4C42AD4-ECCA-46A3-A9BC-51EC42D03E14}" type="parTrans" cxnId="{E51772DD-3574-4CE4-9C0F-AB11A961BB2E}">
      <dgm:prSet/>
      <dgm:spPr/>
      <dgm:t>
        <a:bodyPr/>
        <a:lstStyle/>
        <a:p>
          <a:endParaRPr lang="el-GR"/>
        </a:p>
      </dgm:t>
    </dgm:pt>
    <dgm:pt modelId="{20200BEB-624F-4051-915D-A61EFA8B727E}" type="sibTrans" cxnId="{E51772DD-3574-4CE4-9C0F-AB11A961BB2E}">
      <dgm:prSet/>
      <dgm:spPr/>
      <dgm:t>
        <a:bodyPr/>
        <a:lstStyle/>
        <a:p>
          <a:endParaRPr lang="el-GR"/>
        </a:p>
      </dgm:t>
    </dgm:pt>
    <dgm:pt modelId="{E80C5CBC-4E52-43F0-BFA7-12172D24A48D}">
      <dgm:prSet phldrT="[Text]"/>
      <dgm:spPr/>
      <dgm:t>
        <a:bodyPr/>
        <a:lstStyle/>
        <a:p>
          <a:r>
            <a:rPr lang="el-GR" dirty="0" smtClean="0"/>
            <a:t>Τιμωρία</a:t>
          </a:r>
          <a:endParaRPr lang="el-GR" dirty="0"/>
        </a:p>
      </dgm:t>
    </dgm:pt>
    <dgm:pt modelId="{1BC3D0BC-6C63-4B8E-9F70-CC9A9411B413}" type="parTrans" cxnId="{EDDE0CC7-0B89-4A21-A000-4F87E0B5C28D}">
      <dgm:prSet/>
      <dgm:spPr/>
      <dgm:t>
        <a:bodyPr/>
        <a:lstStyle/>
        <a:p>
          <a:endParaRPr lang="el-GR"/>
        </a:p>
      </dgm:t>
    </dgm:pt>
    <dgm:pt modelId="{B41B40AC-768B-4DEF-AA0B-0C45D96F7FD5}" type="sibTrans" cxnId="{EDDE0CC7-0B89-4A21-A000-4F87E0B5C28D}">
      <dgm:prSet/>
      <dgm:spPr/>
      <dgm:t>
        <a:bodyPr/>
        <a:lstStyle/>
        <a:p>
          <a:endParaRPr lang="el-GR"/>
        </a:p>
      </dgm:t>
    </dgm:pt>
    <dgm:pt modelId="{3B6DD4ED-7F7A-4B30-831F-45AF510CD309}" type="pres">
      <dgm:prSet presAssocID="{164115E4-A8BA-479A-B052-42B4B0676B41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el-GR"/>
        </a:p>
      </dgm:t>
    </dgm:pt>
    <dgm:pt modelId="{3C2F5986-8266-4E25-B4A4-30DB4510A812}" type="pres">
      <dgm:prSet presAssocID="{9AD37074-4F1F-4068-AD0A-E5C173605BC1}" presName="hierRoot1" presStyleCnt="0"/>
      <dgm:spPr/>
    </dgm:pt>
    <dgm:pt modelId="{285D1234-8D31-4502-8788-BEE2D9D86BF5}" type="pres">
      <dgm:prSet presAssocID="{9AD37074-4F1F-4068-AD0A-E5C173605BC1}" presName="composite" presStyleCnt="0"/>
      <dgm:spPr/>
    </dgm:pt>
    <dgm:pt modelId="{BD50DCD4-C94F-4BB3-9054-A2E2CC81F005}" type="pres">
      <dgm:prSet presAssocID="{9AD37074-4F1F-4068-AD0A-E5C173605BC1}" presName="background" presStyleLbl="node0" presStyleIdx="0" presStyleCnt="1"/>
      <dgm:spPr/>
    </dgm:pt>
    <dgm:pt modelId="{E531AFF0-6E94-4EDC-868A-F22CC227CDDC}" type="pres">
      <dgm:prSet presAssocID="{9AD37074-4F1F-4068-AD0A-E5C173605BC1}" presName="text" presStyleLbl="fgAcc0" presStyleIdx="0" presStyleCnt="1">
        <dgm:presLayoutVars>
          <dgm:chPref val="3"/>
        </dgm:presLayoutVars>
      </dgm:prSet>
      <dgm:spPr/>
      <dgm:t>
        <a:bodyPr/>
        <a:lstStyle/>
        <a:p>
          <a:endParaRPr lang="el-GR"/>
        </a:p>
      </dgm:t>
    </dgm:pt>
    <dgm:pt modelId="{7BB8E773-FC19-4B11-BB23-E2EEA7A43B94}" type="pres">
      <dgm:prSet presAssocID="{9AD37074-4F1F-4068-AD0A-E5C173605BC1}" presName="hierChild2" presStyleCnt="0"/>
      <dgm:spPr/>
    </dgm:pt>
    <dgm:pt modelId="{9A9AEC05-71A9-4EB3-A841-AADE4CA6132A}" type="pres">
      <dgm:prSet presAssocID="{D5236A01-6CC0-495D-9A0D-9E9C07D41913}" presName="Name10" presStyleLbl="parChTrans1D2" presStyleIdx="0" presStyleCnt="2"/>
      <dgm:spPr/>
      <dgm:t>
        <a:bodyPr/>
        <a:lstStyle/>
        <a:p>
          <a:endParaRPr lang="el-GR"/>
        </a:p>
      </dgm:t>
    </dgm:pt>
    <dgm:pt modelId="{1935589B-312B-4733-B180-BF5D607D6B8E}" type="pres">
      <dgm:prSet presAssocID="{BBC8B88D-43BB-45A2-91FE-2D3CC0ED4115}" presName="hierRoot2" presStyleCnt="0"/>
      <dgm:spPr/>
    </dgm:pt>
    <dgm:pt modelId="{CEE654CF-0820-47FB-8054-91AAB4B04A75}" type="pres">
      <dgm:prSet presAssocID="{BBC8B88D-43BB-45A2-91FE-2D3CC0ED4115}" presName="composite2" presStyleCnt="0"/>
      <dgm:spPr/>
    </dgm:pt>
    <dgm:pt modelId="{3DB69876-0657-4E22-9B2B-95A9F245E15C}" type="pres">
      <dgm:prSet presAssocID="{BBC8B88D-43BB-45A2-91FE-2D3CC0ED4115}" presName="background2" presStyleLbl="node2" presStyleIdx="0" presStyleCnt="2"/>
      <dgm:spPr/>
    </dgm:pt>
    <dgm:pt modelId="{43F23144-1E6E-4D26-BAFA-38282BAEDBFE}" type="pres">
      <dgm:prSet presAssocID="{BBC8B88D-43BB-45A2-91FE-2D3CC0ED4115}" presName="text2" presStyleLbl="fgAcc2" presStyleIdx="0" presStyleCnt="2">
        <dgm:presLayoutVars>
          <dgm:chPref val="3"/>
        </dgm:presLayoutVars>
      </dgm:prSet>
      <dgm:spPr/>
      <dgm:t>
        <a:bodyPr/>
        <a:lstStyle/>
        <a:p>
          <a:endParaRPr lang="el-GR"/>
        </a:p>
      </dgm:t>
    </dgm:pt>
    <dgm:pt modelId="{52C6118B-2C4C-490A-BB9F-797D64C12C41}" type="pres">
      <dgm:prSet presAssocID="{BBC8B88D-43BB-45A2-91FE-2D3CC0ED4115}" presName="hierChild3" presStyleCnt="0"/>
      <dgm:spPr/>
    </dgm:pt>
    <dgm:pt modelId="{1CF789B3-8FCF-4103-B14E-00F7806F43EF}" type="pres">
      <dgm:prSet presAssocID="{6EEB4004-4E35-4A72-85BE-BB619127AC0A}" presName="Name17" presStyleLbl="parChTrans1D3" presStyleIdx="0" presStyleCnt="2"/>
      <dgm:spPr/>
      <dgm:t>
        <a:bodyPr/>
        <a:lstStyle/>
        <a:p>
          <a:endParaRPr lang="el-GR"/>
        </a:p>
      </dgm:t>
    </dgm:pt>
    <dgm:pt modelId="{70D1ADA2-DAB8-4837-8177-A2EF5765BB49}" type="pres">
      <dgm:prSet presAssocID="{33CA65A0-9B57-4622-B50B-ACD57BF1BD24}" presName="hierRoot3" presStyleCnt="0"/>
      <dgm:spPr/>
    </dgm:pt>
    <dgm:pt modelId="{66E2481D-FAAB-4193-8D48-E0E482DE36DF}" type="pres">
      <dgm:prSet presAssocID="{33CA65A0-9B57-4622-B50B-ACD57BF1BD24}" presName="composite3" presStyleCnt="0"/>
      <dgm:spPr/>
    </dgm:pt>
    <dgm:pt modelId="{73F37D80-CF08-4605-B844-0F9229F9DD07}" type="pres">
      <dgm:prSet presAssocID="{33CA65A0-9B57-4622-B50B-ACD57BF1BD24}" presName="background3" presStyleLbl="node3" presStyleIdx="0" presStyleCnt="2"/>
      <dgm:spPr/>
    </dgm:pt>
    <dgm:pt modelId="{1DF2C8D0-00E3-46DA-94E3-15453AE22530}" type="pres">
      <dgm:prSet presAssocID="{33CA65A0-9B57-4622-B50B-ACD57BF1BD24}" presName="text3" presStyleLbl="fgAcc3" presStyleIdx="0" presStyleCnt="2" custLinFactNeighborX="-39664">
        <dgm:presLayoutVars>
          <dgm:chPref val="3"/>
        </dgm:presLayoutVars>
      </dgm:prSet>
      <dgm:spPr/>
      <dgm:t>
        <a:bodyPr/>
        <a:lstStyle/>
        <a:p>
          <a:endParaRPr lang="el-GR"/>
        </a:p>
      </dgm:t>
    </dgm:pt>
    <dgm:pt modelId="{3C591402-D145-455B-A445-DFA542D2C24E}" type="pres">
      <dgm:prSet presAssocID="{33CA65A0-9B57-4622-B50B-ACD57BF1BD24}" presName="hierChild4" presStyleCnt="0"/>
      <dgm:spPr/>
    </dgm:pt>
    <dgm:pt modelId="{571B0823-AAB0-4947-852E-146F2DF5492A}" type="pres">
      <dgm:prSet presAssocID="{C4C42AD4-ECCA-46A3-A9BC-51EC42D03E14}" presName="Name10" presStyleLbl="parChTrans1D2" presStyleIdx="1" presStyleCnt="2"/>
      <dgm:spPr/>
      <dgm:t>
        <a:bodyPr/>
        <a:lstStyle/>
        <a:p>
          <a:endParaRPr lang="el-GR"/>
        </a:p>
      </dgm:t>
    </dgm:pt>
    <dgm:pt modelId="{BCA08640-6753-4343-888A-6C0E6CDFBD26}" type="pres">
      <dgm:prSet presAssocID="{C5A310E8-0F0B-4A0C-A63D-77FE1378E47A}" presName="hierRoot2" presStyleCnt="0"/>
      <dgm:spPr/>
    </dgm:pt>
    <dgm:pt modelId="{638F9F13-67F8-4795-B49E-2B5A05C46668}" type="pres">
      <dgm:prSet presAssocID="{C5A310E8-0F0B-4A0C-A63D-77FE1378E47A}" presName="composite2" presStyleCnt="0"/>
      <dgm:spPr/>
    </dgm:pt>
    <dgm:pt modelId="{A61274A1-A4AA-4F69-8F19-3036B608B277}" type="pres">
      <dgm:prSet presAssocID="{C5A310E8-0F0B-4A0C-A63D-77FE1378E47A}" presName="background2" presStyleLbl="node2" presStyleIdx="1" presStyleCnt="2"/>
      <dgm:spPr/>
    </dgm:pt>
    <dgm:pt modelId="{7DE91BB9-98D3-4718-8A76-262BFFFEB8C3}" type="pres">
      <dgm:prSet presAssocID="{C5A310E8-0F0B-4A0C-A63D-77FE1378E47A}" presName="text2" presStyleLbl="fgAcc2" presStyleIdx="1" presStyleCnt="2">
        <dgm:presLayoutVars>
          <dgm:chPref val="3"/>
        </dgm:presLayoutVars>
      </dgm:prSet>
      <dgm:spPr/>
      <dgm:t>
        <a:bodyPr/>
        <a:lstStyle/>
        <a:p>
          <a:endParaRPr lang="el-GR"/>
        </a:p>
      </dgm:t>
    </dgm:pt>
    <dgm:pt modelId="{7DEC1E59-C8BB-4009-A5E2-BBC0C769D46F}" type="pres">
      <dgm:prSet presAssocID="{C5A310E8-0F0B-4A0C-A63D-77FE1378E47A}" presName="hierChild3" presStyleCnt="0"/>
      <dgm:spPr/>
    </dgm:pt>
    <dgm:pt modelId="{9A722355-75E8-4FCA-804D-147E05B08A8F}" type="pres">
      <dgm:prSet presAssocID="{1BC3D0BC-6C63-4B8E-9F70-CC9A9411B413}" presName="Name17" presStyleLbl="parChTrans1D3" presStyleIdx="1" presStyleCnt="2"/>
      <dgm:spPr/>
      <dgm:t>
        <a:bodyPr/>
        <a:lstStyle/>
        <a:p>
          <a:endParaRPr lang="el-GR"/>
        </a:p>
      </dgm:t>
    </dgm:pt>
    <dgm:pt modelId="{4C5EB721-5224-481E-8DC9-2D6B5F7FE1D8}" type="pres">
      <dgm:prSet presAssocID="{E80C5CBC-4E52-43F0-BFA7-12172D24A48D}" presName="hierRoot3" presStyleCnt="0"/>
      <dgm:spPr/>
    </dgm:pt>
    <dgm:pt modelId="{0E579A20-9A0E-486E-93D3-A32BCC8901B7}" type="pres">
      <dgm:prSet presAssocID="{E80C5CBC-4E52-43F0-BFA7-12172D24A48D}" presName="composite3" presStyleCnt="0"/>
      <dgm:spPr/>
    </dgm:pt>
    <dgm:pt modelId="{606260EA-8A57-45B0-9889-1AC3A065F93B}" type="pres">
      <dgm:prSet presAssocID="{E80C5CBC-4E52-43F0-BFA7-12172D24A48D}" presName="background3" presStyleLbl="node3" presStyleIdx="1" presStyleCnt="2"/>
      <dgm:spPr/>
    </dgm:pt>
    <dgm:pt modelId="{EE4553B2-8563-4469-941E-ACB1D2B0C545}" type="pres">
      <dgm:prSet presAssocID="{E80C5CBC-4E52-43F0-BFA7-12172D24A48D}" presName="text3" presStyleLbl="fgAcc3" presStyleIdx="1" presStyleCnt="2" custLinFactNeighborX="41001">
        <dgm:presLayoutVars>
          <dgm:chPref val="3"/>
        </dgm:presLayoutVars>
      </dgm:prSet>
      <dgm:spPr/>
      <dgm:t>
        <a:bodyPr/>
        <a:lstStyle/>
        <a:p>
          <a:endParaRPr lang="el-GR"/>
        </a:p>
      </dgm:t>
    </dgm:pt>
    <dgm:pt modelId="{1514A7E7-5D62-4187-8BA5-E96FAF4D9AF7}" type="pres">
      <dgm:prSet presAssocID="{E80C5CBC-4E52-43F0-BFA7-12172D24A48D}" presName="hierChild4" presStyleCnt="0"/>
      <dgm:spPr/>
    </dgm:pt>
  </dgm:ptLst>
  <dgm:cxnLst>
    <dgm:cxn modelId="{7836358F-5DA0-489F-904B-1810FE4D9AB7}" type="presOf" srcId="{9AD37074-4F1F-4068-AD0A-E5C173605BC1}" destId="{E531AFF0-6E94-4EDC-868A-F22CC227CDDC}" srcOrd="0" destOrd="0" presId="urn:microsoft.com/office/officeart/2005/8/layout/hierarchy1"/>
    <dgm:cxn modelId="{461B4753-7031-405C-B8FB-44715E25FA0F}" type="presOf" srcId="{BBC8B88D-43BB-45A2-91FE-2D3CC0ED4115}" destId="{43F23144-1E6E-4D26-BAFA-38282BAEDBFE}" srcOrd="0" destOrd="0" presId="urn:microsoft.com/office/officeart/2005/8/layout/hierarchy1"/>
    <dgm:cxn modelId="{D7209D6B-A138-4F44-BA64-05A7CCDA466C}" type="presOf" srcId="{164115E4-A8BA-479A-B052-42B4B0676B41}" destId="{3B6DD4ED-7F7A-4B30-831F-45AF510CD309}" srcOrd="0" destOrd="0" presId="urn:microsoft.com/office/officeart/2005/8/layout/hierarchy1"/>
    <dgm:cxn modelId="{5810D576-4DED-491F-B0EE-B36CC9C1E180}" type="presOf" srcId="{33CA65A0-9B57-4622-B50B-ACD57BF1BD24}" destId="{1DF2C8D0-00E3-46DA-94E3-15453AE22530}" srcOrd="0" destOrd="0" presId="urn:microsoft.com/office/officeart/2005/8/layout/hierarchy1"/>
    <dgm:cxn modelId="{D73DBD61-AA2E-4842-84A9-1699F284987F}" type="presOf" srcId="{C4C42AD4-ECCA-46A3-A9BC-51EC42D03E14}" destId="{571B0823-AAB0-4947-852E-146F2DF5492A}" srcOrd="0" destOrd="0" presId="urn:microsoft.com/office/officeart/2005/8/layout/hierarchy1"/>
    <dgm:cxn modelId="{A8130425-23E5-4843-B104-6ED88EF202B0}" srcId="{9AD37074-4F1F-4068-AD0A-E5C173605BC1}" destId="{BBC8B88D-43BB-45A2-91FE-2D3CC0ED4115}" srcOrd="0" destOrd="0" parTransId="{D5236A01-6CC0-495D-9A0D-9E9C07D41913}" sibTransId="{664DD02F-C3DF-4FD4-8BFE-D11A2C68F2EB}"/>
    <dgm:cxn modelId="{8BAB1538-FFD0-4F90-9C5F-73FE41E96FF9}" type="presOf" srcId="{D5236A01-6CC0-495D-9A0D-9E9C07D41913}" destId="{9A9AEC05-71A9-4EB3-A841-AADE4CA6132A}" srcOrd="0" destOrd="0" presId="urn:microsoft.com/office/officeart/2005/8/layout/hierarchy1"/>
    <dgm:cxn modelId="{A0400658-7589-4C49-AA73-173F0A7C26D7}" type="presOf" srcId="{E80C5CBC-4E52-43F0-BFA7-12172D24A48D}" destId="{EE4553B2-8563-4469-941E-ACB1D2B0C545}" srcOrd="0" destOrd="0" presId="urn:microsoft.com/office/officeart/2005/8/layout/hierarchy1"/>
    <dgm:cxn modelId="{E51772DD-3574-4CE4-9C0F-AB11A961BB2E}" srcId="{9AD37074-4F1F-4068-AD0A-E5C173605BC1}" destId="{C5A310E8-0F0B-4A0C-A63D-77FE1378E47A}" srcOrd="1" destOrd="0" parTransId="{C4C42AD4-ECCA-46A3-A9BC-51EC42D03E14}" sibTransId="{20200BEB-624F-4051-915D-A61EFA8B727E}"/>
    <dgm:cxn modelId="{C97FC2BB-104E-4E66-A611-15E13D6F6286}" type="presOf" srcId="{6EEB4004-4E35-4A72-85BE-BB619127AC0A}" destId="{1CF789B3-8FCF-4103-B14E-00F7806F43EF}" srcOrd="0" destOrd="0" presId="urn:microsoft.com/office/officeart/2005/8/layout/hierarchy1"/>
    <dgm:cxn modelId="{2866CF4D-ACDE-4AC2-B390-12BFA6157A09}" type="presOf" srcId="{C5A310E8-0F0B-4A0C-A63D-77FE1378E47A}" destId="{7DE91BB9-98D3-4718-8A76-262BFFFEB8C3}" srcOrd="0" destOrd="0" presId="urn:microsoft.com/office/officeart/2005/8/layout/hierarchy1"/>
    <dgm:cxn modelId="{6524C0EC-4216-4C70-A9E4-258775011052}" srcId="{164115E4-A8BA-479A-B052-42B4B0676B41}" destId="{9AD37074-4F1F-4068-AD0A-E5C173605BC1}" srcOrd="0" destOrd="0" parTransId="{CA3F5FCA-AD1B-4760-8091-D449B89298BC}" sibTransId="{590C74B9-2B7F-4C53-A06F-2FED4D4944EC}"/>
    <dgm:cxn modelId="{17195DB5-8706-407B-839E-BA97D4DC4040}" type="presOf" srcId="{1BC3D0BC-6C63-4B8E-9F70-CC9A9411B413}" destId="{9A722355-75E8-4FCA-804D-147E05B08A8F}" srcOrd="0" destOrd="0" presId="urn:microsoft.com/office/officeart/2005/8/layout/hierarchy1"/>
    <dgm:cxn modelId="{EDDE0CC7-0B89-4A21-A000-4F87E0B5C28D}" srcId="{C5A310E8-0F0B-4A0C-A63D-77FE1378E47A}" destId="{E80C5CBC-4E52-43F0-BFA7-12172D24A48D}" srcOrd="0" destOrd="0" parTransId="{1BC3D0BC-6C63-4B8E-9F70-CC9A9411B413}" sibTransId="{B41B40AC-768B-4DEF-AA0B-0C45D96F7FD5}"/>
    <dgm:cxn modelId="{AC82EA0A-6401-4601-8386-9C7DCBE8DF34}" srcId="{BBC8B88D-43BB-45A2-91FE-2D3CC0ED4115}" destId="{33CA65A0-9B57-4622-B50B-ACD57BF1BD24}" srcOrd="0" destOrd="0" parTransId="{6EEB4004-4E35-4A72-85BE-BB619127AC0A}" sibTransId="{4C5874D3-8793-4578-AFEB-6BE127BB0D5C}"/>
    <dgm:cxn modelId="{2CC31C64-8E89-49EB-9B2F-25757EFE2CD9}" type="presParOf" srcId="{3B6DD4ED-7F7A-4B30-831F-45AF510CD309}" destId="{3C2F5986-8266-4E25-B4A4-30DB4510A812}" srcOrd="0" destOrd="0" presId="urn:microsoft.com/office/officeart/2005/8/layout/hierarchy1"/>
    <dgm:cxn modelId="{2F0EB014-B47D-4162-B8C5-69F0DEC8E6BA}" type="presParOf" srcId="{3C2F5986-8266-4E25-B4A4-30DB4510A812}" destId="{285D1234-8D31-4502-8788-BEE2D9D86BF5}" srcOrd="0" destOrd="0" presId="urn:microsoft.com/office/officeart/2005/8/layout/hierarchy1"/>
    <dgm:cxn modelId="{5FF55803-C18E-407C-A3A2-1140FF5FFCD3}" type="presParOf" srcId="{285D1234-8D31-4502-8788-BEE2D9D86BF5}" destId="{BD50DCD4-C94F-4BB3-9054-A2E2CC81F005}" srcOrd="0" destOrd="0" presId="urn:microsoft.com/office/officeart/2005/8/layout/hierarchy1"/>
    <dgm:cxn modelId="{2B4F52E0-CA41-42DD-807A-C6EF51C60CD4}" type="presParOf" srcId="{285D1234-8D31-4502-8788-BEE2D9D86BF5}" destId="{E531AFF0-6E94-4EDC-868A-F22CC227CDDC}" srcOrd="1" destOrd="0" presId="urn:microsoft.com/office/officeart/2005/8/layout/hierarchy1"/>
    <dgm:cxn modelId="{D3FEC210-E6BE-4163-9B43-BC4FECFF5428}" type="presParOf" srcId="{3C2F5986-8266-4E25-B4A4-30DB4510A812}" destId="{7BB8E773-FC19-4B11-BB23-E2EEA7A43B94}" srcOrd="1" destOrd="0" presId="urn:microsoft.com/office/officeart/2005/8/layout/hierarchy1"/>
    <dgm:cxn modelId="{BDF1DC5F-83EA-4DF6-9226-588DDA8A0C25}" type="presParOf" srcId="{7BB8E773-FC19-4B11-BB23-E2EEA7A43B94}" destId="{9A9AEC05-71A9-4EB3-A841-AADE4CA6132A}" srcOrd="0" destOrd="0" presId="urn:microsoft.com/office/officeart/2005/8/layout/hierarchy1"/>
    <dgm:cxn modelId="{54B84DC7-5ABE-4F0D-B2F6-F3CF41D1FFCE}" type="presParOf" srcId="{7BB8E773-FC19-4B11-BB23-E2EEA7A43B94}" destId="{1935589B-312B-4733-B180-BF5D607D6B8E}" srcOrd="1" destOrd="0" presId="urn:microsoft.com/office/officeart/2005/8/layout/hierarchy1"/>
    <dgm:cxn modelId="{894904EC-9C17-41A1-91EE-BE8F9FD2B749}" type="presParOf" srcId="{1935589B-312B-4733-B180-BF5D607D6B8E}" destId="{CEE654CF-0820-47FB-8054-91AAB4B04A75}" srcOrd="0" destOrd="0" presId="urn:microsoft.com/office/officeart/2005/8/layout/hierarchy1"/>
    <dgm:cxn modelId="{628D09B4-4F18-472D-87D2-7757C350119E}" type="presParOf" srcId="{CEE654CF-0820-47FB-8054-91AAB4B04A75}" destId="{3DB69876-0657-4E22-9B2B-95A9F245E15C}" srcOrd="0" destOrd="0" presId="urn:microsoft.com/office/officeart/2005/8/layout/hierarchy1"/>
    <dgm:cxn modelId="{0401CBFE-FB24-4726-8113-8BF775D4D703}" type="presParOf" srcId="{CEE654CF-0820-47FB-8054-91AAB4B04A75}" destId="{43F23144-1E6E-4D26-BAFA-38282BAEDBFE}" srcOrd="1" destOrd="0" presId="urn:microsoft.com/office/officeart/2005/8/layout/hierarchy1"/>
    <dgm:cxn modelId="{A535522A-C521-46D5-BAB2-B2C9EFC31C78}" type="presParOf" srcId="{1935589B-312B-4733-B180-BF5D607D6B8E}" destId="{52C6118B-2C4C-490A-BB9F-797D64C12C41}" srcOrd="1" destOrd="0" presId="urn:microsoft.com/office/officeart/2005/8/layout/hierarchy1"/>
    <dgm:cxn modelId="{7788E6CB-F246-4AED-9140-7BD14B57F56F}" type="presParOf" srcId="{52C6118B-2C4C-490A-BB9F-797D64C12C41}" destId="{1CF789B3-8FCF-4103-B14E-00F7806F43EF}" srcOrd="0" destOrd="0" presId="urn:microsoft.com/office/officeart/2005/8/layout/hierarchy1"/>
    <dgm:cxn modelId="{49E53A8B-2681-422E-97B7-69EF9E089E48}" type="presParOf" srcId="{52C6118B-2C4C-490A-BB9F-797D64C12C41}" destId="{70D1ADA2-DAB8-4837-8177-A2EF5765BB49}" srcOrd="1" destOrd="0" presId="urn:microsoft.com/office/officeart/2005/8/layout/hierarchy1"/>
    <dgm:cxn modelId="{77A1459F-D1D2-4682-AFA9-D18F4C302D54}" type="presParOf" srcId="{70D1ADA2-DAB8-4837-8177-A2EF5765BB49}" destId="{66E2481D-FAAB-4193-8D48-E0E482DE36DF}" srcOrd="0" destOrd="0" presId="urn:microsoft.com/office/officeart/2005/8/layout/hierarchy1"/>
    <dgm:cxn modelId="{D1751E06-1C75-4355-9CF5-628CECB58528}" type="presParOf" srcId="{66E2481D-FAAB-4193-8D48-E0E482DE36DF}" destId="{73F37D80-CF08-4605-B844-0F9229F9DD07}" srcOrd="0" destOrd="0" presId="urn:microsoft.com/office/officeart/2005/8/layout/hierarchy1"/>
    <dgm:cxn modelId="{E43E9F0D-EDD7-44FC-93EC-8A2DC4A24643}" type="presParOf" srcId="{66E2481D-FAAB-4193-8D48-E0E482DE36DF}" destId="{1DF2C8D0-00E3-46DA-94E3-15453AE22530}" srcOrd="1" destOrd="0" presId="urn:microsoft.com/office/officeart/2005/8/layout/hierarchy1"/>
    <dgm:cxn modelId="{05894075-D38C-4127-8B9E-80D0F1481C70}" type="presParOf" srcId="{70D1ADA2-DAB8-4837-8177-A2EF5765BB49}" destId="{3C591402-D145-455B-A445-DFA542D2C24E}" srcOrd="1" destOrd="0" presId="urn:microsoft.com/office/officeart/2005/8/layout/hierarchy1"/>
    <dgm:cxn modelId="{80EF58C7-F30D-45E5-A432-7F67D0A6BC9B}" type="presParOf" srcId="{7BB8E773-FC19-4B11-BB23-E2EEA7A43B94}" destId="{571B0823-AAB0-4947-852E-146F2DF5492A}" srcOrd="2" destOrd="0" presId="urn:microsoft.com/office/officeart/2005/8/layout/hierarchy1"/>
    <dgm:cxn modelId="{49BC18CB-7A0A-43F6-990C-674147276ABC}" type="presParOf" srcId="{7BB8E773-FC19-4B11-BB23-E2EEA7A43B94}" destId="{BCA08640-6753-4343-888A-6C0E6CDFBD26}" srcOrd="3" destOrd="0" presId="urn:microsoft.com/office/officeart/2005/8/layout/hierarchy1"/>
    <dgm:cxn modelId="{2E09AC02-2C89-433F-9136-95F493949DEA}" type="presParOf" srcId="{BCA08640-6753-4343-888A-6C0E6CDFBD26}" destId="{638F9F13-67F8-4795-B49E-2B5A05C46668}" srcOrd="0" destOrd="0" presId="urn:microsoft.com/office/officeart/2005/8/layout/hierarchy1"/>
    <dgm:cxn modelId="{F4B8DA13-2F83-41F1-A334-3D4066582356}" type="presParOf" srcId="{638F9F13-67F8-4795-B49E-2B5A05C46668}" destId="{A61274A1-A4AA-4F69-8F19-3036B608B277}" srcOrd="0" destOrd="0" presId="urn:microsoft.com/office/officeart/2005/8/layout/hierarchy1"/>
    <dgm:cxn modelId="{C0052645-FE0A-4586-9F70-AC610C599D67}" type="presParOf" srcId="{638F9F13-67F8-4795-B49E-2B5A05C46668}" destId="{7DE91BB9-98D3-4718-8A76-262BFFFEB8C3}" srcOrd="1" destOrd="0" presId="urn:microsoft.com/office/officeart/2005/8/layout/hierarchy1"/>
    <dgm:cxn modelId="{DFA948C2-19AD-4C75-B8E7-25EB95867FB4}" type="presParOf" srcId="{BCA08640-6753-4343-888A-6C0E6CDFBD26}" destId="{7DEC1E59-C8BB-4009-A5E2-BBC0C769D46F}" srcOrd="1" destOrd="0" presId="urn:microsoft.com/office/officeart/2005/8/layout/hierarchy1"/>
    <dgm:cxn modelId="{E112E5F1-4785-494C-9FB7-2D3D77000AF4}" type="presParOf" srcId="{7DEC1E59-C8BB-4009-A5E2-BBC0C769D46F}" destId="{9A722355-75E8-4FCA-804D-147E05B08A8F}" srcOrd="0" destOrd="0" presId="urn:microsoft.com/office/officeart/2005/8/layout/hierarchy1"/>
    <dgm:cxn modelId="{ECD84907-788C-4B22-AF5C-6988FF1CB619}" type="presParOf" srcId="{7DEC1E59-C8BB-4009-A5E2-BBC0C769D46F}" destId="{4C5EB721-5224-481E-8DC9-2D6B5F7FE1D8}" srcOrd="1" destOrd="0" presId="urn:microsoft.com/office/officeart/2005/8/layout/hierarchy1"/>
    <dgm:cxn modelId="{BBCB83EF-28AF-459D-B5C5-C00584E795DE}" type="presParOf" srcId="{4C5EB721-5224-481E-8DC9-2D6B5F7FE1D8}" destId="{0E579A20-9A0E-486E-93D3-A32BCC8901B7}" srcOrd="0" destOrd="0" presId="urn:microsoft.com/office/officeart/2005/8/layout/hierarchy1"/>
    <dgm:cxn modelId="{7061A47A-9EC6-405A-A1C8-E433EFFA63B9}" type="presParOf" srcId="{0E579A20-9A0E-486E-93D3-A32BCC8901B7}" destId="{606260EA-8A57-45B0-9889-1AC3A065F93B}" srcOrd="0" destOrd="0" presId="urn:microsoft.com/office/officeart/2005/8/layout/hierarchy1"/>
    <dgm:cxn modelId="{CEAA4584-16D2-406A-8162-9C80C6324A9E}" type="presParOf" srcId="{0E579A20-9A0E-486E-93D3-A32BCC8901B7}" destId="{EE4553B2-8563-4469-941E-ACB1D2B0C545}" srcOrd="1" destOrd="0" presId="urn:microsoft.com/office/officeart/2005/8/layout/hierarchy1"/>
    <dgm:cxn modelId="{0454AE3B-ECDE-475B-A1A8-0A6BF4B3FE96}" type="presParOf" srcId="{4C5EB721-5224-481E-8DC9-2D6B5F7FE1D8}" destId="{1514A7E7-5D62-4187-8BA5-E96FAF4D9AF7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89E8E216-3724-4F3A-97C6-00189370F88F}" type="doc">
      <dgm:prSet loTypeId="urn:microsoft.com/office/officeart/2005/8/layout/process1" loCatId="process" qsTypeId="urn:microsoft.com/office/officeart/2005/8/quickstyle/simple1" qsCatId="simple" csTypeId="urn:microsoft.com/office/officeart/2005/8/colors/accent1_2" csCatId="accent1" phldr="1"/>
      <dgm:spPr/>
    </dgm:pt>
    <dgm:pt modelId="{D09F2EFE-3C34-4EB9-B6CB-484121112A57}">
      <dgm:prSet phldrT="[Text]" custT="1"/>
      <dgm:spPr/>
      <dgm:t>
        <a:bodyPr/>
        <a:lstStyle/>
        <a:p>
          <a:r>
            <a:rPr lang="el-GR" sz="2400" dirty="0" smtClean="0"/>
            <a:t>Συμπεριφορά</a:t>
          </a:r>
          <a:endParaRPr lang="el-GR" sz="2700" dirty="0"/>
        </a:p>
      </dgm:t>
    </dgm:pt>
    <dgm:pt modelId="{B5F9D6B7-5AC8-4317-A7E5-5429FEA1C0A3}" type="parTrans" cxnId="{5ED26D72-A09E-4708-8804-A11C87391CFD}">
      <dgm:prSet/>
      <dgm:spPr/>
      <dgm:t>
        <a:bodyPr/>
        <a:lstStyle/>
        <a:p>
          <a:endParaRPr lang="el-GR"/>
        </a:p>
      </dgm:t>
    </dgm:pt>
    <dgm:pt modelId="{454D578A-5414-49DA-994B-0FE68F599FF8}" type="sibTrans" cxnId="{5ED26D72-A09E-4708-8804-A11C87391CFD}">
      <dgm:prSet/>
      <dgm:spPr/>
      <dgm:t>
        <a:bodyPr/>
        <a:lstStyle/>
        <a:p>
          <a:endParaRPr lang="el-GR"/>
        </a:p>
      </dgm:t>
    </dgm:pt>
    <dgm:pt modelId="{98EFEA0A-B079-4ACF-BBFF-8EE9C03A140A}">
      <dgm:prSet phldrT="[Text]" custT="1"/>
      <dgm:spPr/>
      <dgm:t>
        <a:bodyPr/>
        <a:lstStyle/>
        <a:p>
          <a:r>
            <a:rPr lang="el-GR" sz="2400" dirty="0" smtClean="0"/>
            <a:t>Συνέπειες</a:t>
          </a:r>
          <a:endParaRPr lang="el-GR" sz="2700" dirty="0"/>
        </a:p>
      </dgm:t>
    </dgm:pt>
    <dgm:pt modelId="{DD73D52C-C2F5-47DE-8DF7-8301CFC519B8}" type="parTrans" cxnId="{126F269D-D2AA-4AD7-9670-3F168DD12051}">
      <dgm:prSet/>
      <dgm:spPr/>
      <dgm:t>
        <a:bodyPr/>
        <a:lstStyle/>
        <a:p>
          <a:endParaRPr lang="el-GR"/>
        </a:p>
      </dgm:t>
    </dgm:pt>
    <dgm:pt modelId="{AAB7A6B2-DE00-47CD-BC5B-E64D128CEBEC}" type="sibTrans" cxnId="{126F269D-D2AA-4AD7-9670-3F168DD12051}">
      <dgm:prSet/>
      <dgm:spPr/>
      <dgm:t>
        <a:bodyPr/>
        <a:lstStyle/>
        <a:p>
          <a:endParaRPr lang="el-GR"/>
        </a:p>
      </dgm:t>
    </dgm:pt>
    <dgm:pt modelId="{2B4A36AB-CD56-493D-8507-462B0DCF463B}">
      <dgm:prSet phldrT="[Text]" custT="1"/>
      <dgm:spPr/>
      <dgm:t>
        <a:bodyPr/>
        <a:lstStyle/>
        <a:p>
          <a:r>
            <a:rPr lang="el-GR" sz="2400" dirty="0" smtClean="0"/>
            <a:t>Μελλοντική Συμπεριφορά</a:t>
          </a:r>
          <a:endParaRPr lang="el-GR" sz="2400" dirty="0"/>
        </a:p>
      </dgm:t>
    </dgm:pt>
    <dgm:pt modelId="{AE955A12-4A6B-4917-8BC6-2B971681535C}" type="parTrans" cxnId="{CB966D27-EB5C-46A8-9FB7-25FC71A5CE5B}">
      <dgm:prSet/>
      <dgm:spPr/>
      <dgm:t>
        <a:bodyPr/>
        <a:lstStyle/>
        <a:p>
          <a:endParaRPr lang="el-GR"/>
        </a:p>
      </dgm:t>
    </dgm:pt>
    <dgm:pt modelId="{BDC3C153-5D84-4B4B-9956-98F83C47D386}" type="sibTrans" cxnId="{CB966D27-EB5C-46A8-9FB7-25FC71A5CE5B}">
      <dgm:prSet/>
      <dgm:spPr/>
      <dgm:t>
        <a:bodyPr/>
        <a:lstStyle/>
        <a:p>
          <a:endParaRPr lang="el-GR"/>
        </a:p>
      </dgm:t>
    </dgm:pt>
    <dgm:pt modelId="{3CEA33E3-B74B-425A-A677-3396A021867F}" type="pres">
      <dgm:prSet presAssocID="{89E8E216-3724-4F3A-97C6-00189370F88F}" presName="Name0" presStyleCnt="0">
        <dgm:presLayoutVars>
          <dgm:dir/>
          <dgm:resizeHandles val="exact"/>
        </dgm:presLayoutVars>
      </dgm:prSet>
      <dgm:spPr/>
    </dgm:pt>
    <dgm:pt modelId="{DBA5182C-D4CC-4C74-B8C9-A1B49FC6BDFE}" type="pres">
      <dgm:prSet presAssocID="{D09F2EFE-3C34-4EB9-B6CB-484121112A57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0DF1E277-66E7-45A2-9BCF-D89D38EDB6F2}" type="pres">
      <dgm:prSet presAssocID="{454D578A-5414-49DA-994B-0FE68F599FF8}" presName="sibTrans" presStyleLbl="sibTrans2D1" presStyleIdx="0" presStyleCnt="2"/>
      <dgm:spPr/>
      <dgm:t>
        <a:bodyPr/>
        <a:lstStyle/>
        <a:p>
          <a:endParaRPr lang="el-GR"/>
        </a:p>
      </dgm:t>
    </dgm:pt>
    <dgm:pt modelId="{A283114A-3E53-4A20-A526-3A316AF3DE6E}" type="pres">
      <dgm:prSet presAssocID="{454D578A-5414-49DA-994B-0FE68F599FF8}" presName="connectorText" presStyleLbl="sibTrans2D1" presStyleIdx="0" presStyleCnt="2"/>
      <dgm:spPr/>
      <dgm:t>
        <a:bodyPr/>
        <a:lstStyle/>
        <a:p>
          <a:endParaRPr lang="el-GR"/>
        </a:p>
      </dgm:t>
    </dgm:pt>
    <dgm:pt modelId="{BF1A0ABF-3DA2-4AEB-B17D-96F7B3BDECB5}" type="pres">
      <dgm:prSet presAssocID="{98EFEA0A-B079-4ACF-BBFF-8EE9C03A140A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09D834B5-2BB3-47CE-A771-4D4C756EAC9E}" type="pres">
      <dgm:prSet presAssocID="{AAB7A6B2-DE00-47CD-BC5B-E64D128CEBEC}" presName="sibTrans" presStyleLbl="sibTrans2D1" presStyleIdx="1" presStyleCnt="2"/>
      <dgm:spPr/>
      <dgm:t>
        <a:bodyPr/>
        <a:lstStyle/>
        <a:p>
          <a:endParaRPr lang="el-GR"/>
        </a:p>
      </dgm:t>
    </dgm:pt>
    <dgm:pt modelId="{BA1C772C-5623-4BF0-A7E0-D99FA628CF30}" type="pres">
      <dgm:prSet presAssocID="{AAB7A6B2-DE00-47CD-BC5B-E64D128CEBEC}" presName="connectorText" presStyleLbl="sibTrans2D1" presStyleIdx="1" presStyleCnt="2"/>
      <dgm:spPr/>
      <dgm:t>
        <a:bodyPr/>
        <a:lstStyle/>
        <a:p>
          <a:endParaRPr lang="el-GR"/>
        </a:p>
      </dgm:t>
    </dgm:pt>
    <dgm:pt modelId="{84C94292-78EE-4294-BFE2-CFB02CCB9005}" type="pres">
      <dgm:prSet presAssocID="{2B4A36AB-CD56-493D-8507-462B0DCF463B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</dgm:ptLst>
  <dgm:cxnLst>
    <dgm:cxn modelId="{CB966D27-EB5C-46A8-9FB7-25FC71A5CE5B}" srcId="{89E8E216-3724-4F3A-97C6-00189370F88F}" destId="{2B4A36AB-CD56-493D-8507-462B0DCF463B}" srcOrd="2" destOrd="0" parTransId="{AE955A12-4A6B-4917-8BC6-2B971681535C}" sibTransId="{BDC3C153-5D84-4B4B-9956-98F83C47D386}"/>
    <dgm:cxn modelId="{3C078731-BD90-41BA-BE78-4FF50EFFD63D}" type="presOf" srcId="{454D578A-5414-49DA-994B-0FE68F599FF8}" destId="{A283114A-3E53-4A20-A526-3A316AF3DE6E}" srcOrd="1" destOrd="0" presId="urn:microsoft.com/office/officeart/2005/8/layout/process1"/>
    <dgm:cxn modelId="{29CFFBBF-8049-4342-B06A-0A5EC7D048EA}" type="presOf" srcId="{454D578A-5414-49DA-994B-0FE68F599FF8}" destId="{0DF1E277-66E7-45A2-9BCF-D89D38EDB6F2}" srcOrd="0" destOrd="0" presId="urn:microsoft.com/office/officeart/2005/8/layout/process1"/>
    <dgm:cxn modelId="{FE02CDDC-C176-4503-9A52-940295006D21}" type="presOf" srcId="{AAB7A6B2-DE00-47CD-BC5B-E64D128CEBEC}" destId="{09D834B5-2BB3-47CE-A771-4D4C756EAC9E}" srcOrd="0" destOrd="0" presId="urn:microsoft.com/office/officeart/2005/8/layout/process1"/>
    <dgm:cxn modelId="{AFB3A660-9834-497D-91ED-9DA7538CCDD0}" type="presOf" srcId="{D09F2EFE-3C34-4EB9-B6CB-484121112A57}" destId="{DBA5182C-D4CC-4C74-B8C9-A1B49FC6BDFE}" srcOrd="0" destOrd="0" presId="urn:microsoft.com/office/officeart/2005/8/layout/process1"/>
    <dgm:cxn modelId="{5ED26D72-A09E-4708-8804-A11C87391CFD}" srcId="{89E8E216-3724-4F3A-97C6-00189370F88F}" destId="{D09F2EFE-3C34-4EB9-B6CB-484121112A57}" srcOrd="0" destOrd="0" parTransId="{B5F9D6B7-5AC8-4317-A7E5-5429FEA1C0A3}" sibTransId="{454D578A-5414-49DA-994B-0FE68F599FF8}"/>
    <dgm:cxn modelId="{FE78A949-B40C-42F6-A7A1-5996F9BA2A26}" type="presOf" srcId="{AAB7A6B2-DE00-47CD-BC5B-E64D128CEBEC}" destId="{BA1C772C-5623-4BF0-A7E0-D99FA628CF30}" srcOrd="1" destOrd="0" presId="urn:microsoft.com/office/officeart/2005/8/layout/process1"/>
    <dgm:cxn modelId="{CAFA7E2A-0875-4619-99EC-B7ACF3DFFDB3}" type="presOf" srcId="{89E8E216-3724-4F3A-97C6-00189370F88F}" destId="{3CEA33E3-B74B-425A-A677-3396A021867F}" srcOrd="0" destOrd="0" presId="urn:microsoft.com/office/officeart/2005/8/layout/process1"/>
    <dgm:cxn modelId="{A16D3280-C03D-40AE-8483-6D36F1875258}" type="presOf" srcId="{98EFEA0A-B079-4ACF-BBFF-8EE9C03A140A}" destId="{BF1A0ABF-3DA2-4AEB-B17D-96F7B3BDECB5}" srcOrd="0" destOrd="0" presId="urn:microsoft.com/office/officeart/2005/8/layout/process1"/>
    <dgm:cxn modelId="{126F269D-D2AA-4AD7-9670-3F168DD12051}" srcId="{89E8E216-3724-4F3A-97C6-00189370F88F}" destId="{98EFEA0A-B079-4ACF-BBFF-8EE9C03A140A}" srcOrd="1" destOrd="0" parTransId="{DD73D52C-C2F5-47DE-8DF7-8301CFC519B8}" sibTransId="{AAB7A6B2-DE00-47CD-BC5B-E64D128CEBEC}"/>
    <dgm:cxn modelId="{9194AFB8-64F0-45DF-B0AC-79FE4EFF4194}" type="presOf" srcId="{2B4A36AB-CD56-493D-8507-462B0DCF463B}" destId="{84C94292-78EE-4294-BFE2-CFB02CCB9005}" srcOrd="0" destOrd="0" presId="urn:microsoft.com/office/officeart/2005/8/layout/process1"/>
    <dgm:cxn modelId="{11AC92EA-3ADB-468F-99DA-2F0A4EFF6846}" type="presParOf" srcId="{3CEA33E3-B74B-425A-A677-3396A021867F}" destId="{DBA5182C-D4CC-4C74-B8C9-A1B49FC6BDFE}" srcOrd="0" destOrd="0" presId="urn:microsoft.com/office/officeart/2005/8/layout/process1"/>
    <dgm:cxn modelId="{2B52C671-9755-4682-927D-525B6A97FE2B}" type="presParOf" srcId="{3CEA33E3-B74B-425A-A677-3396A021867F}" destId="{0DF1E277-66E7-45A2-9BCF-D89D38EDB6F2}" srcOrd="1" destOrd="0" presId="urn:microsoft.com/office/officeart/2005/8/layout/process1"/>
    <dgm:cxn modelId="{78D06662-13CE-4E76-A5ED-66B224BC9466}" type="presParOf" srcId="{0DF1E277-66E7-45A2-9BCF-D89D38EDB6F2}" destId="{A283114A-3E53-4A20-A526-3A316AF3DE6E}" srcOrd="0" destOrd="0" presId="urn:microsoft.com/office/officeart/2005/8/layout/process1"/>
    <dgm:cxn modelId="{7248C6C9-0B97-4FA5-9A83-91D18D6AE009}" type="presParOf" srcId="{3CEA33E3-B74B-425A-A677-3396A021867F}" destId="{BF1A0ABF-3DA2-4AEB-B17D-96F7B3BDECB5}" srcOrd="2" destOrd="0" presId="urn:microsoft.com/office/officeart/2005/8/layout/process1"/>
    <dgm:cxn modelId="{C3CC9BC8-BF7B-4380-88EE-0CE5E3CF715B}" type="presParOf" srcId="{3CEA33E3-B74B-425A-A677-3396A021867F}" destId="{09D834B5-2BB3-47CE-A771-4D4C756EAC9E}" srcOrd="3" destOrd="0" presId="urn:microsoft.com/office/officeart/2005/8/layout/process1"/>
    <dgm:cxn modelId="{7E75AAD4-AD5C-4A44-9092-E0803347F1DD}" type="presParOf" srcId="{09D834B5-2BB3-47CE-A771-4D4C756EAC9E}" destId="{BA1C772C-5623-4BF0-A7E0-D99FA628CF30}" srcOrd="0" destOrd="0" presId="urn:microsoft.com/office/officeart/2005/8/layout/process1"/>
    <dgm:cxn modelId="{B9B84784-F3F0-4F90-81F4-52DFA2AD6E70}" type="presParOf" srcId="{3CEA33E3-B74B-425A-A677-3396A021867F}" destId="{84C94292-78EE-4294-BFE2-CFB02CCB9005}" srcOrd="4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89E8E216-3724-4F3A-97C6-00189370F88F}" type="doc">
      <dgm:prSet loTypeId="urn:microsoft.com/office/officeart/2005/8/layout/process1" loCatId="process" qsTypeId="urn:microsoft.com/office/officeart/2005/8/quickstyle/simple1" qsCatId="simple" csTypeId="urn:microsoft.com/office/officeart/2005/8/colors/accent3_2" csCatId="accent3" phldr="1"/>
      <dgm:spPr/>
    </dgm:pt>
    <dgm:pt modelId="{D09F2EFE-3C34-4EB9-B6CB-484121112A57}">
      <dgm:prSet phldrT="[Text]"/>
      <dgm:spPr/>
      <dgm:t>
        <a:bodyPr/>
        <a:lstStyle/>
        <a:p>
          <a:r>
            <a:rPr lang="el-GR" dirty="0" smtClean="0"/>
            <a:t>Ενίσχυση</a:t>
          </a:r>
          <a:endParaRPr lang="el-GR" dirty="0"/>
        </a:p>
      </dgm:t>
    </dgm:pt>
    <dgm:pt modelId="{B5F9D6B7-5AC8-4317-A7E5-5429FEA1C0A3}" type="parTrans" cxnId="{5ED26D72-A09E-4708-8804-A11C87391CFD}">
      <dgm:prSet/>
      <dgm:spPr/>
      <dgm:t>
        <a:bodyPr/>
        <a:lstStyle/>
        <a:p>
          <a:endParaRPr lang="el-GR"/>
        </a:p>
      </dgm:t>
    </dgm:pt>
    <dgm:pt modelId="{454D578A-5414-49DA-994B-0FE68F599FF8}" type="sibTrans" cxnId="{5ED26D72-A09E-4708-8804-A11C87391CFD}">
      <dgm:prSet/>
      <dgm:spPr/>
      <dgm:t>
        <a:bodyPr/>
        <a:lstStyle/>
        <a:p>
          <a:endParaRPr lang="el-GR"/>
        </a:p>
      </dgm:t>
    </dgm:pt>
    <dgm:pt modelId="{98EFEA0A-B079-4ACF-BBFF-8EE9C03A140A}">
      <dgm:prSet phldrT="[Text]"/>
      <dgm:spPr/>
      <dgm:t>
        <a:bodyPr/>
        <a:lstStyle/>
        <a:p>
          <a:r>
            <a:rPr lang="el-GR" dirty="0" smtClean="0"/>
            <a:t>Θετικές Συνέπειες</a:t>
          </a:r>
          <a:endParaRPr lang="el-GR" dirty="0"/>
        </a:p>
      </dgm:t>
    </dgm:pt>
    <dgm:pt modelId="{DD73D52C-C2F5-47DE-8DF7-8301CFC519B8}" type="parTrans" cxnId="{126F269D-D2AA-4AD7-9670-3F168DD12051}">
      <dgm:prSet/>
      <dgm:spPr/>
      <dgm:t>
        <a:bodyPr/>
        <a:lstStyle/>
        <a:p>
          <a:endParaRPr lang="el-GR"/>
        </a:p>
      </dgm:t>
    </dgm:pt>
    <dgm:pt modelId="{AAB7A6B2-DE00-47CD-BC5B-E64D128CEBEC}" type="sibTrans" cxnId="{126F269D-D2AA-4AD7-9670-3F168DD12051}">
      <dgm:prSet/>
      <dgm:spPr/>
      <dgm:t>
        <a:bodyPr/>
        <a:lstStyle/>
        <a:p>
          <a:endParaRPr lang="el-GR"/>
        </a:p>
      </dgm:t>
    </dgm:pt>
    <dgm:pt modelId="{2B4A36AB-CD56-493D-8507-462B0DCF463B}">
      <dgm:prSet phldrT="[Text]"/>
      <dgm:spPr/>
      <dgm:t>
        <a:bodyPr/>
        <a:lstStyle/>
        <a:p>
          <a:r>
            <a:rPr lang="el-GR" dirty="0" smtClean="0"/>
            <a:t>Αυξημένη Πιθανότητα Επανεμφάνισης</a:t>
          </a:r>
          <a:endParaRPr lang="el-GR" dirty="0"/>
        </a:p>
      </dgm:t>
    </dgm:pt>
    <dgm:pt modelId="{AE955A12-4A6B-4917-8BC6-2B971681535C}" type="parTrans" cxnId="{CB966D27-EB5C-46A8-9FB7-25FC71A5CE5B}">
      <dgm:prSet/>
      <dgm:spPr/>
      <dgm:t>
        <a:bodyPr/>
        <a:lstStyle/>
        <a:p>
          <a:endParaRPr lang="el-GR"/>
        </a:p>
      </dgm:t>
    </dgm:pt>
    <dgm:pt modelId="{BDC3C153-5D84-4B4B-9956-98F83C47D386}" type="sibTrans" cxnId="{CB966D27-EB5C-46A8-9FB7-25FC71A5CE5B}">
      <dgm:prSet/>
      <dgm:spPr/>
      <dgm:t>
        <a:bodyPr/>
        <a:lstStyle/>
        <a:p>
          <a:endParaRPr lang="el-GR"/>
        </a:p>
      </dgm:t>
    </dgm:pt>
    <dgm:pt modelId="{3CEA33E3-B74B-425A-A677-3396A021867F}" type="pres">
      <dgm:prSet presAssocID="{89E8E216-3724-4F3A-97C6-00189370F88F}" presName="Name0" presStyleCnt="0">
        <dgm:presLayoutVars>
          <dgm:dir/>
          <dgm:resizeHandles val="exact"/>
        </dgm:presLayoutVars>
      </dgm:prSet>
      <dgm:spPr/>
    </dgm:pt>
    <dgm:pt modelId="{DBA5182C-D4CC-4C74-B8C9-A1B49FC6BDFE}" type="pres">
      <dgm:prSet presAssocID="{D09F2EFE-3C34-4EB9-B6CB-484121112A57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0DF1E277-66E7-45A2-9BCF-D89D38EDB6F2}" type="pres">
      <dgm:prSet presAssocID="{454D578A-5414-49DA-994B-0FE68F599FF8}" presName="sibTrans" presStyleLbl="sibTrans2D1" presStyleIdx="0" presStyleCnt="2"/>
      <dgm:spPr/>
      <dgm:t>
        <a:bodyPr/>
        <a:lstStyle/>
        <a:p>
          <a:endParaRPr lang="el-GR"/>
        </a:p>
      </dgm:t>
    </dgm:pt>
    <dgm:pt modelId="{A283114A-3E53-4A20-A526-3A316AF3DE6E}" type="pres">
      <dgm:prSet presAssocID="{454D578A-5414-49DA-994B-0FE68F599FF8}" presName="connectorText" presStyleLbl="sibTrans2D1" presStyleIdx="0" presStyleCnt="2"/>
      <dgm:spPr/>
      <dgm:t>
        <a:bodyPr/>
        <a:lstStyle/>
        <a:p>
          <a:endParaRPr lang="el-GR"/>
        </a:p>
      </dgm:t>
    </dgm:pt>
    <dgm:pt modelId="{BF1A0ABF-3DA2-4AEB-B17D-96F7B3BDECB5}" type="pres">
      <dgm:prSet presAssocID="{98EFEA0A-B079-4ACF-BBFF-8EE9C03A140A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09D834B5-2BB3-47CE-A771-4D4C756EAC9E}" type="pres">
      <dgm:prSet presAssocID="{AAB7A6B2-DE00-47CD-BC5B-E64D128CEBEC}" presName="sibTrans" presStyleLbl="sibTrans2D1" presStyleIdx="1" presStyleCnt="2"/>
      <dgm:spPr/>
      <dgm:t>
        <a:bodyPr/>
        <a:lstStyle/>
        <a:p>
          <a:endParaRPr lang="el-GR"/>
        </a:p>
      </dgm:t>
    </dgm:pt>
    <dgm:pt modelId="{BA1C772C-5623-4BF0-A7E0-D99FA628CF30}" type="pres">
      <dgm:prSet presAssocID="{AAB7A6B2-DE00-47CD-BC5B-E64D128CEBEC}" presName="connectorText" presStyleLbl="sibTrans2D1" presStyleIdx="1" presStyleCnt="2"/>
      <dgm:spPr/>
      <dgm:t>
        <a:bodyPr/>
        <a:lstStyle/>
        <a:p>
          <a:endParaRPr lang="el-GR"/>
        </a:p>
      </dgm:t>
    </dgm:pt>
    <dgm:pt modelId="{84C94292-78EE-4294-BFE2-CFB02CCB9005}" type="pres">
      <dgm:prSet presAssocID="{2B4A36AB-CD56-493D-8507-462B0DCF463B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</dgm:ptLst>
  <dgm:cxnLst>
    <dgm:cxn modelId="{CB966D27-EB5C-46A8-9FB7-25FC71A5CE5B}" srcId="{89E8E216-3724-4F3A-97C6-00189370F88F}" destId="{2B4A36AB-CD56-493D-8507-462B0DCF463B}" srcOrd="2" destOrd="0" parTransId="{AE955A12-4A6B-4917-8BC6-2B971681535C}" sibTransId="{BDC3C153-5D84-4B4B-9956-98F83C47D386}"/>
    <dgm:cxn modelId="{A4FB6125-9C52-4E38-99F8-ECF1DA6FA521}" type="presOf" srcId="{98EFEA0A-B079-4ACF-BBFF-8EE9C03A140A}" destId="{BF1A0ABF-3DA2-4AEB-B17D-96F7B3BDECB5}" srcOrd="0" destOrd="0" presId="urn:microsoft.com/office/officeart/2005/8/layout/process1"/>
    <dgm:cxn modelId="{739CBFD6-8F32-4884-8A56-02ACE827AD66}" type="presOf" srcId="{AAB7A6B2-DE00-47CD-BC5B-E64D128CEBEC}" destId="{BA1C772C-5623-4BF0-A7E0-D99FA628CF30}" srcOrd="1" destOrd="0" presId="urn:microsoft.com/office/officeart/2005/8/layout/process1"/>
    <dgm:cxn modelId="{68E97F32-9C53-4E95-B4C7-A095727E2DFE}" type="presOf" srcId="{454D578A-5414-49DA-994B-0FE68F599FF8}" destId="{0DF1E277-66E7-45A2-9BCF-D89D38EDB6F2}" srcOrd="0" destOrd="0" presId="urn:microsoft.com/office/officeart/2005/8/layout/process1"/>
    <dgm:cxn modelId="{5ED26D72-A09E-4708-8804-A11C87391CFD}" srcId="{89E8E216-3724-4F3A-97C6-00189370F88F}" destId="{D09F2EFE-3C34-4EB9-B6CB-484121112A57}" srcOrd="0" destOrd="0" parTransId="{B5F9D6B7-5AC8-4317-A7E5-5429FEA1C0A3}" sibTransId="{454D578A-5414-49DA-994B-0FE68F599FF8}"/>
    <dgm:cxn modelId="{EE965757-BFE1-4090-B09A-FF094758D819}" type="presOf" srcId="{2B4A36AB-CD56-493D-8507-462B0DCF463B}" destId="{84C94292-78EE-4294-BFE2-CFB02CCB9005}" srcOrd="0" destOrd="0" presId="urn:microsoft.com/office/officeart/2005/8/layout/process1"/>
    <dgm:cxn modelId="{BB5E8D0E-2416-4F06-9590-3C6143FD2C24}" type="presOf" srcId="{454D578A-5414-49DA-994B-0FE68F599FF8}" destId="{A283114A-3E53-4A20-A526-3A316AF3DE6E}" srcOrd="1" destOrd="0" presId="urn:microsoft.com/office/officeart/2005/8/layout/process1"/>
    <dgm:cxn modelId="{F920CD9F-999A-4B26-9A9B-013B19EFDD3D}" type="presOf" srcId="{89E8E216-3724-4F3A-97C6-00189370F88F}" destId="{3CEA33E3-B74B-425A-A677-3396A021867F}" srcOrd="0" destOrd="0" presId="urn:microsoft.com/office/officeart/2005/8/layout/process1"/>
    <dgm:cxn modelId="{126F269D-D2AA-4AD7-9670-3F168DD12051}" srcId="{89E8E216-3724-4F3A-97C6-00189370F88F}" destId="{98EFEA0A-B079-4ACF-BBFF-8EE9C03A140A}" srcOrd="1" destOrd="0" parTransId="{DD73D52C-C2F5-47DE-8DF7-8301CFC519B8}" sibTransId="{AAB7A6B2-DE00-47CD-BC5B-E64D128CEBEC}"/>
    <dgm:cxn modelId="{AE323026-43E8-4A6F-B9DC-B9A6005024A8}" type="presOf" srcId="{D09F2EFE-3C34-4EB9-B6CB-484121112A57}" destId="{DBA5182C-D4CC-4C74-B8C9-A1B49FC6BDFE}" srcOrd="0" destOrd="0" presId="urn:microsoft.com/office/officeart/2005/8/layout/process1"/>
    <dgm:cxn modelId="{77B0220D-FC66-4E6C-AE46-2C82B7C17CE8}" type="presOf" srcId="{AAB7A6B2-DE00-47CD-BC5B-E64D128CEBEC}" destId="{09D834B5-2BB3-47CE-A771-4D4C756EAC9E}" srcOrd="0" destOrd="0" presId="urn:microsoft.com/office/officeart/2005/8/layout/process1"/>
    <dgm:cxn modelId="{154BDD80-B4F7-47F6-9E0D-7A68206D362A}" type="presParOf" srcId="{3CEA33E3-B74B-425A-A677-3396A021867F}" destId="{DBA5182C-D4CC-4C74-B8C9-A1B49FC6BDFE}" srcOrd="0" destOrd="0" presId="urn:microsoft.com/office/officeart/2005/8/layout/process1"/>
    <dgm:cxn modelId="{9357C6DC-23E5-4886-BFFA-F9D172CD91DF}" type="presParOf" srcId="{3CEA33E3-B74B-425A-A677-3396A021867F}" destId="{0DF1E277-66E7-45A2-9BCF-D89D38EDB6F2}" srcOrd="1" destOrd="0" presId="urn:microsoft.com/office/officeart/2005/8/layout/process1"/>
    <dgm:cxn modelId="{EE8024A0-6132-45A3-A3D7-9EF6AA85FCE2}" type="presParOf" srcId="{0DF1E277-66E7-45A2-9BCF-D89D38EDB6F2}" destId="{A283114A-3E53-4A20-A526-3A316AF3DE6E}" srcOrd="0" destOrd="0" presId="urn:microsoft.com/office/officeart/2005/8/layout/process1"/>
    <dgm:cxn modelId="{A8FC3318-98D7-42F8-B66D-6E1390B918B9}" type="presParOf" srcId="{3CEA33E3-B74B-425A-A677-3396A021867F}" destId="{BF1A0ABF-3DA2-4AEB-B17D-96F7B3BDECB5}" srcOrd="2" destOrd="0" presId="urn:microsoft.com/office/officeart/2005/8/layout/process1"/>
    <dgm:cxn modelId="{8ED55314-F8BF-4A36-942A-6DA5D436F7FE}" type="presParOf" srcId="{3CEA33E3-B74B-425A-A677-3396A021867F}" destId="{09D834B5-2BB3-47CE-A771-4D4C756EAC9E}" srcOrd="3" destOrd="0" presId="urn:microsoft.com/office/officeart/2005/8/layout/process1"/>
    <dgm:cxn modelId="{DF30C305-5CA4-45F0-8F70-95DE9B38FA5F}" type="presParOf" srcId="{09D834B5-2BB3-47CE-A771-4D4C756EAC9E}" destId="{BA1C772C-5623-4BF0-A7E0-D99FA628CF30}" srcOrd="0" destOrd="0" presId="urn:microsoft.com/office/officeart/2005/8/layout/process1"/>
    <dgm:cxn modelId="{2B484247-7573-424C-A0A0-14889510E882}" type="presParOf" srcId="{3CEA33E3-B74B-425A-A677-3396A021867F}" destId="{84C94292-78EE-4294-BFE2-CFB02CCB9005}" srcOrd="4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13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89E8E216-3724-4F3A-97C6-00189370F88F}" type="doc">
      <dgm:prSet loTypeId="urn:microsoft.com/office/officeart/2005/8/layout/process1" loCatId="process" qsTypeId="urn:microsoft.com/office/officeart/2005/8/quickstyle/simple1" qsCatId="simple" csTypeId="urn:microsoft.com/office/officeart/2005/8/colors/accent2_2" csCatId="accent2" phldr="1"/>
      <dgm:spPr/>
    </dgm:pt>
    <dgm:pt modelId="{D09F2EFE-3C34-4EB9-B6CB-484121112A57}">
      <dgm:prSet phldrT="[Text]"/>
      <dgm:spPr/>
      <dgm:t>
        <a:bodyPr/>
        <a:lstStyle/>
        <a:p>
          <a:r>
            <a:rPr lang="el-GR" dirty="0" smtClean="0"/>
            <a:t>Τιμωρία</a:t>
          </a:r>
          <a:endParaRPr lang="el-GR" dirty="0"/>
        </a:p>
      </dgm:t>
    </dgm:pt>
    <dgm:pt modelId="{B5F9D6B7-5AC8-4317-A7E5-5429FEA1C0A3}" type="parTrans" cxnId="{5ED26D72-A09E-4708-8804-A11C87391CFD}">
      <dgm:prSet/>
      <dgm:spPr/>
      <dgm:t>
        <a:bodyPr/>
        <a:lstStyle/>
        <a:p>
          <a:endParaRPr lang="el-GR"/>
        </a:p>
      </dgm:t>
    </dgm:pt>
    <dgm:pt modelId="{454D578A-5414-49DA-994B-0FE68F599FF8}" type="sibTrans" cxnId="{5ED26D72-A09E-4708-8804-A11C87391CFD}">
      <dgm:prSet/>
      <dgm:spPr/>
      <dgm:t>
        <a:bodyPr/>
        <a:lstStyle/>
        <a:p>
          <a:endParaRPr lang="el-GR"/>
        </a:p>
      </dgm:t>
    </dgm:pt>
    <dgm:pt modelId="{98EFEA0A-B079-4ACF-BBFF-8EE9C03A140A}">
      <dgm:prSet phldrT="[Text]"/>
      <dgm:spPr/>
      <dgm:t>
        <a:bodyPr/>
        <a:lstStyle/>
        <a:p>
          <a:r>
            <a:rPr lang="el-GR" dirty="0" smtClean="0"/>
            <a:t>Αρνητικές Συνέπειες</a:t>
          </a:r>
          <a:endParaRPr lang="el-GR" dirty="0"/>
        </a:p>
      </dgm:t>
    </dgm:pt>
    <dgm:pt modelId="{DD73D52C-C2F5-47DE-8DF7-8301CFC519B8}" type="parTrans" cxnId="{126F269D-D2AA-4AD7-9670-3F168DD12051}">
      <dgm:prSet/>
      <dgm:spPr/>
      <dgm:t>
        <a:bodyPr/>
        <a:lstStyle/>
        <a:p>
          <a:endParaRPr lang="el-GR"/>
        </a:p>
      </dgm:t>
    </dgm:pt>
    <dgm:pt modelId="{AAB7A6B2-DE00-47CD-BC5B-E64D128CEBEC}" type="sibTrans" cxnId="{126F269D-D2AA-4AD7-9670-3F168DD12051}">
      <dgm:prSet/>
      <dgm:spPr/>
      <dgm:t>
        <a:bodyPr/>
        <a:lstStyle/>
        <a:p>
          <a:endParaRPr lang="el-GR"/>
        </a:p>
      </dgm:t>
    </dgm:pt>
    <dgm:pt modelId="{2B4A36AB-CD56-493D-8507-462B0DCF463B}">
      <dgm:prSet phldrT="[Text]"/>
      <dgm:spPr/>
      <dgm:t>
        <a:bodyPr/>
        <a:lstStyle/>
        <a:p>
          <a:r>
            <a:rPr lang="el-GR" dirty="0" smtClean="0"/>
            <a:t>Μειωμένη Πιθανότητα Επανεμφάνισης</a:t>
          </a:r>
          <a:endParaRPr lang="el-GR" dirty="0"/>
        </a:p>
      </dgm:t>
    </dgm:pt>
    <dgm:pt modelId="{AE955A12-4A6B-4917-8BC6-2B971681535C}" type="parTrans" cxnId="{CB966D27-EB5C-46A8-9FB7-25FC71A5CE5B}">
      <dgm:prSet/>
      <dgm:spPr/>
      <dgm:t>
        <a:bodyPr/>
        <a:lstStyle/>
        <a:p>
          <a:endParaRPr lang="el-GR"/>
        </a:p>
      </dgm:t>
    </dgm:pt>
    <dgm:pt modelId="{BDC3C153-5D84-4B4B-9956-98F83C47D386}" type="sibTrans" cxnId="{CB966D27-EB5C-46A8-9FB7-25FC71A5CE5B}">
      <dgm:prSet/>
      <dgm:spPr/>
      <dgm:t>
        <a:bodyPr/>
        <a:lstStyle/>
        <a:p>
          <a:endParaRPr lang="el-GR"/>
        </a:p>
      </dgm:t>
    </dgm:pt>
    <dgm:pt modelId="{3CEA33E3-B74B-425A-A677-3396A021867F}" type="pres">
      <dgm:prSet presAssocID="{89E8E216-3724-4F3A-97C6-00189370F88F}" presName="Name0" presStyleCnt="0">
        <dgm:presLayoutVars>
          <dgm:dir/>
          <dgm:resizeHandles val="exact"/>
        </dgm:presLayoutVars>
      </dgm:prSet>
      <dgm:spPr/>
    </dgm:pt>
    <dgm:pt modelId="{DBA5182C-D4CC-4C74-B8C9-A1B49FC6BDFE}" type="pres">
      <dgm:prSet presAssocID="{D09F2EFE-3C34-4EB9-B6CB-484121112A57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0DF1E277-66E7-45A2-9BCF-D89D38EDB6F2}" type="pres">
      <dgm:prSet presAssocID="{454D578A-5414-49DA-994B-0FE68F599FF8}" presName="sibTrans" presStyleLbl="sibTrans2D1" presStyleIdx="0" presStyleCnt="2"/>
      <dgm:spPr/>
      <dgm:t>
        <a:bodyPr/>
        <a:lstStyle/>
        <a:p>
          <a:endParaRPr lang="el-GR"/>
        </a:p>
      </dgm:t>
    </dgm:pt>
    <dgm:pt modelId="{A283114A-3E53-4A20-A526-3A316AF3DE6E}" type="pres">
      <dgm:prSet presAssocID="{454D578A-5414-49DA-994B-0FE68F599FF8}" presName="connectorText" presStyleLbl="sibTrans2D1" presStyleIdx="0" presStyleCnt="2"/>
      <dgm:spPr/>
      <dgm:t>
        <a:bodyPr/>
        <a:lstStyle/>
        <a:p>
          <a:endParaRPr lang="el-GR"/>
        </a:p>
      </dgm:t>
    </dgm:pt>
    <dgm:pt modelId="{BF1A0ABF-3DA2-4AEB-B17D-96F7B3BDECB5}" type="pres">
      <dgm:prSet presAssocID="{98EFEA0A-B079-4ACF-BBFF-8EE9C03A140A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  <dgm:pt modelId="{09D834B5-2BB3-47CE-A771-4D4C756EAC9E}" type="pres">
      <dgm:prSet presAssocID="{AAB7A6B2-DE00-47CD-BC5B-E64D128CEBEC}" presName="sibTrans" presStyleLbl="sibTrans2D1" presStyleIdx="1" presStyleCnt="2"/>
      <dgm:spPr/>
      <dgm:t>
        <a:bodyPr/>
        <a:lstStyle/>
        <a:p>
          <a:endParaRPr lang="el-GR"/>
        </a:p>
      </dgm:t>
    </dgm:pt>
    <dgm:pt modelId="{BA1C772C-5623-4BF0-A7E0-D99FA628CF30}" type="pres">
      <dgm:prSet presAssocID="{AAB7A6B2-DE00-47CD-BC5B-E64D128CEBEC}" presName="connectorText" presStyleLbl="sibTrans2D1" presStyleIdx="1" presStyleCnt="2"/>
      <dgm:spPr/>
      <dgm:t>
        <a:bodyPr/>
        <a:lstStyle/>
        <a:p>
          <a:endParaRPr lang="el-GR"/>
        </a:p>
      </dgm:t>
    </dgm:pt>
    <dgm:pt modelId="{84C94292-78EE-4294-BFE2-CFB02CCB9005}" type="pres">
      <dgm:prSet presAssocID="{2B4A36AB-CD56-493D-8507-462B0DCF463B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l-GR"/>
        </a:p>
      </dgm:t>
    </dgm:pt>
  </dgm:ptLst>
  <dgm:cxnLst>
    <dgm:cxn modelId="{5ED26D72-A09E-4708-8804-A11C87391CFD}" srcId="{89E8E216-3724-4F3A-97C6-00189370F88F}" destId="{D09F2EFE-3C34-4EB9-B6CB-484121112A57}" srcOrd="0" destOrd="0" parTransId="{B5F9D6B7-5AC8-4317-A7E5-5429FEA1C0A3}" sibTransId="{454D578A-5414-49DA-994B-0FE68F599FF8}"/>
    <dgm:cxn modelId="{C83D8B4B-FBF9-41C8-8E41-C1864E1CDED6}" type="presOf" srcId="{454D578A-5414-49DA-994B-0FE68F599FF8}" destId="{0DF1E277-66E7-45A2-9BCF-D89D38EDB6F2}" srcOrd="0" destOrd="0" presId="urn:microsoft.com/office/officeart/2005/8/layout/process1"/>
    <dgm:cxn modelId="{5CDA84FC-FB6F-4CB9-990A-FFDCF7BC232E}" type="presOf" srcId="{89E8E216-3724-4F3A-97C6-00189370F88F}" destId="{3CEA33E3-B74B-425A-A677-3396A021867F}" srcOrd="0" destOrd="0" presId="urn:microsoft.com/office/officeart/2005/8/layout/process1"/>
    <dgm:cxn modelId="{148CFBD0-5621-4AE0-92BE-DA3F40B2E46C}" type="presOf" srcId="{454D578A-5414-49DA-994B-0FE68F599FF8}" destId="{A283114A-3E53-4A20-A526-3A316AF3DE6E}" srcOrd="1" destOrd="0" presId="urn:microsoft.com/office/officeart/2005/8/layout/process1"/>
    <dgm:cxn modelId="{A179F91F-1EC3-447E-884C-385378500717}" type="presOf" srcId="{AAB7A6B2-DE00-47CD-BC5B-E64D128CEBEC}" destId="{BA1C772C-5623-4BF0-A7E0-D99FA628CF30}" srcOrd="1" destOrd="0" presId="urn:microsoft.com/office/officeart/2005/8/layout/process1"/>
    <dgm:cxn modelId="{480F6CA2-8363-4FD8-ACF8-39070A0EF0E8}" type="presOf" srcId="{AAB7A6B2-DE00-47CD-BC5B-E64D128CEBEC}" destId="{09D834B5-2BB3-47CE-A771-4D4C756EAC9E}" srcOrd="0" destOrd="0" presId="urn:microsoft.com/office/officeart/2005/8/layout/process1"/>
    <dgm:cxn modelId="{2B62E92F-0AE9-4674-BB07-9E16C9E39012}" type="presOf" srcId="{98EFEA0A-B079-4ACF-BBFF-8EE9C03A140A}" destId="{BF1A0ABF-3DA2-4AEB-B17D-96F7B3BDECB5}" srcOrd="0" destOrd="0" presId="urn:microsoft.com/office/officeart/2005/8/layout/process1"/>
    <dgm:cxn modelId="{A3DC7ADF-D6A0-4D45-A329-53B51CD15C37}" type="presOf" srcId="{D09F2EFE-3C34-4EB9-B6CB-484121112A57}" destId="{DBA5182C-D4CC-4C74-B8C9-A1B49FC6BDFE}" srcOrd="0" destOrd="0" presId="urn:microsoft.com/office/officeart/2005/8/layout/process1"/>
    <dgm:cxn modelId="{AA3E0D0B-F65C-4CC2-B81D-D026A3001AD1}" type="presOf" srcId="{2B4A36AB-CD56-493D-8507-462B0DCF463B}" destId="{84C94292-78EE-4294-BFE2-CFB02CCB9005}" srcOrd="0" destOrd="0" presId="urn:microsoft.com/office/officeart/2005/8/layout/process1"/>
    <dgm:cxn modelId="{CB966D27-EB5C-46A8-9FB7-25FC71A5CE5B}" srcId="{89E8E216-3724-4F3A-97C6-00189370F88F}" destId="{2B4A36AB-CD56-493D-8507-462B0DCF463B}" srcOrd="2" destOrd="0" parTransId="{AE955A12-4A6B-4917-8BC6-2B971681535C}" sibTransId="{BDC3C153-5D84-4B4B-9956-98F83C47D386}"/>
    <dgm:cxn modelId="{126F269D-D2AA-4AD7-9670-3F168DD12051}" srcId="{89E8E216-3724-4F3A-97C6-00189370F88F}" destId="{98EFEA0A-B079-4ACF-BBFF-8EE9C03A140A}" srcOrd="1" destOrd="0" parTransId="{DD73D52C-C2F5-47DE-8DF7-8301CFC519B8}" sibTransId="{AAB7A6B2-DE00-47CD-BC5B-E64D128CEBEC}"/>
    <dgm:cxn modelId="{48530055-DE96-48B8-BBFE-7811502E423F}" type="presParOf" srcId="{3CEA33E3-B74B-425A-A677-3396A021867F}" destId="{DBA5182C-D4CC-4C74-B8C9-A1B49FC6BDFE}" srcOrd="0" destOrd="0" presId="urn:microsoft.com/office/officeart/2005/8/layout/process1"/>
    <dgm:cxn modelId="{93555E3F-1674-4943-A384-B3565078261E}" type="presParOf" srcId="{3CEA33E3-B74B-425A-A677-3396A021867F}" destId="{0DF1E277-66E7-45A2-9BCF-D89D38EDB6F2}" srcOrd="1" destOrd="0" presId="urn:microsoft.com/office/officeart/2005/8/layout/process1"/>
    <dgm:cxn modelId="{654EE641-4077-4113-8EB3-239350B99DFF}" type="presParOf" srcId="{0DF1E277-66E7-45A2-9BCF-D89D38EDB6F2}" destId="{A283114A-3E53-4A20-A526-3A316AF3DE6E}" srcOrd="0" destOrd="0" presId="urn:microsoft.com/office/officeart/2005/8/layout/process1"/>
    <dgm:cxn modelId="{980D4651-AB88-4EDE-AA03-5DDDD1CC4195}" type="presParOf" srcId="{3CEA33E3-B74B-425A-A677-3396A021867F}" destId="{BF1A0ABF-3DA2-4AEB-B17D-96F7B3BDECB5}" srcOrd="2" destOrd="0" presId="urn:microsoft.com/office/officeart/2005/8/layout/process1"/>
    <dgm:cxn modelId="{22DEB4CD-AF53-4750-8A0D-7EFC3A0264CA}" type="presParOf" srcId="{3CEA33E3-B74B-425A-A677-3396A021867F}" destId="{09D834B5-2BB3-47CE-A771-4D4C756EAC9E}" srcOrd="3" destOrd="0" presId="urn:microsoft.com/office/officeart/2005/8/layout/process1"/>
    <dgm:cxn modelId="{4F8CB5C9-DB5C-4BF7-8E7D-404CBD57C92C}" type="presParOf" srcId="{09D834B5-2BB3-47CE-A771-4D4C756EAC9E}" destId="{BA1C772C-5623-4BF0-A7E0-D99FA628CF30}" srcOrd="0" destOrd="0" presId="urn:microsoft.com/office/officeart/2005/8/layout/process1"/>
    <dgm:cxn modelId="{72080D8F-1293-4F74-908F-BA37F582B532}" type="presParOf" srcId="{3CEA33E3-B74B-425A-A677-3396A021867F}" destId="{84C94292-78EE-4294-BFE2-CFB02CCB9005}" srcOrd="4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18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637861ED-6619-4CA6-B0A5-8684AC9D28BA}" type="doc">
      <dgm:prSet loTypeId="urn:microsoft.com/office/officeart/2005/8/layout/hierarchy2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l-GR"/>
        </a:p>
      </dgm:t>
    </dgm:pt>
    <dgm:pt modelId="{FDA14EFA-27F0-4450-BF11-E9CCFCF4A949}">
      <dgm:prSet phldrT="[Text]" custT="1">
        <dgm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l-GR" sz="3600" b="1" dirty="0" smtClean="0"/>
            <a:t>+  -</a:t>
          </a:r>
          <a:endParaRPr lang="el-GR" sz="3600" b="1" dirty="0"/>
        </a:p>
      </dgm:t>
    </dgm:pt>
    <dgm:pt modelId="{C292AAA0-1433-4593-8571-81DC601904F1}" type="parTrans" cxnId="{C027F30B-5AAC-4239-841B-A0503CDD14EB}">
      <dgm:prSet/>
      <dgm:spPr/>
      <dgm:t>
        <a:bodyPr/>
        <a:lstStyle/>
        <a:p>
          <a:endParaRPr lang="el-GR"/>
        </a:p>
      </dgm:t>
    </dgm:pt>
    <dgm:pt modelId="{CF095B88-9C35-42EC-BD2C-C78D6968FEC8}" type="sibTrans" cxnId="{C027F30B-5AAC-4239-841B-A0503CDD14EB}">
      <dgm:prSet/>
      <dgm:spPr/>
      <dgm:t>
        <a:bodyPr/>
        <a:lstStyle/>
        <a:p>
          <a:endParaRPr lang="el-GR"/>
        </a:p>
      </dgm:t>
    </dgm:pt>
    <dgm:pt modelId="{36D7A0A0-B8EB-4DE3-B95C-5DBBF9E873DE}">
      <dgm:prSet phldrT="[Text]" custT="1">
        <dgm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l-GR" sz="2100" b="1" dirty="0" smtClean="0"/>
            <a:t>Ενίσχυση</a:t>
          </a:r>
          <a:endParaRPr lang="el-GR" sz="2100" b="1" dirty="0"/>
        </a:p>
      </dgm:t>
    </dgm:pt>
    <dgm:pt modelId="{46FAA9B3-CA25-496F-8C81-9CE2872F508B}" type="parTrans" cxnId="{583B28BA-0499-487A-9FFB-1DB711D07651}">
      <dgm:prSet>
        <dgm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dgm:style>
      </dgm:prSet>
      <dgm:spPr/>
      <dgm:t>
        <a:bodyPr/>
        <a:lstStyle/>
        <a:p>
          <a:endParaRPr lang="el-GR"/>
        </a:p>
      </dgm:t>
    </dgm:pt>
    <dgm:pt modelId="{E63B09A8-F882-47EF-84CD-2C0385BC8E3A}" type="sibTrans" cxnId="{583B28BA-0499-487A-9FFB-1DB711D07651}">
      <dgm:prSet/>
      <dgm:spPr/>
      <dgm:t>
        <a:bodyPr/>
        <a:lstStyle/>
        <a:p>
          <a:endParaRPr lang="el-GR"/>
        </a:p>
      </dgm:t>
    </dgm:pt>
    <dgm:pt modelId="{80891986-ADAC-4F05-9169-D184A50415A4}">
      <dgm:prSet phldrT="[Text]">
        <dgm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l-GR" b="1" dirty="0" smtClean="0"/>
            <a:t>Έχει σαν σκοπό να ενδυναμώσει τις επιθυμητές συμπεριφορές μέσω </a:t>
          </a:r>
          <a:r>
            <a:rPr lang="el-GR" b="1" smtClean="0"/>
            <a:t>της ενθάρρυνσης, θετικής ανατροφοδότησης, </a:t>
          </a:r>
          <a:r>
            <a:rPr lang="el-GR" b="1" dirty="0" smtClean="0"/>
            <a:t>και σωστής </a:t>
          </a:r>
          <a:r>
            <a:rPr lang="el-GR" b="1" smtClean="0"/>
            <a:t>τεχνικής καθοδήγησης </a:t>
          </a:r>
          <a:r>
            <a:rPr lang="el-GR" b="1" dirty="0" smtClean="0"/>
            <a:t>μέσα σε ένα κλίμα παρακίνησης και θετικής προσέγγισης</a:t>
          </a:r>
          <a:endParaRPr lang="el-GR" b="1" dirty="0"/>
        </a:p>
      </dgm:t>
    </dgm:pt>
    <dgm:pt modelId="{E06E9CE4-240E-4433-A997-6C5F582C545B}" type="parTrans" cxnId="{4F9AB294-86C3-40DD-8B16-CB297A82D907}">
      <dgm:prSet>
        <dgm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dgm:style>
      </dgm:prSet>
      <dgm:spPr/>
      <dgm:t>
        <a:bodyPr/>
        <a:lstStyle/>
        <a:p>
          <a:endParaRPr lang="el-GR"/>
        </a:p>
      </dgm:t>
    </dgm:pt>
    <dgm:pt modelId="{83BAAF7E-3FC0-4408-A8E3-AC3059A5923C}" type="sibTrans" cxnId="{4F9AB294-86C3-40DD-8B16-CB297A82D907}">
      <dgm:prSet/>
      <dgm:spPr/>
      <dgm:t>
        <a:bodyPr/>
        <a:lstStyle/>
        <a:p>
          <a:endParaRPr lang="el-GR"/>
        </a:p>
      </dgm:t>
    </dgm:pt>
    <dgm:pt modelId="{53081F97-E3DD-4944-B330-F3BC5D4842A1}" type="pres">
      <dgm:prSet presAssocID="{637861ED-6619-4CA6-B0A5-8684AC9D28BA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el-GR"/>
        </a:p>
      </dgm:t>
    </dgm:pt>
    <dgm:pt modelId="{9AAE3FB2-4262-4544-B705-359D8EAC7CBF}" type="pres">
      <dgm:prSet presAssocID="{FDA14EFA-27F0-4450-BF11-E9CCFCF4A949}" presName="root1" presStyleCnt="0"/>
      <dgm:spPr/>
    </dgm:pt>
    <dgm:pt modelId="{0B290C80-5C3F-42B6-84E7-710CD7301571}" type="pres">
      <dgm:prSet presAssocID="{FDA14EFA-27F0-4450-BF11-E9CCFCF4A949}" presName="LevelOneTextNode" presStyleLbl="node0" presStyleIdx="0" presStyleCnt="1" custScaleX="55355">
        <dgm:presLayoutVars>
          <dgm:chPref val="3"/>
        </dgm:presLayoutVars>
      </dgm:prSet>
      <dgm:spPr/>
      <dgm:t>
        <a:bodyPr/>
        <a:lstStyle/>
        <a:p>
          <a:endParaRPr lang="el-GR"/>
        </a:p>
      </dgm:t>
    </dgm:pt>
    <dgm:pt modelId="{CF139DD6-C59C-4F23-BE2A-170E7D660372}" type="pres">
      <dgm:prSet presAssocID="{FDA14EFA-27F0-4450-BF11-E9CCFCF4A949}" presName="level2hierChild" presStyleCnt="0"/>
      <dgm:spPr/>
    </dgm:pt>
    <dgm:pt modelId="{59AF1939-C386-479A-A468-3028B2534C08}" type="pres">
      <dgm:prSet presAssocID="{46FAA9B3-CA25-496F-8C81-9CE2872F508B}" presName="conn2-1" presStyleLbl="parChTrans1D2" presStyleIdx="0" presStyleCnt="1"/>
      <dgm:spPr/>
      <dgm:t>
        <a:bodyPr/>
        <a:lstStyle/>
        <a:p>
          <a:endParaRPr lang="el-GR"/>
        </a:p>
      </dgm:t>
    </dgm:pt>
    <dgm:pt modelId="{EF30A963-3A25-4E3E-A8F9-9C557FBD43DE}" type="pres">
      <dgm:prSet presAssocID="{46FAA9B3-CA25-496F-8C81-9CE2872F508B}" presName="connTx" presStyleLbl="parChTrans1D2" presStyleIdx="0" presStyleCnt="1"/>
      <dgm:spPr/>
      <dgm:t>
        <a:bodyPr/>
        <a:lstStyle/>
        <a:p>
          <a:endParaRPr lang="el-GR"/>
        </a:p>
      </dgm:t>
    </dgm:pt>
    <dgm:pt modelId="{8FBD048A-7FB2-4ACF-B49B-FC959068BCAC}" type="pres">
      <dgm:prSet presAssocID="{36D7A0A0-B8EB-4DE3-B95C-5DBBF9E873DE}" presName="root2" presStyleCnt="0"/>
      <dgm:spPr/>
    </dgm:pt>
    <dgm:pt modelId="{D131E03C-ED87-4282-904D-45E16A3BDDC7}" type="pres">
      <dgm:prSet presAssocID="{36D7A0A0-B8EB-4DE3-B95C-5DBBF9E873DE}" presName="LevelTwoTextNode" presStyleLbl="node2" presStyleIdx="0" presStyleCnt="1" custLinFactNeighborX="-10550">
        <dgm:presLayoutVars>
          <dgm:chPref val="3"/>
        </dgm:presLayoutVars>
      </dgm:prSet>
      <dgm:spPr/>
      <dgm:t>
        <a:bodyPr/>
        <a:lstStyle/>
        <a:p>
          <a:endParaRPr lang="el-GR"/>
        </a:p>
      </dgm:t>
    </dgm:pt>
    <dgm:pt modelId="{356D6BF8-04DD-40A6-B99F-2256B4F412B4}" type="pres">
      <dgm:prSet presAssocID="{36D7A0A0-B8EB-4DE3-B95C-5DBBF9E873DE}" presName="level3hierChild" presStyleCnt="0"/>
      <dgm:spPr/>
    </dgm:pt>
    <dgm:pt modelId="{9C101233-2407-48A6-AFAE-3E1E138DF116}" type="pres">
      <dgm:prSet presAssocID="{E06E9CE4-240E-4433-A997-6C5F582C545B}" presName="conn2-1" presStyleLbl="parChTrans1D3" presStyleIdx="0" presStyleCnt="1"/>
      <dgm:spPr/>
      <dgm:t>
        <a:bodyPr/>
        <a:lstStyle/>
        <a:p>
          <a:endParaRPr lang="el-GR"/>
        </a:p>
      </dgm:t>
    </dgm:pt>
    <dgm:pt modelId="{7D44E789-EEC5-45BE-9912-438B4950D995}" type="pres">
      <dgm:prSet presAssocID="{E06E9CE4-240E-4433-A997-6C5F582C545B}" presName="connTx" presStyleLbl="parChTrans1D3" presStyleIdx="0" presStyleCnt="1"/>
      <dgm:spPr/>
      <dgm:t>
        <a:bodyPr/>
        <a:lstStyle/>
        <a:p>
          <a:endParaRPr lang="el-GR"/>
        </a:p>
      </dgm:t>
    </dgm:pt>
    <dgm:pt modelId="{2AB3F7CB-18F0-41DA-8681-C75BDA231458}" type="pres">
      <dgm:prSet presAssocID="{80891986-ADAC-4F05-9169-D184A50415A4}" presName="root2" presStyleCnt="0"/>
      <dgm:spPr/>
    </dgm:pt>
    <dgm:pt modelId="{2E99E669-4CE7-4E10-A0FD-9B724B5C420F}" type="pres">
      <dgm:prSet presAssocID="{80891986-ADAC-4F05-9169-D184A50415A4}" presName="LevelTwoTextNode" presStyleLbl="node3" presStyleIdx="0" presStyleCnt="1" custScaleX="217622" custScaleY="231717" custLinFactNeighborX="-1016">
        <dgm:presLayoutVars>
          <dgm:chPref val="3"/>
        </dgm:presLayoutVars>
      </dgm:prSet>
      <dgm:spPr/>
      <dgm:t>
        <a:bodyPr/>
        <a:lstStyle/>
        <a:p>
          <a:endParaRPr lang="el-GR"/>
        </a:p>
      </dgm:t>
    </dgm:pt>
    <dgm:pt modelId="{FF7DA3B7-9DCD-40E2-B307-F6C6662056D8}" type="pres">
      <dgm:prSet presAssocID="{80891986-ADAC-4F05-9169-D184A50415A4}" presName="level3hierChild" presStyleCnt="0"/>
      <dgm:spPr/>
    </dgm:pt>
  </dgm:ptLst>
  <dgm:cxnLst>
    <dgm:cxn modelId="{8C91A49B-79E9-4F5E-90A2-B4629755DDB1}" type="presOf" srcId="{E06E9CE4-240E-4433-A997-6C5F582C545B}" destId="{9C101233-2407-48A6-AFAE-3E1E138DF116}" srcOrd="0" destOrd="0" presId="urn:microsoft.com/office/officeart/2005/8/layout/hierarchy2"/>
    <dgm:cxn modelId="{32F30BAE-E92C-42F4-9396-3DFB861E7936}" type="presOf" srcId="{46FAA9B3-CA25-496F-8C81-9CE2872F508B}" destId="{EF30A963-3A25-4E3E-A8F9-9C557FBD43DE}" srcOrd="1" destOrd="0" presId="urn:microsoft.com/office/officeart/2005/8/layout/hierarchy2"/>
    <dgm:cxn modelId="{22FB0361-3AB7-4B53-85A1-C3FE5A04A818}" type="presOf" srcId="{FDA14EFA-27F0-4450-BF11-E9CCFCF4A949}" destId="{0B290C80-5C3F-42B6-84E7-710CD7301571}" srcOrd="0" destOrd="0" presId="urn:microsoft.com/office/officeart/2005/8/layout/hierarchy2"/>
    <dgm:cxn modelId="{4F9AB294-86C3-40DD-8B16-CB297A82D907}" srcId="{36D7A0A0-B8EB-4DE3-B95C-5DBBF9E873DE}" destId="{80891986-ADAC-4F05-9169-D184A50415A4}" srcOrd="0" destOrd="0" parTransId="{E06E9CE4-240E-4433-A997-6C5F582C545B}" sibTransId="{83BAAF7E-3FC0-4408-A8E3-AC3059A5923C}"/>
    <dgm:cxn modelId="{34D2EB1C-5369-4BCB-BB76-ECEC9A6F2A09}" type="presOf" srcId="{46FAA9B3-CA25-496F-8C81-9CE2872F508B}" destId="{59AF1939-C386-479A-A468-3028B2534C08}" srcOrd="0" destOrd="0" presId="urn:microsoft.com/office/officeart/2005/8/layout/hierarchy2"/>
    <dgm:cxn modelId="{C00F9A18-9E28-4EB7-A01E-FF1BFB3CF7E1}" type="presOf" srcId="{E06E9CE4-240E-4433-A997-6C5F582C545B}" destId="{7D44E789-EEC5-45BE-9912-438B4950D995}" srcOrd="1" destOrd="0" presId="urn:microsoft.com/office/officeart/2005/8/layout/hierarchy2"/>
    <dgm:cxn modelId="{583B28BA-0499-487A-9FFB-1DB711D07651}" srcId="{FDA14EFA-27F0-4450-BF11-E9CCFCF4A949}" destId="{36D7A0A0-B8EB-4DE3-B95C-5DBBF9E873DE}" srcOrd="0" destOrd="0" parTransId="{46FAA9B3-CA25-496F-8C81-9CE2872F508B}" sibTransId="{E63B09A8-F882-47EF-84CD-2C0385BC8E3A}"/>
    <dgm:cxn modelId="{C027F30B-5AAC-4239-841B-A0503CDD14EB}" srcId="{637861ED-6619-4CA6-B0A5-8684AC9D28BA}" destId="{FDA14EFA-27F0-4450-BF11-E9CCFCF4A949}" srcOrd="0" destOrd="0" parTransId="{C292AAA0-1433-4593-8571-81DC601904F1}" sibTransId="{CF095B88-9C35-42EC-BD2C-C78D6968FEC8}"/>
    <dgm:cxn modelId="{62D3C4EA-BB06-49BC-822E-00CAD360DC7A}" type="presOf" srcId="{80891986-ADAC-4F05-9169-D184A50415A4}" destId="{2E99E669-4CE7-4E10-A0FD-9B724B5C420F}" srcOrd="0" destOrd="0" presId="urn:microsoft.com/office/officeart/2005/8/layout/hierarchy2"/>
    <dgm:cxn modelId="{4CE83CC4-2E40-4B6A-B126-94EC3EEBAD39}" type="presOf" srcId="{637861ED-6619-4CA6-B0A5-8684AC9D28BA}" destId="{53081F97-E3DD-4944-B330-F3BC5D4842A1}" srcOrd="0" destOrd="0" presId="urn:microsoft.com/office/officeart/2005/8/layout/hierarchy2"/>
    <dgm:cxn modelId="{D1BFB4E3-3834-4437-9A47-DD00008C8108}" type="presOf" srcId="{36D7A0A0-B8EB-4DE3-B95C-5DBBF9E873DE}" destId="{D131E03C-ED87-4282-904D-45E16A3BDDC7}" srcOrd="0" destOrd="0" presId="urn:microsoft.com/office/officeart/2005/8/layout/hierarchy2"/>
    <dgm:cxn modelId="{A32445C8-84B7-46F6-A311-A4ACD0E6BC7A}" type="presParOf" srcId="{53081F97-E3DD-4944-B330-F3BC5D4842A1}" destId="{9AAE3FB2-4262-4544-B705-359D8EAC7CBF}" srcOrd="0" destOrd="0" presId="urn:microsoft.com/office/officeart/2005/8/layout/hierarchy2"/>
    <dgm:cxn modelId="{B3F40E0B-8F6C-4AD9-B9A0-DAD0021BB443}" type="presParOf" srcId="{9AAE3FB2-4262-4544-B705-359D8EAC7CBF}" destId="{0B290C80-5C3F-42B6-84E7-710CD7301571}" srcOrd="0" destOrd="0" presId="urn:microsoft.com/office/officeart/2005/8/layout/hierarchy2"/>
    <dgm:cxn modelId="{3C205E98-599D-4726-9A0D-4F2DA0220B5C}" type="presParOf" srcId="{9AAE3FB2-4262-4544-B705-359D8EAC7CBF}" destId="{CF139DD6-C59C-4F23-BE2A-170E7D660372}" srcOrd="1" destOrd="0" presId="urn:microsoft.com/office/officeart/2005/8/layout/hierarchy2"/>
    <dgm:cxn modelId="{A08E5351-C3B9-471A-A687-70B5A69C3477}" type="presParOf" srcId="{CF139DD6-C59C-4F23-BE2A-170E7D660372}" destId="{59AF1939-C386-479A-A468-3028B2534C08}" srcOrd="0" destOrd="0" presId="urn:microsoft.com/office/officeart/2005/8/layout/hierarchy2"/>
    <dgm:cxn modelId="{BDC6F093-09CD-4E14-A2B5-54F48807FA25}" type="presParOf" srcId="{59AF1939-C386-479A-A468-3028B2534C08}" destId="{EF30A963-3A25-4E3E-A8F9-9C557FBD43DE}" srcOrd="0" destOrd="0" presId="urn:microsoft.com/office/officeart/2005/8/layout/hierarchy2"/>
    <dgm:cxn modelId="{9390930A-66E9-436F-BB79-4F7D4835BBCC}" type="presParOf" srcId="{CF139DD6-C59C-4F23-BE2A-170E7D660372}" destId="{8FBD048A-7FB2-4ACF-B49B-FC959068BCAC}" srcOrd="1" destOrd="0" presId="urn:microsoft.com/office/officeart/2005/8/layout/hierarchy2"/>
    <dgm:cxn modelId="{ECDF2B20-4214-40CC-96DE-C50CF3F05C18}" type="presParOf" srcId="{8FBD048A-7FB2-4ACF-B49B-FC959068BCAC}" destId="{D131E03C-ED87-4282-904D-45E16A3BDDC7}" srcOrd="0" destOrd="0" presId="urn:microsoft.com/office/officeart/2005/8/layout/hierarchy2"/>
    <dgm:cxn modelId="{58C1FA7C-AC82-46EA-B4C4-D204C738899A}" type="presParOf" srcId="{8FBD048A-7FB2-4ACF-B49B-FC959068BCAC}" destId="{356D6BF8-04DD-40A6-B99F-2256B4F412B4}" srcOrd="1" destOrd="0" presId="urn:microsoft.com/office/officeart/2005/8/layout/hierarchy2"/>
    <dgm:cxn modelId="{29EDC026-0949-4137-B935-654EAC9832C8}" type="presParOf" srcId="{356D6BF8-04DD-40A6-B99F-2256B4F412B4}" destId="{9C101233-2407-48A6-AFAE-3E1E138DF116}" srcOrd="0" destOrd="0" presId="urn:microsoft.com/office/officeart/2005/8/layout/hierarchy2"/>
    <dgm:cxn modelId="{9CA8E936-A7FB-4725-AF30-358BDAFB508E}" type="presParOf" srcId="{9C101233-2407-48A6-AFAE-3E1E138DF116}" destId="{7D44E789-EEC5-45BE-9912-438B4950D995}" srcOrd="0" destOrd="0" presId="urn:microsoft.com/office/officeart/2005/8/layout/hierarchy2"/>
    <dgm:cxn modelId="{0764E840-07A9-49F8-B995-EA2C7D1CDC87}" type="presParOf" srcId="{356D6BF8-04DD-40A6-B99F-2256B4F412B4}" destId="{2AB3F7CB-18F0-41DA-8681-C75BDA231458}" srcOrd="1" destOrd="0" presId="urn:microsoft.com/office/officeart/2005/8/layout/hierarchy2"/>
    <dgm:cxn modelId="{9C8D96DC-DE85-4766-8AD2-368DB70DFAD0}" type="presParOf" srcId="{2AB3F7CB-18F0-41DA-8681-C75BDA231458}" destId="{2E99E669-4CE7-4E10-A0FD-9B724B5C420F}" srcOrd="0" destOrd="0" presId="urn:microsoft.com/office/officeart/2005/8/layout/hierarchy2"/>
    <dgm:cxn modelId="{3F5CE7C1-A32F-4897-8563-CAAC0A08B6CC}" type="presParOf" srcId="{2AB3F7CB-18F0-41DA-8681-C75BDA231458}" destId="{FF7DA3B7-9DCD-40E2-B307-F6C6662056D8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637861ED-6619-4CA6-B0A5-8684AC9D28BA}" type="doc">
      <dgm:prSet loTypeId="urn:microsoft.com/office/officeart/2005/8/layout/hierarchy2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l-GR"/>
        </a:p>
      </dgm:t>
    </dgm:pt>
    <dgm:pt modelId="{FDA14EFA-27F0-4450-BF11-E9CCFCF4A949}">
      <dgm:prSet phldrT="[Text]" custT="1">
        <dgm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l-GR" sz="3600" b="1" dirty="0" smtClean="0"/>
            <a:t>+  -</a:t>
          </a:r>
          <a:endParaRPr lang="el-GR" sz="3600" b="1" dirty="0"/>
        </a:p>
      </dgm:t>
    </dgm:pt>
    <dgm:pt modelId="{C292AAA0-1433-4593-8571-81DC601904F1}" type="parTrans" cxnId="{C027F30B-5AAC-4239-841B-A0503CDD14EB}">
      <dgm:prSet/>
      <dgm:spPr/>
      <dgm:t>
        <a:bodyPr/>
        <a:lstStyle/>
        <a:p>
          <a:endParaRPr lang="el-GR"/>
        </a:p>
      </dgm:t>
    </dgm:pt>
    <dgm:pt modelId="{CF095B88-9C35-42EC-BD2C-C78D6968FEC8}" type="sibTrans" cxnId="{C027F30B-5AAC-4239-841B-A0503CDD14EB}">
      <dgm:prSet/>
      <dgm:spPr/>
      <dgm:t>
        <a:bodyPr/>
        <a:lstStyle/>
        <a:p>
          <a:endParaRPr lang="el-GR"/>
        </a:p>
      </dgm:t>
    </dgm:pt>
    <dgm:pt modelId="{D0418B6B-506A-4E0B-B482-34594C7F3F1D}">
      <dgm:prSet phldrT="[Text]" custT="1">
        <dgm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l-GR" sz="2100" b="1" dirty="0" smtClean="0"/>
            <a:t>Τιμωρία</a:t>
          </a:r>
          <a:endParaRPr lang="el-GR" sz="2100" b="1" dirty="0"/>
        </a:p>
      </dgm:t>
    </dgm:pt>
    <dgm:pt modelId="{1C24DD18-015C-414D-A479-8ACDFF3B2D51}" type="parTrans" cxnId="{B61FBF7F-6EDA-493B-B8D8-9B4F0D164676}">
      <dgm:prSet>
        <dgm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dgm:style>
      </dgm:prSet>
      <dgm:spPr/>
      <dgm:t>
        <a:bodyPr/>
        <a:lstStyle/>
        <a:p>
          <a:endParaRPr lang="el-GR"/>
        </a:p>
      </dgm:t>
    </dgm:pt>
    <dgm:pt modelId="{5C3B0BB5-1485-4ABE-80A6-25EDE661EFC0}" type="sibTrans" cxnId="{B61FBF7F-6EDA-493B-B8D8-9B4F0D164676}">
      <dgm:prSet/>
      <dgm:spPr/>
      <dgm:t>
        <a:bodyPr/>
        <a:lstStyle/>
        <a:p>
          <a:endParaRPr lang="el-GR"/>
        </a:p>
      </dgm:t>
    </dgm:pt>
    <dgm:pt modelId="{D3DBAB37-56DD-4D91-AA21-151E6FA58331}">
      <dgm:prSet phldrT="[Text]" custT="1">
        <dgm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l-GR" sz="1800" b="1" dirty="0" smtClean="0"/>
            <a:t>Παρόλο που αποτελεί την πιο διαδεδομένη πρακτική μείωσης ανεπιθύμητων συμπεριφορών περικλείει και αρκετά σοβαρά μειονεκτήματα</a:t>
          </a:r>
          <a:endParaRPr lang="el-GR" sz="1800" b="1" dirty="0"/>
        </a:p>
      </dgm:t>
    </dgm:pt>
    <dgm:pt modelId="{8BAC5813-0065-448D-A20F-CDD582AD84E3}" type="parTrans" cxnId="{1138DBE7-84E3-4F60-A9E6-9E0896D2C487}">
      <dgm:prSet>
        <dgm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dgm:style>
      </dgm:prSet>
      <dgm:spPr/>
      <dgm:t>
        <a:bodyPr/>
        <a:lstStyle/>
        <a:p>
          <a:endParaRPr lang="el-GR"/>
        </a:p>
      </dgm:t>
    </dgm:pt>
    <dgm:pt modelId="{5BC5E895-0007-44E3-B5B3-905BEE61B52A}" type="sibTrans" cxnId="{1138DBE7-84E3-4F60-A9E6-9E0896D2C487}">
      <dgm:prSet/>
      <dgm:spPr/>
      <dgm:t>
        <a:bodyPr/>
        <a:lstStyle/>
        <a:p>
          <a:endParaRPr lang="el-GR"/>
        </a:p>
      </dgm:t>
    </dgm:pt>
    <dgm:pt modelId="{36D7A0A0-B8EB-4DE3-B95C-5DBBF9E873DE}">
      <dgm:prSet phldrT="[Text]" custT="1">
        <dgm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l-GR" sz="2100" b="1" dirty="0" smtClean="0"/>
            <a:t>Ενίσχυση</a:t>
          </a:r>
          <a:endParaRPr lang="el-GR" sz="2100" b="1" dirty="0"/>
        </a:p>
      </dgm:t>
    </dgm:pt>
    <dgm:pt modelId="{46FAA9B3-CA25-496F-8C81-9CE2872F508B}" type="parTrans" cxnId="{583B28BA-0499-487A-9FFB-1DB711D07651}">
      <dgm:prSet>
        <dgm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dgm:style>
      </dgm:prSet>
      <dgm:spPr/>
      <dgm:t>
        <a:bodyPr/>
        <a:lstStyle/>
        <a:p>
          <a:endParaRPr lang="el-GR"/>
        </a:p>
      </dgm:t>
    </dgm:pt>
    <dgm:pt modelId="{E63B09A8-F882-47EF-84CD-2C0385BC8E3A}" type="sibTrans" cxnId="{583B28BA-0499-487A-9FFB-1DB711D07651}">
      <dgm:prSet/>
      <dgm:spPr/>
      <dgm:t>
        <a:bodyPr/>
        <a:lstStyle/>
        <a:p>
          <a:endParaRPr lang="el-GR"/>
        </a:p>
      </dgm:t>
    </dgm:pt>
    <dgm:pt modelId="{80891986-ADAC-4F05-9169-D184A50415A4}">
      <dgm:prSet phldrT="[Text]">
        <dgm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l-GR" b="1" dirty="0" smtClean="0"/>
            <a:t>Έχει σαν σκοπό να ενδυναμώσει τις επιθυμητές συμπεριφορές μέσω της ενθάρρυνσης, θετικής ανατροφοδότησης, και σωστής τεχνικής καθοδήγησης μέσα σε ένα κλίμα παρακίνησης και θετικής προσέγγισης</a:t>
          </a:r>
          <a:endParaRPr lang="el-GR" b="1" dirty="0"/>
        </a:p>
      </dgm:t>
    </dgm:pt>
    <dgm:pt modelId="{E06E9CE4-240E-4433-A997-6C5F582C545B}" type="parTrans" cxnId="{4F9AB294-86C3-40DD-8B16-CB297A82D907}">
      <dgm:prSet>
        <dgm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dgm:style>
      </dgm:prSet>
      <dgm:spPr/>
      <dgm:t>
        <a:bodyPr/>
        <a:lstStyle/>
        <a:p>
          <a:endParaRPr lang="el-GR"/>
        </a:p>
      </dgm:t>
    </dgm:pt>
    <dgm:pt modelId="{83BAAF7E-3FC0-4408-A8E3-AC3059A5923C}" type="sibTrans" cxnId="{4F9AB294-86C3-40DD-8B16-CB297A82D907}">
      <dgm:prSet/>
      <dgm:spPr/>
      <dgm:t>
        <a:bodyPr/>
        <a:lstStyle/>
        <a:p>
          <a:endParaRPr lang="el-GR"/>
        </a:p>
      </dgm:t>
    </dgm:pt>
    <dgm:pt modelId="{53081F97-E3DD-4944-B330-F3BC5D4842A1}" type="pres">
      <dgm:prSet presAssocID="{637861ED-6619-4CA6-B0A5-8684AC9D28BA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el-GR"/>
        </a:p>
      </dgm:t>
    </dgm:pt>
    <dgm:pt modelId="{9AAE3FB2-4262-4544-B705-359D8EAC7CBF}" type="pres">
      <dgm:prSet presAssocID="{FDA14EFA-27F0-4450-BF11-E9CCFCF4A949}" presName="root1" presStyleCnt="0"/>
      <dgm:spPr/>
    </dgm:pt>
    <dgm:pt modelId="{0B290C80-5C3F-42B6-84E7-710CD7301571}" type="pres">
      <dgm:prSet presAssocID="{FDA14EFA-27F0-4450-BF11-E9CCFCF4A949}" presName="LevelOneTextNode" presStyleLbl="node0" presStyleIdx="0" presStyleCnt="1" custScaleX="55355">
        <dgm:presLayoutVars>
          <dgm:chPref val="3"/>
        </dgm:presLayoutVars>
      </dgm:prSet>
      <dgm:spPr/>
      <dgm:t>
        <a:bodyPr/>
        <a:lstStyle/>
        <a:p>
          <a:endParaRPr lang="el-GR"/>
        </a:p>
      </dgm:t>
    </dgm:pt>
    <dgm:pt modelId="{CF139DD6-C59C-4F23-BE2A-170E7D660372}" type="pres">
      <dgm:prSet presAssocID="{FDA14EFA-27F0-4450-BF11-E9CCFCF4A949}" presName="level2hierChild" presStyleCnt="0"/>
      <dgm:spPr/>
    </dgm:pt>
    <dgm:pt modelId="{396F7741-83E9-421A-8903-A269E8AD1FB8}" type="pres">
      <dgm:prSet presAssocID="{1C24DD18-015C-414D-A479-8ACDFF3B2D51}" presName="conn2-1" presStyleLbl="parChTrans1D2" presStyleIdx="0" presStyleCnt="2"/>
      <dgm:spPr/>
      <dgm:t>
        <a:bodyPr/>
        <a:lstStyle/>
        <a:p>
          <a:endParaRPr lang="el-GR"/>
        </a:p>
      </dgm:t>
    </dgm:pt>
    <dgm:pt modelId="{27525B07-D49F-4A82-AD1A-AC98F0F54459}" type="pres">
      <dgm:prSet presAssocID="{1C24DD18-015C-414D-A479-8ACDFF3B2D51}" presName="connTx" presStyleLbl="parChTrans1D2" presStyleIdx="0" presStyleCnt="2"/>
      <dgm:spPr/>
      <dgm:t>
        <a:bodyPr/>
        <a:lstStyle/>
        <a:p>
          <a:endParaRPr lang="el-GR"/>
        </a:p>
      </dgm:t>
    </dgm:pt>
    <dgm:pt modelId="{A429A8A5-4850-4ED5-90F6-7B20589B249E}" type="pres">
      <dgm:prSet presAssocID="{D0418B6B-506A-4E0B-B482-34594C7F3F1D}" presName="root2" presStyleCnt="0"/>
      <dgm:spPr/>
    </dgm:pt>
    <dgm:pt modelId="{D0CEBA2D-DCCD-4BF8-9C1B-F2ABC6332B32}" type="pres">
      <dgm:prSet presAssocID="{D0418B6B-506A-4E0B-B482-34594C7F3F1D}" presName="LevelTwoTextNode" presStyleLbl="node2" presStyleIdx="0" presStyleCnt="2" custLinFactNeighborX="-10550">
        <dgm:presLayoutVars>
          <dgm:chPref val="3"/>
        </dgm:presLayoutVars>
      </dgm:prSet>
      <dgm:spPr/>
      <dgm:t>
        <a:bodyPr/>
        <a:lstStyle/>
        <a:p>
          <a:endParaRPr lang="el-GR"/>
        </a:p>
      </dgm:t>
    </dgm:pt>
    <dgm:pt modelId="{F8D7C9B2-0925-4D95-8BDB-742761471E30}" type="pres">
      <dgm:prSet presAssocID="{D0418B6B-506A-4E0B-B482-34594C7F3F1D}" presName="level3hierChild" presStyleCnt="0"/>
      <dgm:spPr/>
    </dgm:pt>
    <dgm:pt modelId="{FF912876-15F0-476C-8D95-F93E133EE0D6}" type="pres">
      <dgm:prSet presAssocID="{8BAC5813-0065-448D-A20F-CDD582AD84E3}" presName="conn2-1" presStyleLbl="parChTrans1D3" presStyleIdx="0" presStyleCnt="2"/>
      <dgm:spPr/>
      <dgm:t>
        <a:bodyPr/>
        <a:lstStyle/>
        <a:p>
          <a:endParaRPr lang="el-GR"/>
        </a:p>
      </dgm:t>
    </dgm:pt>
    <dgm:pt modelId="{6960B4C4-7FB8-40C2-8AC4-8866FC4B7A6A}" type="pres">
      <dgm:prSet presAssocID="{8BAC5813-0065-448D-A20F-CDD582AD84E3}" presName="connTx" presStyleLbl="parChTrans1D3" presStyleIdx="0" presStyleCnt="2"/>
      <dgm:spPr/>
      <dgm:t>
        <a:bodyPr/>
        <a:lstStyle/>
        <a:p>
          <a:endParaRPr lang="el-GR"/>
        </a:p>
      </dgm:t>
    </dgm:pt>
    <dgm:pt modelId="{6367C842-C753-4575-8E28-654CB41B6BD6}" type="pres">
      <dgm:prSet presAssocID="{D3DBAB37-56DD-4D91-AA21-151E6FA58331}" presName="root2" presStyleCnt="0"/>
      <dgm:spPr/>
    </dgm:pt>
    <dgm:pt modelId="{B29F256B-1106-4CCC-A18E-A283A236B2E5}" type="pres">
      <dgm:prSet presAssocID="{D3DBAB37-56DD-4D91-AA21-151E6FA58331}" presName="LevelTwoTextNode" presStyleLbl="node3" presStyleIdx="0" presStyleCnt="2" custScaleX="217136" custScaleY="198447" custLinFactNeighborX="1205">
        <dgm:presLayoutVars>
          <dgm:chPref val="3"/>
        </dgm:presLayoutVars>
      </dgm:prSet>
      <dgm:spPr/>
      <dgm:t>
        <a:bodyPr/>
        <a:lstStyle/>
        <a:p>
          <a:endParaRPr lang="el-GR"/>
        </a:p>
      </dgm:t>
    </dgm:pt>
    <dgm:pt modelId="{654906C6-FD99-457C-B926-CC6A8957FFF2}" type="pres">
      <dgm:prSet presAssocID="{D3DBAB37-56DD-4D91-AA21-151E6FA58331}" presName="level3hierChild" presStyleCnt="0"/>
      <dgm:spPr/>
    </dgm:pt>
    <dgm:pt modelId="{59AF1939-C386-479A-A468-3028B2534C08}" type="pres">
      <dgm:prSet presAssocID="{46FAA9B3-CA25-496F-8C81-9CE2872F508B}" presName="conn2-1" presStyleLbl="parChTrans1D2" presStyleIdx="1" presStyleCnt="2"/>
      <dgm:spPr/>
      <dgm:t>
        <a:bodyPr/>
        <a:lstStyle/>
        <a:p>
          <a:endParaRPr lang="el-GR"/>
        </a:p>
      </dgm:t>
    </dgm:pt>
    <dgm:pt modelId="{EF30A963-3A25-4E3E-A8F9-9C557FBD43DE}" type="pres">
      <dgm:prSet presAssocID="{46FAA9B3-CA25-496F-8C81-9CE2872F508B}" presName="connTx" presStyleLbl="parChTrans1D2" presStyleIdx="1" presStyleCnt="2"/>
      <dgm:spPr/>
      <dgm:t>
        <a:bodyPr/>
        <a:lstStyle/>
        <a:p>
          <a:endParaRPr lang="el-GR"/>
        </a:p>
      </dgm:t>
    </dgm:pt>
    <dgm:pt modelId="{8FBD048A-7FB2-4ACF-B49B-FC959068BCAC}" type="pres">
      <dgm:prSet presAssocID="{36D7A0A0-B8EB-4DE3-B95C-5DBBF9E873DE}" presName="root2" presStyleCnt="0"/>
      <dgm:spPr/>
    </dgm:pt>
    <dgm:pt modelId="{D131E03C-ED87-4282-904D-45E16A3BDDC7}" type="pres">
      <dgm:prSet presAssocID="{36D7A0A0-B8EB-4DE3-B95C-5DBBF9E873DE}" presName="LevelTwoTextNode" presStyleLbl="node2" presStyleIdx="1" presStyleCnt="2" custLinFactNeighborX="-10550">
        <dgm:presLayoutVars>
          <dgm:chPref val="3"/>
        </dgm:presLayoutVars>
      </dgm:prSet>
      <dgm:spPr/>
      <dgm:t>
        <a:bodyPr/>
        <a:lstStyle/>
        <a:p>
          <a:endParaRPr lang="el-GR"/>
        </a:p>
      </dgm:t>
    </dgm:pt>
    <dgm:pt modelId="{356D6BF8-04DD-40A6-B99F-2256B4F412B4}" type="pres">
      <dgm:prSet presAssocID="{36D7A0A0-B8EB-4DE3-B95C-5DBBF9E873DE}" presName="level3hierChild" presStyleCnt="0"/>
      <dgm:spPr/>
    </dgm:pt>
    <dgm:pt modelId="{9C101233-2407-48A6-AFAE-3E1E138DF116}" type="pres">
      <dgm:prSet presAssocID="{E06E9CE4-240E-4433-A997-6C5F582C545B}" presName="conn2-1" presStyleLbl="parChTrans1D3" presStyleIdx="1" presStyleCnt="2"/>
      <dgm:spPr/>
      <dgm:t>
        <a:bodyPr/>
        <a:lstStyle/>
        <a:p>
          <a:endParaRPr lang="el-GR"/>
        </a:p>
      </dgm:t>
    </dgm:pt>
    <dgm:pt modelId="{7D44E789-EEC5-45BE-9912-438B4950D995}" type="pres">
      <dgm:prSet presAssocID="{E06E9CE4-240E-4433-A997-6C5F582C545B}" presName="connTx" presStyleLbl="parChTrans1D3" presStyleIdx="1" presStyleCnt="2"/>
      <dgm:spPr/>
      <dgm:t>
        <a:bodyPr/>
        <a:lstStyle/>
        <a:p>
          <a:endParaRPr lang="el-GR"/>
        </a:p>
      </dgm:t>
    </dgm:pt>
    <dgm:pt modelId="{2AB3F7CB-18F0-41DA-8681-C75BDA231458}" type="pres">
      <dgm:prSet presAssocID="{80891986-ADAC-4F05-9169-D184A50415A4}" presName="root2" presStyleCnt="0"/>
      <dgm:spPr/>
    </dgm:pt>
    <dgm:pt modelId="{2E99E669-4CE7-4E10-A0FD-9B724B5C420F}" type="pres">
      <dgm:prSet presAssocID="{80891986-ADAC-4F05-9169-D184A50415A4}" presName="LevelTwoTextNode" presStyleLbl="node3" presStyleIdx="1" presStyleCnt="2" custScaleX="217622" custScaleY="231717" custLinFactNeighborX="-1016">
        <dgm:presLayoutVars>
          <dgm:chPref val="3"/>
        </dgm:presLayoutVars>
      </dgm:prSet>
      <dgm:spPr/>
      <dgm:t>
        <a:bodyPr/>
        <a:lstStyle/>
        <a:p>
          <a:endParaRPr lang="el-GR"/>
        </a:p>
      </dgm:t>
    </dgm:pt>
    <dgm:pt modelId="{FF7DA3B7-9DCD-40E2-B307-F6C6662056D8}" type="pres">
      <dgm:prSet presAssocID="{80891986-ADAC-4F05-9169-D184A50415A4}" presName="level3hierChild" presStyleCnt="0"/>
      <dgm:spPr/>
    </dgm:pt>
  </dgm:ptLst>
  <dgm:cxnLst>
    <dgm:cxn modelId="{4CCAE98C-B30E-490D-86AA-6CAE4C43566B}" type="presOf" srcId="{46FAA9B3-CA25-496F-8C81-9CE2872F508B}" destId="{EF30A963-3A25-4E3E-A8F9-9C557FBD43DE}" srcOrd="1" destOrd="0" presId="urn:microsoft.com/office/officeart/2005/8/layout/hierarchy2"/>
    <dgm:cxn modelId="{6D4D545B-CA85-47E4-98F6-107D89648FE1}" type="presOf" srcId="{E06E9CE4-240E-4433-A997-6C5F582C545B}" destId="{7D44E789-EEC5-45BE-9912-438B4950D995}" srcOrd="1" destOrd="0" presId="urn:microsoft.com/office/officeart/2005/8/layout/hierarchy2"/>
    <dgm:cxn modelId="{B61FBF7F-6EDA-493B-B8D8-9B4F0D164676}" srcId="{FDA14EFA-27F0-4450-BF11-E9CCFCF4A949}" destId="{D0418B6B-506A-4E0B-B482-34594C7F3F1D}" srcOrd="0" destOrd="0" parTransId="{1C24DD18-015C-414D-A479-8ACDFF3B2D51}" sibTransId="{5C3B0BB5-1485-4ABE-80A6-25EDE661EFC0}"/>
    <dgm:cxn modelId="{CAFB665D-1AF1-4D54-A68C-AAB46D3B4E45}" type="presOf" srcId="{1C24DD18-015C-414D-A479-8ACDFF3B2D51}" destId="{396F7741-83E9-421A-8903-A269E8AD1FB8}" srcOrd="0" destOrd="0" presId="urn:microsoft.com/office/officeart/2005/8/layout/hierarchy2"/>
    <dgm:cxn modelId="{1138DBE7-84E3-4F60-A9E6-9E0896D2C487}" srcId="{D0418B6B-506A-4E0B-B482-34594C7F3F1D}" destId="{D3DBAB37-56DD-4D91-AA21-151E6FA58331}" srcOrd="0" destOrd="0" parTransId="{8BAC5813-0065-448D-A20F-CDD582AD84E3}" sibTransId="{5BC5E895-0007-44E3-B5B3-905BEE61B52A}"/>
    <dgm:cxn modelId="{CA4EA000-40BB-4502-B8C9-DA06AF741EBB}" type="presOf" srcId="{D3DBAB37-56DD-4D91-AA21-151E6FA58331}" destId="{B29F256B-1106-4CCC-A18E-A283A236B2E5}" srcOrd="0" destOrd="0" presId="urn:microsoft.com/office/officeart/2005/8/layout/hierarchy2"/>
    <dgm:cxn modelId="{1A2A9D99-E602-4ED9-A593-B9CAFDEE4BB9}" type="presOf" srcId="{E06E9CE4-240E-4433-A997-6C5F582C545B}" destId="{9C101233-2407-48A6-AFAE-3E1E138DF116}" srcOrd="0" destOrd="0" presId="urn:microsoft.com/office/officeart/2005/8/layout/hierarchy2"/>
    <dgm:cxn modelId="{0CC49336-0D5D-4BAE-AB80-12597F725E89}" type="presOf" srcId="{FDA14EFA-27F0-4450-BF11-E9CCFCF4A949}" destId="{0B290C80-5C3F-42B6-84E7-710CD7301571}" srcOrd="0" destOrd="0" presId="urn:microsoft.com/office/officeart/2005/8/layout/hierarchy2"/>
    <dgm:cxn modelId="{5C537AC2-1AC5-4B29-BCCE-77E614376892}" type="presOf" srcId="{46FAA9B3-CA25-496F-8C81-9CE2872F508B}" destId="{59AF1939-C386-479A-A468-3028B2534C08}" srcOrd="0" destOrd="0" presId="urn:microsoft.com/office/officeart/2005/8/layout/hierarchy2"/>
    <dgm:cxn modelId="{DB65760E-B60D-43AC-8456-A95E2BE7568A}" type="presOf" srcId="{8BAC5813-0065-448D-A20F-CDD582AD84E3}" destId="{FF912876-15F0-476C-8D95-F93E133EE0D6}" srcOrd="0" destOrd="0" presId="urn:microsoft.com/office/officeart/2005/8/layout/hierarchy2"/>
    <dgm:cxn modelId="{B120FCB4-214C-48BF-8BE0-4702583DEE82}" type="presOf" srcId="{36D7A0A0-B8EB-4DE3-B95C-5DBBF9E873DE}" destId="{D131E03C-ED87-4282-904D-45E16A3BDDC7}" srcOrd="0" destOrd="0" presId="urn:microsoft.com/office/officeart/2005/8/layout/hierarchy2"/>
    <dgm:cxn modelId="{031C04CA-2001-4766-B439-497A4ED80E89}" type="presOf" srcId="{80891986-ADAC-4F05-9169-D184A50415A4}" destId="{2E99E669-4CE7-4E10-A0FD-9B724B5C420F}" srcOrd="0" destOrd="0" presId="urn:microsoft.com/office/officeart/2005/8/layout/hierarchy2"/>
    <dgm:cxn modelId="{583B28BA-0499-487A-9FFB-1DB711D07651}" srcId="{FDA14EFA-27F0-4450-BF11-E9CCFCF4A949}" destId="{36D7A0A0-B8EB-4DE3-B95C-5DBBF9E873DE}" srcOrd="1" destOrd="0" parTransId="{46FAA9B3-CA25-496F-8C81-9CE2872F508B}" sibTransId="{E63B09A8-F882-47EF-84CD-2C0385BC8E3A}"/>
    <dgm:cxn modelId="{1F13CF3A-CEA0-4B1A-8129-104310B7D3A1}" type="presOf" srcId="{D0418B6B-506A-4E0B-B482-34594C7F3F1D}" destId="{D0CEBA2D-DCCD-4BF8-9C1B-F2ABC6332B32}" srcOrd="0" destOrd="0" presId="urn:microsoft.com/office/officeart/2005/8/layout/hierarchy2"/>
    <dgm:cxn modelId="{EEEE101C-B765-4CEF-B924-B993A92FBFE8}" type="presOf" srcId="{8BAC5813-0065-448D-A20F-CDD582AD84E3}" destId="{6960B4C4-7FB8-40C2-8AC4-8866FC4B7A6A}" srcOrd="1" destOrd="0" presId="urn:microsoft.com/office/officeart/2005/8/layout/hierarchy2"/>
    <dgm:cxn modelId="{4F9AB294-86C3-40DD-8B16-CB297A82D907}" srcId="{36D7A0A0-B8EB-4DE3-B95C-5DBBF9E873DE}" destId="{80891986-ADAC-4F05-9169-D184A50415A4}" srcOrd="0" destOrd="0" parTransId="{E06E9CE4-240E-4433-A997-6C5F582C545B}" sibTransId="{83BAAF7E-3FC0-4408-A8E3-AC3059A5923C}"/>
    <dgm:cxn modelId="{0EAD6502-3B77-4142-A242-5BF7496A6245}" type="presOf" srcId="{1C24DD18-015C-414D-A479-8ACDFF3B2D51}" destId="{27525B07-D49F-4A82-AD1A-AC98F0F54459}" srcOrd="1" destOrd="0" presId="urn:microsoft.com/office/officeart/2005/8/layout/hierarchy2"/>
    <dgm:cxn modelId="{C027F30B-5AAC-4239-841B-A0503CDD14EB}" srcId="{637861ED-6619-4CA6-B0A5-8684AC9D28BA}" destId="{FDA14EFA-27F0-4450-BF11-E9CCFCF4A949}" srcOrd="0" destOrd="0" parTransId="{C292AAA0-1433-4593-8571-81DC601904F1}" sibTransId="{CF095B88-9C35-42EC-BD2C-C78D6968FEC8}"/>
    <dgm:cxn modelId="{49FC1BBB-9780-4ADA-9E21-B6A1606427E3}" type="presOf" srcId="{637861ED-6619-4CA6-B0A5-8684AC9D28BA}" destId="{53081F97-E3DD-4944-B330-F3BC5D4842A1}" srcOrd="0" destOrd="0" presId="urn:microsoft.com/office/officeart/2005/8/layout/hierarchy2"/>
    <dgm:cxn modelId="{B190AB12-4EBA-4D1E-BD9A-950D25F9E954}" type="presParOf" srcId="{53081F97-E3DD-4944-B330-F3BC5D4842A1}" destId="{9AAE3FB2-4262-4544-B705-359D8EAC7CBF}" srcOrd="0" destOrd="0" presId="urn:microsoft.com/office/officeart/2005/8/layout/hierarchy2"/>
    <dgm:cxn modelId="{E97A8DE6-384D-49FC-AA79-E59695D6A7C7}" type="presParOf" srcId="{9AAE3FB2-4262-4544-B705-359D8EAC7CBF}" destId="{0B290C80-5C3F-42B6-84E7-710CD7301571}" srcOrd="0" destOrd="0" presId="urn:microsoft.com/office/officeart/2005/8/layout/hierarchy2"/>
    <dgm:cxn modelId="{ABB3C12B-0956-4681-B07F-5195F59D73E3}" type="presParOf" srcId="{9AAE3FB2-4262-4544-B705-359D8EAC7CBF}" destId="{CF139DD6-C59C-4F23-BE2A-170E7D660372}" srcOrd="1" destOrd="0" presId="urn:microsoft.com/office/officeart/2005/8/layout/hierarchy2"/>
    <dgm:cxn modelId="{41228233-2420-499C-B39C-E18EFC8FC346}" type="presParOf" srcId="{CF139DD6-C59C-4F23-BE2A-170E7D660372}" destId="{396F7741-83E9-421A-8903-A269E8AD1FB8}" srcOrd="0" destOrd="0" presId="urn:microsoft.com/office/officeart/2005/8/layout/hierarchy2"/>
    <dgm:cxn modelId="{DF7F4520-F53B-405F-9F99-47A5A9CF5650}" type="presParOf" srcId="{396F7741-83E9-421A-8903-A269E8AD1FB8}" destId="{27525B07-D49F-4A82-AD1A-AC98F0F54459}" srcOrd="0" destOrd="0" presId="urn:microsoft.com/office/officeart/2005/8/layout/hierarchy2"/>
    <dgm:cxn modelId="{C8283168-9382-4458-93B2-917685FE44F6}" type="presParOf" srcId="{CF139DD6-C59C-4F23-BE2A-170E7D660372}" destId="{A429A8A5-4850-4ED5-90F6-7B20589B249E}" srcOrd="1" destOrd="0" presId="urn:microsoft.com/office/officeart/2005/8/layout/hierarchy2"/>
    <dgm:cxn modelId="{0F2D227A-8A40-42E4-B01C-E94C0D960F46}" type="presParOf" srcId="{A429A8A5-4850-4ED5-90F6-7B20589B249E}" destId="{D0CEBA2D-DCCD-4BF8-9C1B-F2ABC6332B32}" srcOrd="0" destOrd="0" presId="urn:microsoft.com/office/officeart/2005/8/layout/hierarchy2"/>
    <dgm:cxn modelId="{E074FAE7-A795-48D0-920E-6DDB0552610F}" type="presParOf" srcId="{A429A8A5-4850-4ED5-90F6-7B20589B249E}" destId="{F8D7C9B2-0925-4D95-8BDB-742761471E30}" srcOrd="1" destOrd="0" presId="urn:microsoft.com/office/officeart/2005/8/layout/hierarchy2"/>
    <dgm:cxn modelId="{5CA74BD9-7C8E-4DC1-AAFC-525EB4AD4218}" type="presParOf" srcId="{F8D7C9B2-0925-4D95-8BDB-742761471E30}" destId="{FF912876-15F0-476C-8D95-F93E133EE0D6}" srcOrd="0" destOrd="0" presId="urn:microsoft.com/office/officeart/2005/8/layout/hierarchy2"/>
    <dgm:cxn modelId="{E619973B-E296-4075-B628-D3231CD1E4D1}" type="presParOf" srcId="{FF912876-15F0-476C-8D95-F93E133EE0D6}" destId="{6960B4C4-7FB8-40C2-8AC4-8866FC4B7A6A}" srcOrd="0" destOrd="0" presId="urn:microsoft.com/office/officeart/2005/8/layout/hierarchy2"/>
    <dgm:cxn modelId="{225D7CCE-3D02-4E7D-B0D0-7F7C6E4664DE}" type="presParOf" srcId="{F8D7C9B2-0925-4D95-8BDB-742761471E30}" destId="{6367C842-C753-4575-8E28-654CB41B6BD6}" srcOrd="1" destOrd="0" presId="urn:microsoft.com/office/officeart/2005/8/layout/hierarchy2"/>
    <dgm:cxn modelId="{95DC533C-FC3A-4661-9C6B-B651924676D0}" type="presParOf" srcId="{6367C842-C753-4575-8E28-654CB41B6BD6}" destId="{B29F256B-1106-4CCC-A18E-A283A236B2E5}" srcOrd="0" destOrd="0" presId="urn:microsoft.com/office/officeart/2005/8/layout/hierarchy2"/>
    <dgm:cxn modelId="{EE0D3211-FDD0-4933-8810-5EA730EE5E01}" type="presParOf" srcId="{6367C842-C753-4575-8E28-654CB41B6BD6}" destId="{654906C6-FD99-457C-B926-CC6A8957FFF2}" srcOrd="1" destOrd="0" presId="urn:microsoft.com/office/officeart/2005/8/layout/hierarchy2"/>
    <dgm:cxn modelId="{8E2424AA-8563-4D9E-9027-07869B608725}" type="presParOf" srcId="{CF139DD6-C59C-4F23-BE2A-170E7D660372}" destId="{59AF1939-C386-479A-A468-3028B2534C08}" srcOrd="2" destOrd="0" presId="urn:microsoft.com/office/officeart/2005/8/layout/hierarchy2"/>
    <dgm:cxn modelId="{046ACC86-2A66-4A41-AFFF-59B22ED7F160}" type="presParOf" srcId="{59AF1939-C386-479A-A468-3028B2534C08}" destId="{EF30A963-3A25-4E3E-A8F9-9C557FBD43DE}" srcOrd="0" destOrd="0" presId="urn:microsoft.com/office/officeart/2005/8/layout/hierarchy2"/>
    <dgm:cxn modelId="{0A8F25CF-E584-46D1-9442-DB934260C9BB}" type="presParOf" srcId="{CF139DD6-C59C-4F23-BE2A-170E7D660372}" destId="{8FBD048A-7FB2-4ACF-B49B-FC959068BCAC}" srcOrd="3" destOrd="0" presId="urn:microsoft.com/office/officeart/2005/8/layout/hierarchy2"/>
    <dgm:cxn modelId="{A0B2AA9E-495A-4B22-8C7C-5586EB1E2E1C}" type="presParOf" srcId="{8FBD048A-7FB2-4ACF-B49B-FC959068BCAC}" destId="{D131E03C-ED87-4282-904D-45E16A3BDDC7}" srcOrd="0" destOrd="0" presId="urn:microsoft.com/office/officeart/2005/8/layout/hierarchy2"/>
    <dgm:cxn modelId="{06383161-E35F-4A64-8783-7EE83CB0B5AD}" type="presParOf" srcId="{8FBD048A-7FB2-4ACF-B49B-FC959068BCAC}" destId="{356D6BF8-04DD-40A6-B99F-2256B4F412B4}" srcOrd="1" destOrd="0" presId="urn:microsoft.com/office/officeart/2005/8/layout/hierarchy2"/>
    <dgm:cxn modelId="{0177B36A-0D6F-454A-A560-B094529A8074}" type="presParOf" srcId="{356D6BF8-04DD-40A6-B99F-2256B4F412B4}" destId="{9C101233-2407-48A6-AFAE-3E1E138DF116}" srcOrd="0" destOrd="0" presId="urn:microsoft.com/office/officeart/2005/8/layout/hierarchy2"/>
    <dgm:cxn modelId="{116B4FBF-15E3-430F-8795-3DFE694200C5}" type="presParOf" srcId="{9C101233-2407-48A6-AFAE-3E1E138DF116}" destId="{7D44E789-EEC5-45BE-9912-438B4950D995}" srcOrd="0" destOrd="0" presId="urn:microsoft.com/office/officeart/2005/8/layout/hierarchy2"/>
    <dgm:cxn modelId="{74F22B1B-272B-4C11-A4EF-396E83A44B64}" type="presParOf" srcId="{356D6BF8-04DD-40A6-B99F-2256B4F412B4}" destId="{2AB3F7CB-18F0-41DA-8681-C75BDA231458}" srcOrd="1" destOrd="0" presId="urn:microsoft.com/office/officeart/2005/8/layout/hierarchy2"/>
    <dgm:cxn modelId="{5B1B3337-6207-4708-9836-74F5B81CB32D}" type="presParOf" srcId="{2AB3F7CB-18F0-41DA-8681-C75BDA231458}" destId="{2E99E669-4CE7-4E10-A0FD-9B724B5C420F}" srcOrd="0" destOrd="0" presId="urn:microsoft.com/office/officeart/2005/8/layout/hierarchy2"/>
    <dgm:cxn modelId="{D775623F-F040-44D4-8644-D9D19DED9318}" type="presParOf" srcId="{2AB3F7CB-18F0-41DA-8681-C75BDA231458}" destId="{FF7DA3B7-9DCD-40E2-B307-F6C6662056D8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637861ED-6619-4CA6-B0A5-8684AC9D28BA}" type="doc">
      <dgm:prSet loTypeId="urn:microsoft.com/office/officeart/2005/8/layout/hierarchy2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l-GR"/>
        </a:p>
      </dgm:t>
    </dgm:pt>
    <dgm:pt modelId="{FDA14EFA-27F0-4450-BF11-E9CCFCF4A949}">
      <dgm:prSet phldrT="[Text]" custT="1">
        <dgm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l-GR" sz="3600" b="1" dirty="0" smtClean="0"/>
            <a:t>+  -</a:t>
          </a:r>
          <a:endParaRPr lang="el-GR" sz="3600" b="1" dirty="0"/>
        </a:p>
      </dgm:t>
    </dgm:pt>
    <dgm:pt modelId="{C292AAA0-1433-4593-8571-81DC601904F1}" type="parTrans" cxnId="{C027F30B-5AAC-4239-841B-A0503CDD14EB}">
      <dgm:prSet/>
      <dgm:spPr/>
      <dgm:t>
        <a:bodyPr/>
        <a:lstStyle/>
        <a:p>
          <a:endParaRPr lang="el-GR"/>
        </a:p>
      </dgm:t>
    </dgm:pt>
    <dgm:pt modelId="{CF095B88-9C35-42EC-BD2C-C78D6968FEC8}" type="sibTrans" cxnId="{C027F30B-5AAC-4239-841B-A0503CDD14EB}">
      <dgm:prSet/>
      <dgm:spPr/>
      <dgm:t>
        <a:bodyPr/>
        <a:lstStyle/>
        <a:p>
          <a:endParaRPr lang="el-GR"/>
        </a:p>
      </dgm:t>
    </dgm:pt>
    <dgm:pt modelId="{D0418B6B-506A-4E0B-B482-34594C7F3F1D}">
      <dgm:prSet phldrT="[Text]" custT="1">
        <dgm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l-GR" sz="2100" b="1" dirty="0" smtClean="0"/>
            <a:t>Τιμωρία</a:t>
          </a:r>
          <a:endParaRPr lang="el-GR" sz="2100" b="1" dirty="0"/>
        </a:p>
      </dgm:t>
    </dgm:pt>
    <dgm:pt modelId="{1C24DD18-015C-414D-A479-8ACDFF3B2D51}" type="parTrans" cxnId="{B61FBF7F-6EDA-493B-B8D8-9B4F0D164676}">
      <dgm:prSet>
        <dgm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dgm:style>
      </dgm:prSet>
      <dgm:spPr/>
      <dgm:t>
        <a:bodyPr/>
        <a:lstStyle/>
        <a:p>
          <a:endParaRPr lang="el-GR"/>
        </a:p>
      </dgm:t>
    </dgm:pt>
    <dgm:pt modelId="{5C3B0BB5-1485-4ABE-80A6-25EDE661EFC0}" type="sibTrans" cxnId="{B61FBF7F-6EDA-493B-B8D8-9B4F0D164676}">
      <dgm:prSet/>
      <dgm:spPr/>
      <dgm:t>
        <a:bodyPr/>
        <a:lstStyle/>
        <a:p>
          <a:endParaRPr lang="el-GR"/>
        </a:p>
      </dgm:t>
    </dgm:pt>
    <dgm:pt modelId="{D3DBAB37-56DD-4D91-AA21-151E6FA58331}">
      <dgm:prSet phldrT="[Text]" custT="1">
        <dgm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l-GR" sz="1800" b="1" dirty="0" smtClean="0"/>
            <a:t>Παρόλο που αποτελεί την πιο διαδεδομένη πρακτική μείωσης ανεπιθύμητων συμπεριφορών περικλείει και αρκετά σοβαρά μειονεκτήματα</a:t>
          </a:r>
          <a:endParaRPr lang="el-GR" sz="1800" b="1" dirty="0"/>
        </a:p>
      </dgm:t>
    </dgm:pt>
    <dgm:pt modelId="{8BAC5813-0065-448D-A20F-CDD582AD84E3}" type="parTrans" cxnId="{1138DBE7-84E3-4F60-A9E6-9E0896D2C487}">
      <dgm:prSet>
        <dgm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dgm:style>
      </dgm:prSet>
      <dgm:spPr/>
      <dgm:t>
        <a:bodyPr/>
        <a:lstStyle/>
        <a:p>
          <a:endParaRPr lang="el-GR"/>
        </a:p>
      </dgm:t>
    </dgm:pt>
    <dgm:pt modelId="{5BC5E895-0007-44E3-B5B3-905BEE61B52A}" type="sibTrans" cxnId="{1138DBE7-84E3-4F60-A9E6-9E0896D2C487}">
      <dgm:prSet/>
      <dgm:spPr/>
      <dgm:t>
        <a:bodyPr/>
        <a:lstStyle/>
        <a:p>
          <a:endParaRPr lang="el-GR"/>
        </a:p>
      </dgm:t>
    </dgm:pt>
    <dgm:pt modelId="{92D394F2-AC4D-4DC0-9DA0-728658A43DF9}">
      <dgm:prSet phldrT="[Text]" custT="1">
        <dgm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l-GR" sz="1300" b="1" dirty="0" smtClean="0"/>
            <a:t>Άγχος… Κίνδυνος τραυματισμού</a:t>
          </a:r>
        </a:p>
        <a:p>
          <a:r>
            <a:rPr lang="el-GR" sz="1300" b="1" dirty="0" smtClean="0"/>
            <a:t>Φόβος αποτυχίας… Έλλειψη διασκέδασης</a:t>
          </a:r>
        </a:p>
        <a:p>
          <a:r>
            <a:rPr lang="el-GR" sz="1300" b="1" dirty="0" smtClean="0"/>
            <a:t>Χαμηλή παρακίνηση… Χαμηλή απόδοση</a:t>
          </a:r>
          <a:endParaRPr lang="el-GR" sz="1300" b="1" dirty="0"/>
        </a:p>
      </dgm:t>
    </dgm:pt>
    <dgm:pt modelId="{5F5F4E89-A8CE-46C1-BDA5-C99497500513}" type="parTrans" cxnId="{EBABCDBD-C854-48D9-9207-2FB465F94DF0}">
      <dgm:prSet>
        <dgm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dgm:style>
      </dgm:prSet>
      <dgm:spPr/>
      <dgm:t>
        <a:bodyPr/>
        <a:lstStyle/>
        <a:p>
          <a:endParaRPr lang="el-GR"/>
        </a:p>
      </dgm:t>
    </dgm:pt>
    <dgm:pt modelId="{219C500B-6C04-4247-9CB4-7F48767ACB4B}" type="sibTrans" cxnId="{EBABCDBD-C854-48D9-9207-2FB465F94DF0}">
      <dgm:prSet/>
      <dgm:spPr/>
      <dgm:t>
        <a:bodyPr/>
        <a:lstStyle/>
        <a:p>
          <a:endParaRPr lang="el-GR"/>
        </a:p>
      </dgm:t>
    </dgm:pt>
    <dgm:pt modelId="{36D7A0A0-B8EB-4DE3-B95C-5DBBF9E873DE}">
      <dgm:prSet phldrT="[Text]" custT="1">
        <dgm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l-GR" sz="2100" b="1" dirty="0" smtClean="0"/>
            <a:t>Ενίσχυση</a:t>
          </a:r>
          <a:endParaRPr lang="el-GR" sz="2100" b="1" dirty="0"/>
        </a:p>
      </dgm:t>
    </dgm:pt>
    <dgm:pt modelId="{46FAA9B3-CA25-496F-8C81-9CE2872F508B}" type="parTrans" cxnId="{583B28BA-0499-487A-9FFB-1DB711D07651}">
      <dgm:prSet>
        <dgm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dgm:style>
      </dgm:prSet>
      <dgm:spPr/>
      <dgm:t>
        <a:bodyPr/>
        <a:lstStyle/>
        <a:p>
          <a:endParaRPr lang="el-GR"/>
        </a:p>
      </dgm:t>
    </dgm:pt>
    <dgm:pt modelId="{E63B09A8-F882-47EF-84CD-2C0385BC8E3A}" type="sibTrans" cxnId="{583B28BA-0499-487A-9FFB-1DB711D07651}">
      <dgm:prSet/>
      <dgm:spPr/>
      <dgm:t>
        <a:bodyPr/>
        <a:lstStyle/>
        <a:p>
          <a:endParaRPr lang="el-GR"/>
        </a:p>
      </dgm:t>
    </dgm:pt>
    <dgm:pt modelId="{80891986-ADAC-4F05-9169-D184A50415A4}">
      <dgm:prSet phldrT="[Text]">
        <dgm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l-GR" b="1" dirty="0" smtClean="0"/>
            <a:t>Έχει σαν σκοπό να ενδυναμώσει τις επιθυμητές συμπεριφορές μέσω της ενθάρρυνσης, θετικής ανατροφοδότησης, και σωστής τεχνικής καθοδήγησης μέσα σε ένα κλίμα παρακίνησης και θετικής προσέγγισης</a:t>
          </a:r>
          <a:endParaRPr lang="el-GR" b="1" dirty="0"/>
        </a:p>
      </dgm:t>
    </dgm:pt>
    <dgm:pt modelId="{E06E9CE4-240E-4433-A997-6C5F582C545B}" type="parTrans" cxnId="{4F9AB294-86C3-40DD-8B16-CB297A82D907}">
      <dgm:prSet>
        <dgm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dgm:style>
      </dgm:prSet>
      <dgm:spPr/>
      <dgm:t>
        <a:bodyPr/>
        <a:lstStyle/>
        <a:p>
          <a:endParaRPr lang="el-GR"/>
        </a:p>
      </dgm:t>
    </dgm:pt>
    <dgm:pt modelId="{83BAAF7E-3FC0-4408-A8E3-AC3059A5923C}" type="sibTrans" cxnId="{4F9AB294-86C3-40DD-8B16-CB297A82D907}">
      <dgm:prSet/>
      <dgm:spPr/>
      <dgm:t>
        <a:bodyPr/>
        <a:lstStyle/>
        <a:p>
          <a:endParaRPr lang="el-GR"/>
        </a:p>
      </dgm:t>
    </dgm:pt>
    <dgm:pt modelId="{53081F97-E3DD-4944-B330-F3BC5D4842A1}" type="pres">
      <dgm:prSet presAssocID="{637861ED-6619-4CA6-B0A5-8684AC9D28BA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  <dgm:t>
        <a:bodyPr/>
        <a:lstStyle/>
        <a:p>
          <a:endParaRPr lang="el-GR"/>
        </a:p>
      </dgm:t>
    </dgm:pt>
    <dgm:pt modelId="{9AAE3FB2-4262-4544-B705-359D8EAC7CBF}" type="pres">
      <dgm:prSet presAssocID="{FDA14EFA-27F0-4450-BF11-E9CCFCF4A949}" presName="root1" presStyleCnt="0"/>
      <dgm:spPr/>
    </dgm:pt>
    <dgm:pt modelId="{0B290C80-5C3F-42B6-84E7-710CD7301571}" type="pres">
      <dgm:prSet presAssocID="{FDA14EFA-27F0-4450-BF11-E9CCFCF4A949}" presName="LevelOneTextNode" presStyleLbl="node0" presStyleIdx="0" presStyleCnt="1" custScaleX="55355">
        <dgm:presLayoutVars>
          <dgm:chPref val="3"/>
        </dgm:presLayoutVars>
      </dgm:prSet>
      <dgm:spPr/>
      <dgm:t>
        <a:bodyPr/>
        <a:lstStyle/>
        <a:p>
          <a:endParaRPr lang="el-GR"/>
        </a:p>
      </dgm:t>
    </dgm:pt>
    <dgm:pt modelId="{CF139DD6-C59C-4F23-BE2A-170E7D660372}" type="pres">
      <dgm:prSet presAssocID="{FDA14EFA-27F0-4450-BF11-E9CCFCF4A949}" presName="level2hierChild" presStyleCnt="0"/>
      <dgm:spPr/>
    </dgm:pt>
    <dgm:pt modelId="{396F7741-83E9-421A-8903-A269E8AD1FB8}" type="pres">
      <dgm:prSet presAssocID="{1C24DD18-015C-414D-A479-8ACDFF3B2D51}" presName="conn2-1" presStyleLbl="parChTrans1D2" presStyleIdx="0" presStyleCnt="2"/>
      <dgm:spPr/>
      <dgm:t>
        <a:bodyPr/>
        <a:lstStyle/>
        <a:p>
          <a:endParaRPr lang="el-GR"/>
        </a:p>
      </dgm:t>
    </dgm:pt>
    <dgm:pt modelId="{27525B07-D49F-4A82-AD1A-AC98F0F54459}" type="pres">
      <dgm:prSet presAssocID="{1C24DD18-015C-414D-A479-8ACDFF3B2D51}" presName="connTx" presStyleLbl="parChTrans1D2" presStyleIdx="0" presStyleCnt="2"/>
      <dgm:spPr/>
      <dgm:t>
        <a:bodyPr/>
        <a:lstStyle/>
        <a:p>
          <a:endParaRPr lang="el-GR"/>
        </a:p>
      </dgm:t>
    </dgm:pt>
    <dgm:pt modelId="{A429A8A5-4850-4ED5-90F6-7B20589B249E}" type="pres">
      <dgm:prSet presAssocID="{D0418B6B-506A-4E0B-B482-34594C7F3F1D}" presName="root2" presStyleCnt="0"/>
      <dgm:spPr/>
    </dgm:pt>
    <dgm:pt modelId="{D0CEBA2D-DCCD-4BF8-9C1B-F2ABC6332B32}" type="pres">
      <dgm:prSet presAssocID="{D0418B6B-506A-4E0B-B482-34594C7F3F1D}" presName="LevelTwoTextNode" presStyleLbl="node2" presStyleIdx="0" presStyleCnt="2" custLinFactNeighborX="-10550">
        <dgm:presLayoutVars>
          <dgm:chPref val="3"/>
        </dgm:presLayoutVars>
      </dgm:prSet>
      <dgm:spPr/>
      <dgm:t>
        <a:bodyPr/>
        <a:lstStyle/>
        <a:p>
          <a:endParaRPr lang="el-GR"/>
        </a:p>
      </dgm:t>
    </dgm:pt>
    <dgm:pt modelId="{F8D7C9B2-0925-4D95-8BDB-742761471E30}" type="pres">
      <dgm:prSet presAssocID="{D0418B6B-506A-4E0B-B482-34594C7F3F1D}" presName="level3hierChild" presStyleCnt="0"/>
      <dgm:spPr/>
    </dgm:pt>
    <dgm:pt modelId="{FF912876-15F0-476C-8D95-F93E133EE0D6}" type="pres">
      <dgm:prSet presAssocID="{8BAC5813-0065-448D-A20F-CDD582AD84E3}" presName="conn2-1" presStyleLbl="parChTrans1D3" presStyleIdx="0" presStyleCnt="3"/>
      <dgm:spPr/>
      <dgm:t>
        <a:bodyPr/>
        <a:lstStyle/>
        <a:p>
          <a:endParaRPr lang="el-GR"/>
        </a:p>
      </dgm:t>
    </dgm:pt>
    <dgm:pt modelId="{6960B4C4-7FB8-40C2-8AC4-8866FC4B7A6A}" type="pres">
      <dgm:prSet presAssocID="{8BAC5813-0065-448D-A20F-CDD582AD84E3}" presName="connTx" presStyleLbl="parChTrans1D3" presStyleIdx="0" presStyleCnt="3"/>
      <dgm:spPr/>
      <dgm:t>
        <a:bodyPr/>
        <a:lstStyle/>
        <a:p>
          <a:endParaRPr lang="el-GR"/>
        </a:p>
      </dgm:t>
    </dgm:pt>
    <dgm:pt modelId="{6367C842-C753-4575-8E28-654CB41B6BD6}" type="pres">
      <dgm:prSet presAssocID="{D3DBAB37-56DD-4D91-AA21-151E6FA58331}" presName="root2" presStyleCnt="0"/>
      <dgm:spPr/>
    </dgm:pt>
    <dgm:pt modelId="{B29F256B-1106-4CCC-A18E-A283A236B2E5}" type="pres">
      <dgm:prSet presAssocID="{D3DBAB37-56DD-4D91-AA21-151E6FA58331}" presName="LevelTwoTextNode" presStyleLbl="node3" presStyleIdx="0" presStyleCnt="3" custScaleX="217136" custScaleY="198447" custLinFactNeighborX="1205">
        <dgm:presLayoutVars>
          <dgm:chPref val="3"/>
        </dgm:presLayoutVars>
      </dgm:prSet>
      <dgm:spPr/>
      <dgm:t>
        <a:bodyPr/>
        <a:lstStyle/>
        <a:p>
          <a:endParaRPr lang="el-GR"/>
        </a:p>
      </dgm:t>
    </dgm:pt>
    <dgm:pt modelId="{654906C6-FD99-457C-B926-CC6A8957FFF2}" type="pres">
      <dgm:prSet presAssocID="{D3DBAB37-56DD-4D91-AA21-151E6FA58331}" presName="level3hierChild" presStyleCnt="0"/>
      <dgm:spPr/>
    </dgm:pt>
    <dgm:pt modelId="{770A4FAB-958E-4959-B111-89B18F75E2B0}" type="pres">
      <dgm:prSet presAssocID="{5F5F4E89-A8CE-46C1-BDA5-C99497500513}" presName="conn2-1" presStyleLbl="parChTrans1D3" presStyleIdx="1" presStyleCnt="3"/>
      <dgm:spPr/>
      <dgm:t>
        <a:bodyPr/>
        <a:lstStyle/>
        <a:p>
          <a:endParaRPr lang="el-GR"/>
        </a:p>
      </dgm:t>
    </dgm:pt>
    <dgm:pt modelId="{5BB379CA-9250-404A-823A-D52AE1001961}" type="pres">
      <dgm:prSet presAssocID="{5F5F4E89-A8CE-46C1-BDA5-C99497500513}" presName="connTx" presStyleLbl="parChTrans1D3" presStyleIdx="1" presStyleCnt="3"/>
      <dgm:spPr/>
      <dgm:t>
        <a:bodyPr/>
        <a:lstStyle/>
        <a:p>
          <a:endParaRPr lang="el-GR"/>
        </a:p>
      </dgm:t>
    </dgm:pt>
    <dgm:pt modelId="{599CB1A5-A01D-4F9A-8FEA-C8F213744592}" type="pres">
      <dgm:prSet presAssocID="{92D394F2-AC4D-4DC0-9DA0-728658A43DF9}" presName="root2" presStyleCnt="0"/>
      <dgm:spPr/>
    </dgm:pt>
    <dgm:pt modelId="{944FDE3B-EFB3-4527-BCF7-ADC626CF97DB}" type="pres">
      <dgm:prSet presAssocID="{92D394F2-AC4D-4DC0-9DA0-728658A43DF9}" presName="LevelTwoTextNode" presStyleLbl="node3" presStyleIdx="1" presStyleCnt="3" custScaleX="172452" custScaleY="133429" custLinFactNeighborX="26771" custLinFactNeighborY="-12659">
        <dgm:presLayoutVars>
          <dgm:chPref val="3"/>
        </dgm:presLayoutVars>
      </dgm:prSet>
      <dgm:spPr/>
      <dgm:t>
        <a:bodyPr/>
        <a:lstStyle/>
        <a:p>
          <a:endParaRPr lang="el-GR"/>
        </a:p>
      </dgm:t>
    </dgm:pt>
    <dgm:pt modelId="{2EE47EE6-C470-4588-8B93-37D9872B624A}" type="pres">
      <dgm:prSet presAssocID="{92D394F2-AC4D-4DC0-9DA0-728658A43DF9}" presName="level3hierChild" presStyleCnt="0"/>
      <dgm:spPr/>
    </dgm:pt>
    <dgm:pt modelId="{59AF1939-C386-479A-A468-3028B2534C08}" type="pres">
      <dgm:prSet presAssocID="{46FAA9B3-CA25-496F-8C81-9CE2872F508B}" presName="conn2-1" presStyleLbl="parChTrans1D2" presStyleIdx="1" presStyleCnt="2"/>
      <dgm:spPr/>
      <dgm:t>
        <a:bodyPr/>
        <a:lstStyle/>
        <a:p>
          <a:endParaRPr lang="el-GR"/>
        </a:p>
      </dgm:t>
    </dgm:pt>
    <dgm:pt modelId="{EF30A963-3A25-4E3E-A8F9-9C557FBD43DE}" type="pres">
      <dgm:prSet presAssocID="{46FAA9B3-CA25-496F-8C81-9CE2872F508B}" presName="connTx" presStyleLbl="parChTrans1D2" presStyleIdx="1" presStyleCnt="2"/>
      <dgm:spPr/>
      <dgm:t>
        <a:bodyPr/>
        <a:lstStyle/>
        <a:p>
          <a:endParaRPr lang="el-GR"/>
        </a:p>
      </dgm:t>
    </dgm:pt>
    <dgm:pt modelId="{8FBD048A-7FB2-4ACF-B49B-FC959068BCAC}" type="pres">
      <dgm:prSet presAssocID="{36D7A0A0-B8EB-4DE3-B95C-5DBBF9E873DE}" presName="root2" presStyleCnt="0"/>
      <dgm:spPr/>
    </dgm:pt>
    <dgm:pt modelId="{D131E03C-ED87-4282-904D-45E16A3BDDC7}" type="pres">
      <dgm:prSet presAssocID="{36D7A0A0-B8EB-4DE3-B95C-5DBBF9E873DE}" presName="LevelTwoTextNode" presStyleLbl="node2" presStyleIdx="1" presStyleCnt="2" custLinFactNeighborX="-10550">
        <dgm:presLayoutVars>
          <dgm:chPref val="3"/>
        </dgm:presLayoutVars>
      </dgm:prSet>
      <dgm:spPr/>
      <dgm:t>
        <a:bodyPr/>
        <a:lstStyle/>
        <a:p>
          <a:endParaRPr lang="el-GR"/>
        </a:p>
      </dgm:t>
    </dgm:pt>
    <dgm:pt modelId="{356D6BF8-04DD-40A6-B99F-2256B4F412B4}" type="pres">
      <dgm:prSet presAssocID="{36D7A0A0-B8EB-4DE3-B95C-5DBBF9E873DE}" presName="level3hierChild" presStyleCnt="0"/>
      <dgm:spPr/>
    </dgm:pt>
    <dgm:pt modelId="{9C101233-2407-48A6-AFAE-3E1E138DF116}" type="pres">
      <dgm:prSet presAssocID="{E06E9CE4-240E-4433-A997-6C5F582C545B}" presName="conn2-1" presStyleLbl="parChTrans1D3" presStyleIdx="2" presStyleCnt="3"/>
      <dgm:spPr/>
      <dgm:t>
        <a:bodyPr/>
        <a:lstStyle/>
        <a:p>
          <a:endParaRPr lang="el-GR"/>
        </a:p>
      </dgm:t>
    </dgm:pt>
    <dgm:pt modelId="{7D44E789-EEC5-45BE-9912-438B4950D995}" type="pres">
      <dgm:prSet presAssocID="{E06E9CE4-240E-4433-A997-6C5F582C545B}" presName="connTx" presStyleLbl="parChTrans1D3" presStyleIdx="2" presStyleCnt="3"/>
      <dgm:spPr/>
      <dgm:t>
        <a:bodyPr/>
        <a:lstStyle/>
        <a:p>
          <a:endParaRPr lang="el-GR"/>
        </a:p>
      </dgm:t>
    </dgm:pt>
    <dgm:pt modelId="{2AB3F7CB-18F0-41DA-8681-C75BDA231458}" type="pres">
      <dgm:prSet presAssocID="{80891986-ADAC-4F05-9169-D184A50415A4}" presName="root2" presStyleCnt="0"/>
      <dgm:spPr/>
    </dgm:pt>
    <dgm:pt modelId="{2E99E669-4CE7-4E10-A0FD-9B724B5C420F}" type="pres">
      <dgm:prSet presAssocID="{80891986-ADAC-4F05-9169-D184A50415A4}" presName="LevelTwoTextNode" presStyleLbl="node3" presStyleIdx="2" presStyleCnt="3" custScaleX="217622" custScaleY="231717" custLinFactNeighborX="-1016">
        <dgm:presLayoutVars>
          <dgm:chPref val="3"/>
        </dgm:presLayoutVars>
      </dgm:prSet>
      <dgm:spPr/>
      <dgm:t>
        <a:bodyPr/>
        <a:lstStyle/>
        <a:p>
          <a:endParaRPr lang="el-GR"/>
        </a:p>
      </dgm:t>
    </dgm:pt>
    <dgm:pt modelId="{FF7DA3B7-9DCD-40E2-B307-F6C6662056D8}" type="pres">
      <dgm:prSet presAssocID="{80891986-ADAC-4F05-9169-D184A50415A4}" presName="level3hierChild" presStyleCnt="0"/>
      <dgm:spPr/>
    </dgm:pt>
  </dgm:ptLst>
  <dgm:cxnLst>
    <dgm:cxn modelId="{EBABCDBD-C854-48D9-9207-2FB465F94DF0}" srcId="{D0418B6B-506A-4E0B-B482-34594C7F3F1D}" destId="{92D394F2-AC4D-4DC0-9DA0-728658A43DF9}" srcOrd="1" destOrd="0" parTransId="{5F5F4E89-A8CE-46C1-BDA5-C99497500513}" sibTransId="{219C500B-6C04-4247-9CB4-7F48767ACB4B}"/>
    <dgm:cxn modelId="{1138DBE7-84E3-4F60-A9E6-9E0896D2C487}" srcId="{D0418B6B-506A-4E0B-B482-34594C7F3F1D}" destId="{D3DBAB37-56DD-4D91-AA21-151E6FA58331}" srcOrd="0" destOrd="0" parTransId="{8BAC5813-0065-448D-A20F-CDD582AD84E3}" sibTransId="{5BC5E895-0007-44E3-B5B3-905BEE61B52A}"/>
    <dgm:cxn modelId="{BC40A809-ED9B-4A39-ACEA-3065FA6B8160}" type="presOf" srcId="{E06E9CE4-240E-4433-A997-6C5F582C545B}" destId="{9C101233-2407-48A6-AFAE-3E1E138DF116}" srcOrd="0" destOrd="0" presId="urn:microsoft.com/office/officeart/2005/8/layout/hierarchy2"/>
    <dgm:cxn modelId="{10045E90-3E03-4EE3-9C8B-4369047FBBAE}" type="presOf" srcId="{1C24DD18-015C-414D-A479-8ACDFF3B2D51}" destId="{27525B07-D49F-4A82-AD1A-AC98F0F54459}" srcOrd="1" destOrd="0" presId="urn:microsoft.com/office/officeart/2005/8/layout/hierarchy2"/>
    <dgm:cxn modelId="{ABCBDC32-BD55-4582-9C7A-7BB46C692D41}" type="presOf" srcId="{D0418B6B-506A-4E0B-B482-34594C7F3F1D}" destId="{D0CEBA2D-DCCD-4BF8-9C1B-F2ABC6332B32}" srcOrd="0" destOrd="0" presId="urn:microsoft.com/office/officeart/2005/8/layout/hierarchy2"/>
    <dgm:cxn modelId="{2368B8C7-5B3F-4EB7-9ED8-A5CE6E276986}" type="presOf" srcId="{8BAC5813-0065-448D-A20F-CDD582AD84E3}" destId="{6960B4C4-7FB8-40C2-8AC4-8866FC4B7A6A}" srcOrd="1" destOrd="0" presId="urn:microsoft.com/office/officeart/2005/8/layout/hierarchy2"/>
    <dgm:cxn modelId="{583B28BA-0499-487A-9FFB-1DB711D07651}" srcId="{FDA14EFA-27F0-4450-BF11-E9CCFCF4A949}" destId="{36D7A0A0-B8EB-4DE3-B95C-5DBBF9E873DE}" srcOrd="1" destOrd="0" parTransId="{46FAA9B3-CA25-496F-8C81-9CE2872F508B}" sibTransId="{E63B09A8-F882-47EF-84CD-2C0385BC8E3A}"/>
    <dgm:cxn modelId="{A53EB0A3-5E0D-41C6-869D-7B253010CC47}" type="presOf" srcId="{80891986-ADAC-4F05-9169-D184A50415A4}" destId="{2E99E669-4CE7-4E10-A0FD-9B724B5C420F}" srcOrd="0" destOrd="0" presId="urn:microsoft.com/office/officeart/2005/8/layout/hierarchy2"/>
    <dgm:cxn modelId="{C2FE2083-3004-44D4-9FC5-5FCD486CFB30}" type="presOf" srcId="{5F5F4E89-A8CE-46C1-BDA5-C99497500513}" destId="{5BB379CA-9250-404A-823A-D52AE1001961}" srcOrd="1" destOrd="0" presId="urn:microsoft.com/office/officeart/2005/8/layout/hierarchy2"/>
    <dgm:cxn modelId="{7AFBB9DE-9E3A-4AC1-971D-C4ED8D3DEA16}" type="presOf" srcId="{E06E9CE4-240E-4433-A997-6C5F582C545B}" destId="{7D44E789-EEC5-45BE-9912-438B4950D995}" srcOrd="1" destOrd="0" presId="urn:microsoft.com/office/officeart/2005/8/layout/hierarchy2"/>
    <dgm:cxn modelId="{4F002640-C934-433F-8D93-8C96C2A11E61}" type="presOf" srcId="{5F5F4E89-A8CE-46C1-BDA5-C99497500513}" destId="{770A4FAB-958E-4959-B111-89B18F75E2B0}" srcOrd="0" destOrd="0" presId="urn:microsoft.com/office/officeart/2005/8/layout/hierarchy2"/>
    <dgm:cxn modelId="{B61FBF7F-6EDA-493B-B8D8-9B4F0D164676}" srcId="{FDA14EFA-27F0-4450-BF11-E9CCFCF4A949}" destId="{D0418B6B-506A-4E0B-B482-34594C7F3F1D}" srcOrd="0" destOrd="0" parTransId="{1C24DD18-015C-414D-A479-8ACDFF3B2D51}" sibTransId="{5C3B0BB5-1485-4ABE-80A6-25EDE661EFC0}"/>
    <dgm:cxn modelId="{3C67AF4F-8999-42F1-887C-2F3B270779E2}" type="presOf" srcId="{46FAA9B3-CA25-496F-8C81-9CE2872F508B}" destId="{59AF1939-C386-479A-A468-3028B2534C08}" srcOrd="0" destOrd="0" presId="urn:microsoft.com/office/officeart/2005/8/layout/hierarchy2"/>
    <dgm:cxn modelId="{599767D5-A4C0-462B-A81C-0199BC91D340}" type="presOf" srcId="{FDA14EFA-27F0-4450-BF11-E9CCFCF4A949}" destId="{0B290C80-5C3F-42B6-84E7-710CD7301571}" srcOrd="0" destOrd="0" presId="urn:microsoft.com/office/officeart/2005/8/layout/hierarchy2"/>
    <dgm:cxn modelId="{0FBA4FB3-37E1-4AEF-B6C2-3BF1FDD2F27D}" type="presOf" srcId="{8BAC5813-0065-448D-A20F-CDD582AD84E3}" destId="{FF912876-15F0-476C-8D95-F93E133EE0D6}" srcOrd="0" destOrd="0" presId="urn:microsoft.com/office/officeart/2005/8/layout/hierarchy2"/>
    <dgm:cxn modelId="{CB91BE2E-EC77-4EFD-9817-A9AE6A6FB735}" type="presOf" srcId="{36D7A0A0-B8EB-4DE3-B95C-5DBBF9E873DE}" destId="{D131E03C-ED87-4282-904D-45E16A3BDDC7}" srcOrd="0" destOrd="0" presId="urn:microsoft.com/office/officeart/2005/8/layout/hierarchy2"/>
    <dgm:cxn modelId="{665FFF44-01D1-42F9-A910-853DDBAC9336}" type="presOf" srcId="{92D394F2-AC4D-4DC0-9DA0-728658A43DF9}" destId="{944FDE3B-EFB3-4527-BCF7-ADC626CF97DB}" srcOrd="0" destOrd="0" presId="urn:microsoft.com/office/officeart/2005/8/layout/hierarchy2"/>
    <dgm:cxn modelId="{34D5EE9A-0706-4206-AA45-56B0962040FF}" type="presOf" srcId="{46FAA9B3-CA25-496F-8C81-9CE2872F508B}" destId="{EF30A963-3A25-4E3E-A8F9-9C557FBD43DE}" srcOrd="1" destOrd="0" presId="urn:microsoft.com/office/officeart/2005/8/layout/hierarchy2"/>
    <dgm:cxn modelId="{51D3BB22-11EC-46B4-9E25-D7E5C32C35BC}" type="presOf" srcId="{637861ED-6619-4CA6-B0A5-8684AC9D28BA}" destId="{53081F97-E3DD-4944-B330-F3BC5D4842A1}" srcOrd="0" destOrd="0" presId="urn:microsoft.com/office/officeart/2005/8/layout/hierarchy2"/>
    <dgm:cxn modelId="{C027F30B-5AAC-4239-841B-A0503CDD14EB}" srcId="{637861ED-6619-4CA6-B0A5-8684AC9D28BA}" destId="{FDA14EFA-27F0-4450-BF11-E9CCFCF4A949}" srcOrd="0" destOrd="0" parTransId="{C292AAA0-1433-4593-8571-81DC601904F1}" sibTransId="{CF095B88-9C35-42EC-BD2C-C78D6968FEC8}"/>
    <dgm:cxn modelId="{995246D9-84FA-4291-AACD-A37F09957195}" type="presOf" srcId="{1C24DD18-015C-414D-A479-8ACDFF3B2D51}" destId="{396F7741-83E9-421A-8903-A269E8AD1FB8}" srcOrd="0" destOrd="0" presId="urn:microsoft.com/office/officeart/2005/8/layout/hierarchy2"/>
    <dgm:cxn modelId="{4F9AB294-86C3-40DD-8B16-CB297A82D907}" srcId="{36D7A0A0-B8EB-4DE3-B95C-5DBBF9E873DE}" destId="{80891986-ADAC-4F05-9169-D184A50415A4}" srcOrd="0" destOrd="0" parTransId="{E06E9CE4-240E-4433-A997-6C5F582C545B}" sibTransId="{83BAAF7E-3FC0-4408-A8E3-AC3059A5923C}"/>
    <dgm:cxn modelId="{7F8557CD-9FAD-4B7D-9A5F-AAE70B857469}" type="presOf" srcId="{D3DBAB37-56DD-4D91-AA21-151E6FA58331}" destId="{B29F256B-1106-4CCC-A18E-A283A236B2E5}" srcOrd="0" destOrd="0" presId="urn:microsoft.com/office/officeart/2005/8/layout/hierarchy2"/>
    <dgm:cxn modelId="{6EC11D66-ECB8-47DC-9358-06492F05B242}" type="presParOf" srcId="{53081F97-E3DD-4944-B330-F3BC5D4842A1}" destId="{9AAE3FB2-4262-4544-B705-359D8EAC7CBF}" srcOrd="0" destOrd="0" presId="urn:microsoft.com/office/officeart/2005/8/layout/hierarchy2"/>
    <dgm:cxn modelId="{79F2B984-A81E-4FA7-8A40-376C26C00769}" type="presParOf" srcId="{9AAE3FB2-4262-4544-B705-359D8EAC7CBF}" destId="{0B290C80-5C3F-42B6-84E7-710CD7301571}" srcOrd="0" destOrd="0" presId="urn:microsoft.com/office/officeart/2005/8/layout/hierarchy2"/>
    <dgm:cxn modelId="{FC4BF335-4191-4831-B847-4DB5CA69DBDF}" type="presParOf" srcId="{9AAE3FB2-4262-4544-B705-359D8EAC7CBF}" destId="{CF139DD6-C59C-4F23-BE2A-170E7D660372}" srcOrd="1" destOrd="0" presId="urn:microsoft.com/office/officeart/2005/8/layout/hierarchy2"/>
    <dgm:cxn modelId="{1E5D6115-9280-4F90-8C67-A7108C9C77AF}" type="presParOf" srcId="{CF139DD6-C59C-4F23-BE2A-170E7D660372}" destId="{396F7741-83E9-421A-8903-A269E8AD1FB8}" srcOrd="0" destOrd="0" presId="urn:microsoft.com/office/officeart/2005/8/layout/hierarchy2"/>
    <dgm:cxn modelId="{38DF30B4-170B-4059-ABC8-C03448E82864}" type="presParOf" srcId="{396F7741-83E9-421A-8903-A269E8AD1FB8}" destId="{27525B07-D49F-4A82-AD1A-AC98F0F54459}" srcOrd="0" destOrd="0" presId="urn:microsoft.com/office/officeart/2005/8/layout/hierarchy2"/>
    <dgm:cxn modelId="{832A6A58-D3B6-4610-BDE5-206273B951BD}" type="presParOf" srcId="{CF139DD6-C59C-4F23-BE2A-170E7D660372}" destId="{A429A8A5-4850-4ED5-90F6-7B20589B249E}" srcOrd="1" destOrd="0" presId="urn:microsoft.com/office/officeart/2005/8/layout/hierarchy2"/>
    <dgm:cxn modelId="{F7A7F640-B030-43D1-9451-FEDF39DD75A8}" type="presParOf" srcId="{A429A8A5-4850-4ED5-90F6-7B20589B249E}" destId="{D0CEBA2D-DCCD-4BF8-9C1B-F2ABC6332B32}" srcOrd="0" destOrd="0" presId="urn:microsoft.com/office/officeart/2005/8/layout/hierarchy2"/>
    <dgm:cxn modelId="{D068B630-63D6-48F5-96F9-15DA92222A0D}" type="presParOf" srcId="{A429A8A5-4850-4ED5-90F6-7B20589B249E}" destId="{F8D7C9B2-0925-4D95-8BDB-742761471E30}" srcOrd="1" destOrd="0" presId="urn:microsoft.com/office/officeart/2005/8/layout/hierarchy2"/>
    <dgm:cxn modelId="{40DCFD1C-1AE6-4E87-8928-7B351D14CA33}" type="presParOf" srcId="{F8D7C9B2-0925-4D95-8BDB-742761471E30}" destId="{FF912876-15F0-476C-8D95-F93E133EE0D6}" srcOrd="0" destOrd="0" presId="urn:microsoft.com/office/officeart/2005/8/layout/hierarchy2"/>
    <dgm:cxn modelId="{1E4A999C-47A0-4A96-A1AA-C978AF776F1F}" type="presParOf" srcId="{FF912876-15F0-476C-8D95-F93E133EE0D6}" destId="{6960B4C4-7FB8-40C2-8AC4-8866FC4B7A6A}" srcOrd="0" destOrd="0" presId="urn:microsoft.com/office/officeart/2005/8/layout/hierarchy2"/>
    <dgm:cxn modelId="{D83D9FCC-0BC5-4A4F-82C4-4F333F5ABD90}" type="presParOf" srcId="{F8D7C9B2-0925-4D95-8BDB-742761471E30}" destId="{6367C842-C753-4575-8E28-654CB41B6BD6}" srcOrd="1" destOrd="0" presId="urn:microsoft.com/office/officeart/2005/8/layout/hierarchy2"/>
    <dgm:cxn modelId="{C803EAB6-98FA-4E4C-A777-CC013601D6BB}" type="presParOf" srcId="{6367C842-C753-4575-8E28-654CB41B6BD6}" destId="{B29F256B-1106-4CCC-A18E-A283A236B2E5}" srcOrd="0" destOrd="0" presId="urn:microsoft.com/office/officeart/2005/8/layout/hierarchy2"/>
    <dgm:cxn modelId="{452087C2-EA2D-4A22-A0F4-036AFBA5EA55}" type="presParOf" srcId="{6367C842-C753-4575-8E28-654CB41B6BD6}" destId="{654906C6-FD99-457C-B926-CC6A8957FFF2}" srcOrd="1" destOrd="0" presId="urn:microsoft.com/office/officeart/2005/8/layout/hierarchy2"/>
    <dgm:cxn modelId="{A09B956E-B421-4C32-BD66-38C389771F7F}" type="presParOf" srcId="{F8D7C9B2-0925-4D95-8BDB-742761471E30}" destId="{770A4FAB-958E-4959-B111-89B18F75E2B0}" srcOrd="2" destOrd="0" presId="urn:microsoft.com/office/officeart/2005/8/layout/hierarchy2"/>
    <dgm:cxn modelId="{05AE5253-5CCB-4778-91A6-0C565C5C0643}" type="presParOf" srcId="{770A4FAB-958E-4959-B111-89B18F75E2B0}" destId="{5BB379CA-9250-404A-823A-D52AE1001961}" srcOrd="0" destOrd="0" presId="urn:microsoft.com/office/officeart/2005/8/layout/hierarchy2"/>
    <dgm:cxn modelId="{2FF6EE07-A3F8-4808-BAEC-911A0363060E}" type="presParOf" srcId="{F8D7C9B2-0925-4D95-8BDB-742761471E30}" destId="{599CB1A5-A01D-4F9A-8FEA-C8F213744592}" srcOrd="3" destOrd="0" presId="urn:microsoft.com/office/officeart/2005/8/layout/hierarchy2"/>
    <dgm:cxn modelId="{14177F0E-1886-483A-856F-062ADFAEA7DC}" type="presParOf" srcId="{599CB1A5-A01D-4F9A-8FEA-C8F213744592}" destId="{944FDE3B-EFB3-4527-BCF7-ADC626CF97DB}" srcOrd="0" destOrd="0" presId="urn:microsoft.com/office/officeart/2005/8/layout/hierarchy2"/>
    <dgm:cxn modelId="{4CB3BFDA-6714-4495-BBB3-0A48B9741677}" type="presParOf" srcId="{599CB1A5-A01D-4F9A-8FEA-C8F213744592}" destId="{2EE47EE6-C470-4588-8B93-37D9872B624A}" srcOrd="1" destOrd="0" presId="urn:microsoft.com/office/officeart/2005/8/layout/hierarchy2"/>
    <dgm:cxn modelId="{01537E46-040B-4328-BDD5-F5EAAE4C5344}" type="presParOf" srcId="{CF139DD6-C59C-4F23-BE2A-170E7D660372}" destId="{59AF1939-C386-479A-A468-3028B2534C08}" srcOrd="2" destOrd="0" presId="urn:microsoft.com/office/officeart/2005/8/layout/hierarchy2"/>
    <dgm:cxn modelId="{FE3F34D3-4625-4D05-B034-9E9AD2E69E91}" type="presParOf" srcId="{59AF1939-C386-479A-A468-3028B2534C08}" destId="{EF30A963-3A25-4E3E-A8F9-9C557FBD43DE}" srcOrd="0" destOrd="0" presId="urn:microsoft.com/office/officeart/2005/8/layout/hierarchy2"/>
    <dgm:cxn modelId="{0757D288-9B4E-476D-AC67-FE4E1376B58D}" type="presParOf" srcId="{CF139DD6-C59C-4F23-BE2A-170E7D660372}" destId="{8FBD048A-7FB2-4ACF-B49B-FC959068BCAC}" srcOrd="3" destOrd="0" presId="urn:microsoft.com/office/officeart/2005/8/layout/hierarchy2"/>
    <dgm:cxn modelId="{F495A636-8F65-4877-AFD4-681200B0FFD6}" type="presParOf" srcId="{8FBD048A-7FB2-4ACF-B49B-FC959068BCAC}" destId="{D131E03C-ED87-4282-904D-45E16A3BDDC7}" srcOrd="0" destOrd="0" presId="urn:microsoft.com/office/officeart/2005/8/layout/hierarchy2"/>
    <dgm:cxn modelId="{CD4FFA33-CD9F-4C9D-B87E-26B8C7EC6D38}" type="presParOf" srcId="{8FBD048A-7FB2-4ACF-B49B-FC959068BCAC}" destId="{356D6BF8-04DD-40A6-B99F-2256B4F412B4}" srcOrd="1" destOrd="0" presId="urn:microsoft.com/office/officeart/2005/8/layout/hierarchy2"/>
    <dgm:cxn modelId="{5DCFB287-6CB1-4622-A3DF-4E8A716BCEB2}" type="presParOf" srcId="{356D6BF8-04DD-40A6-B99F-2256B4F412B4}" destId="{9C101233-2407-48A6-AFAE-3E1E138DF116}" srcOrd="0" destOrd="0" presId="urn:microsoft.com/office/officeart/2005/8/layout/hierarchy2"/>
    <dgm:cxn modelId="{F8F3406F-618E-4DCF-9F2E-8D06B4EF3180}" type="presParOf" srcId="{9C101233-2407-48A6-AFAE-3E1E138DF116}" destId="{7D44E789-EEC5-45BE-9912-438B4950D995}" srcOrd="0" destOrd="0" presId="urn:microsoft.com/office/officeart/2005/8/layout/hierarchy2"/>
    <dgm:cxn modelId="{7C731DAA-5555-4902-9096-A98C36D548DB}" type="presParOf" srcId="{356D6BF8-04DD-40A6-B99F-2256B4F412B4}" destId="{2AB3F7CB-18F0-41DA-8681-C75BDA231458}" srcOrd="1" destOrd="0" presId="urn:microsoft.com/office/officeart/2005/8/layout/hierarchy2"/>
    <dgm:cxn modelId="{590A2044-952C-4B9E-82E9-5DF05A0E1772}" type="presParOf" srcId="{2AB3F7CB-18F0-41DA-8681-C75BDA231458}" destId="{2E99E669-4CE7-4E10-A0FD-9B724B5C420F}" srcOrd="0" destOrd="0" presId="urn:microsoft.com/office/officeart/2005/8/layout/hierarchy2"/>
    <dgm:cxn modelId="{307B6196-B309-4676-A635-AB6EF7B05BEF}" type="presParOf" srcId="{2AB3F7CB-18F0-41DA-8681-C75BDA231458}" destId="{FF7DA3B7-9DCD-40E2-B307-F6C6662056D8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9.xml><?xml version="1.0" encoding="utf-8"?>
<dgm:dataModel xmlns:dgm="http://schemas.openxmlformats.org/drawingml/2006/diagram" xmlns:a="http://schemas.openxmlformats.org/drawingml/2006/main">
  <dgm:ptLst>
    <dgm:pt modelId="{74873BAC-B9B0-4D0E-9FD9-56EBD2CE51BE}" type="doc">
      <dgm:prSet loTypeId="urn:microsoft.com/office/officeart/2008/layout/LinedList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l-GR"/>
        </a:p>
      </dgm:t>
    </dgm:pt>
    <dgm:pt modelId="{5CDF804D-A1B4-457F-9BB3-9F5A6CD038D9}">
      <dgm:prSet phldrT="[Text]" custT="1"/>
      <dgm:spPr/>
      <dgm:t>
        <a:bodyPr vert="vert270"/>
        <a:lstStyle/>
        <a:p>
          <a:pPr algn="ctr"/>
          <a:r>
            <a:rPr lang="el-GR" sz="21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Αντιδραστικές Συμπεριφορές</a:t>
          </a:r>
          <a:endParaRPr lang="el-GR" sz="2100" b="1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gm:t>
    </dgm:pt>
    <dgm:pt modelId="{3344507B-9758-4261-B592-C7D9CFC8CBC1}" type="parTrans" cxnId="{36D55A86-3F64-4BF7-A333-C0D7AE2B84F6}">
      <dgm:prSet/>
      <dgm:spPr/>
      <dgm:t>
        <a:bodyPr/>
        <a:lstStyle/>
        <a:p>
          <a:endParaRPr lang="el-GR"/>
        </a:p>
      </dgm:t>
    </dgm:pt>
    <dgm:pt modelId="{18AFDDE1-8B71-4DF0-90D6-23B969E190D6}" type="sibTrans" cxnId="{36D55A86-3F64-4BF7-A333-C0D7AE2B84F6}">
      <dgm:prSet/>
      <dgm:spPr/>
      <dgm:t>
        <a:bodyPr/>
        <a:lstStyle/>
        <a:p>
          <a:endParaRPr lang="el-GR"/>
        </a:p>
      </dgm:t>
    </dgm:pt>
    <dgm:pt modelId="{26014645-3733-49EE-A06F-C9A90EF27538}">
      <dgm:prSet phldrT="[Text]" custT="1"/>
      <dgm:spPr/>
      <dgm:t>
        <a:bodyPr/>
        <a:lstStyle/>
        <a:p>
          <a:r>
            <a:rPr lang="el-GR" sz="2000" b="1" dirty="0" smtClean="0"/>
            <a:t>Επιθυμητή συμπεριφορά</a:t>
          </a:r>
          <a:r>
            <a:rPr lang="el-GR" sz="2000" dirty="0" smtClean="0"/>
            <a:t>: (1) θετική ενίσχυση, (2) έλλειψη ενίσχυσης</a:t>
          </a:r>
          <a:endParaRPr lang="el-GR" sz="2000" dirty="0"/>
        </a:p>
      </dgm:t>
    </dgm:pt>
    <dgm:pt modelId="{2924250E-FE07-47E5-9009-2670B7EC3638}" type="parTrans" cxnId="{588BE9E2-B9F6-46B2-88D5-1A7AC31288B4}">
      <dgm:prSet/>
      <dgm:spPr/>
      <dgm:t>
        <a:bodyPr/>
        <a:lstStyle/>
        <a:p>
          <a:endParaRPr lang="el-GR"/>
        </a:p>
      </dgm:t>
    </dgm:pt>
    <dgm:pt modelId="{DE32BA19-5F43-4C06-B066-14E1C3DBE31E}" type="sibTrans" cxnId="{588BE9E2-B9F6-46B2-88D5-1A7AC31288B4}">
      <dgm:prSet/>
      <dgm:spPr/>
      <dgm:t>
        <a:bodyPr/>
        <a:lstStyle/>
        <a:p>
          <a:endParaRPr lang="el-GR"/>
        </a:p>
      </dgm:t>
    </dgm:pt>
    <dgm:pt modelId="{F884FD53-3EE1-4B67-B97F-AB4F118B6FFB}">
      <dgm:prSet phldrT="[Text]" custT="1"/>
      <dgm:spPr/>
      <dgm:t>
        <a:bodyPr/>
        <a:lstStyle/>
        <a:p>
          <a:r>
            <a:rPr lang="el-GR" sz="2000" b="1" dirty="0" smtClean="0"/>
            <a:t>Λάθη</a:t>
          </a:r>
          <a:r>
            <a:rPr lang="el-GR" sz="2000" dirty="0" smtClean="0"/>
            <a:t>: (3) ενθάρρυνση μετά το λάθος, (4) τεχνική οδηγία μετά το λάθος,  (5) τιμωρίας, (6) σωφρονιστική τεχνική οδηγία, (7) αγνόηση λάθους</a:t>
          </a:r>
          <a:endParaRPr lang="el-GR" sz="2000" dirty="0"/>
        </a:p>
      </dgm:t>
    </dgm:pt>
    <dgm:pt modelId="{286E42D2-1482-4BA2-B221-048A4D24AD5C}" type="parTrans" cxnId="{F69EEA92-B81D-471F-9221-74A388AAB3BC}">
      <dgm:prSet/>
      <dgm:spPr/>
      <dgm:t>
        <a:bodyPr/>
        <a:lstStyle/>
        <a:p>
          <a:endParaRPr lang="el-GR"/>
        </a:p>
      </dgm:t>
    </dgm:pt>
    <dgm:pt modelId="{B20DA777-C99F-496F-BEFB-520D558076A0}" type="sibTrans" cxnId="{F69EEA92-B81D-471F-9221-74A388AAB3BC}">
      <dgm:prSet/>
      <dgm:spPr/>
      <dgm:t>
        <a:bodyPr/>
        <a:lstStyle/>
        <a:p>
          <a:endParaRPr lang="el-GR"/>
        </a:p>
      </dgm:t>
    </dgm:pt>
    <dgm:pt modelId="{6F264B01-FAE5-405D-A732-71F3F689F8F4}">
      <dgm:prSet phldrT="[Text]" custT="1"/>
      <dgm:spPr/>
      <dgm:t>
        <a:bodyPr/>
        <a:lstStyle/>
        <a:p>
          <a:r>
            <a:rPr lang="el-GR" sz="2000" b="1" dirty="0" smtClean="0"/>
            <a:t>Ανεπιθύμητες συμπεριφορές</a:t>
          </a:r>
          <a:r>
            <a:rPr lang="el-GR" sz="2000" dirty="0" smtClean="0"/>
            <a:t>: (8) διατήρηση ελέγχου</a:t>
          </a:r>
          <a:endParaRPr lang="el-GR" sz="2000" dirty="0"/>
        </a:p>
      </dgm:t>
    </dgm:pt>
    <dgm:pt modelId="{690347D8-D025-43F2-BFAC-10BFE8D7219B}" type="parTrans" cxnId="{3472DCFB-0AF6-4DA7-A14F-98258E580FDD}">
      <dgm:prSet/>
      <dgm:spPr/>
      <dgm:t>
        <a:bodyPr/>
        <a:lstStyle/>
        <a:p>
          <a:endParaRPr lang="el-GR"/>
        </a:p>
      </dgm:t>
    </dgm:pt>
    <dgm:pt modelId="{A1EA7CDF-403C-47C2-9B09-C8DE5C0F4ABF}" type="sibTrans" cxnId="{3472DCFB-0AF6-4DA7-A14F-98258E580FDD}">
      <dgm:prSet/>
      <dgm:spPr/>
      <dgm:t>
        <a:bodyPr/>
        <a:lstStyle/>
        <a:p>
          <a:endParaRPr lang="el-GR"/>
        </a:p>
      </dgm:t>
    </dgm:pt>
    <dgm:pt modelId="{7F74B17E-A88F-4DF2-8610-BD31F4DFDBF3}" type="pres">
      <dgm:prSet presAssocID="{74873BAC-B9B0-4D0E-9FD9-56EBD2CE51BE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el-GR"/>
        </a:p>
      </dgm:t>
    </dgm:pt>
    <dgm:pt modelId="{AEB871BE-0F71-46DA-875F-54E4404B6D26}" type="pres">
      <dgm:prSet presAssocID="{5CDF804D-A1B4-457F-9BB3-9F5A6CD038D9}" presName="thickLine" presStyleLbl="alignNode1" presStyleIdx="0" presStyleCnt="1"/>
      <dgm:spPr/>
    </dgm:pt>
    <dgm:pt modelId="{64325B34-CFCA-4E96-92D6-34258D5ACBFC}" type="pres">
      <dgm:prSet presAssocID="{5CDF804D-A1B4-457F-9BB3-9F5A6CD038D9}" presName="horz1" presStyleCnt="0"/>
      <dgm:spPr/>
    </dgm:pt>
    <dgm:pt modelId="{42B71279-E9F0-4B71-86A8-DBD993005607}" type="pres">
      <dgm:prSet presAssocID="{5CDF804D-A1B4-457F-9BB3-9F5A6CD038D9}" presName="tx1" presStyleLbl="revTx" presStyleIdx="0" presStyleCnt="4" custScaleX="59106"/>
      <dgm:spPr/>
      <dgm:t>
        <a:bodyPr/>
        <a:lstStyle/>
        <a:p>
          <a:endParaRPr lang="el-GR"/>
        </a:p>
      </dgm:t>
    </dgm:pt>
    <dgm:pt modelId="{95D2AB2A-842D-4CE2-A47A-F7CBB1E87F56}" type="pres">
      <dgm:prSet presAssocID="{5CDF804D-A1B4-457F-9BB3-9F5A6CD038D9}" presName="vert1" presStyleCnt="0"/>
      <dgm:spPr/>
    </dgm:pt>
    <dgm:pt modelId="{9BBD48B9-40DD-4AF8-BA2B-CAE7F257AECE}" type="pres">
      <dgm:prSet presAssocID="{26014645-3733-49EE-A06F-C9A90EF27538}" presName="vertSpace2a" presStyleCnt="0"/>
      <dgm:spPr/>
    </dgm:pt>
    <dgm:pt modelId="{C5F60BA0-055E-43FF-B601-8FF7C3020E27}" type="pres">
      <dgm:prSet presAssocID="{26014645-3733-49EE-A06F-C9A90EF27538}" presName="horz2" presStyleCnt="0"/>
      <dgm:spPr/>
    </dgm:pt>
    <dgm:pt modelId="{5083DF00-3915-4A21-8D02-E97DBFD0525B}" type="pres">
      <dgm:prSet presAssocID="{26014645-3733-49EE-A06F-C9A90EF27538}" presName="horzSpace2" presStyleCnt="0"/>
      <dgm:spPr/>
    </dgm:pt>
    <dgm:pt modelId="{D068ABA3-1CA3-4934-9D42-E039E2E22E42}" type="pres">
      <dgm:prSet presAssocID="{26014645-3733-49EE-A06F-C9A90EF27538}" presName="tx2" presStyleLbl="revTx" presStyleIdx="1" presStyleCnt="4" custScaleX="124717" custScaleY="52726"/>
      <dgm:spPr/>
      <dgm:t>
        <a:bodyPr/>
        <a:lstStyle/>
        <a:p>
          <a:endParaRPr lang="el-GR"/>
        </a:p>
      </dgm:t>
    </dgm:pt>
    <dgm:pt modelId="{294A8A65-8872-4228-ABCF-8035276B1D42}" type="pres">
      <dgm:prSet presAssocID="{26014645-3733-49EE-A06F-C9A90EF27538}" presName="vert2" presStyleCnt="0"/>
      <dgm:spPr/>
    </dgm:pt>
    <dgm:pt modelId="{AB418C07-B25E-47FC-8E90-15FD925C7D0E}" type="pres">
      <dgm:prSet presAssocID="{26014645-3733-49EE-A06F-C9A90EF27538}" presName="thinLine2b" presStyleLbl="callout" presStyleIdx="0" presStyleCnt="3"/>
      <dgm:spPr/>
    </dgm:pt>
    <dgm:pt modelId="{4FA1C00D-6A57-4A37-9C09-6AC8F212205A}" type="pres">
      <dgm:prSet presAssocID="{26014645-3733-49EE-A06F-C9A90EF27538}" presName="vertSpace2b" presStyleCnt="0"/>
      <dgm:spPr/>
    </dgm:pt>
    <dgm:pt modelId="{2B260F2C-81EC-415D-B1C7-B2CD8E5B3CD2}" type="pres">
      <dgm:prSet presAssocID="{F884FD53-3EE1-4B67-B97F-AB4F118B6FFB}" presName="horz2" presStyleCnt="0"/>
      <dgm:spPr/>
    </dgm:pt>
    <dgm:pt modelId="{BE660625-48DD-42D2-BF0E-E2E3DF7A839B}" type="pres">
      <dgm:prSet presAssocID="{F884FD53-3EE1-4B67-B97F-AB4F118B6FFB}" presName="horzSpace2" presStyleCnt="0"/>
      <dgm:spPr/>
    </dgm:pt>
    <dgm:pt modelId="{3468E298-9B2F-462E-A8BD-5BE9293CD9A7}" type="pres">
      <dgm:prSet presAssocID="{F884FD53-3EE1-4B67-B97F-AB4F118B6FFB}" presName="tx2" presStyleLbl="revTx" presStyleIdx="2" presStyleCnt="4" custScaleX="124801" custScaleY="77619"/>
      <dgm:spPr/>
      <dgm:t>
        <a:bodyPr/>
        <a:lstStyle/>
        <a:p>
          <a:endParaRPr lang="el-GR"/>
        </a:p>
      </dgm:t>
    </dgm:pt>
    <dgm:pt modelId="{6279E0CB-B553-4F8E-B2EB-4EAF6BA73CB0}" type="pres">
      <dgm:prSet presAssocID="{F884FD53-3EE1-4B67-B97F-AB4F118B6FFB}" presName="vert2" presStyleCnt="0"/>
      <dgm:spPr/>
    </dgm:pt>
    <dgm:pt modelId="{3D8BDF1F-28FA-4459-881D-8A88C7C93B06}" type="pres">
      <dgm:prSet presAssocID="{F884FD53-3EE1-4B67-B97F-AB4F118B6FFB}" presName="thinLine2b" presStyleLbl="callout" presStyleIdx="1" presStyleCnt="3"/>
      <dgm:spPr/>
    </dgm:pt>
    <dgm:pt modelId="{C9F0A38B-368E-44E4-9353-B9019DD00C24}" type="pres">
      <dgm:prSet presAssocID="{F884FD53-3EE1-4B67-B97F-AB4F118B6FFB}" presName="vertSpace2b" presStyleCnt="0"/>
      <dgm:spPr/>
    </dgm:pt>
    <dgm:pt modelId="{6A429405-AB72-44C9-9974-470B2E12C07E}" type="pres">
      <dgm:prSet presAssocID="{6F264B01-FAE5-405D-A732-71F3F689F8F4}" presName="horz2" presStyleCnt="0"/>
      <dgm:spPr/>
    </dgm:pt>
    <dgm:pt modelId="{FECA1AF8-18E0-4994-B7A1-2368F90AC18C}" type="pres">
      <dgm:prSet presAssocID="{6F264B01-FAE5-405D-A732-71F3F689F8F4}" presName="horzSpace2" presStyleCnt="0"/>
      <dgm:spPr/>
    </dgm:pt>
    <dgm:pt modelId="{67BA01A5-7ED1-46BA-B81A-1E059BFFC673}" type="pres">
      <dgm:prSet presAssocID="{6F264B01-FAE5-405D-A732-71F3F689F8F4}" presName="tx2" presStyleLbl="revTx" presStyleIdx="3" presStyleCnt="4" custScaleX="125408" custScaleY="54496"/>
      <dgm:spPr/>
      <dgm:t>
        <a:bodyPr/>
        <a:lstStyle/>
        <a:p>
          <a:endParaRPr lang="el-GR"/>
        </a:p>
      </dgm:t>
    </dgm:pt>
    <dgm:pt modelId="{C9613619-2231-4669-9CA8-6E83B8268525}" type="pres">
      <dgm:prSet presAssocID="{6F264B01-FAE5-405D-A732-71F3F689F8F4}" presName="vert2" presStyleCnt="0"/>
      <dgm:spPr/>
    </dgm:pt>
    <dgm:pt modelId="{3EB003C6-7AEA-4E39-A9C9-84704C4150CA}" type="pres">
      <dgm:prSet presAssocID="{6F264B01-FAE5-405D-A732-71F3F689F8F4}" presName="thinLine2b" presStyleLbl="callout" presStyleIdx="2" presStyleCnt="3"/>
      <dgm:spPr/>
    </dgm:pt>
    <dgm:pt modelId="{4646C62E-BF22-4C90-A6A8-C179833AC0A6}" type="pres">
      <dgm:prSet presAssocID="{6F264B01-FAE5-405D-A732-71F3F689F8F4}" presName="vertSpace2b" presStyleCnt="0"/>
      <dgm:spPr/>
    </dgm:pt>
  </dgm:ptLst>
  <dgm:cxnLst>
    <dgm:cxn modelId="{F97E0B38-4E93-4CAE-8CE8-E593147B6DA2}" type="presOf" srcId="{F884FD53-3EE1-4B67-B97F-AB4F118B6FFB}" destId="{3468E298-9B2F-462E-A8BD-5BE9293CD9A7}" srcOrd="0" destOrd="0" presId="urn:microsoft.com/office/officeart/2008/layout/LinedList"/>
    <dgm:cxn modelId="{77699D52-BF15-444B-A9E7-CFFD29E19528}" type="presOf" srcId="{5CDF804D-A1B4-457F-9BB3-9F5A6CD038D9}" destId="{42B71279-E9F0-4B71-86A8-DBD993005607}" srcOrd="0" destOrd="0" presId="urn:microsoft.com/office/officeart/2008/layout/LinedList"/>
    <dgm:cxn modelId="{10BE189E-61E0-4FB4-AEBC-98D87DC2B318}" type="presOf" srcId="{26014645-3733-49EE-A06F-C9A90EF27538}" destId="{D068ABA3-1CA3-4934-9D42-E039E2E22E42}" srcOrd="0" destOrd="0" presId="urn:microsoft.com/office/officeart/2008/layout/LinedList"/>
    <dgm:cxn modelId="{423D483B-702A-4ED1-B781-5E073D2B6F80}" type="presOf" srcId="{6F264B01-FAE5-405D-A732-71F3F689F8F4}" destId="{67BA01A5-7ED1-46BA-B81A-1E059BFFC673}" srcOrd="0" destOrd="0" presId="urn:microsoft.com/office/officeart/2008/layout/LinedList"/>
    <dgm:cxn modelId="{F69EEA92-B81D-471F-9221-74A388AAB3BC}" srcId="{5CDF804D-A1B4-457F-9BB3-9F5A6CD038D9}" destId="{F884FD53-3EE1-4B67-B97F-AB4F118B6FFB}" srcOrd="1" destOrd="0" parTransId="{286E42D2-1482-4BA2-B221-048A4D24AD5C}" sibTransId="{B20DA777-C99F-496F-BEFB-520D558076A0}"/>
    <dgm:cxn modelId="{11994D02-F6F9-492C-B9AB-F50C4F3E4409}" type="presOf" srcId="{74873BAC-B9B0-4D0E-9FD9-56EBD2CE51BE}" destId="{7F74B17E-A88F-4DF2-8610-BD31F4DFDBF3}" srcOrd="0" destOrd="0" presId="urn:microsoft.com/office/officeart/2008/layout/LinedList"/>
    <dgm:cxn modelId="{3472DCFB-0AF6-4DA7-A14F-98258E580FDD}" srcId="{5CDF804D-A1B4-457F-9BB3-9F5A6CD038D9}" destId="{6F264B01-FAE5-405D-A732-71F3F689F8F4}" srcOrd="2" destOrd="0" parTransId="{690347D8-D025-43F2-BFAC-10BFE8D7219B}" sibTransId="{A1EA7CDF-403C-47C2-9B09-C8DE5C0F4ABF}"/>
    <dgm:cxn modelId="{36D55A86-3F64-4BF7-A333-C0D7AE2B84F6}" srcId="{74873BAC-B9B0-4D0E-9FD9-56EBD2CE51BE}" destId="{5CDF804D-A1B4-457F-9BB3-9F5A6CD038D9}" srcOrd="0" destOrd="0" parTransId="{3344507B-9758-4261-B592-C7D9CFC8CBC1}" sibTransId="{18AFDDE1-8B71-4DF0-90D6-23B969E190D6}"/>
    <dgm:cxn modelId="{588BE9E2-B9F6-46B2-88D5-1A7AC31288B4}" srcId="{5CDF804D-A1B4-457F-9BB3-9F5A6CD038D9}" destId="{26014645-3733-49EE-A06F-C9A90EF27538}" srcOrd="0" destOrd="0" parTransId="{2924250E-FE07-47E5-9009-2670B7EC3638}" sibTransId="{DE32BA19-5F43-4C06-B066-14E1C3DBE31E}"/>
    <dgm:cxn modelId="{0E6C0316-30E0-4F59-B015-B32909709C0E}" type="presParOf" srcId="{7F74B17E-A88F-4DF2-8610-BD31F4DFDBF3}" destId="{AEB871BE-0F71-46DA-875F-54E4404B6D26}" srcOrd="0" destOrd="0" presId="urn:microsoft.com/office/officeart/2008/layout/LinedList"/>
    <dgm:cxn modelId="{88257436-A18A-4705-A7EE-357EC82C6364}" type="presParOf" srcId="{7F74B17E-A88F-4DF2-8610-BD31F4DFDBF3}" destId="{64325B34-CFCA-4E96-92D6-34258D5ACBFC}" srcOrd="1" destOrd="0" presId="urn:microsoft.com/office/officeart/2008/layout/LinedList"/>
    <dgm:cxn modelId="{C089C8AC-910C-4F5B-8B19-07CC9CB38F07}" type="presParOf" srcId="{64325B34-CFCA-4E96-92D6-34258D5ACBFC}" destId="{42B71279-E9F0-4B71-86A8-DBD993005607}" srcOrd="0" destOrd="0" presId="urn:microsoft.com/office/officeart/2008/layout/LinedList"/>
    <dgm:cxn modelId="{EDA88856-6281-4286-A016-4A239F226E8B}" type="presParOf" srcId="{64325B34-CFCA-4E96-92D6-34258D5ACBFC}" destId="{95D2AB2A-842D-4CE2-A47A-F7CBB1E87F56}" srcOrd="1" destOrd="0" presId="urn:microsoft.com/office/officeart/2008/layout/LinedList"/>
    <dgm:cxn modelId="{0D907C13-F28F-4786-9B61-BC71C47D41E4}" type="presParOf" srcId="{95D2AB2A-842D-4CE2-A47A-F7CBB1E87F56}" destId="{9BBD48B9-40DD-4AF8-BA2B-CAE7F257AECE}" srcOrd="0" destOrd="0" presId="urn:microsoft.com/office/officeart/2008/layout/LinedList"/>
    <dgm:cxn modelId="{E7C67235-92B7-4CEC-BF4B-344EBDE9CE68}" type="presParOf" srcId="{95D2AB2A-842D-4CE2-A47A-F7CBB1E87F56}" destId="{C5F60BA0-055E-43FF-B601-8FF7C3020E27}" srcOrd="1" destOrd="0" presId="urn:microsoft.com/office/officeart/2008/layout/LinedList"/>
    <dgm:cxn modelId="{548712CD-0B3D-4965-8115-D2076268819B}" type="presParOf" srcId="{C5F60BA0-055E-43FF-B601-8FF7C3020E27}" destId="{5083DF00-3915-4A21-8D02-E97DBFD0525B}" srcOrd="0" destOrd="0" presId="urn:microsoft.com/office/officeart/2008/layout/LinedList"/>
    <dgm:cxn modelId="{AE4AC99D-8752-49D2-AAC3-DF53370BD3B0}" type="presParOf" srcId="{C5F60BA0-055E-43FF-B601-8FF7C3020E27}" destId="{D068ABA3-1CA3-4934-9D42-E039E2E22E42}" srcOrd="1" destOrd="0" presId="urn:microsoft.com/office/officeart/2008/layout/LinedList"/>
    <dgm:cxn modelId="{208CA3AC-3399-46E8-9E1A-5F6B8D3D6FC3}" type="presParOf" srcId="{C5F60BA0-055E-43FF-B601-8FF7C3020E27}" destId="{294A8A65-8872-4228-ABCF-8035276B1D42}" srcOrd="2" destOrd="0" presId="urn:microsoft.com/office/officeart/2008/layout/LinedList"/>
    <dgm:cxn modelId="{163E1773-CB0A-46CD-ACA9-AC22EA4B13E9}" type="presParOf" srcId="{95D2AB2A-842D-4CE2-A47A-F7CBB1E87F56}" destId="{AB418C07-B25E-47FC-8E90-15FD925C7D0E}" srcOrd="2" destOrd="0" presId="urn:microsoft.com/office/officeart/2008/layout/LinedList"/>
    <dgm:cxn modelId="{23959537-EAC9-49D8-9F2C-918FD4D21980}" type="presParOf" srcId="{95D2AB2A-842D-4CE2-A47A-F7CBB1E87F56}" destId="{4FA1C00D-6A57-4A37-9C09-6AC8F212205A}" srcOrd="3" destOrd="0" presId="urn:microsoft.com/office/officeart/2008/layout/LinedList"/>
    <dgm:cxn modelId="{ABA9890D-1BD7-4020-9230-968CEEAB5783}" type="presParOf" srcId="{95D2AB2A-842D-4CE2-A47A-F7CBB1E87F56}" destId="{2B260F2C-81EC-415D-B1C7-B2CD8E5B3CD2}" srcOrd="4" destOrd="0" presId="urn:microsoft.com/office/officeart/2008/layout/LinedList"/>
    <dgm:cxn modelId="{587C9347-A907-4A01-A2D4-7B3B5A21B19F}" type="presParOf" srcId="{2B260F2C-81EC-415D-B1C7-B2CD8E5B3CD2}" destId="{BE660625-48DD-42D2-BF0E-E2E3DF7A839B}" srcOrd="0" destOrd="0" presId="urn:microsoft.com/office/officeart/2008/layout/LinedList"/>
    <dgm:cxn modelId="{74EA8672-67C1-4272-9C91-4950221EED47}" type="presParOf" srcId="{2B260F2C-81EC-415D-B1C7-B2CD8E5B3CD2}" destId="{3468E298-9B2F-462E-A8BD-5BE9293CD9A7}" srcOrd="1" destOrd="0" presId="urn:microsoft.com/office/officeart/2008/layout/LinedList"/>
    <dgm:cxn modelId="{71DBB46D-73C3-4BCB-9556-8902E49AFF79}" type="presParOf" srcId="{2B260F2C-81EC-415D-B1C7-B2CD8E5B3CD2}" destId="{6279E0CB-B553-4F8E-B2EB-4EAF6BA73CB0}" srcOrd="2" destOrd="0" presId="urn:microsoft.com/office/officeart/2008/layout/LinedList"/>
    <dgm:cxn modelId="{8C6E81D7-5FDB-458A-A1FD-9AB96B180DB5}" type="presParOf" srcId="{95D2AB2A-842D-4CE2-A47A-F7CBB1E87F56}" destId="{3D8BDF1F-28FA-4459-881D-8A88C7C93B06}" srcOrd="5" destOrd="0" presId="urn:microsoft.com/office/officeart/2008/layout/LinedList"/>
    <dgm:cxn modelId="{CA7F4FB3-EBC2-4AFF-87CC-0A81C5A87DD3}" type="presParOf" srcId="{95D2AB2A-842D-4CE2-A47A-F7CBB1E87F56}" destId="{C9F0A38B-368E-44E4-9353-B9019DD00C24}" srcOrd="6" destOrd="0" presId="urn:microsoft.com/office/officeart/2008/layout/LinedList"/>
    <dgm:cxn modelId="{4B50C311-79ED-4FC8-81A5-6C9BF22EBB40}" type="presParOf" srcId="{95D2AB2A-842D-4CE2-A47A-F7CBB1E87F56}" destId="{6A429405-AB72-44C9-9974-470B2E12C07E}" srcOrd="7" destOrd="0" presId="urn:microsoft.com/office/officeart/2008/layout/LinedList"/>
    <dgm:cxn modelId="{B10BC18C-DF82-48F0-95B5-B05111A502BA}" type="presParOf" srcId="{6A429405-AB72-44C9-9974-470B2E12C07E}" destId="{FECA1AF8-18E0-4994-B7A1-2368F90AC18C}" srcOrd="0" destOrd="0" presId="urn:microsoft.com/office/officeart/2008/layout/LinedList"/>
    <dgm:cxn modelId="{C8074C2E-E580-41A0-96CB-F18E70FBCCFD}" type="presParOf" srcId="{6A429405-AB72-44C9-9974-470B2E12C07E}" destId="{67BA01A5-7ED1-46BA-B81A-1E059BFFC673}" srcOrd="1" destOrd="0" presId="urn:microsoft.com/office/officeart/2008/layout/LinedList"/>
    <dgm:cxn modelId="{88D20EC7-495A-4240-AE7D-21BD0C279539}" type="presParOf" srcId="{6A429405-AB72-44C9-9974-470B2E12C07E}" destId="{C9613619-2231-4669-9CA8-6E83B8268525}" srcOrd="2" destOrd="0" presId="urn:microsoft.com/office/officeart/2008/layout/LinedList"/>
    <dgm:cxn modelId="{E4FE7C9A-6F3A-469F-BE28-7B988D76FA73}" type="presParOf" srcId="{95D2AB2A-842D-4CE2-A47A-F7CBB1E87F56}" destId="{3EB003C6-7AEA-4E39-A9C9-84704C4150CA}" srcOrd="8" destOrd="0" presId="urn:microsoft.com/office/officeart/2008/layout/LinedList"/>
    <dgm:cxn modelId="{80726E2F-91FF-4DFB-ADB1-302604CAB67D}" type="presParOf" srcId="{95D2AB2A-842D-4CE2-A47A-F7CBB1E87F56}" destId="{4646C62E-BF22-4C90-A6A8-C179833AC0A6}" srcOrd="9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D0F4113-DF17-4DF3-840D-6E6956A0840B}">
      <dsp:nvSpPr>
        <dsp:cNvPr id="0" name=""/>
        <dsp:cNvSpPr/>
      </dsp:nvSpPr>
      <dsp:spPr>
        <a:xfrm>
          <a:off x="646685" y="288029"/>
          <a:ext cx="2541863" cy="2572072"/>
        </a:xfrm>
        <a:prstGeom prst="ellipse">
          <a:avLst/>
        </a:prstGeom>
        <a:solidFill>
          <a:schemeClr val="accent2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2000" b="1" kern="1200" dirty="0" smtClean="0"/>
            <a:t>Συμπεριφορές</a:t>
          </a:r>
          <a:endParaRPr lang="el-GR" sz="1900" b="1" kern="1200" dirty="0"/>
        </a:p>
      </dsp:txBody>
      <dsp:txXfrm>
        <a:off x="1018932" y="664700"/>
        <a:ext cx="1797369" cy="1818730"/>
      </dsp:txXfrm>
    </dsp:sp>
    <dsp:sp modelId="{E07C3ACE-22CE-4D5F-827D-D4A71341D34F}">
      <dsp:nvSpPr>
        <dsp:cNvPr id="0" name=""/>
        <dsp:cNvSpPr/>
      </dsp:nvSpPr>
      <dsp:spPr>
        <a:xfrm>
          <a:off x="1481060" y="311"/>
          <a:ext cx="873114" cy="873114"/>
        </a:xfrm>
        <a:prstGeom prst="ellipse">
          <a:avLst/>
        </a:prstGeom>
        <a:solidFill>
          <a:schemeClr val="accent3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46990" tIns="46990" rIns="46990" bIns="46990" numCol="1" spcCol="1270" anchor="ctr" anchorCtr="0">
          <a:noAutofit/>
        </a:bodyPr>
        <a:lstStyle/>
        <a:p>
          <a:pPr lvl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3700" kern="1200" dirty="0" smtClean="0"/>
            <a:t>+</a:t>
          </a:r>
          <a:endParaRPr lang="el-GR" sz="3700" kern="1200" dirty="0"/>
        </a:p>
      </dsp:txBody>
      <dsp:txXfrm>
        <a:off x="1608925" y="128176"/>
        <a:ext cx="617384" cy="617384"/>
      </dsp:txXfrm>
    </dsp:sp>
    <dsp:sp modelId="{0FEF587E-C75C-4097-AC6E-06AE726FE4F6}">
      <dsp:nvSpPr>
        <dsp:cNvPr id="0" name=""/>
        <dsp:cNvSpPr/>
      </dsp:nvSpPr>
      <dsp:spPr>
        <a:xfrm>
          <a:off x="2854623" y="1131898"/>
          <a:ext cx="873114" cy="873114"/>
        </a:xfrm>
        <a:prstGeom prst="ellipse">
          <a:avLst/>
        </a:prstGeom>
        <a:solidFill>
          <a:schemeClr val="accent4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46990" tIns="46990" rIns="46990" bIns="46990" numCol="1" spcCol="1270" anchor="ctr" anchorCtr="0">
          <a:noAutofit/>
        </a:bodyPr>
        <a:lstStyle/>
        <a:p>
          <a:pPr lvl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3700" kern="1200" dirty="0" smtClean="0"/>
            <a:t>-</a:t>
          </a:r>
          <a:endParaRPr lang="el-GR" sz="3700" kern="1200" dirty="0"/>
        </a:p>
      </dsp:txBody>
      <dsp:txXfrm>
        <a:off x="2982488" y="1259763"/>
        <a:ext cx="617384" cy="617384"/>
      </dsp:txXfrm>
    </dsp:sp>
    <dsp:sp modelId="{0BD6EEFB-A6CC-46E6-937C-F146C8C17CFC}">
      <dsp:nvSpPr>
        <dsp:cNvPr id="0" name=""/>
        <dsp:cNvSpPr/>
      </dsp:nvSpPr>
      <dsp:spPr>
        <a:xfrm>
          <a:off x="1481060" y="2275016"/>
          <a:ext cx="873114" cy="873114"/>
        </a:xfrm>
        <a:prstGeom prst="ellipse">
          <a:avLst/>
        </a:prstGeom>
        <a:solidFill>
          <a:schemeClr val="accent5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46990" tIns="46990" rIns="46990" bIns="46990" numCol="1" spcCol="1270" anchor="ctr" anchorCtr="0">
          <a:noAutofit/>
        </a:bodyPr>
        <a:lstStyle/>
        <a:p>
          <a:pPr lvl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3700" kern="1200" dirty="0" smtClean="0"/>
            <a:t>-</a:t>
          </a:r>
          <a:endParaRPr lang="el-GR" sz="3700" kern="1200" dirty="0"/>
        </a:p>
      </dsp:txBody>
      <dsp:txXfrm>
        <a:off x="1608925" y="2402881"/>
        <a:ext cx="617384" cy="617384"/>
      </dsp:txXfrm>
    </dsp:sp>
    <dsp:sp modelId="{DFD24C53-6165-47A3-9E1B-81D8E48971AB}">
      <dsp:nvSpPr>
        <dsp:cNvPr id="0" name=""/>
        <dsp:cNvSpPr/>
      </dsp:nvSpPr>
      <dsp:spPr>
        <a:xfrm>
          <a:off x="55322" y="1137508"/>
          <a:ext cx="873114" cy="873114"/>
        </a:xfrm>
        <a:prstGeom prst="ellipse">
          <a:avLst/>
        </a:prstGeom>
        <a:solidFill>
          <a:schemeClr val="accent6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46990" tIns="46990" rIns="46990" bIns="46990" numCol="1" spcCol="1270" anchor="ctr" anchorCtr="0">
          <a:noAutofit/>
        </a:bodyPr>
        <a:lstStyle/>
        <a:p>
          <a:pPr lvl="0" algn="ctr" defTabSz="1644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3700" kern="1200" dirty="0" smtClean="0"/>
            <a:t>+</a:t>
          </a:r>
          <a:endParaRPr lang="el-GR" sz="3700" kern="1200" dirty="0"/>
        </a:p>
      </dsp:txBody>
      <dsp:txXfrm>
        <a:off x="183187" y="1265373"/>
        <a:ext cx="617384" cy="617384"/>
      </dsp:txXfrm>
    </dsp:sp>
  </dsp:spTree>
</dsp:drawing>
</file>

<file path=ppt/diagrams/drawing10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EB871BE-0F71-46DA-875F-54E4404B6D26}">
      <dsp:nvSpPr>
        <dsp:cNvPr id="0" name=""/>
        <dsp:cNvSpPr/>
      </dsp:nvSpPr>
      <dsp:spPr>
        <a:xfrm>
          <a:off x="0" y="0"/>
          <a:ext cx="872262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2B71279-E9F0-4B71-86A8-DBD993005607}">
      <dsp:nvSpPr>
        <dsp:cNvPr id="0" name=""/>
        <dsp:cNvSpPr/>
      </dsp:nvSpPr>
      <dsp:spPr>
        <a:xfrm>
          <a:off x="0" y="0"/>
          <a:ext cx="926395" cy="194421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vert270" wrap="square" lIns="80010" tIns="80010" rIns="80010" bIns="80010" numCol="1" spcCol="1270" anchor="t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21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Αυθόρμητες</a:t>
          </a:r>
          <a:r>
            <a:rPr lang="en-US" sz="21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 </a:t>
          </a:r>
          <a:r>
            <a:rPr lang="el-GR" sz="21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Συμπεριφορές</a:t>
          </a:r>
          <a:endParaRPr lang="el-GR" sz="21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0" y="0"/>
        <a:ext cx="926395" cy="1944216"/>
      </dsp:txXfrm>
    </dsp:sp>
    <dsp:sp modelId="{D068ABA3-1CA3-4934-9D42-E039E2E22E42}">
      <dsp:nvSpPr>
        <dsp:cNvPr id="0" name=""/>
        <dsp:cNvSpPr/>
      </dsp:nvSpPr>
      <dsp:spPr>
        <a:xfrm>
          <a:off x="1043946" y="86293"/>
          <a:ext cx="7672380" cy="909982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2000" b="1" kern="1200" dirty="0" smtClean="0"/>
            <a:t>Σχετικές με το παιχνίδι</a:t>
          </a:r>
          <a:r>
            <a:rPr lang="el-GR" sz="2000" kern="1200" dirty="0" smtClean="0"/>
            <a:t>: (9) γενική τεχνική οδηγία, (10) γενική ενθάρρυνση, (11) οργάνωση</a:t>
          </a:r>
          <a:endParaRPr lang="el-GR" sz="2000" kern="1200" dirty="0"/>
        </a:p>
      </dsp:txBody>
      <dsp:txXfrm>
        <a:off x="1043946" y="86293"/>
        <a:ext cx="7672380" cy="909982"/>
      </dsp:txXfrm>
    </dsp:sp>
    <dsp:sp modelId="{AB418C07-B25E-47FC-8E90-15FD925C7D0E}">
      <dsp:nvSpPr>
        <dsp:cNvPr id="0" name=""/>
        <dsp:cNvSpPr/>
      </dsp:nvSpPr>
      <dsp:spPr>
        <a:xfrm>
          <a:off x="926395" y="996276"/>
          <a:ext cx="6269383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468E298-9B2F-462E-A8BD-5BE9293CD9A7}">
      <dsp:nvSpPr>
        <dsp:cNvPr id="0" name=""/>
        <dsp:cNvSpPr/>
      </dsp:nvSpPr>
      <dsp:spPr>
        <a:xfrm>
          <a:off x="1043946" y="1082570"/>
          <a:ext cx="7677548" cy="77389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2000" b="1" kern="1200" dirty="0" smtClean="0"/>
            <a:t>Άσχετες με το παιχνίδι</a:t>
          </a:r>
          <a:r>
            <a:rPr lang="el-GR" sz="2000" kern="1200" dirty="0" smtClean="0"/>
            <a:t>: (12) γενική επικοινωνία </a:t>
          </a:r>
          <a:endParaRPr lang="el-GR" sz="2000" kern="1200" dirty="0"/>
        </a:p>
      </dsp:txBody>
      <dsp:txXfrm>
        <a:off x="1043946" y="1082570"/>
        <a:ext cx="7677548" cy="773898"/>
      </dsp:txXfrm>
    </dsp:sp>
    <dsp:sp modelId="{3D8BDF1F-28FA-4459-881D-8A88C7C93B06}">
      <dsp:nvSpPr>
        <dsp:cNvPr id="0" name=""/>
        <dsp:cNvSpPr/>
      </dsp:nvSpPr>
      <dsp:spPr>
        <a:xfrm>
          <a:off x="926395" y="1856468"/>
          <a:ext cx="6269383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1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27EA9C7-FC8A-4F17-A1CE-6191C12C7BD1}">
      <dsp:nvSpPr>
        <dsp:cNvPr id="0" name=""/>
        <dsp:cNvSpPr/>
      </dsp:nvSpPr>
      <dsp:spPr>
        <a:xfrm>
          <a:off x="0" y="0"/>
          <a:ext cx="1967880" cy="1828800"/>
        </a:xfrm>
        <a:prstGeom prst="roundRect">
          <a:avLst>
            <a:gd name="adj" fmla="val 10000"/>
          </a:avLst>
        </a:prstGeom>
        <a:solidFill>
          <a:schemeClr val="accent3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292C8B62-3157-4665-9B19-2EA363F507FD}">
      <dsp:nvSpPr>
        <dsp:cNvPr id="0" name=""/>
        <dsp:cNvSpPr/>
      </dsp:nvSpPr>
      <dsp:spPr>
        <a:xfrm>
          <a:off x="59036" y="243840"/>
          <a:ext cx="1849807" cy="1341120"/>
        </a:xfrm>
        <a:prstGeom prst="roundRect">
          <a:avLst>
            <a:gd name="adj" fmla="val 10000"/>
          </a:avLst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1000" b="-1000"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58D1A1E-CBF5-40B4-9FAF-1D4A14B19A09}">
      <dsp:nvSpPr>
        <dsp:cNvPr id="0" name=""/>
        <dsp:cNvSpPr/>
      </dsp:nvSpPr>
      <dsp:spPr>
        <a:xfrm rot="10800000">
          <a:off x="59036" y="1828799"/>
          <a:ext cx="1849807" cy="2235200"/>
        </a:xfrm>
        <a:prstGeom prst="round2SameRect">
          <a:avLst>
            <a:gd name="adj1" fmla="val 10500"/>
            <a:gd name="adj2" fmla="val 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7584" tIns="227584" rIns="227584" bIns="227584" numCol="1" spcCol="1270" anchor="t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l-GR" sz="3200" kern="1200" dirty="0" smtClean="0"/>
        </a:p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3600" kern="1200" dirty="0" smtClean="0"/>
            <a:t>Βίντεο</a:t>
          </a:r>
          <a:endParaRPr lang="el-GR" sz="3600" kern="1200" dirty="0"/>
        </a:p>
      </dsp:txBody>
      <dsp:txXfrm rot="10800000">
        <a:off x="115924" y="1828799"/>
        <a:ext cx="1736031" cy="2178312"/>
      </dsp:txXfrm>
    </dsp:sp>
  </dsp:spTree>
</dsp:drawing>
</file>

<file path=ppt/diagrams/drawing1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1EF7445-E492-4B66-844A-70E96E9C0EE0}">
      <dsp:nvSpPr>
        <dsp:cNvPr id="0" name=""/>
        <dsp:cNvSpPr/>
      </dsp:nvSpPr>
      <dsp:spPr>
        <a:xfrm>
          <a:off x="617826" y="535425"/>
          <a:ext cx="1761427" cy="1761389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2100" b="1" kern="1200" dirty="0" smtClean="0"/>
            <a:t>Σωστές ενέργειες</a:t>
          </a:r>
          <a:endParaRPr lang="el-GR" sz="2100" b="1" kern="1200" dirty="0"/>
        </a:p>
      </dsp:txBody>
      <dsp:txXfrm>
        <a:off x="875781" y="793374"/>
        <a:ext cx="1245517" cy="1245491"/>
      </dsp:txXfrm>
    </dsp:sp>
    <dsp:sp modelId="{7DA7B531-3BAF-4548-9796-063E28C000A5}">
      <dsp:nvSpPr>
        <dsp:cNvPr id="0" name=""/>
        <dsp:cNvSpPr/>
      </dsp:nvSpPr>
      <dsp:spPr>
        <a:xfrm>
          <a:off x="1622859" y="455175"/>
          <a:ext cx="195896" cy="195892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9F132E1-9E48-4E1A-8B3D-C2E162FE8E9D}">
      <dsp:nvSpPr>
        <dsp:cNvPr id="0" name=""/>
        <dsp:cNvSpPr/>
      </dsp:nvSpPr>
      <dsp:spPr>
        <a:xfrm>
          <a:off x="1158997" y="2165945"/>
          <a:ext cx="141844" cy="141981"/>
        </a:xfrm>
        <a:prstGeom prst="ellipse">
          <a:avLst/>
        </a:prstGeom>
        <a:solidFill>
          <a:schemeClr val="accent4">
            <a:hueOff val="-372064"/>
            <a:satOff val="2242"/>
            <a:lumOff val="18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CD6DAAD-48D1-45A6-9CD4-AF37B52398FC}">
      <dsp:nvSpPr>
        <dsp:cNvPr id="0" name=""/>
        <dsp:cNvSpPr/>
      </dsp:nvSpPr>
      <dsp:spPr>
        <a:xfrm>
          <a:off x="2492598" y="1250269"/>
          <a:ext cx="141844" cy="141981"/>
        </a:xfrm>
        <a:prstGeom prst="ellipse">
          <a:avLst/>
        </a:prstGeom>
        <a:solidFill>
          <a:schemeClr val="accent4">
            <a:hueOff val="-744128"/>
            <a:satOff val="4483"/>
            <a:lumOff val="359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B40574A-9723-4450-BD88-30391CC469D8}">
      <dsp:nvSpPr>
        <dsp:cNvPr id="0" name=""/>
        <dsp:cNvSpPr/>
      </dsp:nvSpPr>
      <dsp:spPr>
        <a:xfrm>
          <a:off x="1813841" y="2316980"/>
          <a:ext cx="195896" cy="195892"/>
        </a:xfrm>
        <a:prstGeom prst="ellipse">
          <a:avLst/>
        </a:prstGeom>
        <a:solidFill>
          <a:schemeClr val="accent4">
            <a:hueOff val="-1116192"/>
            <a:satOff val="6725"/>
            <a:lumOff val="539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AEBD74D-8ED6-4608-86AA-FEE7DA967F19}">
      <dsp:nvSpPr>
        <dsp:cNvPr id="0" name=""/>
        <dsp:cNvSpPr/>
      </dsp:nvSpPr>
      <dsp:spPr>
        <a:xfrm>
          <a:off x="1199290" y="733581"/>
          <a:ext cx="141844" cy="141981"/>
        </a:xfrm>
        <a:prstGeom prst="ellipse">
          <a:avLst/>
        </a:prstGeom>
        <a:solidFill>
          <a:schemeClr val="accent4">
            <a:hueOff val="-1488257"/>
            <a:satOff val="8966"/>
            <a:lumOff val="719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59B67F8-116B-453E-AF75-2CCFE46444AA}">
      <dsp:nvSpPr>
        <dsp:cNvPr id="0" name=""/>
        <dsp:cNvSpPr/>
      </dsp:nvSpPr>
      <dsp:spPr>
        <a:xfrm flipH="1" flipV="1">
          <a:off x="528649" y="1560769"/>
          <a:ext cx="269161" cy="303338"/>
        </a:xfrm>
        <a:prstGeom prst="ellipse">
          <a:avLst/>
        </a:prstGeom>
        <a:solidFill>
          <a:schemeClr val="accent4">
            <a:hueOff val="-1860321"/>
            <a:satOff val="11208"/>
            <a:lumOff val="89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E3F15C6-D056-453A-AB37-F0326DBBC956}">
      <dsp:nvSpPr>
        <dsp:cNvPr id="0" name=""/>
        <dsp:cNvSpPr/>
      </dsp:nvSpPr>
      <dsp:spPr>
        <a:xfrm>
          <a:off x="67482" y="853339"/>
          <a:ext cx="716102" cy="715873"/>
        </a:xfrm>
        <a:prstGeom prst="ellipse">
          <a:avLst/>
        </a:prstGeom>
        <a:solidFill>
          <a:schemeClr val="accent4">
            <a:hueOff val="-2232385"/>
            <a:satOff val="13449"/>
            <a:lumOff val="107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2100" kern="1200" dirty="0" smtClean="0"/>
            <a:t>-</a:t>
          </a:r>
          <a:endParaRPr lang="el-GR" sz="2100" kern="1200" dirty="0"/>
        </a:p>
      </dsp:txBody>
      <dsp:txXfrm>
        <a:off x="172353" y="958176"/>
        <a:ext cx="506360" cy="506199"/>
      </dsp:txXfrm>
    </dsp:sp>
    <dsp:sp modelId="{9CBCEC77-50C3-469A-97E6-5E0A7F2DAFC8}">
      <dsp:nvSpPr>
        <dsp:cNvPr id="0" name=""/>
        <dsp:cNvSpPr/>
      </dsp:nvSpPr>
      <dsp:spPr>
        <a:xfrm>
          <a:off x="1424669" y="739754"/>
          <a:ext cx="195896" cy="195892"/>
        </a:xfrm>
        <a:prstGeom prst="ellipse">
          <a:avLst/>
        </a:prstGeom>
        <a:solidFill>
          <a:schemeClr val="accent4">
            <a:hueOff val="-2604449"/>
            <a:satOff val="15691"/>
            <a:lumOff val="125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2DC9554-668D-49E7-9614-561EF7987306}">
      <dsp:nvSpPr>
        <dsp:cNvPr id="0" name=""/>
        <dsp:cNvSpPr/>
      </dsp:nvSpPr>
      <dsp:spPr>
        <a:xfrm>
          <a:off x="134637" y="1779098"/>
          <a:ext cx="354120" cy="354129"/>
        </a:xfrm>
        <a:prstGeom prst="ellipse">
          <a:avLst/>
        </a:prstGeom>
        <a:solidFill>
          <a:schemeClr val="accent4">
            <a:hueOff val="-2976513"/>
            <a:satOff val="17933"/>
            <a:lumOff val="1437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068BAD8-17C9-4A78-BFA4-6FB9AAC30E61}">
      <dsp:nvSpPr>
        <dsp:cNvPr id="0" name=""/>
        <dsp:cNvSpPr/>
      </dsp:nvSpPr>
      <dsp:spPr>
        <a:xfrm>
          <a:off x="2559753" y="516494"/>
          <a:ext cx="716102" cy="715873"/>
        </a:xfrm>
        <a:prstGeom prst="ellipse">
          <a:avLst/>
        </a:prstGeom>
        <a:solidFill>
          <a:schemeClr val="accent4">
            <a:hueOff val="-3348577"/>
            <a:satOff val="20174"/>
            <a:lumOff val="1617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3200" kern="1200" dirty="0" smtClean="0"/>
            <a:t>+</a:t>
          </a:r>
          <a:endParaRPr lang="el-GR" sz="2100" kern="1200" dirty="0"/>
        </a:p>
      </dsp:txBody>
      <dsp:txXfrm>
        <a:off x="2664624" y="621331"/>
        <a:ext cx="506360" cy="506199"/>
      </dsp:txXfrm>
    </dsp:sp>
    <dsp:sp modelId="{1A27D2CB-EC08-4771-90B0-F65FF2FF3A0E}">
      <dsp:nvSpPr>
        <dsp:cNvPr id="0" name=""/>
        <dsp:cNvSpPr/>
      </dsp:nvSpPr>
      <dsp:spPr>
        <a:xfrm>
          <a:off x="2240357" y="1010753"/>
          <a:ext cx="195896" cy="195892"/>
        </a:xfrm>
        <a:prstGeom prst="ellipse">
          <a:avLst/>
        </a:prstGeom>
        <a:solidFill>
          <a:schemeClr val="accent4">
            <a:hueOff val="-3720641"/>
            <a:satOff val="22416"/>
            <a:lumOff val="1797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4F4667A-6E87-485B-9072-1144E8C1FD08}">
      <dsp:nvSpPr>
        <dsp:cNvPr id="0" name=""/>
        <dsp:cNvSpPr/>
      </dsp:nvSpPr>
      <dsp:spPr>
        <a:xfrm>
          <a:off x="0" y="2200515"/>
          <a:ext cx="141844" cy="141981"/>
        </a:xfrm>
        <a:prstGeom prst="ellipse">
          <a:avLst/>
        </a:prstGeom>
        <a:solidFill>
          <a:schemeClr val="accent4">
            <a:hueOff val="-4092706"/>
            <a:satOff val="24657"/>
            <a:lumOff val="197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BDC1D9B-8E53-48EC-B947-24F67265BA4F}">
      <dsp:nvSpPr>
        <dsp:cNvPr id="0" name=""/>
        <dsp:cNvSpPr/>
      </dsp:nvSpPr>
      <dsp:spPr>
        <a:xfrm>
          <a:off x="1414514" y="1998449"/>
          <a:ext cx="141844" cy="141981"/>
        </a:xfrm>
        <a:prstGeom prst="ellipse">
          <a:avLst/>
        </a:prstGeom>
        <a:solidFill>
          <a:schemeClr val="accent4">
            <a:hueOff val="-4464770"/>
            <a:satOff val="26899"/>
            <a:lumOff val="215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1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1EF7445-E492-4B66-844A-70E96E9C0EE0}">
      <dsp:nvSpPr>
        <dsp:cNvPr id="0" name=""/>
        <dsp:cNvSpPr/>
      </dsp:nvSpPr>
      <dsp:spPr>
        <a:xfrm>
          <a:off x="617826" y="535425"/>
          <a:ext cx="1761427" cy="1761389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2800" b="1" kern="1200" dirty="0" smtClean="0"/>
            <a:t>Λάθη</a:t>
          </a:r>
          <a:endParaRPr lang="el-GR" sz="3400" b="1" kern="1200" dirty="0"/>
        </a:p>
      </dsp:txBody>
      <dsp:txXfrm>
        <a:off x="875781" y="793374"/>
        <a:ext cx="1245517" cy="1245491"/>
      </dsp:txXfrm>
    </dsp:sp>
    <dsp:sp modelId="{7DA7B531-3BAF-4548-9796-063E28C000A5}">
      <dsp:nvSpPr>
        <dsp:cNvPr id="0" name=""/>
        <dsp:cNvSpPr/>
      </dsp:nvSpPr>
      <dsp:spPr>
        <a:xfrm>
          <a:off x="1622859" y="455175"/>
          <a:ext cx="195896" cy="195892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9F132E1-9E48-4E1A-8B3D-C2E162FE8E9D}">
      <dsp:nvSpPr>
        <dsp:cNvPr id="0" name=""/>
        <dsp:cNvSpPr/>
      </dsp:nvSpPr>
      <dsp:spPr>
        <a:xfrm>
          <a:off x="1158997" y="2165945"/>
          <a:ext cx="141844" cy="141981"/>
        </a:xfrm>
        <a:prstGeom prst="ellipse">
          <a:avLst/>
        </a:prstGeom>
        <a:solidFill>
          <a:schemeClr val="accent4">
            <a:hueOff val="-372064"/>
            <a:satOff val="2242"/>
            <a:lumOff val="18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CD6DAAD-48D1-45A6-9CD4-AF37B52398FC}">
      <dsp:nvSpPr>
        <dsp:cNvPr id="0" name=""/>
        <dsp:cNvSpPr/>
      </dsp:nvSpPr>
      <dsp:spPr>
        <a:xfrm>
          <a:off x="2492598" y="1250269"/>
          <a:ext cx="141844" cy="141981"/>
        </a:xfrm>
        <a:prstGeom prst="ellipse">
          <a:avLst/>
        </a:prstGeom>
        <a:solidFill>
          <a:schemeClr val="accent4">
            <a:hueOff val="-744128"/>
            <a:satOff val="4483"/>
            <a:lumOff val="359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B40574A-9723-4450-BD88-30391CC469D8}">
      <dsp:nvSpPr>
        <dsp:cNvPr id="0" name=""/>
        <dsp:cNvSpPr/>
      </dsp:nvSpPr>
      <dsp:spPr>
        <a:xfrm>
          <a:off x="1813841" y="2316980"/>
          <a:ext cx="195896" cy="195892"/>
        </a:xfrm>
        <a:prstGeom prst="ellipse">
          <a:avLst/>
        </a:prstGeom>
        <a:solidFill>
          <a:schemeClr val="accent4">
            <a:hueOff val="-1116192"/>
            <a:satOff val="6725"/>
            <a:lumOff val="539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AEBD74D-8ED6-4608-86AA-FEE7DA967F19}">
      <dsp:nvSpPr>
        <dsp:cNvPr id="0" name=""/>
        <dsp:cNvSpPr/>
      </dsp:nvSpPr>
      <dsp:spPr>
        <a:xfrm>
          <a:off x="1199290" y="733581"/>
          <a:ext cx="141844" cy="141981"/>
        </a:xfrm>
        <a:prstGeom prst="ellipse">
          <a:avLst/>
        </a:prstGeom>
        <a:solidFill>
          <a:schemeClr val="accent4">
            <a:hueOff val="-1488257"/>
            <a:satOff val="8966"/>
            <a:lumOff val="719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59B67F8-116B-453E-AF75-2CCFE46444AA}">
      <dsp:nvSpPr>
        <dsp:cNvPr id="0" name=""/>
        <dsp:cNvSpPr/>
      </dsp:nvSpPr>
      <dsp:spPr>
        <a:xfrm flipH="1" flipV="1">
          <a:off x="528649" y="1560769"/>
          <a:ext cx="269161" cy="303338"/>
        </a:xfrm>
        <a:prstGeom prst="ellipse">
          <a:avLst/>
        </a:prstGeom>
        <a:solidFill>
          <a:schemeClr val="accent4">
            <a:hueOff val="-1860321"/>
            <a:satOff val="11208"/>
            <a:lumOff val="89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E3F15C6-D056-453A-AB37-F0326DBBC956}">
      <dsp:nvSpPr>
        <dsp:cNvPr id="0" name=""/>
        <dsp:cNvSpPr/>
      </dsp:nvSpPr>
      <dsp:spPr>
        <a:xfrm>
          <a:off x="67482" y="853339"/>
          <a:ext cx="716102" cy="715873"/>
        </a:xfrm>
        <a:prstGeom prst="ellipse">
          <a:avLst/>
        </a:prstGeom>
        <a:solidFill>
          <a:schemeClr val="accent4">
            <a:hueOff val="-2232385"/>
            <a:satOff val="13449"/>
            <a:lumOff val="107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2100" kern="1200" dirty="0" smtClean="0"/>
            <a:t>-</a:t>
          </a:r>
          <a:endParaRPr lang="el-GR" sz="2100" kern="1200" dirty="0"/>
        </a:p>
      </dsp:txBody>
      <dsp:txXfrm>
        <a:off x="172353" y="958176"/>
        <a:ext cx="506360" cy="506199"/>
      </dsp:txXfrm>
    </dsp:sp>
    <dsp:sp modelId="{9CBCEC77-50C3-469A-97E6-5E0A7F2DAFC8}">
      <dsp:nvSpPr>
        <dsp:cNvPr id="0" name=""/>
        <dsp:cNvSpPr/>
      </dsp:nvSpPr>
      <dsp:spPr>
        <a:xfrm>
          <a:off x="1424669" y="739754"/>
          <a:ext cx="195896" cy="195892"/>
        </a:xfrm>
        <a:prstGeom prst="ellipse">
          <a:avLst/>
        </a:prstGeom>
        <a:solidFill>
          <a:schemeClr val="accent4">
            <a:hueOff val="-2604449"/>
            <a:satOff val="15691"/>
            <a:lumOff val="125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2DC9554-668D-49E7-9614-561EF7987306}">
      <dsp:nvSpPr>
        <dsp:cNvPr id="0" name=""/>
        <dsp:cNvSpPr/>
      </dsp:nvSpPr>
      <dsp:spPr>
        <a:xfrm>
          <a:off x="134637" y="1779098"/>
          <a:ext cx="354120" cy="354129"/>
        </a:xfrm>
        <a:prstGeom prst="ellipse">
          <a:avLst/>
        </a:prstGeom>
        <a:solidFill>
          <a:schemeClr val="accent4">
            <a:hueOff val="-2976513"/>
            <a:satOff val="17933"/>
            <a:lumOff val="1437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068BAD8-17C9-4A78-BFA4-6FB9AAC30E61}">
      <dsp:nvSpPr>
        <dsp:cNvPr id="0" name=""/>
        <dsp:cNvSpPr/>
      </dsp:nvSpPr>
      <dsp:spPr>
        <a:xfrm>
          <a:off x="2559753" y="516494"/>
          <a:ext cx="716102" cy="715873"/>
        </a:xfrm>
        <a:prstGeom prst="ellipse">
          <a:avLst/>
        </a:prstGeom>
        <a:solidFill>
          <a:schemeClr val="accent4">
            <a:hueOff val="-3348577"/>
            <a:satOff val="20174"/>
            <a:lumOff val="1617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3200" kern="1200" dirty="0" smtClean="0"/>
            <a:t>+</a:t>
          </a:r>
          <a:endParaRPr lang="el-GR" sz="2100" kern="1200" dirty="0"/>
        </a:p>
      </dsp:txBody>
      <dsp:txXfrm>
        <a:off x="2664624" y="621331"/>
        <a:ext cx="506360" cy="506199"/>
      </dsp:txXfrm>
    </dsp:sp>
    <dsp:sp modelId="{1A27D2CB-EC08-4771-90B0-F65FF2FF3A0E}">
      <dsp:nvSpPr>
        <dsp:cNvPr id="0" name=""/>
        <dsp:cNvSpPr/>
      </dsp:nvSpPr>
      <dsp:spPr>
        <a:xfrm>
          <a:off x="2240357" y="1010753"/>
          <a:ext cx="195896" cy="195892"/>
        </a:xfrm>
        <a:prstGeom prst="ellipse">
          <a:avLst/>
        </a:prstGeom>
        <a:solidFill>
          <a:schemeClr val="accent4">
            <a:hueOff val="-3720641"/>
            <a:satOff val="22416"/>
            <a:lumOff val="1797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4F4667A-6E87-485B-9072-1144E8C1FD08}">
      <dsp:nvSpPr>
        <dsp:cNvPr id="0" name=""/>
        <dsp:cNvSpPr/>
      </dsp:nvSpPr>
      <dsp:spPr>
        <a:xfrm>
          <a:off x="0" y="2200515"/>
          <a:ext cx="141844" cy="141981"/>
        </a:xfrm>
        <a:prstGeom prst="ellipse">
          <a:avLst/>
        </a:prstGeom>
        <a:solidFill>
          <a:schemeClr val="accent4">
            <a:hueOff val="-4092706"/>
            <a:satOff val="24657"/>
            <a:lumOff val="197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BDC1D9B-8E53-48EC-B947-24F67265BA4F}">
      <dsp:nvSpPr>
        <dsp:cNvPr id="0" name=""/>
        <dsp:cNvSpPr/>
      </dsp:nvSpPr>
      <dsp:spPr>
        <a:xfrm>
          <a:off x="1414514" y="1998449"/>
          <a:ext cx="141844" cy="141981"/>
        </a:xfrm>
        <a:prstGeom prst="ellipse">
          <a:avLst/>
        </a:prstGeom>
        <a:solidFill>
          <a:schemeClr val="accent4">
            <a:hueOff val="-4464770"/>
            <a:satOff val="26899"/>
            <a:lumOff val="215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1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1EF7445-E492-4B66-844A-70E96E9C0EE0}">
      <dsp:nvSpPr>
        <dsp:cNvPr id="0" name=""/>
        <dsp:cNvSpPr/>
      </dsp:nvSpPr>
      <dsp:spPr>
        <a:xfrm>
          <a:off x="617826" y="535425"/>
          <a:ext cx="1761427" cy="1761389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400" b="1" kern="1200" dirty="0" smtClean="0"/>
            <a:t>Ανεπιθύμητες συμπεριφορές</a:t>
          </a:r>
          <a:endParaRPr lang="el-GR" sz="1400" b="1" kern="1200" dirty="0"/>
        </a:p>
      </dsp:txBody>
      <dsp:txXfrm>
        <a:off x="875781" y="793374"/>
        <a:ext cx="1245517" cy="1245491"/>
      </dsp:txXfrm>
    </dsp:sp>
    <dsp:sp modelId="{7DA7B531-3BAF-4548-9796-063E28C000A5}">
      <dsp:nvSpPr>
        <dsp:cNvPr id="0" name=""/>
        <dsp:cNvSpPr/>
      </dsp:nvSpPr>
      <dsp:spPr>
        <a:xfrm>
          <a:off x="1622859" y="455175"/>
          <a:ext cx="195896" cy="195892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9F132E1-9E48-4E1A-8B3D-C2E162FE8E9D}">
      <dsp:nvSpPr>
        <dsp:cNvPr id="0" name=""/>
        <dsp:cNvSpPr/>
      </dsp:nvSpPr>
      <dsp:spPr>
        <a:xfrm>
          <a:off x="1158997" y="2165945"/>
          <a:ext cx="141844" cy="141981"/>
        </a:xfrm>
        <a:prstGeom prst="ellipse">
          <a:avLst/>
        </a:prstGeom>
        <a:solidFill>
          <a:schemeClr val="accent4">
            <a:hueOff val="-372064"/>
            <a:satOff val="2242"/>
            <a:lumOff val="18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CD6DAAD-48D1-45A6-9CD4-AF37B52398FC}">
      <dsp:nvSpPr>
        <dsp:cNvPr id="0" name=""/>
        <dsp:cNvSpPr/>
      </dsp:nvSpPr>
      <dsp:spPr>
        <a:xfrm>
          <a:off x="2492598" y="1250269"/>
          <a:ext cx="141844" cy="141981"/>
        </a:xfrm>
        <a:prstGeom prst="ellipse">
          <a:avLst/>
        </a:prstGeom>
        <a:solidFill>
          <a:schemeClr val="accent4">
            <a:hueOff val="-744128"/>
            <a:satOff val="4483"/>
            <a:lumOff val="359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B40574A-9723-4450-BD88-30391CC469D8}">
      <dsp:nvSpPr>
        <dsp:cNvPr id="0" name=""/>
        <dsp:cNvSpPr/>
      </dsp:nvSpPr>
      <dsp:spPr>
        <a:xfrm>
          <a:off x="1813841" y="2316980"/>
          <a:ext cx="195896" cy="195892"/>
        </a:xfrm>
        <a:prstGeom prst="ellipse">
          <a:avLst/>
        </a:prstGeom>
        <a:solidFill>
          <a:schemeClr val="accent4">
            <a:hueOff val="-1116192"/>
            <a:satOff val="6725"/>
            <a:lumOff val="539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AEBD74D-8ED6-4608-86AA-FEE7DA967F19}">
      <dsp:nvSpPr>
        <dsp:cNvPr id="0" name=""/>
        <dsp:cNvSpPr/>
      </dsp:nvSpPr>
      <dsp:spPr>
        <a:xfrm>
          <a:off x="1199290" y="733581"/>
          <a:ext cx="141844" cy="141981"/>
        </a:xfrm>
        <a:prstGeom prst="ellipse">
          <a:avLst/>
        </a:prstGeom>
        <a:solidFill>
          <a:schemeClr val="accent4">
            <a:hueOff val="-1488257"/>
            <a:satOff val="8966"/>
            <a:lumOff val="719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59B67F8-116B-453E-AF75-2CCFE46444AA}">
      <dsp:nvSpPr>
        <dsp:cNvPr id="0" name=""/>
        <dsp:cNvSpPr/>
      </dsp:nvSpPr>
      <dsp:spPr>
        <a:xfrm flipH="1" flipV="1">
          <a:off x="528649" y="1560769"/>
          <a:ext cx="269161" cy="303338"/>
        </a:xfrm>
        <a:prstGeom prst="ellipse">
          <a:avLst/>
        </a:prstGeom>
        <a:solidFill>
          <a:schemeClr val="accent4">
            <a:hueOff val="-1860321"/>
            <a:satOff val="11208"/>
            <a:lumOff val="89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E3F15C6-D056-453A-AB37-F0326DBBC956}">
      <dsp:nvSpPr>
        <dsp:cNvPr id="0" name=""/>
        <dsp:cNvSpPr/>
      </dsp:nvSpPr>
      <dsp:spPr>
        <a:xfrm>
          <a:off x="67482" y="853339"/>
          <a:ext cx="716102" cy="715873"/>
        </a:xfrm>
        <a:prstGeom prst="ellipse">
          <a:avLst/>
        </a:prstGeom>
        <a:solidFill>
          <a:schemeClr val="accent4">
            <a:hueOff val="-2232385"/>
            <a:satOff val="13449"/>
            <a:lumOff val="107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2100" kern="1200" dirty="0" smtClean="0"/>
            <a:t>-</a:t>
          </a:r>
          <a:endParaRPr lang="el-GR" sz="2100" kern="1200" dirty="0"/>
        </a:p>
      </dsp:txBody>
      <dsp:txXfrm>
        <a:off x="172353" y="958176"/>
        <a:ext cx="506360" cy="506199"/>
      </dsp:txXfrm>
    </dsp:sp>
    <dsp:sp modelId="{9CBCEC77-50C3-469A-97E6-5E0A7F2DAFC8}">
      <dsp:nvSpPr>
        <dsp:cNvPr id="0" name=""/>
        <dsp:cNvSpPr/>
      </dsp:nvSpPr>
      <dsp:spPr>
        <a:xfrm>
          <a:off x="1424669" y="739754"/>
          <a:ext cx="195896" cy="195892"/>
        </a:xfrm>
        <a:prstGeom prst="ellipse">
          <a:avLst/>
        </a:prstGeom>
        <a:solidFill>
          <a:schemeClr val="accent4">
            <a:hueOff val="-2604449"/>
            <a:satOff val="15691"/>
            <a:lumOff val="125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2DC9554-668D-49E7-9614-561EF7987306}">
      <dsp:nvSpPr>
        <dsp:cNvPr id="0" name=""/>
        <dsp:cNvSpPr/>
      </dsp:nvSpPr>
      <dsp:spPr>
        <a:xfrm>
          <a:off x="134637" y="1779098"/>
          <a:ext cx="354120" cy="354129"/>
        </a:xfrm>
        <a:prstGeom prst="ellipse">
          <a:avLst/>
        </a:prstGeom>
        <a:solidFill>
          <a:schemeClr val="accent4">
            <a:hueOff val="-2976513"/>
            <a:satOff val="17933"/>
            <a:lumOff val="1437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068BAD8-17C9-4A78-BFA4-6FB9AAC30E61}">
      <dsp:nvSpPr>
        <dsp:cNvPr id="0" name=""/>
        <dsp:cNvSpPr/>
      </dsp:nvSpPr>
      <dsp:spPr>
        <a:xfrm>
          <a:off x="2559753" y="516494"/>
          <a:ext cx="716102" cy="715873"/>
        </a:xfrm>
        <a:prstGeom prst="ellipse">
          <a:avLst/>
        </a:prstGeom>
        <a:solidFill>
          <a:schemeClr val="accent4">
            <a:hueOff val="-3348577"/>
            <a:satOff val="20174"/>
            <a:lumOff val="1617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3200" kern="1200" dirty="0" smtClean="0"/>
            <a:t>+</a:t>
          </a:r>
          <a:endParaRPr lang="el-GR" sz="2100" kern="1200" dirty="0"/>
        </a:p>
      </dsp:txBody>
      <dsp:txXfrm>
        <a:off x="2664624" y="621331"/>
        <a:ext cx="506360" cy="506199"/>
      </dsp:txXfrm>
    </dsp:sp>
    <dsp:sp modelId="{1A27D2CB-EC08-4771-90B0-F65FF2FF3A0E}">
      <dsp:nvSpPr>
        <dsp:cNvPr id="0" name=""/>
        <dsp:cNvSpPr/>
      </dsp:nvSpPr>
      <dsp:spPr>
        <a:xfrm>
          <a:off x="2240357" y="1010753"/>
          <a:ext cx="195896" cy="195892"/>
        </a:xfrm>
        <a:prstGeom prst="ellipse">
          <a:avLst/>
        </a:prstGeom>
        <a:solidFill>
          <a:schemeClr val="accent4">
            <a:hueOff val="-3720641"/>
            <a:satOff val="22416"/>
            <a:lumOff val="1797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4F4667A-6E87-485B-9072-1144E8C1FD08}">
      <dsp:nvSpPr>
        <dsp:cNvPr id="0" name=""/>
        <dsp:cNvSpPr/>
      </dsp:nvSpPr>
      <dsp:spPr>
        <a:xfrm>
          <a:off x="0" y="2200515"/>
          <a:ext cx="141844" cy="141981"/>
        </a:xfrm>
        <a:prstGeom prst="ellipse">
          <a:avLst/>
        </a:prstGeom>
        <a:solidFill>
          <a:schemeClr val="accent4">
            <a:hueOff val="-4092706"/>
            <a:satOff val="24657"/>
            <a:lumOff val="197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BDC1D9B-8E53-48EC-B947-24F67265BA4F}">
      <dsp:nvSpPr>
        <dsp:cNvPr id="0" name=""/>
        <dsp:cNvSpPr/>
      </dsp:nvSpPr>
      <dsp:spPr>
        <a:xfrm>
          <a:off x="1414514" y="1998449"/>
          <a:ext cx="141844" cy="141981"/>
        </a:xfrm>
        <a:prstGeom prst="ellipse">
          <a:avLst/>
        </a:prstGeom>
        <a:solidFill>
          <a:schemeClr val="accent4">
            <a:hueOff val="-4464770"/>
            <a:satOff val="26899"/>
            <a:lumOff val="215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1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1EF7445-E492-4B66-844A-70E96E9C0EE0}">
      <dsp:nvSpPr>
        <dsp:cNvPr id="0" name=""/>
        <dsp:cNvSpPr/>
      </dsp:nvSpPr>
      <dsp:spPr>
        <a:xfrm>
          <a:off x="563503" y="366803"/>
          <a:ext cx="1606552" cy="1606518"/>
        </a:xfrm>
        <a:prstGeom prst="ellips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38150" tIns="438150" rIns="438150" bIns="438150" numCol="1" spcCol="1270" anchor="ctr" anchorCtr="0">
          <a:noAutofit/>
        </a:bodyPr>
        <a:lstStyle/>
        <a:p>
          <a:pPr lvl="0" algn="ctr" defTabSz="5111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1500" b="1" kern="1200" dirty="0" smtClean="0"/>
            <a:t>+</a:t>
          </a:r>
          <a:endParaRPr lang="el-GR" sz="1400" b="1" kern="1200" dirty="0"/>
        </a:p>
      </dsp:txBody>
      <dsp:txXfrm>
        <a:off x="798777" y="602072"/>
        <a:ext cx="1136004" cy="1135980"/>
      </dsp:txXfrm>
    </dsp:sp>
    <dsp:sp modelId="{7DA7B531-3BAF-4548-9796-063E28C000A5}">
      <dsp:nvSpPr>
        <dsp:cNvPr id="0" name=""/>
        <dsp:cNvSpPr/>
      </dsp:nvSpPr>
      <dsp:spPr>
        <a:xfrm>
          <a:off x="1480168" y="293609"/>
          <a:ext cx="178671" cy="178668"/>
        </a:xfrm>
        <a:prstGeom prst="ellips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9F132E1-9E48-4E1A-8B3D-C2E162FE8E9D}">
      <dsp:nvSpPr>
        <dsp:cNvPr id="0" name=""/>
        <dsp:cNvSpPr/>
      </dsp:nvSpPr>
      <dsp:spPr>
        <a:xfrm>
          <a:off x="1057092" y="1853959"/>
          <a:ext cx="129372" cy="129497"/>
        </a:xfrm>
        <a:prstGeom prst="ellipse">
          <a:avLst/>
        </a:prstGeom>
        <a:solidFill>
          <a:schemeClr val="accent4">
            <a:hueOff val="-372064"/>
            <a:satOff val="2242"/>
            <a:lumOff val="18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CD6DAAD-48D1-45A6-9CD4-AF37B52398FC}">
      <dsp:nvSpPr>
        <dsp:cNvPr id="0" name=""/>
        <dsp:cNvSpPr/>
      </dsp:nvSpPr>
      <dsp:spPr>
        <a:xfrm>
          <a:off x="2273435" y="1018794"/>
          <a:ext cx="129372" cy="129497"/>
        </a:xfrm>
        <a:prstGeom prst="ellipse">
          <a:avLst/>
        </a:prstGeom>
        <a:solidFill>
          <a:schemeClr val="accent4">
            <a:hueOff val="-744128"/>
            <a:satOff val="4483"/>
            <a:lumOff val="359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B40574A-9723-4450-BD88-30391CC469D8}">
      <dsp:nvSpPr>
        <dsp:cNvPr id="0" name=""/>
        <dsp:cNvSpPr/>
      </dsp:nvSpPr>
      <dsp:spPr>
        <a:xfrm>
          <a:off x="1654358" y="1991714"/>
          <a:ext cx="178671" cy="178668"/>
        </a:xfrm>
        <a:prstGeom prst="ellipse">
          <a:avLst/>
        </a:prstGeom>
        <a:solidFill>
          <a:schemeClr val="accent4">
            <a:hueOff val="-1116192"/>
            <a:satOff val="6725"/>
            <a:lumOff val="539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AEBD74D-8ED6-4608-86AA-FEE7DA967F19}">
      <dsp:nvSpPr>
        <dsp:cNvPr id="0" name=""/>
        <dsp:cNvSpPr/>
      </dsp:nvSpPr>
      <dsp:spPr>
        <a:xfrm>
          <a:off x="1093842" y="547537"/>
          <a:ext cx="129372" cy="129497"/>
        </a:xfrm>
        <a:prstGeom prst="ellipse">
          <a:avLst/>
        </a:prstGeom>
        <a:solidFill>
          <a:schemeClr val="accent4">
            <a:hueOff val="-1488257"/>
            <a:satOff val="8966"/>
            <a:lumOff val="719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59B67F8-116B-453E-AF75-2CCFE46444AA}">
      <dsp:nvSpPr>
        <dsp:cNvPr id="0" name=""/>
        <dsp:cNvSpPr/>
      </dsp:nvSpPr>
      <dsp:spPr>
        <a:xfrm flipH="1" flipV="1">
          <a:off x="482167" y="1301993"/>
          <a:ext cx="245495" cy="276667"/>
        </a:xfrm>
        <a:prstGeom prst="ellipse">
          <a:avLst/>
        </a:prstGeom>
        <a:solidFill>
          <a:schemeClr val="accent4">
            <a:hueOff val="-1860321"/>
            <a:satOff val="11208"/>
            <a:lumOff val="89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E3F15C6-D056-453A-AB37-F0326DBBC956}">
      <dsp:nvSpPr>
        <dsp:cNvPr id="0" name=""/>
        <dsp:cNvSpPr/>
      </dsp:nvSpPr>
      <dsp:spPr>
        <a:xfrm>
          <a:off x="61549" y="656765"/>
          <a:ext cx="653138" cy="652929"/>
        </a:xfrm>
        <a:prstGeom prst="ellipse">
          <a:avLst/>
        </a:prstGeom>
        <a:solidFill>
          <a:schemeClr val="accent4">
            <a:hueOff val="-2232385"/>
            <a:satOff val="13449"/>
            <a:lumOff val="107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2100" kern="1200" dirty="0" smtClean="0"/>
            <a:t>+</a:t>
          </a:r>
          <a:endParaRPr lang="el-GR" sz="2100" kern="1200" dirty="0"/>
        </a:p>
      </dsp:txBody>
      <dsp:txXfrm>
        <a:off x="157199" y="752384"/>
        <a:ext cx="461838" cy="461691"/>
      </dsp:txXfrm>
    </dsp:sp>
    <dsp:sp modelId="{9CBCEC77-50C3-469A-97E6-5E0A7F2DAFC8}">
      <dsp:nvSpPr>
        <dsp:cNvPr id="0" name=""/>
        <dsp:cNvSpPr/>
      </dsp:nvSpPr>
      <dsp:spPr>
        <a:xfrm>
          <a:off x="1299404" y="553167"/>
          <a:ext cx="178671" cy="178668"/>
        </a:xfrm>
        <a:prstGeom prst="ellipse">
          <a:avLst/>
        </a:prstGeom>
        <a:solidFill>
          <a:schemeClr val="accent4">
            <a:hueOff val="-2604449"/>
            <a:satOff val="15691"/>
            <a:lumOff val="125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2DC9554-668D-49E7-9614-561EF7987306}">
      <dsp:nvSpPr>
        <dsp:cNvPr id="0" name=""/>
        <dsp:cNvSpPr/>
      </dsp:nvSpPr>
      <dsp:spPr>
        <a:xfrm>
          <a:off x="122799" y="1501125"/>
          <a:ext cx="322983" cy="322992"/>
        </a:xfrm>
        <a:prstGeom prst="ellipse">
          <a:avLst/>
        </a:prstGeom>
        <a:solidFill>
          <a:schemeClr val="accent4">
            <a:hueOff val="-2976513"/>
            <a:satOff val="17933"/>
            <a:lumOff val="1437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068BAD8-17C9-4A78-BFA4-6FB9AAC30E61}">
      <dsp:nvSpPr>
        <dsp:cNvPr id="0" name=""/>
        <dsp:cNvSpPr/>
      </dsp:nvSpPr>
      <dsp:spPr>
        <a:xfrm>
          <a:off x="2334685" y="349537"/>
          <a:ext cx="653138" cy="652929"/>
        </a:xfrm>
        <a:prstGeom prst="ellipse">
          <a:avLst/>
        </a:prstGeom>
        <a:solidFill>
          <a:schemeClr val="accent4">
            <a:hueOff val="-3348577"/>
            <a:satOff val="20174"/>
            <a:lumOff val="1617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3200" kern="1200" dirty="0" smtClean="0"/>
            <a:t>+</a:t>
          </a:r>
          <a:endParaRPr lang="el-GR" sz="2100" kern="1200" dirty="0"/>
        </a:p>
      </dsp:txBody>
      <dsp:txXfrm>
        <a:off x="2430335" y="445156"/>
        <a:ext cx="461838" cy="461691"/>
      </dsp:txXfrm>
    </dsp:sp>
    <dsp:sp modelId="{1A27D2CB-EC08-4771-90B0-F65FF2FF3A0E}">
      <dsp:nvSpPr>
        <dsp:cNvPr id="0" name=""/>
        <dsp:cNvSpPr/>
      </dsp:nvSpPr>
      <dsp:spPr>
        <a:xfrm>
          <a:off x="2043372" y="800338"/>
          <a:ext cx="178671" cy="178668"/>
        </a:xfrm>
        <a:prstGeom prst="ellipse">
          <a:avLst/>
        </a:prstGeom>
        <a:solidFill>
          <a:schemeClr val="accent4">
            <a:hueOff val="-3720641"/>
            <a:satOff val="22416"/>
            <a:lumOff val="1797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4F4667A-6E87-485B-9072-1144E8C1FD08}">
      <dsp:nvSpPr>
        <dsp:cNvPr id="0" name=""/>
        <dsp:cNvSpPr/>
      </dsp:nvSpPr>
      <dsp:spPr>
        <a:xfrm>
          <a:off x="0" y="1885489"/>
          <a:ext cx="129372" cy="129497"/>
        </a:xfrm>
        <a:prstGeom prst="ellipse">
          <a:avLst/>
        </a:prstGeom>
        <a:solidFill>
          <a:schemeClr val="accent4">
            <a:hueOff val="-4092706"/>
            <a:satOff val="24657"/>
            <a:lumOff val="197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BDC1D9B-8E53-48EC-B947-24F67265BA4F}">
      <dsp:nvSpPr>
        <dsp:cNvPr id="0" name=""/>
        <dsp:cNvSpPr/>
      </dsp:nvSpPr>
      <dsp:spPr>
        <a:xfrm>
          <a:off x="1290142" y="1701189"/>
          <a:ext cx="129372" cy="129497"/>
        </a:xfrm>
        <a:prstGeom prst="ellipse">
          <a:avLst/>
        </a:prstGeom>
        <a:solidFill>
          <a:schemeClr val="accent4">
            <a:hueOff val="-4464770"/>
            <a:satOff val="26899"/>
            <a:lumOff val="215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A722355-75E8-4FCA-804D-147E05B08A8F}">
      <dsp:nvSpPr>
        <dsp:cNvPr id="0" name=""/>
        <dsp:cNvSpPr/>
      </dsp:nvSpPr>
      <dsp:spPr>
        <a:xfrm>
          <a:off x="5436428" y="3044104"/>
          <a:ext cx="799298" cy="56696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86372"/>
              </a:lnTo>
              <a:lnTo>
                <a:pt x="799298" y="386372"/>
              </a:lnTo>
              <a:lnTo>
                <a:pt x="799298" y="566968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71B0823-AAB0-4947-852E-146F2DF5492A}">
      <dsp:nvSpPr>
        <dsp:cNvPr id="0" name=""/>
        <dsp:cNvSpPr/>
      </dsp:nvSpPr>
      <dsp:spPr>
        <a:xfrm>
          <a:off x="4245090" y="1239228"/>
          <a:ext cx="1191337" cy="56696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86372"/>
              </a:lnTo>
              <a:lnTo>
                <a:pt x="1191337" y="386372"/>
              </a:lnTo>
              <a:lnTo>
                <a:pt x="1191337" y="566968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CF789B3-8FCF-4103-B14E-00F7806F43EF}">
      <dsp:nvSpPr>
        <dsp:cNvPr id="0" name=""/>
        <dsp:cNvSpPr/>
      </dsp:nvSpPr>
      <dsp:spPr>
        <a:xfrm>
          <a:off x="2280518" y="3044104"/>
          <a:ext cx="773234" cy="566968"/>
        </a:xfrm>
        <a:custGeom>
          <a:avLst/>
          <a:gdLst/>
          <a:ahLst/>
          <a:cxnLst/>
          <a:rect l="0" t="0" r="0" b="0"/>
          <a:pathLst>
            <a:path>
              <a:moveTo>
                <a:pt x="773234" y="0"/>
              </a:moveTo>
              <a:lnTo>
                <a:pt x="773234" y="386372"/>
              </a:lnTo>
              <a:lnTo>
                <a:pt x="0" y="386372"/>
              </a:lnTo>
              <a:lnTo>
                <a:pt x="0" y="566968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A9AEC05-71A9-4EB3-A841-AADE4CA6132A}">
      <dsp:nvSpPr>
        <dsp:cNvPr id="0" name=""/>
        <dsp:cNvSpPr/>
      </dsp:nvSpPr>
      <dsp:spPr>
        <a:xfrm>
          <a:off x="3053752" y="1239228"/>
          <a:ext cx="1191337" cy="566968"/>
        </a:xfrm>
        <a:custGeom>
          <a:avLst/>
          <a:gdLst/>
          <a:ahLst/>
          <a:cxnLst/>
          <a:rect l="0" t="0" r="0" b="0"/>
          <a:pathLst>
            <a:path>
              <a:moveTo>
                <a:pt x="1191337" y="0"/>
              </a:moveTo>
              <a:lnTo>
                <a:pt x="1191337" y="386372"/>
              </a:lnTo>
              <a:lnTo>
                <a:pt x="0" y="386372"/>
              </a:lnTo>
              <a:lnTo>
                <a:pt x="0" y="566968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D50DCD4-C94F-4BB3-9054-A2E2CC81F005}">
      <dsp:nvSpPr>
        <dsp:cNvPr id="0" name=""/>
        <dsp:cNvSpPr/>
      </dsp:nvSpPr>
      <dsp:spPr>
        <a:xfrm>
          <a:off x="3270359" y="1319"/>
          <a:ext cx="1949461" cy="123790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531AFF0-6E94-4EDC-868A-F22CC227CDDC}">
      <dsp:nvSpPr>
        <dsp:cNvPr id="0" name=""/>
        <dsp:cNvSpPr/>
      </dsp:nvSpPr>
      <dsp:spPr>
        <a:xfrm>
          <a:off x="3486966" y="207096"/>
          <a:ext cx="1949461" cy="123790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51460" tIns="251460" rIns="251460" bIns="251460" numCol="1" spcCol="1270" anchor="ctr" anchorCtr="0">
          <a:noAutofit/>
        </a:bodyPr>
        <a:lstStyle/>
        <a:p>
          <a:pPr lvl="0" algn="ctr" defTabSz="2933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6600" b="1" kern="1200" dirty="0" smtClean="0"/>
            <a:t>+   -</a:t>
          </a:r>
          <a:endParaRPr lang="el-GR" sz="6000" b="1" kern="1200" dirty="0"/>
        </a:p>
      </dsp:txBody>
      <dsp:txXfrm>
        <a:off x="3523223" y="243353"/>
        <a:ext cx="1876947" cy="1165394"/>
      </dsp:txXfrm>
    </dsp:sp>
    <dsp:sp modelId="{3DB69876-0657-4E22-9B2B-95A9F245E15C}">
      <dsp:nvSpPr>
        <dsp:cNvPr id="0" name=""/>
        <dsp:cNvSpPr/>
      </dsp:nvSpPr>
      <dsp:spPr>
        <a:xfrm>
          <a:off x="2079021" y="1806196"/>
          <a:ext cx="1949461" cy="123790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3F23144-1E6E-4D26-BAFA-38282BAEDBFE}">
      <dsp:nvSpPr>
        <dsp:cNvPr id="0" name=""/>
        <dsp:cNvSpPr/>
      </dsp:nvSpPr>
      <dsp:spPr>
        <a:xfrm>
          <a:off x="2295628" y="2011973"/>
          <a:ext cx="1949461" cy="123790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900" b="1" kern="1200" dirty="0" smtClean="0">
              <a:solidFill>
                <a:schemeClr val="tx1">
                  <a:lumMod val="75000"/>
                  <a:lumOff val="25000"/>
                </a:schemeClr>
              </a:solidFill>
            </a:rPr>
            <a:t>Αποτελεσματική</a:t>
          </a:r>
          <a:endParaRPr lang="el-GR" sz="1900" b="1" kern="1200" dirty="0">
            <a:solidFill>
              <a:schemeClr val="tx1">
                <a:lumMod val="75000"/>
                <a:lumOff val="25000"/>
              </a:schemeClr>
            </a:solidFill>
          </a:endParaRPr>
        </a:p>
      </dsp:txBody>
      <dsp:txXfrm>
        <a:off x="2331885" y="2048230"/>
        <a:ext cx="1876947" cy="1165394"/>
      </dsp:txXfrm>
    </dsp:sp>
    <dsp:sp modelId="{73F37D80-CF08-4605-B844-0F9229F9DD07}">
      <dsp:nvSpPr>
        <dsp:cNvPr id="0" name=""/>
        <dsp:cNvSpPr/>
      </dsp:nvSpPr>
      <dsp:spPr>
        <a:xfrm>
          <a:off x="1305787" y="3611073"/>
          <a:ext cx="1949461" cy="123790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DF2C8D0-00E3-46DA-94E3-15453AE22530}">
      <dsp:nvSpPr>
        <dsp:cNvPr id="0" name=""/>
        <dsp:cNvSpPr/>
      </dsp:nvSpPr>
      <dsp:spPr>
        <a:xfrm>
          <a:off x="1522394" y="3816849"/>
          <a:ext cx="1949461" cy="123790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900" kern="1200" dirty="0" smtClean="0"/>
            <a:t>Ενίσχυση</a:t>
          </a:r>
          <a:endParaRPr lang="el-GR" sz="1900" kern="1200" dirty="0"/>
        </a:p>
      </dsp:txBody>
      <dsp:txXfrm>
        <a:off x="1558651" y="3853106"/>
        <a:ext cx="1876947" cy="1165394"/>
      </dsp:txXfrm>
    </dsp:sp>
    <dsp:sp modelId="{A61274A1-A4AA-4F69-8F19-3036B608B277}">
      <dsp:nvSpPr>
        <dsp:cNvPr id="0" name=""/>
        <dsp:cNvSpPr/>
      </dsp:nvSpPr>
      <dsp:spPr>
        <a:xfrm>
          <a:off x="4461697" y="1806196"/>
          <a:ext cx="1949461" cy="123790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DE91BB9-98D3-4718-8A76-262BFFFEB8C3}">
      <dsp:nvSpPr>
        <dsp:cNvPr id="0" name=""/>
        <dsp:cNvSpPr/>
      </dsp:nvSpPr>
      <dsp:spPr>
        <a:xfrm>
          <a:off x="4678304" y="2011973"/>
          <a:ext cx="1949461" cy="123790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900" b="1" kern="1200" dirty="0" smtClean="0">
              <a:solidFill>
                <a:schemeClr val="tx1">
                  <a:lumMod val="75000"/>
                  <a:lumOff val="25000"/>
                </a:schemeClr>
              </a:solidFill>
            </a:rPr>
            <a:t>Μη αποτελεσματική</a:t>
          </a:r>
          <a:endParaRPr lang="el-GR" sz="1900" b="1" kern="1200" dirty="0">
            <a:solidFill>
              <a:schemeClr val="tx1">
                <a:lumMod val="75000"/>
                <a:lumOff val="25000"/>
              </a:schemeClr>
            </a:solidFill>
          </a:endParaRPr>
        </a:p>
      </dsp:txBody>
      <dsp:txXfrm>
        <a:off x="4714561" y="2048230"/>
        <a:ext cx="1876947" cy="1165394"/>
      </dsp:txXfrm>
    </dsp:sp>
    <dsp:sp modelId="{606260EA-8A57-45B0-9889-1AC3A065F93B}">
      <dsp:nvSpPr>
        <dsp:cNvPr id="0" name=""/>
        <dsp:cNvSpPr/>
      </dsp:nvSpPr>
      <dsp:spPr>
        <a:xfrm>
          <a:off x="5260996" y="3611073"/>
          <a:ext cx="1949461" cy="123790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E4553B2-8563-4469-941E-ACB1D2B0C545}">
      <dsp:nvSpPr>
        <dsp:cNvPr id="0" name=""/>
        <dsp:cNvSpPr/>
      </dsp:nvSpPr>
      <dsp:spPr>
        <a:xfrm>
          <a:off x="5477603" y="3816849"/>
          <a:ext cx="1949461" cy="1237908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900" kern="1200" dirty="0" smtClean="0"/>
            <a:t>Τιμωρία</a:t>
          </a:r>
          <a:endParaRPr lang="el-GR" sz="1900" kern="1200" dirty="0"/>
        </a:p>
      </dsp:txBody>
      <dsp:txXfrm>
        <a:off x="5513860" y="3853106"/>
        <a:ext cx="1876947" cy="1165394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BA5182C-D4CC-4C74-B8C9-A1B49FC6BDFE}">
      <dsp:nvSpPr>
        <dsp:cNvPr id="0" name=""/>
        <dsp:cNvSpPr/>
      </dsp:nvSpPr>
      <dsp:spPr>
        <a:xfrm>
          <a:off x="7721" y="0"/>
          <a:ext cx="2307772" cy="102388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2400" kern="1200" dirty="0" smtClean="0"/>
            <a:t>Συμπεριφορά</a:t>
          </a:r>
          <a:endParaRPr lang="el-GR" sz="2700" kern="1200" dirty="0"/>
        </a:p>
      </dsp:txBody>
      <dsp:txXfrm>
        <a:off x="37710" y="29989"/>
        <a:ext cx="2247794" cy="963910"/>
      </dsp:txXfrm>
    </dsp:sp>
    <dsp:sp modelId="{0DF1E277-66E7-45A2-9BCF-D89D38EDB6F2}">
      <dsp:nvSpPr>
        <dsp:cNvPr id="0" name=""/>
        <dsp:cNvSpPr/>
      </dsp:nvSpPr>
      <dsp:spPr>
        <a:xfrm>
          <a:off x="2546270" y="225780"/>
          <a:ext cx="489247" cy="572327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l-GR" sz="2400" kern="1200"/>
        </a:p>
      </dsp:txBody>
      <dsp:txXfrm>
        <a:off x="2546270" y="340245"/>
        <a:ext cx="342473" cy="343397"/>
      </dsp:txXfrm>
    </dsp:sp>
    <dsp:sp modelId="{BF1A0ABF-3DA2-4AEB-B17D-96F7B3BDECB5}">
      <dsp:nvSpPr>
        <dsp:cNvPr id="0" name=""/>
        <dsp:cNvSpPr/>
      </dsp:nvSpPr>
      <dsp:spPr>
        <a:xfrm>
          <a:off x="3238602" y="0"/>
          <a:ext cx="2307772" cy="102388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2400" kern="1200" dirty="0" smtClean="0"/>
            <a:t>Συνέπειες</a:t>
          </a:r>
          <a:endParaRPr lang="el-GR" sz="2700" kern="1200" dirty="0"/>
        </a:p>
      </dsp:txBody>
      <dsp:txXfrm>
        <a:off x="3268591" y="29989"/>
        <a:ext cx="2247794" cy="963910"/>
      </dsp:txXfrm>
    </dsp:sp>
    <dsp:sp modelId="{09D834B5-2BB3-47CE-A771-4D4C756EAC9E}">
      <dsp:nvSpPr>
        <dsp:cNvPr id="0" name=""/>
        <dsp:cNvSpPr/>
      </dsp:nvSpPr>
      <dsp:spPr>
        <a:xfrm>
          <a:off x="5777151" y="225780"/>
          <a:ext cx="489247" cy="572327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l-GR" sz="2400" kern="1200"/>
        </a:p>
      </dsp:txBody>
      <dsp:txXfrm>
        <a:off x="5777151" y="340245"/>
        <a:ext cx="342473" cy="343397"/>
      </dsp:txXfrm>
    </dsp:sp>
    <dsp:sp modelId="{84C94292-78EE-4294-BFE2-CFB02CCB9005}">
      <dsp:nvSpPr>
        <dsp:cNvPr id="0" name=""/>
        <dsp:cNvSpPr/>
      </dsp:nvSpPr>
      <dsp:spPr>
        <a:xfrm>
          <a:off x="6469483" y="0"/>
          <a:ext cx="2307772" cy="1023888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2400" kern="1200" dirty="0" smtClean="0"/>
            <a:t>Μελλοντική Συμπεριφορά</a:t>
          </a:r>
          <a:endParaRPr lang="el-GR" sz="2400" kern="1200" dirty="0"/>
        </a:p>
      </dsp:txBody>
      <dsp:txXfrm>
        <a:off x="6499472" y="29989"/>
        <a:ext cx="2247794" cy="963910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BA5182C-D4CC-4C74-B8C9-A1B49FC6BDFE}">
      <dsp:nvSpPr>
        <dsp:cNvPr id="0" name=""/>
        <dsp:cNvSpPr/>
      </dsp:nvSpPr>
      <dsp:spPr>
        <a:xfrm>
          <a:off x="7721" y="0"/>
          <a:ext cx="2307772" cy="1023888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900" kern="1200" dirty="0" smtClean="0"/>
            <a:t>Ενίσχυση</a:t>
          </a:r>
          <a:endParaRPr lang="el-GR" sz="1900" kern="1200" dirty="0"/>
        </a:p>
      </dsp:txBody>
      <dsp:txXfrm>
        <a:off x="37710" y="29989"/>
        <a:ext cx="2247794" cy="963910"/>
      </dsp:txXfrm>
    </dsp:sp>
    <dsp:sp modelId="{0DF1E277-66E7-45A2-9BCF-D89D38EDB6F2}">
      <dsp:nvSpPr>
        <dsp:cNvPr id="0" name=""/>
        <dsp:cNvSpPr/>
      </dsp:nvSpPr>
      <dsp:spPr>
        <a:xfrm>
          <a:off x="2546270" y="225780"/>
          <a:ext cx="489247" cy="572327"/>
        </a:xfrm>
        <a:prstGeom prst="rightArrow">
          <a:avLst>
            <a:gd name="adj1" fmla="val 60000"/>
            <a:gd name="adj2" fmla="val 50000"/>
          </a:avLst>
        </a:prstGeom>
        <a:solidFill>
          <a:schemeClr val="accent3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l-GR" sz="1500" kern="1200"/>
        </a:p>
      </dsp:txBody>
      <dsp:txXfrm>
        <a:off x="2546270" y="340245"/>
        <a:ext cx="342473" cy="343397"/>
      </dsp:txXfrm>
    </dsp:sp>
    <dsp:sp modelId="{BF1A0ABF-3DA2-4AEB-B17D-96F7B3BDECB5}">
      <dsp:nvSpPr>
        <dsp:cNvPr id="0" name=""/>
        <dsp:cNvSpPr/>
      </dsp:nvSpPr>
      <dsp:spPr>
        <a:xfrm>
          <a:off x="3238602" y="0"/>
          <a:ext cx="2307772" cy="1023888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900" kern="1200" dirty="0" smtClean="0"/>
            <a:t>Θετικές Συνέπειες</a:t>
          </a:r>
          <a:endParaRPr lang="el-GR" sz="1900" kern="1200" dirty="0"/>
        </a:p>
      </dsp:txBody>
      <dsp:txXfrm>
        <a:off x="3268591" y="29989"/>
        <a:ext cx="2247794" cy="963910"/>
      </dsp:txXfrm>
    </dsp:sp>
    <dsp:sp modelId="{09D834B5-2BB3-47CE-A771-4D4C756EAC9E}">
      <dsp:nvSpPr>
        <dsp:cNvPr id="0" name=""/>
        <dsp:cNvSpPr/>
      </dsp:nvSpPr>
      <dsp:spPr>
        <a:xfrm>
          <a:off x="5777151" y="225780"/>
          <a:ext cx="489247" cy="572327"/>
        </a:xfrm>
        <a:prstGeom prst="rightArrow">
          <a:avLst>
            <a:gd name="adj1" fmla="val 60000"/>
            <a:gd name="adj2" fmla="val 50000"/>
          </a:avLst>
        </a:prstGeom>
        <a:solidFill>
          <a:schemeClr val="accent3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l-GR" sz="1500" kern="1200"/>
        </a:p>
      </dsp:txBody>
      <dsp:txXfrm>
        <a:off x="5777151" y="340245"/>
        <a:ext cx="342473" cy="343397"/>
      </dsp:txXfrm>
    </dsp:sp>
    <dsp:sp modelId="{84C94292-78EE-4294-BFE2-CFB02CCB9005}">
      <dsp:nvSpPr>
        <dsp:cNvPr id="0" name=""/>
        <dsp:cNvSpPr/>
      </dsp:nvSpPr>
      <dsp:spPr>
        <a:xfrm>
          <a:off x="6469483" y="0"/>
          <a:ext cx="2307772" cy="1023888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900" kern="1200" dirty="0" smtClean="0"/>
            <a:t>Αυξημένη Πιθανότητα Επανεμφάνισης</a:t>
          </a:r>
          <a:endParaRPr lang="el-GR" sz="1900" kern="1200" dirty="0"/>
        </a:p>
      </dsp:txBody>
      <dsp:txXfrm>
        <a:off x="6499472" y="29989"/>
        <a:ext cx="2247794" cy="963910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BA5182C-D4CC-4C74-B8C9-A1B49FC6BDFE}">
      <dsp:nvSpPr>
        <dsp:cNvPr id="0" name=""/>
        <dsp:cNvSpPr/>
      </dsp:nvSpPr>
      <dsp:spPr>
        <a:xfrm>
          <a:off x="7721" y="0"/>
          <a:ext cx="2307772" cy="1023888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900" kern="1200" dirty="0" smtClean="0"/>
            <a:t>Τιμωρία</a:t>
          </a:r>
          <a:endParaRPr lang="el-GR" sz="1900" kern="1200" dirty="0"/>
        </a:p>
      </dsp:txBody>
      <dsp:txXfrm>
        <a:off x="37710" y="29989"/>
        <a:ext cx="2247794" cy="963910"/>
      </dsp:txXfrm>
    </dsp:sp>
    <dsp:sp modelId="{0DF1E277-66E7-45A2-9BCF-D89D38EDB6F2}">
      <dsp:nvSpPr>
        <dsp:cNvPr id="0" name=""/>
        <dsp:cNvSpPr/>
      </dsp:nvSpPr>
      <dsp:spPr>
        <a:xfrm>
          <a:off x="2546270" y="225780"/>
          <a:ext cx="489247" cy="572327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l-GR" sz="1500" kern="1200"/>
        </a:p>
      </dsp:txBody>
      <dsp:txXfrm>
        <a:off x="2546270" y="340245"/>
        <a:ext cx="342473" cy="343397"/>
      </dsp:txXfrm>
    </dsp:sp>
    <dsp:sp modelId="{BF1A0ABF-3DA2-4AEB-B17D-96F7B3BDECB5}">
      <dsp:nvSpPr>
        <dsp:cNvPr id="0" name=""/>
        <dsp:cNvSpPr/>
      </dsp:nvSpPr>
      <dsp:spPr>
        <a:xfrm>
          <a:off x="3238602" y="0"/>
          <a:ext cx="2307772" cy="1023888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900" kern="1200" dirty="0" smtClean="0"/>
            <a:t>Αρνητικές Συνέπειες</a:t>
          </a:r>
          <a:endParaRPr lang="el-GR" sz="1900" kern="1200" dirty="0"/>
        </a:p>
      </dsp:txBody>
      <dsp:txXfrm>
        <a:off x="3268591" y="29989"/>
        <a:ext cx="2247794" cy="963910"/>
      </dsp:txXfrm>
    </dsp:sp>
    <dsp:sp modelId="{09D834B5-2BB3-47CE-A771-4D4C756EAC9E}">
      <dsp:nvSpPr>
        <dsp:cNvPr id="0" name=""/>
        <dsp:cNvSpPr/>
      </dsp:nvSpPr>
      <dsp:spPr>
        <a:xfrm>
          <a:off x="5777151" y="225780"/>
          <a:ext cx="489247" cy="572327"/>
        </a:xfrm>
        <a:prstGeom prst="rightArrow">
          <a:avLst>
            <a:gd name="adj1" fmla="val 60000"/>
            <a:gd name="adj2" fmla="val 50000"/>
          </a:avLst>
        </a:prstGeom>
        <a:solidFill>
          <a:schemeClr val="accent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l-GR" sz="1500" kern="1200"/>
        </a:p>
      </dsp:txBody>
      <dsp:txXfrm>
        <a:off x="5777151" y="340245"/>
        <a:ext cx="342473" cy="343397"/>
      </dsp:txXfrm>
    </dsp:sp>
    <dsp:sp modelId="{84C94292-78EE-4294-BFE2-CFB02CCB9005}">
      <dsp:nvSpPr>
        <dsp:cNvPr id="0" name=""/>
        <dsp:cNvSpPr/>
      </dsp:nvSpPr>
      <dsp:spPr>
        <a:xfrm>
          <a:off x="6469483" y="0"/>
          <a:ext cx="2307772" cy="1023888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900" kern="1200" dirty="0" smtClean="0"/>
            <a:t>Μειωμένη Πιθανότητα Επανεμφάνισης</a:t>
          </a:r>
          <a:endParaRPr lang="el-GR" sz="1900" kern="1200" dirty="0"/>
        </a:p>
      </dsp:txBody>
      <dsp:txXfrm>
        <a:off x="6499472" y="29989"/>
        <a:ext cx="2247794" cy="963910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B290C80-5C3F-42B6-84E7-710CD7301571}">
      <dsp:nvSpPr>
        <dsp:cNvPr id="0" name=""/>
        <dsp:cNvSpPr/>
      </dsp:nvSpPr>
      <dsp:spPr>
        <a:xfrm>
          <a:off x="2181" y="2167005"/>
          <a:ext cx="1059747" cy="957228"/>
        </a:xfrm>
        <a:prstGeom prst="roundRect">
          <a:avLst>
            <a:gd name="adj" fmla="val 10000"/>
          </a:avLst>
        </a:prstGeom>
        <a:solidFill>
          <a:schemeClr val="accent6"/>
        </a:solidFill>
        <a:ln w="25400" cap="flat" cmpd="sng" algn="ctr">
          <a:solidFill>
            <a:schemeClr val="accent6">
              <a:shade val="50000"/>
            </a:schemeClr>
          </a:solidFill>
          <a:prstDash val="solid"/>
        </a:ln>
        <a:effectLst/>
      </dsp:spPr>
      <dsp:style>
        <a:lnRef idx="2">
          <a:schemeClr val="accent6">
            <a:shade val="50000"/>
          </a:schemeClr>
        </a:lnRef>
        <a:fillRef idx="1">
          <a:schemeClr val="accent6"/>
        </a:fillRef>
        <a:effectRef idx="0">
          <a:schemeClr val="accent6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3600" b="1" kern="1200" dirty="0" smtClean="0"/>
            <a:t>+  -</a:t>
          </a:r>
          <a:endParaRPr lang="el-GR" sz="3600" b="1" kern="1200" dirty="0"/>
        </a:p>
      </dsp:txBody>
      <dsp:txXfrm>
        <a:off x="30217" y="2195041"/>
        <a:ext cx="1003675" cy="901156"/>
      </dsp:txXfrm>
    </dsp:sp>
    <dsp:sp modelId="{59AF1939-C386-479A-A468-3028B2534C08}">
      <dsp:nvSpPr>
        <dsp:cNvPr id="0" name=""/>
        <dsp:cNvSpPr/>
      </dsp:nvSpPr>
      <dsp:spPr>
        <a:xfrm>
          <a:off x="1061928" y="2629338"/>
          <a:ext cx="563807" cy="32563"/>
        </a:xfrm>
        <a:custGeom>
          <a:avLst/>
          <a:gdLst/>
          <a:ahLst/>
          <a:cxnLst/>
          <a:rect l="0" t="0" r="0" b="0"/>
          <a:pathLst>
            <a:path>
              <a:moveTo>
                <a:pt x="0" y="16281"/>
              </a:moveTo>
              <a:lnTo>
                <a:pt x="563807" y="16281"/>
              </a:lnTo>
            </a:path>
          </a:pathLst>
        </a:custGeom>
        <a:noFill/>
        <a:ln w="25400" cap="flat" cmpd="sng" algn="ctr">
          <a:solidFill>
            <a:schemeClr val="accent3">
              <a:shade val="50000"/>
            </a:schemeClr>
          </a:solidFill>
          <a:prstDash val="solid"/>
        </a:ln>
        <a:effectLst/>
      </dsp:spPr>
      <dsp:style>
        <a:lnRef idx="2">
          <a:schemeClr val="accent3">
            <a:shade val="50000"/>
          </a:schemeClr>
        </a:lnRef>
        <a:fillRef idx="1">
          <a:schemeClr val="accent3"/>
        </a:fillRef>
        <a:effectRef idx="0">
          <a:schemeClr val="accent3"/>
        </a:effectRef>
        <a:fontRef idx="minor">
          <a:schemeClr val="lt1"/>
        </a:fontRef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l-GR" sz="500" kern="1200"/>
        </a:p>
      </dsp:txBody>
      <dsp:txXfrm>
        <a:off x="1329737" y="2631524"/>
        <a:ext cx="28190" cy="28190"/>
      </dsp:txXfrm>
    </dsp:sp>
    <dsp:sp modelId="{D131E03C-ED87-4282-904D-45E16A3BDDC7}">
      <dsp:nvSpPr>
        <dsp:cNvPr id="0" name=""/>
        <dsp:cNvSpPr/>
      </dsp:nvSpPr>
      <dsp:spPr>
        <a:xfrm>
          <a:off x="1625736" y="2167005"/>
          <a:ext cx="1914457" cy="957228"/>
        </a:xfrm>
        <a:prstGeom prst="roundRect">
          <a:avLst>
            <a:gd name="adj" fmla="val 10000"/>
          </a:avLst>
        </a:prstGeom>
        <a:solidFill>
          <a:schemeClr val="accent3"/>
        </a:solidFill>
        <a:ln w="25400" cap="flat" cmpd="sng" algn="ctr">
          <a:solidFill>
            <a:schemeClr val="accent3">
              <a:shade val="50000"/>
            </a:schemeClr>
          </a:solidFill>
          <a:prstDash val="solid"/>
        </a:ln>
        <a:effectLst/>
      </dsp:spPr>
      <dsp:style>
        <a:lnRef idx="2">
          <a:schemeClr val="accent3">
            <a:shade val="50000"/>
          </a:schemeClr>
        </a:lnRef>
        <a:fillRef idx="1">
          <a:schemeClr val="accent3"/>
        </a:fillRef>
        <a:effectRef idx="0">
          <a:schemeClr val="accent3"/>
        </a:effectRef>
        <a:fontRef idx="minor">
          <a:schemeClr val="lt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2100" b="1" kern="1200" dirty="0" smtClean="0"/>
            <a:t>Ενίσχυση</a:t>
          </a:r>
          <a:endParaRPr lang="el-GR" sz="2100" b="1" kern="1200" dirty="0"/>
        </a:p>
      </dsp:txBody>
      <dsp:txXfrm>
        <a:off x="1653772" y="2195041"/>
        <a:ext cx="1858385" cy="901156"/>
      </dsp:txXfrm>
    </dsp:sp>
    <dsp:sp modelId="{9C101233-2407-48A6-AFAE-3E1E138DF116}">
      <dsp:nvSpPr>
        <dsp:cNvPr id="0" name=""/>
        <dsp:cNvSpPr/>
      </dsp:nvSpPr>
      <dsp:spPr>
        <a:xfrm>
          <a:off x="3540194" y="2629338"/>
          <a:ext cx="948307" cy="32563"/>
        </a:xfrm>
        <a:custGeom>
          <a:avLst/>
          <a:gdLst/>
          <a:ahLst/>
          <a:cxnLst/>
          <a:rect l="0" t="0" r="0" b="0"/>
          <a:pathLst>
            <a:path>
              <a:moveTo>
                <a:pt x="0" y="16281"/>
              </a:moveTo>
              <a:lnTo>
                <a:pt x="948307" y="16281"/>
              </a:lnTo>
            </a:path>
          </a:pathLst>
        </a:custGeom>
        <a:noFill/>
        <a:ln w="25400" cap="flat" cmpd="sng" algn="ctr">
          <a:solidFill>
            <a:schemeClr val="accent3">
              <a:shade val="50000"/>
            </a:schemeClr>
          </a:solidFill>
          <a:prstDash val="solid"/>
        </a:ln>
        <a:effectLst/>
      </dsp:spPr>
      <dsp:style>
        <a:lnRef idx="2">
          <a:schemeClr val="accent3">
            <a:shade val="50000"/>
          </a:schemeClr>
        </a:lnRef>
        <a:fillRef idx="1">
          <a:schemeClr val="accent3"/>
        </a:fillRef>
        <a:effectRef idx="0">
          <a:schemeClr val="accent3"/>
        </a:effectRef>
        <a:fontRef idx="minor">
          <a:schemeClr val="lt1"/>
        </a:fontRef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l-GR" sz="500" kern="1200"/>
        </a:p>
      </dsp:txBody>
      <dsp:txXfrm>
        <a:off x="3990640" y="2621912"/>
        <a:ext cx="47415" cy="47415"/>
      </dsp:txXfrm>
    </dsp:sp>
    <dsp:sp modelId="{2E99E669-4CE7-4E10-A0FD-9B724B5C420F}">
      <dsp:nvSpPr>
        <dsp:cNvPr id="0" name=""/>
        <dsp:cNvSpPr/>
      </dsp:nvSpPr>
      <dsp:spPr>
        <a:xfrm>
          <a:off x="4488501" y="1536589"/>
          <a:ext cx="4166280" cy="2218061"/>
        </a:xfrm>
        <a:prstGeom prst="roundRect">
          <a:avLst>
            <a:gd name="adj" fmla="val 10000"/>
          </a:avLst>
        </a:prstGeom>
        <a:solidFill>
          <a:schemeClr val="accent3"/>
        </a:solidFill>
        <a:ln w="25400" cap="flat" cmpd="sng" algn="ctr">
          <a:solidFill>
            <a:schemeClr val="accent3">
              <a:shade val="50000"/>
            </a:schemeClr>
          </a:solidFill>
          <a:prstDash val="solid"/>
        </a:ln>
        <a:effectLst/>
      </dsp:spPr>
      <dsp:style>
        <a:lnRef idx="2">
          <a:schemeClr val="accent3">
            <a:shade val="50000"/>
          </a:schemeClr>
        </a:lnRef>
        <a:fillRef idx="1">
          <a:schemeClr val="accent3"/>
        </a:fillRef>
        <a:effectRef idx="0">
          <a:schemeClr val="accent3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2000" b="1" kern="1200" dirty="0" smtClean="0"/>
            <a:t>Έχει σαν σκοπό να ενδυναμώσει τις επιθυμητές συμπεριφορές μέσω </a:t>
          </a:r>
          <a:r>
            <a:rPr lang="el-GR" sz="2000" b="1" kern="1200" smtClean="0"/>
            <a:t>της ενθάρρυνσης, θετικής ανατροφοδότησης, </a:t>
          </a:r>
          <a:r>
            <a:rPr lang="el-GR" sz="2000" b="1" kern="1200" dirty="0" smtClean="0"/>
            <a:t>και σωστής </a:t>
          </a:r>
          <a:r>
            <a:rPr lang="el-GR" sz="2000" b="1" kern="1200" smtClean="0"/>
            <a:t>τεχνικής καθοδήγησης </a:t>
          </a:r>
          <a:r>
            <a:rPr lang="el-GR" sz="2000" b="1" kern="1200" dirty="0" smtClean="0"/>
            <a:t>μέσα σε ένα κλίμα παρακίνησης και θετικής προσέγγισης</a:t>
          </a:r>
          <a:endParaRPr lang="el-GR" sz="2000" b="1" kern="1200" dirty="0"/>
        </a:p>
      </dsp:txBody>
      <dsp:txXfrm>
        <a:off x="4553466" y="1601554"/>
        <a:ext cx="4036350" cy="2088131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B290C80-5C3F-42B6-84E7-710CD7301571}">
      <dsp:nvSpPr>
        <dsp:cNvPr id="0" name=""/>
        <dsp:cNvSpPr/>
      </dsp:nvSpPr>
      <dsp:spPr>
        <a:xfrm>
          <a:off x="6415" y="2087933"/>
          <a:ext cx="1058713" cy="956293"/>
        </a:xfrm>
        <a:prstGeom prst="roundRect">
          <a:avLst>
            <a:gd name="adj" fmla="val 10000"/>
          </a:avLst>
        </a:prstGeom>
        <a:solidFill>
          <a:schemeClr val="accent6"/>
        </a:solidFill>
        <a:ln w="25400" cap="flat" cmpd="sng" algn="ctr">
          <a:solidFill>
            <a:schemeClr val="accent6">
              <a:shade val="50000"/>
            </a:schemeClr>
          </a:solidFill>
          <a:prstDash val="solid"/>
        </a:ln>
        <a:effectLst/>
      </dsp:spPr>
      <dsp:style>
        <a:lnRef idx="2">
          <a:schemeClr val="accent6">
            <a:shade val="50000"/>
          </a:schemeClr>
        </a:lnRef>
        <a:fillRef idx="1">
          <a:schemeClr val="accent6"/>
        </a:fillRef>
        <a:effectRef idx="0">
          <a:schemeClr val="accent6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3600" b="1" kern="1200" dirty="0" smtClean="0"/>
            <a:t>+  -</a:t>
          </a:r>
          <a:endParaRPr lang="el-GR" sz="3600" b="1" kern="1200" dirty="0"/>
        </a:p>
      </dsp:txBody>
      <dsp:txXfrm>
        <a:off x="34424" y="2115942"/>
        <a:ext cx="1002695" cy="900275"/>
      </dsp:txXfrm>
    </dsp:sp>
    <dsp:sp modelId="{396F7741-83E9-421A-8903-A269E8AD1FB8}">
      <dsp:nvSpPr>
        <dsp:cNvPr id="0" name=""/>
        <dsp:cNvSpPr/>
      </dsp:nvSpPr>
      <dsp:spPr>
        <a:xfrm rot="17826723">
          <a:off x="728787" y="1999749"/>
          <a:ext cx="1235938" cy="32531"/>
        </a:xfrm>
        <a:custGeom>
          <a:avLst/>
          <a:gdLst/>
          <a:ahLst/>
          <a:cxnLst/>
          <a:rect l="0" t="0" r="0" b="0"/>
          <a:pathLst>
            <a:path>
              <a:moveTo>
                <a:pt x="0" y="16265"/>
              </a:moveTo>
              <a:lnTo>
                <a:pt x="1235938" y="16265"/>
              </a:lnTo>
            </a:path>
          </a:pathLst>
        </a:custGeom>
        <a:noFill/>
        <a:ln w="25400" cap="flat" cmpd="sng" algn="ctr">
          <a:solidFill>
            <a:schemeClr val="accent2">
              <a:shade val="50000"/>
            </a:schemeClr>
          </a:solidFill>
          <a:prstDash val="solid"/>
        </a:ln>
        <a:effectLst/>
      </dsp:spPr>
      <dsp:style>
        <a:lnRef idx="2">
          <a:schemeClr val="accent2">
            <a:shade val="50000"/>
          </a:schemeClr>
        </a:lnRef>
        <a:fillRef idx="1">
          <a:schemeClr val="accent2"/>
        </a:fillRef>
        <a:effectRef idx="0">
          <a:schemeClr val="accent2"/>
        </a:effectRef>
        <a:fontRef idx="minor">
          <a:schemeClr val="lt1"/>
        </a:fontRef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l-GR" sz="500" kern="1200"/>
        </a:p>
      </dsp:txBody>
      <dsp:txXfrm>
        <a:off x="1315858" y="1985116"/>
        <a:ext cx="61796" cy="61796"/>
      </dsp:txXfrm>
    </dsp:sp>
    <dsp:sp modelId="{D0CEBA2D-DCCD-4BF8-9C1B-F2ABC6332B32}">
      <dsp:nvSpPr>
        <dsp:cNvPr id="0" name=""/>
        <dsp:cNvSpPr/>
      </dsp:nvSpPr>
      <dsp:spPr>
        <a:xfrm>
          <a:off x="1628385" y="987803"/>
          <a:ext cx="1912587" cy="956293"/>
        </a:xfrm>
        <a:prstGeom prst="roundRect">
          <a:avLst>
            <a:gd name="adj" fmla="val 10000"/>
          </a:avLst>
        </a:prstGeom>
        <a:solidFill>
          <a:schemeClr val="accent2"/>
        </a:solidFill>
        <a:ln w="25400" cap="flat" cmpd="sng" algn="ctr">
          <a:solidFill>
            <a:schemeClr val="accent2">
              <a:shade val="50000"/>
            </a:schemeClr>
          </a:solidFill>
          <a:prstDash val="solid"/>
        </a:ln>
        <a:effectLst/>
      </dsp:spPr>
      <dsp:style>
        <a:lnRef idx="2">
          <a:schemeClr val="accent2">
            <a:shade val="50000"/>
          </a:schemeClr>
        </a:lnRef>
        <a:fillRef idx="1">
          <a:schemeClr val="accent2"/>
        </a:fillRef>
        <a:effectRef idx="0">
          <a:schemeClr val="accent2"/>
        </a:effectRef>
        <a:fontRef idx="minor">
          <a:schemeClr val="lt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2100" b="1" kern="1200" dirty="0" smtClean="0"/>
            <a:t>Τιμωρία</a:t>
          </a:r>
          <a:endParaRPr lang="el-GR" sz="2100" b="1" kern="1200" dirty="0"/>
        </a:p>
      </dsp:txBody>
      <dsp:txXfrm>
        <a:off x="1656394" y="1015812"/>
        <a:ext cx="1856569" cy="900275"/>
      </dsp:txXfrm>
    </dsp:sp>
    <dsp:sp modelId="{FF912876-15F0-476C-8D95-F93E133EE0D6}">
      <dsp:nvSpPr>
        <dsp:cNvPr id="0" name=""/>
        <dsp:cNvSpPr/>
      </dsp:nvSpPr>
      <dsp:spPr>
        <a:xfrm>
          <a:off x="3540973" y="1449684"/>
          <a:ext cx="982523" cy="32531"/>
        </a:xfrm>
        <a:custGeom>
          <a:avLst/>
          <a:gdLst/>
          <a:ahLst/>
          <a:cxnLst/>
          <a:rect l="0" t="0" r="0" b="0"/>
          <a:pathLst>
            <a:path>
              <a:moveTo>
                <a:pt x="0" y="16265"/>
              </a:moveTo>
              <a:lnTo>
                <a:pt x="982523" y="16265"/>
              </a:lnTo>
            </a:path>
          </a:pathLst>
        </a:custGeom>
        <a:noFill/>
        <a:ln w="25400" cap="flat" cmpd="sng" algn="ctr">
          <a:solidFill>
            <a:schemeClr val="accent2">
              <a:shade val="50000"/>
            </a:schemeClr>
          </a:solidFill>
          <a:prstDash val="solid"/>
        </a:ln>
        <a:effectLst/>
      </dsp:spPr>
      <dsp:style>
        <a:lnRef idx="2">
          <a:schemeClr val="accent2">
            <a:shade val="50000"/>
          </a:schemeClr>
        </a:lnRef>
        <a:fillRef idx="1">
          <a:schemeClr val="accent2"/>
        </a:fillRef>
        <a:effectRef idx="0">
          <a:schemeClr val="accent2"/>
        </a:effectRef>
        <a:fontRef idx="minor">
          <a:schemeClr val="lt1"/>
        </a:fontRef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l-GR" sz="500" kern="1200"/>
        </a:p>
      </dsp:txBody>
      <dsp:txXfrm>
        <a:off x="4007672" y="1441387"/>
        <a:ext cx="49126" cy="49126"/>
      </dsp:txXfrm>
    </dsp:sp>
    <dsp:sp modelId="{B29F256B-1106-4CCC-A18E-A283A236B2E5}">
      <dsp:nvSpPr>
        <dsp:cNvPr id="0" name=""/>
        <dsp:cNvSpPr/>
      </dsp:nvSpPr>
      <dsp:spPr>
        <a:xfrm>
          <a:off x="4523497" y="517081"/>
          <a:ext cx="4152916" cy="1897736"/>
        </a:xfrm>
        <a:prstGeom prst="roundRect">
          <a:avLst>
            <a:gd name="adj" fmla="val 10000"/>
          </a:avLst>
        </a:prstGeom>
        <a:solidFill>
          <a:schemeClr val="accent2"/>
        </a:solidFill>
        <a:ln w="25400" cap="flat" cmpd="sng" algn="ctr">
          <a:solidFill>
            <a:schemeClr val="accent2">
              <a:shade val="50000"/>
            </a:schemeClr>
          </a:solidFill>
          <a:prstDash val="solid"/>
        </a:ln>
        <a:effectLst/>
      </dsp:spPr>
      <dsp:style>
        <a:lnRef idx="2">
          <a:schemeClr val="accent2">
            <a:shade val="50000"/>
          </a:schemeClr>
        </a:lnRef>
        <a:fillRef idx="1">
          <a:schemeClr val="accent2"/>
        </a:fillRef>
        <a:effectRef idx="0">
          <a:schemeClr val="accent2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800" b="1" kern="1200" dirty="0" smtClean="0"/>
            <a:t>Παρόλο που αποτελεί την πιο διαδεδομένη πρακτική μείωσης ανεπιθύμητων συμπεριφορών περικλείει και αρκετά σοβαρά μειονεκτήματα</a:t>
          </a:r>
          <a:endParaRPr lang="el-GR" sz="1800" b="1" kern="1200" dirty="0"/>
        </a:p>
      </dsp:txBody>
      <dsp:txXfrm>
        <a:off x="4579080" y="572664"/>
        <a:ext cx="4041750" cy="1786570"/>
      </dsp:txXfrm>
    </dsp:sp>
    <dsp:sp modelId="{59AF1939-C386-479A-A468-3028B2534C08}">
      <dsp:nvSpPr>
        <dsp:cNvPr id="0" name=""/>
        <dsp:cNvSpPr/>
      </dsp:nvSpPr>
      <dsp:spPr>
        <a:xfrm rot="3773277">
          <a:off x="728787" y="3099879"/>
          <a:ext cx="1235938" cy="32531"/>
        </a:xfrm>
        <a:custGeom>
          <a:avLst/>
          <a:gdLst/>
          <a:ahLst/>
          <a:cxnLst/>
          <a:rect l="0" t="0" r="0" b="0"/>
          <a:pathLst>
            <a:path>
              <a:moveTo>
                <a:pt x="0" y="16265"/>
              </a:moveTo>
              <a:lnTo>
                <a:pt x="1235938" y="16265"/>
              </a:lnTo>
            </a:path>
          </a:pathLst>
        </a:custGeom>
        <a:noFill/>
        <a:ln w="25400" cap="flat" cmpd="sng" algn="ctr">
          <a:solidFill>
            <a:schemeClr val="accent3">
              <a:shade val="50000"/>
            </a:schemeClr>
          </a:solidFill>
          <a:prstDash val="solid"/>
        </a:ln>
        <a:effectLst/>
      </dsp:spPr>
      <dsp:style>
        <a:lnRef idx="2">
          <a:schemeClr val="accent3">
            <a:shade val="50000"/>
          </a:schemeClr>
        </a:lnRef>
        <a:fillRef idx="1">
          <a:schemeClr val="accent3"/>
        </a:fillRef>
        <a:effectRef idx="0">
          <a:schemeClr val="accent3"/>
        </a:effectRef>
        <a:fontRef idx="minor">
          <a:schemeClr val="lt1"/>
        </a:fontRef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l-GR" sz="500" kern="1200"/>
        </a:p>
      </dsp:txBody>
      <dsp:txXfrm>
        <a:off x="1315858" y="3085246"/>
        <a:ext cx="61796" cy="61796"/>
      </dsp:txXfrm>
    </dsp:sp>
    <dsp:sp modelId="{D131E03C-ED87-4282-904D-45E16A3BDDC7}">
      <dsp:nvSpPr>
        <dsp:cNvPr id="0" name=""/>
        <dsp:cNvSpPr/>
      </dsp:nvSpPr>
      <dsp:spPr>
        <a:xfrm>
          <a:off x="1628385" y="3188063"/>
          <a:ext cx="1912587" cy="956293"/>
        </a:xfrm>
        <a:prstGeom prst="roundRect">
          <a:avLst>
            <a:gd name="adj" fmla="val 10000"/>
          </a:avLst>
        </a:prstGeom>
        <a:solidFill>
          <a:schemeClr val="accent3"/>
        </a:solidFill>
        <a:ln w="25400" cap="flat" cmpd="sng" algn="ctr">
          <a:solidFill>
            <a:schemeClr val="accent3">
              <a:shade val="50000"/>
            </a:schemeClr>
          </a:solidFill>
          <a:prstDash val="solid"/>
        </a:ln>
        <a:effectLst/>
      </dsp:spPr>
      <dsp:style>
        <a:lnRef idx="2">
          <a:schemeClr val="accent3">
            <a:shade val="50000"/>
          </a:schemeClr>
        </a:lnRef>
        <a:fillRef idx="1">
          <a:schemeClr val="accent3"/>
        </a:fillRef>
        <a:effectRef idx="0">
          <a:schemeClr val="accent3"/>
        </a:effectRef>
        <a:fontRef idx="minor">
          <a:schemeClr val="lt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2100" b="1" kern="1200" dirty="0" smtClean="0"/>
            <a:t>Ενίσχυση</a:t>
          </a:r>
          <a:endParaRPr lang="el-GR" sz="2100" b="1" kern="1200" dirty="0"/>
        </a:p>
      </dsp:txBody>
      <dsp:txXfrm>
        <a:off x="1656394" y="3216072"/>
        <a:ext cx="1856569" cy="900275"/>
      </dsp:txXfrm>
    </dsp:sp>
    <dsp:sp modelId="{9C101233-2407-48A6-AFAE-3E1E138DF116}">
      <dsp:nvSpPr>
        <dsp:cNvPr id="0" name=""/>
        <dsp:cNvSpPr/>
      </dsp:nvSpPr>
      <dsp:spPr>
        <a:xfrm>
          <a:off x="3540973" y="3649944"/>
          <a:ext cx="947381" cy="32531"/>
        </a:xfrm>
        <a:custGeom>
          <a:avLst/>
          <a:gdLst/>
          <a:ahLst/>
          <a:cxnLst/>
          <a:rect l="0" t="0" r="0" b="0"/>
          <a:pathLst>
            <a:path>
              <a:moveTo>
                <a:pt x="0" y="16265"/>
              </a:moveTo>
              <a:lnTo>
                <a:pt x="947381" y="16265"/>
              </a:lnTo>
            </a:path>
          </a:pathLst>
        </a:custGeom>
        <a:noFill/>
        <a:ln w="25400" cap="flat" cmpd="sng" algn="ctr">
          <a:solidFill>
            <a:schemeClr val="accent3">
              <a:shade val="50000"/>
            </a:schemeClr>
          </a:solidFill>
          <a:prstDash val="solid"/>
        </a:ln>
        <a:effectLst/>
      </dsp:spPr>
      <dsp:style>
        <a:lnRef idx="2">
          <a:schemeClr val="accent3">
            <a:shade val="50000"/>
          </a:schemeClr>
        </a:lnRef>
        <a:fillRef idx="1">
          <a:schemeClr val="accent3"/>
        </a:fillRef>
        <a:effectRef idx="0">
          <a:schemeClr val="accent3"/>
        </a:effectRef>
        <a:fontRef idx="minor">
          <a:schemeClr val="lt1"/>
        </a:fontRef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l-GR" sz="500" kern="1200"/>
        </a:p>
      </dsp:txBody>
      <dsp:txXfrm>
        <a:off x="3990979" y="3642525"/>
        <a:ext cx="47369" cy="47369"/>
      </dsp:txXfrm>
    </dsp:sp>
    <dsp:sp modelId="{2E99E669-4CE7-4E10-A0FD-9B724B5C420F}">
      <dsp:nvSpPr>
        <dsp:cNvPr id="0" name=""/>
        <dsp:cNvSpPr/>
      </dsp:nvSpPr>
      <dsp:spPr>
        <a:xfrm>
          <a:off x="4488354" y="2558262"/>
          <a:ext cx="4162211" cy="2215895"/>
        </a:xfrm>
        <a:prstGeom prst="roundRect">
          <a:avLst>
            <a:gd name="adj" fmla="val 10000"/>
          </a:avLst>
        </a:prstGeom>
        <a:solidFill>
          <a:schemeClr val="accent3"/>
        </a:solidFill>
        <a:ln w="25400" cap="flat" cmpd="sng" algn="ctr">
          <a:solidFill>
            <a:schemeClr val="accent3">
              <a:shade val="50000"/>
            </a:schemeClr>
          </a:solidFill>
          <a:prstDash val="solid"/>
        </a:ln>
        <a:effectLst/>
      </dsp:spPr>
      <dsp:style>
        <a:lnRef idx="2">
          <a:schemeClr val="accent3">
            <a:shade val="50000"/>
          </a:schemeClr>
        </a:lnRef>
        <a:fillRef idx="1">
          <a:schemeClr val="accent3"/>
        </a:fillRef>
        <a:effectRef idx="0">
          <a:schemeClr val="accent3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2000" b="1" kern="1200" dirty="0" smtClean="0"/>
            <a:t>Έχει σαν σκοπό να ενδυναμώσει τις επιθυμητές συμπεριφορές μέσω της ενθάρρυνσης, θετικής ανατροφοδότησης, και σωστής τεχνικής καθοδήγησης μέσα σε ένα κλίμα παρακίνησης και θετικής προσέγγισης</a:t>
          </a:r>
          <a:endParaRPr lang="el-GR" sz="2000" b="1" kern="1200" dirty="0"/>
        </a:p>
      </dsp:txBody>
      <dsp:txXfrm>
        <a:off x="4553255" y="2623163"/>
        <a:ext cx="4032409" cy="2086093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B290C80-5C3F-42B6-84E7-710CD7301571}">
      <dsp:nvSpPr>
        <dsp:cNvPr id="0" name=""/>
        <dsp:cNvSpPr/>
      </dsp:nvSpPr>
      <dsp:spPr>
        <a:xfrm>
          <a:off x="304554" y="2456747"/>
          <a:ext cx="985846" cy="890476"/>
        </a:xfrm>
        <a:prstGeom prst="roundRect">
          <a:avLst>
            <a:gd name="adj" fmla="val 10000"/>
          </a:avLst>
        </a:prstGeom>
        <a:solidFill>
          <a:schemeClr val="accent6"/>
        </a:solidFill>
        <a:ln w="25400" cap="flat" cmpd="sng" algn="ctr">
          <a:solidFill>
            <a:schemeClr val="accent6">
              <a:shade val="50000"/>
            </a:schemeClr>
          </a:solidFill>
          <a:prstDash val="solid"/>
        </a:ln>
        <a:effectLst/>
      </dsp:spPr>
      <dsp:style>
        <a:lnRef idx="2">
          <a:schemeClr val="accent6">
            <a:shade val="50000"/>
          </a:schemeClr>
        </a:lnRef>
        <a:fillRef idx="1">
          <a:schemeClr val="accent6"/>
        </a:fillRef>
        <a:effectRef idx="0">
          <a:schemeClr val="accent6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3600" b="1" kern="1200" dirty="0" smtClean="0"/>
            <a:t>+  -</a:t>
          </a:r>
          <a:endParaRPr lang="el-GR" sz="3600" b="1" kern="1200" dirty="0"/>
        </a:p>
      </dsp:txBody>
      <dsp:txXfrm>
        <a:off x="330635" y="2482828"/>
        <a:ext cx="933684" cy="838314"/>
      </dsp:txXfrm>
    </dsp:sp>
    <dsp:sp modelId="{396F7741-83E9-421A-8903-A269E8AD1FB8}">
      <dsp:nvSpPr>
        <dsp:cNvPr id="0" name=""/>
        <dsp:cNvSpPr/>
      </dsp:nvSpPr>
      <dsp:spPr>
        <a:xfrm rot="17469752">
          <a:off x="826235" y="2209417"/>
          <a:ext cx="1452822" cy="30292"/>
        </a:xfrm>
        <a:custGeom>
          <a:avLst/>
          <a:gdLst/>
          <a:ahLst/>
          <a:cxnLst/>
          <a:rect l="0" t="0" r="0" b="0"/>
          <a:pathLst>
            <a:path>
              <a:moveTo>
                <a:pt x="0" y="15146"/>
              </a:moveTo>
              <a:lnTo>
                <a:pt x="1452822" y="15146"/>
              </a:lnTo>
            </a:path>
          </a:pathLst>
        </a:custGeom>
        <a:noFill/>
        <a:ln w="25400" cap="flat" cmpd="sng" algn="ctr">
          <a:solidFill>
            <a:schemeClr val="accent2">
              <a:shade val="50000"/>
            </a:schemeClr>
          </a:solidFill>
          <a:prstDash val="solid"/>
        </a:ln>
        <a:effectLst/>
      </dsp:spPr>
      <dsp:style>
        <a:lnRef idx="2">
          <a:schemeClr val="accent2">
            <a:shade val="50000"/>
          </a:schemeClr>
        </a:lnRef>
        <a:fillRef idx="1">
          <a:schemeClr val="accent2"/>
        </a:fillRef>
        <a:effectRef idx="0">
          <a:schemeClr val="accent2"/>
        </a:effectRef>
        <a:fontRef idx="minor">
          <a:schemeClr val="lt1"/>
        </a:fontRef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l-GR" sz="500" kern="1200"/>
        </a:p>
      </dsp:txBody>
      <dsp:txXfrm>
        <a:off x="1516325" y="2188243"/>
        <a:ext cx="72641" cy="72641"/>
      </dsp:txXfrm>
    </dsp:sp>
    <dsp:sp modelId="{D0CEBA2D-DCCD-4BF8-9C1B-F2ABC6332B32}">
      <dsp:nvSpPr>
        <dsp:cNvPr id="0" name=""/>
        <dsp:cNvSpPr/>
      </dsp:nvSpPr>
      <dsp:spPr>
        <a:xfrm>
          <a:off x="1814891" y="1101903"/>
          <a:ext cx="1780952" cy="890476"/>
        </a:xfrm>
        <a:prstGeom prst="roundRect">
          <a:avLst>
            <a:gd name="adj" fmla="val 10000"/>
          </a:avLst>
        </a:prstGeom>
        <a:solidFill>
          <a:schemeClr val="accent2"/>
        </a:solidFill>
        <a:ln w="25400" cap="flat" cmpd="sng" algn="ctr">
          <a:solidFill>
            <a:schemeClr val="accent2">
              <a:shade val="50000"/>
            </a:schemeClr>
          </a:solidFill>
          <a:prstDash val="solid"/>
        </a:ln>
        <a:effectLst/>
      </dsp:spPr>
      <dsp:style>
        <a:lnRef idx="2">
          <a:schemeClr val="accent2">
            <a:shade val="50000"/>
          </a:schemeClr>
        </a:lnRef>
        <a:fillRef idx="1">
          <a:schemeClr val="accent2"/>
        </a:fillRef>
        <a:effectRef idx="0">
          <a:schemeClr val="accent2"/>
        </a:effectRef>
        <a:fontRef idx="minor">
          <a:schemeClr val="lt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2100" b="1" kern="1200" dirty="0" smtClean="0"/>
            <a:t>Τιμωρία</a:t>
          </a:r>
          <a:endParaRPr lang="el-GR" sz="2100" b="1" kern="1200" dirty="0"/>
        </a:p>
      </dsp:txBody>
      <dsp:txXfrm>
        <a:off x="1840972" y="1127984"/>
        <a:ext cx="1728790" cy="838314"/>
      </dsp:txXfrm>
    </dsp:sp>
    <dsp:sp modelId="{FF912876-15F0-476C-8D95-F93E133EE0D6}">
      <dsp:nvSpPr>
        <dsp:cNvPr id="0" name=""/>
        <dsp:cNvSpPr/>
      </dsp:nvSpPr>
      <dsp:spPr>
        <a:xfrm rot="19461616">
          <a:off x="3489627" y="1201564"/>
          <a:ext cx="1134164" cy="30292"/>
        </a:xfrm>
        <a:custGeom>
          <a:avLst/>
          <a:gdLst/>
          <a:ahLst/>
          <a:cxnLst/>
          <a:rect l="0" t="0" r="0" b="0"/>
          <a:pathLst>
            <a:path>
              <a:moveTo>
                <a:pt x="0" y="15146"/>
              </a:moveTo>
              <a:lnTo>
                <a:pt x="1134164" y="15146"/>
              </a:lnTo>
            </a:path>
          </a:pathLst>
        </a:custGeom>
        <a:noFill/>
        <a:ln w="25400" cap="flat" cmpd="sng" algn="ctr">
          <a:solidFill>
            <a:schemeClr val="accent2">
              <a:shade val="50000"/>
            </a:schemeClr>
          </a:solidFill>
          <a:prstDash val="solid"/>
        </a:ln>
        <a:effectLst/>
      </dsp:spPr>
      <dsp:style>
        <a:lnRef idx="2">
          <a:schemeClr val="accent2">
            <a:shade val="50000"/>
          </a:schemeClr>
        </a:lnRef>
        <a:fillRef idx="1">
          <a:schemeClr val="accent2"/>
        </a:fillRef>
        <a:effectRef idx="0">
          <a:schemeClr val="accent2"/>
        </a:effectRef>
        <a:fontRef idx="minor">
          <a:schemeClr val="lt1"/>
        </a:fontRef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l-GR" sz="500" kern="1200"/>
        </a:p>
      </dsp:txBody>
      <dsp:txXfrm>
        <a:off x="4028355" y="1188356"/>
        <a:ext cx="56708" cy="56708"/>
      </dsp:txXfrm>
    </dsp:sp>
    <dsp:sp modelId="{B29F256B-1106-4CCC-A18E-A283A236B2E5}">
      <dsp:nvSpPr>
        <dsp:cNvPr id="0" name=""/>
        <dsp:cNvSpPr/>
      </dsp:nvSpPr>
      <dsp:spPr>
        <a:xfrm>
          <a:off x="4517575" y="2718"/>
          <a:ext cx="3867088" cy="1767123"/>
        </a:xfrm>
        <a:prstGeom prst="roundRect">
          <a:avLst>
            <a:gd name="adj" fmla="val 10000"/>
          </a:avLst>
        </a:prstGeom>
        <a:solidFill>
          <a:schemeClr val="accent2"/>
        </a:solidFill>
        <a:ln w="25400" cap="flat" cmpd="sng" algn="ctr">
          <a:solidFill>
            <a:schemeClr val="accent2">
              <a:shade val="50000"/>
            </a:schemeClr>
          </a:solidFill>
          <a:prstDash val="solid"/>
        </a:ln>
        <a:effectLst/>
      </dsp:spPr>
      <dsp:style>
        <a:lnRef idx="2">
          <a:schemeClr val="accent2">
            <a:shade val="50000"/>
          </a:schemeClr>
        </a:lnRef>
        <a:fillRef idx="1">
          <a:schemeClr val="accent2"/>
        </a:fillRef>
        <a:effectRef idx="0">
          <a:schemeClr val="accent2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800" b="1" kern="1200" dirty="0" smtClean="0"/>
            <a:t>Παρόλο που αποτελεί την πιο διαδεδομένη πρακτική μείωσης ανεπιθύμητων συμπεριφορών περικλείει και αρκετά σοβαρά μειονεκτήματα</a:t>
          </a:r>
          <a:endParaRPr lang="el-GR" sz="1800" b="1" kern="1200" dirty="0"/>
        </a:p>
      </dsp:txBody>
      <dsp:txXfrm>
        <a:off x="4569332" y="54475"/>
        <a:ext cx="3763574" cy="1663609"/>
      </dsp:txXfrm>
    </dsp:sp>
    <dsp:sp modelId="{770A4FAB-958E-4959-B111-89B18F75E2B0}">
      <dsp:nvSpPr>
        <dsp:cNvPr id="0" name=""/>
        <dsp:cNvSpPr/>
      </dsp:nvSpPr>
      <dsp:spPr>
        <a:xfrm rot="1878660">
          <a:off x="3478472" y="1950806"/>
          <a:ext cx="1611793" cy="30292"/>
        </a:xfrm>
        <a:custGeom>
          <a:avLst/>
          <a:gdLst/>
          <a:ahLst/>
          <a:cxnLst/>
          <a:rect l="0" t="0" r="0" b="0"/>
          <a:pathLst>
            <a:path>
              <a:moveTo>
                <a:pt x="0" y="15146"/>
              </a:moveTo>
              <a:lnTo>
                <a:pt x="1611793" y="15146"/>
              </a:lnTo>
            </a:path>
          </a:pathLst>
        </a:custGeom>
        <a:noFill/>
        <a:ln w="25400" cap="flat" cmpd="sng" algn="ctr">
          <a:solidFill>
            <a:schemeClr val="accent2">
              <a:shade val="50000"/>
            </a:schemeClr>
          </a:solidFill>
          <a:prstDash val="solid"/>
        </a:ln>
        <a:effectLst/>
      </dsp:spPr>
      <dsp:style>
        <a:lnRef idx="2">
          <a:schemeClr val="accent2">
            <a:shade val="50000"/>
          </a:schemeClr>
        </a:lnRef>
        <a:fillRef idx="1">
          <a:schemeClr val="accent2"/>
        </a:fillRef>
        <a:effectRef idx="0">
          <a:schemeClr val="accent2"/>
        </a:effectRef>
        <a:fontRef idx="minor">
          <a:schemeClr val="lt1"/>
        </a:fontRef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l-GR" sz="500" kern="1200"/>
        </a:p>
      </dsp:txBody>
      <dsp:txXfrm>
        <a:off x="4244073" y="1925658"/>
        <a:ext cx="80589" cy="80589"/>
      </dsp:txXfrm>
    </dsp:sp>
    <dsp:sp modelId="{944FDE3B-EFB3-4527-BCF7-ADC626CF97DB}">
      <dsp:nvSpPr>
        <dsp:cNvPr id="0" name=""/>
        <dsp:cNvSpPr/>
      </dsp:nvSpPr>
      <dsp:spPr>
        <a:xfrm>
          <a:off x="4972893" y="1790687"/>
          <a:ext cx="3071287" cy="1188153"/>
        </a:xfrm>
        <a:prstGeom prst="roundRect">
          <a:avLst>
            <a:gd name="adj" fmla="val 10000"/>
          </a:avLst>
        </a:prstGeom>
        <a:solidFill>
          <a:schemeClr val="accent2"/>
        </a:solidFill>
        <a:ln w="25400" cap="flat" cmpd="sng" algn="ctr">
          <a:solidFill>
            <a:schemeClr val="accent2">
              <a:shade val="50000"/>
            </a:schemeClr>
          </a:solidFill>
          <a:prstDash val="solid"/>
        </a:ln>
        <a:effectLst/>
      </dsp:spPr>
      <dsp:style>
        <a:lnRef idx="2">
          <a:schemeClr val="accent2">
            <a:shade val="50000"/>
          </a:schemeClr>
        </a:lnRef>
        <a:fillRef idx="1">
          <a:schemeClr val="accent2"/>
        </a:fillRef>
        <a:effectRef idx="0">
          <a:schemeClr val="accent2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300" b="1" kern="1200" dirty="0" smtClean="0"/>
            <a:t>Άγχος… Κίνδυνος τραυματισμού</a:t>
          </a:r>
        </a:p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300" b="1" kern="1200" dirty="0" smtClean="0"/>
            <a:t>Φόβος αποτυχίας… Έλλειψη διασκέδασης</a:t>
          </a:r>
        </a:p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300" b="1" kern="1200" dirty="0" smtClean="0"/>
            <a:t>Χαμηλή παρακίνηση… Χαμηλή απόδοση</a:t>
          </a:r>
          <a:endParaRPr lang="el-GR" sz="1300" b="1" kern="1200" dirty="0"/>
        </a:p>
      </dsp:txBody>
      <dsp:txXfrm>
        <a:off x="5007693" y="1825487"/>
        <a:ext cx="3001687" cy="1118553"/>
      </dsp:txXfrm>
    </dsp:sp>
    <dsp:sp modelId="{59AF1939-C386-479A-A468-3028B2534C08}">
      <dsp:nvSpPr>
        <dsp:cNvPr id="0" name=""/>
        <dsp:cNvSpPr/>
      </dsp:nvSpPr>
      <dsp:spPr>
        <a:xfrm rot="4130248">
          <a:off x="826235" y="3564261"/>
          <a:ext cx="1452822" cy="30292"/>
        </a:xfrm>
        <a:custGeom>
          <a:avLst/>
          <a:gdLst/>
          <a:ahLst/>
          <a:cxnLst/>
          <a:rect l="0" t="0" r="0" b="0"/>
          <a:pathLst>
            <a:path>
              <a:moveTo>
                <a:pt x="0" y="15146"/>
              </a:moveTo>
              <a:lnTo>
                <a:pt x="1452822" y="15146"/>
              </a:lnTo>
            </a:path>
          </a:pathLst>
        </a:custGeom>
        <a:noFill/>
        <a:ln w="25400" cap="flat" cmpd="sng" algn="ctr">
          <a:solidFill>
            <a:schemeClr val="accent3">
              <a:shade val="50000"/>
            </a:schemeClr>
          </a:solidFill>
          <a:prstDash val="solid"/>
        </a:ln>
        <a:effectLst/>
      </dsp:spPr>
      <dsp:style>
        <a:lnRef idx="2">
          <a:schemeClr val="accent3">
            <a:shade val="50000"/>
          </a:schemeClr>
        </a:lnRef>
        <a:fillRef idx="1">
          <a:schemeClr val="accent3"/>
        </a:fillRef>
        <a:effectRef idx="0">
          <a:schemeClr val="accent3"/>
        </a:effectRef>
        <a:fontRef idx="minor">
          <a:schemeClr val="lt1"/>
        </a:fontRef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l-GR" sz="500" kern="1200"/>
        </a:p>
      </dsp:txBody>
      <dsp:txXfrm>
        <a:off x="1516325" y="3543087"/>
        <a:ext cx="72641" cy="72641"/>
      </dsp:txXfrm>
    </dsp:sp>
    <dsp:sp modelId="{D131E03C-ED87-4282-904D-45E16A3BDDC7}">
      <dsp:nvSpPr>
        <dsp:cNvPr id="0" name=""/>
        <dsp:cNvSpPr/>
      </dsp:nvSpPr>
      <dsp:spPr>
        <a:xfrm>
          <a:off x="1814891" y="3811591"/>
          <a:ext cx="1780952" cy="890476"/>
        </a:xfrm>
        <a:prstGeom prst="roundRect">
          <a:avLst>
            <a:gd name="adj" fmla="val 10000"/>
          </a:avLst>
        </a:prstGeom>
        <a:solidFill>
          <a:schemeClr val="accent3"/>
        </a:solidFill>
        <a:ln w="25400" cap="flat" cmpd="sng" algn="ctr">
          <a:solidFill>
            <a:schemeClr val="accent3">
              <a:shade val="50000"/>
            </a:schemeClr>
          </a:solidFill>
          <a:prstDash val="solid"/>
        </a:ln>
        <a:effectLst/>
      </dsp:spPr>
      <dsp:style>
        <a:lnRef idx="2">
          <a:schemeClr val="accent3">
            <a:shade val="50000"/>
          </a:schemeClr>
        </a:lnRef>
        <a:fillRef idx="1">
          <a:schemeClr val="accent3"/>
        </a:fillRef>
        <a:effectRef idx="0">
          <a:schemeClr val="accent3"/>
        </a:effectRef>
        <a:fontRef idx="minor">
          <a:schemeClr val="lt1"/>
        </a:fontRef>
      </dsp:style>
      <dsp:txBody>
        <a:bodyPr spcFirstLastPara="0" vert="horz" wrap="square" lIns="13335" tIns="13335" rIns="13335" bIns="13335" numCol="1" spcCol="1270" anchor="ctr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2100" b="1" kern="1200" dirty="0" smtClean="0"/>
            <a:t>Ενίσχυση</a:t>
          </a:r>
          <a:endParaRPr lang="el-GR" sz="2100" b="1" kern="1200" dirty="0"/>
        </a:p>
      </dsp:txBody>
      <dsp:txXfrm>
        <a:off x="1840972" y="3837672"/>
        <a:ext cx="1728790" cy="838314"/>
      </dsp:txXfrm>
    </dsp:sp>
    <dsp:sp modelId="{9C101233-2407-48A6-AFAE-3E1E138DF116}">
      <dsp:nvSpPr>
        <dsp:cNvPr id="0" name=""/>
        <dsp:cNvSpPr/>
      </dsp:nvSpPr>
      <dsp:spPr>
        <a:xfrm>
          <a:off x="3595843" y="4241683"/>
          <a:ext cx="882176" cy="30292"/>
        </a:xfrm>
        <a:custGeom>
          <a:avLst/>
          <a:gdLst/>
          <a:ahLst/>
          <a:cxnLst/>
          <a:rect l="0" t="0" r="0" b="0"/>
          <a:pathLst>
            <a:path>
              <a:moveTo>
                <a:pt x="0" y="15146"/>
              </a:moveTo>
              <a:lnTo>
                <a:pt x="882176" y="15146"/>
              </a:lnTo>
            </a:path>
          </a:pathLst>
        </a:custGeom>
        <a:noFill/>
        <a:ln w="25400" cap="flat" cmpd="sng" algn="ctr">
          <a:solidFill>
            <a:schemeClr val="accent3">
              <a:shade val="50000"/>
            </a:schemeClr>
          </a:solidFill>
          <a:prstDash val="solid"/>
        </a:ln>
        <a:effectLst/>
      </dsp:spPr>
      <dsp:style>
        <a:lnRef idx="2">
          <a:schemeClr val="accent3">
            <a:shade val="50000"/>
          </a:schemeClr>
        </a:lnRef>
        <a:fillRef idx="1">
          <a:schemeClr val="accent3"/>
        </a:fillRef>
        <a:effectRef idx="0">
          <a:schemeClr val="accent3"/>
        </a:effectRef>
        <a:fontRef idx="minor">
          <a:schemeClr val="lt1"/>
        </a:fontRef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222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l-GR" sz="500" kern="1200"/>
        </a:p>
      </dsp:txBody>
      <dsp:txXfrm>
        <a:off x="4014877" y="4234775"/>
        <a:ext cx="44108" cy="44108"/>
      </dsp:txXfrm>
    </dsp:sp>
    <dsp:sp modelId="{2E99E669-4CE7-4E10-A0FD-9B724B5C420F}">
      <dsp:nvSpPr>
        <dsp:cNvPr id="0" name=""/>
        <dsp:cNvSpPr/>
      </dsp:nvSpPr>
      <dsp:spPr>
        <a:xfrm>
          <a:off x="4478020" y="3225137"/>
          <a:ext cx="3875743" cy="2063384"/>
        </a:xfrm>
        <a:prstGeom prst="roundRect">
          <a:avLst>
            <a:gd name="adj" fmla="val 10000"/>
          </a:avLst>
        </a:prstGeom>
        <a:solidFill>
          <a:schemeClr val="accent3"/>
        </a:solidFill>
        <a:ln w="25400" cap="flat" cmpd="sng" algn="ctr">
          <a:solidFill>
            <a:schemeClr val="accent3">
              <a:shade val="50000"/>
            </a:schemeClr>
          </a:solidFill>
          <a:prstDash val="solid"/>
        </a:ln>
        <a:effectLst/>
      </dsp:spPr>
      <dsp:style>
        <a:lnRef idx="2">
          <a:schemeClr val="accent3">
            <a:shade val="50000"/>
          </a:schemeClr>
        </a:lnRef>
        <a:fillRef idx="1">
          <a:schemeClr val="accent3"/>
        </a:fillRef>
        <a:effectRef idx="0">
          <a:schemeClr val="accent3"/>
        </a:effectRef>
        <a:fontRef idx="minor">
          <a:schemeClr val="lt1"/>
        </a:fontRef>
      </dsp:style>
      <dsp:txBody>
        <a:bodyPr spcFirstLastPara="0" vert="horz" wrap="square" lIns="11430" tIns="11430" rIns="11430" bIns="1143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1800" b="1" kern="1200" dirty="0" smtClean="0"/>
            <a:t>Έχει σαν σκοπό να ενδυναμώσει τις επιθυμητές συμπεριφορές μέσω της ενθάρρυνσης, θετικής ανατροφοδότησης, και σωστής τεχνικής καθοδήγησης μέσα σε ένα κλίμα παρακίνησης και θετικής προσέγγισης</a:t>
          </a:r>
          <a:endParaRPr lang="el-GR" sz="1800" b="1" kern="1200" dirty="0"/>
        </a:p>
      </dsp:txBody>
      <dsp:txXfrm>
        <a:off x="4538454" y="3285571"/>
        <a:ext cx="3754875" cy="1942516"/>
      </dsp:txXfrm>
    </dsp:sp>
  </dsp:spTree>
</dsp:drawing>
</file>

<file path=ppt/diagrams/drawing9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EB871BE-0F71-46DA-875F-54E4404B6D26}">
      <dsp:nvSpPr>
        <dsp:cNvPr id="0" name=""/>
        <dsp:cNvSpPr/>
      </dsp:nvSpPr>
      <dsp:spPr>
        <a:xfrm>
          <a:off x="0" y="0"/>
          <a:ext cx="872262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2B71279-E9F0-4B71-86A8-DBD993005607}">
      <dsp:nvSpPr>
        <dsp:cNvPr id="0" name=""/>
        <dsp:cNvSpPr/>
      </dsp:nvSpPr>
      <dsp:spPr>
        <a:xfrm>
          <a:off x="0" y="0"/>
          <a:ext cx="922367" cy="194421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vert270" wrap="square" lIns="80010" tIns="80010" rIns="80010" bIns="80010" numCol="1" spcCol="1270" anchor="t" anchorCtr="0">
          <a:noAutofit/>
        </a:bodyPr>
        <a:lstStyle/>
        <a:p>
          <a:pPr lvl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2100" b="1" kern="12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rPr>
            <a:t>Αντιδραστικές Συμπεριφορές</a:t>
          </a:r>
          <a:endParaRPr lang="el-GR" sz="2100" b="1" kern="1200" dirty="0"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endParaRPr>
        </a:p>
      </dsp:txBody>
      <dsp:txXfrm>
        <a:off x="0" y="0"/>
        <a:ext cx="922367" cy="1944216"/>
      </dsp:txXfrm>
    </dsp:sp>
    <dsp:sp modelId="{D068ABA3-1CA3-4934-9D42-E039E2E22E42}">
      <dsp:nvSpPr>
        <dsp:cNvPr id="0" name=""/>
        <dsp:cNvSpPr/>
      </dsp:nvSpPr>
      <dsp:spPr>
        <a:xfrm>
          <a:off x="1039407" y="47418"/>
          <a:ext cx="7639022" cy="50004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2000" b="1" kern="1200" dirty="0" smtClean="0"/>
            <a:t>Επιθυμητή συμπεριφορά</a:t>
          </a:r>
          <a:r>
            <a:rPr lang="el-GR" sz="2000" kern="1200" dirty="0" smtClean="0"/>
            <a:t>: (1) θετική ενίσχυση, (2) έλλειψη ενίσχυσης</a:t>
          </a:r>
          <a:endParaRPr lang="el-GR" sz="2000" kern="1200" dirty="0"/>
        </a:p>
      </dsp:txBody>
      <dsp:txXfrm>
        <a:off x="1039407" y="47418"/>
        <a:ext cx="7639022" cy="500040"/>
      </dsp:txXfrm>
    </dsp:sp>
    <dsp:sp modelId="{AB418C07-B25E-47FC-8E90-15FD925C7D0E}">
      <dsp:nvSpPr>
        <dsp:cNvPr id="0" name=""/>
        <dsp:cNvSpPr/>
      </dsp:nvSpPr>
      <dsp:spPr>
        <a:xfrm>
          <a:off x="922367" y="547458"/>
          <a:ext cx="6242124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3468E298-9B2F-462E-A8BD-5BE9293CD9A7}">
      <dsp:nvSpPr>
        <dsp:cNvPr id="0" name=""/>
        <dsp:cNvSpPr/>
      </dsp:nvSpPr>
      <dsp:spPr>
        <a:xfrm>
          <a:off x="1039407" y="594877"/>
          <a:ext cx="7644167" cy="73611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2000" b="1" kern="1200" dirty="0" smtClean="0"/>
            <a:t>Λάθη</a:t>
          </a:r>
          <a:r>
            <a:rPr lang="el-GR" sz="2000" kern="1200" dirty="0" smtClean="0"/>
            <a:t>: (3) ενθάρρυνση μετά το λάθος, (4) τεχνική οδηγία μετά το λάθος,  (5) τιμωρίας, (6) σωφρονιστική τεχνική οδηγία, (7) αγνόηση λάθους</a:t>
          </a:r>
          <a:endParaRPr lang="el-GR" sz="2000" kern="1200" dirty="0"/>
        </a:p>
      </dsp:txBody>
      <dsp:txXfrm>
        <a:off x="1039407" y="594877"/>
        <a:ext cx="7644167" cy="736119"/>
      </dsp:txXfrm>
    </dsp:sp>
    <dsp:sp modelId="{3D8BDF1F-28FA-4459-881D-8A88C7C93B06}">
      <dsp:nvSpPr>
        <dsp:cNvPr id="0" name=""/>
        <dsp:cNvSpPr/>
      </dsp:nvSpPr>
      <dsp:spPr>
        <a:xfrm>
          <a:off x="922367" y="1330996"/>
          <a:ext cx="6242124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7BA01A5-7ED1-46BA-B81A-1E059BFFC673}">
      <dsp:nvSpPr>
        <dsp:cNvPr id="0" name=""/>
        <dsp:cNvSpPr/>
      </dsp:nvSpPr>
      <dsp:spPr>
        <a:xfrm>
          <a:off x="1039407" y="1378415"/>
          <a:ext cx="7681346" cy="51682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l-GR" sz="2000" b="1" kern="1200" dirty="0" smtClean="0"/>
            <a:t>Ανεπιθύμητες συμπεριφορές</a:t>
          </a:r>
          <a:r>
            <a:rPr lang="el-GR" sz="2000" kern="1200" dirty="0" smtClean="0"/>
            <a:t>: (8) διατήρηση ελέγχου</a:t>
          </a:r>
          <a:endParaRPr lang="el-GR" sz="2000" kern="1200" dirty="0"/>
        </a:p>
      </dsp:txBody>
      <dsp:txXfrm>
        <a:off x="1039407" y="1378415"/>
        <a:ext cx="7681346" cy="516826"/>
      </dsp:txXfrm>
    </dsp:sp>
    <dsp:sp modelId="{3EB003C6-7AEA-4E39-A9C9-84704C4150CA}">
      <dsp:nvSpPr>
        <dsp:cNvPr id="0" name=""/>
        <dsp:cNvSpPr/>
      </dsp:nvSpPr>
      <dsp:spPr>
        <a:xfrm>
          <a:off x="922367" y="1895241"/>
          <a:ext cx="6242124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3">
  <dgm:title val=""/>
  <dgm:desc val=""/>
  <dgm:catLst>
    <dgm:cat type="relationship" pri="31000"/>
    <dgm:cat type="cycle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onstrLst/>
    <dgm:ruleLst/>
    <dgm:layoutNode name="radial">
      <dgm:varLst>
        <dgm:animLvl val="ctr"/>
      </dgm:varLst>
      <dgm:choose name="Name0">
        <dgm:if name="Name1" func="var" arg="dir" op="equ" val="norm">
          <dgm:choose name="Name2">
            <dgm:if name="Name3" axis="ch ch" ptType="node node" st="1 1" cnt="1 0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else name="Name4">
              <dgm:alg type="cycle">
                <dgm:param type="stAng" val="0"/>
                <dgm:param type="spanAng" val="360"/>
                <dgm:param type="ctrShpMap" val="fNode"/>
              </dgm:alg>
            </dgm:else>
          </dgm:choose>
        </dgm:if>
        <dgm:else name="Name5">
          <dgm:alg type="cycle">
            <dgm:param type="stAng" val="0"/>
            <dgm:param type="spanAng" val="-360"/>
            <dgm:param type="ctrShpMap" val="fNode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enterShape" refType="w"/>
        <dgm:constr type="h" for="ch" forName="centerShape" refType="h"/>
        <dgm:constr type="w" for="ch" forName="node" refType="w" fact="0.5"/>
        <dgm:constr type="h" for="ch" forName="node" refType="h" fact="0.5"/>
        <dgm:constr type="sp" refType="w" refFor="ch" refForName="node" fact="-0.2"/>
        <dgm:constr type="sibSp" refType="w" refFor="ch" refForName="node" fact="-0.2"/>
        <dgm:constr type="primFontSz" for="ch" forName="centerShape" val="65"/>
        <dgm:constr type="primFontSz" for="des" forName="node" val="65"/>
        <dgm:constr type="primFontSz" for="ch" forName="node" refType="primFontSz" refFor="ch" refForName="centerShape" op="lte"/>
      </dgm:constrLst>
      <dgm:ruleLst/>
      <dgm:forEach name="Name6" axis="ch" ptType="node" cnt="1">
        <dgm:layoutNode name="centerShape" styleLbl="vennNode1">
          <dgm:alg type="tx"/>
          <dgm:shape xmlns:r="http://schemas.openxmlformats.org/officeDocument/2006/relationships" type="ellipse" r:blip="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forEach name="Name7" axis="ch" ptType="node">
          <dgm:layoutNode name="node" styleLbl="venn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</dgm:forEach>
    </dgm:layoutNode>
  </dgm:layoutNode>
</dgm:layoutDef>
</file>

<file path=ppt/diagrams/layout10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11.xml><?xml version="1.0" encoding="utf-8"?>
<dgm:layoutDef xmlns:dgm="http://schemas.openxmlformats.org/drawingml/2006/diagram" xmlns:a="http://schemas.openxmlformats.org/drawingml/2006/main" uniqueId="urn:microsoft.com/office/officeart/2005/8/layout/pList2">
  <dgm:title val=""/>
  <dgm:desc val=""/>
  <dgm:catLst>
    <dgm:cat type="list" pri="11000"/>
    <dgm:cat type="picture" pri="24000"/>
    <dgm:cat type="pictureconvert" pri="2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bkgdShp" refType="w"/>
      <dgm:constr type="h" for="ch" forName="bkgdShp" refType="h" fact="0.45"/>
      <dgm:constr type="t" for="ch" forName="bkgdShp"/>
      <dgm:constr type="w" for="ch" forName="linComp" refType="w" fact="0.94"/>
      <dgm:constr type="h" for="ch" forName="linComp" refType="h"/>
      <dgm:constr type="ctrX" for="ch" forName="linComp" refType="w" fact="0.5"/>
    </dgm:constrLst>
    <dgm:ruleLst/>
    <dgm:choose name="Name1">
      <dgm:if name="Name2" axis="ch" ptType="node" func="cnt" op="gte" val="1">
        <dgm:layoutNode name="bkgdShp" styleLbl="alignAccFollowNode1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/>
          <dgm:constrLst/>
          <dgm:ruleLst/>
        </dgm:layoutNode>
        <dgm:layoutNode name="linComp">
          <dgm:choose name="Name3">
            <dgm:if name="Name4" func="var" arg="dir" op="equ" val="norm">
              <dgm:alg type="lin"/>
            </dgm:if>
            <dgm:else name="Name5">
              <dgm:alg type="lin">
                <dgm:param type="linDir" val="fromR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>
            <dgm:constr type="w" for="ch" forName="compNode" refType="w"/>
            <dgm:constr type="h" for="ch" forName="compNode" refType="h"/>
            <dgm:constr type="w" for="ch" ptType="sibTrans" refType="w" refFor="ch" refForName="compNode" fact="0.1"/>
            <dgm:constr type="h" for="ch" ptType="sibTrans" op="equ"/>
            <dgm:constr type="h" for="ch" forName="compNode" op="equ"/>
            <dgm:constr type="primFontSz" for="des" forName="node" op="equ"/>
          </dgm:constrLst>
          <dgm:ruleLst/>
          <dgm:forEach name="nodesForEach" axis="ch" ptType="node">
            <dgm:layoutNode name="compNode">
              <dgm:alg type="composite"/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node" refType="w"/>
                <dgm:constr type="h" for="ch" forName="node" refType="h" fact="0.55"/>
                <dgm:constr type="b" for="ch" forName="node" refType="h"/>
                <dgm:constr type="w" for="ch" forName="invisiNode" refType="w" fact="0.75"/>
                <dgm:constr type="h" for="ch" forName="invisiNode" refType="h" fact="0.06"/>
                <dgm:constr type="t" for="ch" forName="invisiNode"/>
                <dgm:constr type="w" for="ch" forName="imagNode" refType="w"/>
                <dgm:constr type="h" for="ch" forName="imagNode" refType="h" fact="0.33"/>
                <dgm:constr type="ctrX" for="ch" forName="imagNode" refType="w" fact="0.5"/>
                <dgm:constr type="t" for="ch" forName="imagNode" refType="h" fact="0.06"/>
              </dgm:constrLst>
              <dgm:ruleLst/>
              <dgm:layoutNode name="node" styleLbl="node1">
                <dgm:varLst>
                  <dgm:bulletEnabled val="1"/>
                </dgm:varLst>
                <dgm:alg type="tx">
                  <dgm:param type="txAnchorVert" val="t"/>
                </dgm:alg>
                <dgm:shape xmlns:r="http://schemas.openxmlformats.org/officeDocument/2006/relationships" rot="180" type="round2SameRect" r:blip="">
                  <dgm:adjLst>
                    <dgm:adj idx="1" val="0.105"/>
                  </dgm:adjLst>
                </dgm:shape>
                <dgm:presOf axis="desOrSelf" ptType="node"/>
                <dgm:constrLst>
                  <dgm:constr type="primFontSz" val="65"/>
                </dgm:constrLst>
                <dgm:ruleLst>
                  <dgm:rule type="primFontSz" val="5" fact="NaN" max="NaN"/>
                </dgm:ruleLst>
              </dgm:layoutNode>
              <dgm:layoutNode name="invisiNode">
                <dgm:alg type="sp"/>
                <dgm:shape xmlns:r="http://schemas.openxmlformats.org/officeDocument/2006/relationships" type="roundRect" r:blip="" hideGeom="1">
                  <dgm:adjLst>
                    <dgm:adj idx="1" val="0.1"/>
                  </dgm:adjLst>
                </dgm:shape>
                <dgm:presOf/>
                <dgm:constrLst/>
                <dgm:ruleLst/>
              </dgm:layoutNode>
              <dgm:layoutNode name="imagNode" styleLbl="fgImgPlace1">
                <dgm:alg type="sp"/>
                <dgm:shape xmlns:r="http://schemas.openxmlformats.org/officeDocument/2006/relationships" type="roundRect" r:blip="" zOrderOff="-2" blipPhldr="1">
                  <dgm:adjLst>
                    <dgm:adj idx="1" val="0.1"/>
                  </dgm:adjLst>
                </dgm:shape>
                <dgm:presOf/>
                <dgm:constrLst/>
                <dgm:ruleLst/>
              </dgm:layoutNode>
            </dgm:layoutNode>
            <dgm:forEach name="sibTransForEach" axis="followSib" ptType="sibTrans" cnt="1">
              <dgm:layoutNode name="sibTrans">
                <dgm:alg type="sp"/>
                <dgm:shape xmlns:r="http://schemas.openxmlformats.org/officeDocument/2006/relationships" type="rect" r:blip="" hideGeom="1">
                  <dgm:adjLst/>
                </dgm:shape>
                <dgm:presOf axis="self"/>
                <dgm:constrLst/>
                <dgm:ruleLst/>
              </dgm:layoutNode>
            </dgm:forEach>
          </dgm:forEach>
        </dgm:layoutNode>
      </dgm:if>
      <dgm:else name="Name6"/>
    </dgm:choose>
  </dgm:layoutNode>
</dgm:layoutDef>
</file>

<file path=ppt/diagrams/layout12.xml><?xml version="1.0" encoding="utf-8"?>
<dgm:layoutDef xmlns:dgm="http://schemas.openxmlformats.org/drawingml/2006/diagram" xmlns:a="http://schemas.openxmlformats.org/drawingml/2006/main" uniqueId="urn:microsoft.com/office/officeart/2009/3/layout/CircleRelationship">
  <dgm:title val=""/>
  <dgm:desc val=""/>
  <dgm:catLst>
    <dgm:cat type="relationship" pri="1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0" srcId="0" destId="10" srcOrd="0" destOrd="0"/>
        <dgm:cxn modelId="21" srcId="10" destId="11" srcOrd="0" destOrd="0"/>
        <dgm:cxn modelId="22" srcId="10" destId="12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0" srcId="0" destId="10" srcOrd="0" destOrd="0"/>
        <dgm:cxn modelId="21" srcId="10" destId="11" srcOrd="0" destOrd="0"/>
        <dgm:cxn modelId="22" srcId="10" destId="12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0" srcId="0" destId="10" srcOrd="0" destOrd="0"/>
        <dgm:cxn modelId="21" srcId="10" destId="11" srcOrd="0" destOrd="0"/>
        <dgm:cxn modelId="22" srcId="10" destId="12" srcOrd="0" destOrd="0"/>
      </dgm:cxnLst>
      <dgm:bg/>
      <dgm:whole/>
    </dgm:dataModel>
  </dgm:clrData>
  <dgm:layoutNode name="Name0">
    <dgm:varLst>
      <dgm:chMax val="1"/>
      <dgm:chPref val="1"/>
    </dgm:varLst>
    <dgm:shape xmlns:r="http://schemas.openxmlformats.org/officeDocument/2006/relationships" r:blip="">
      <dgm:adjLst/>
    </dgm:shape>
    <dgm:choose name="Name1">
      <dgm:if name="Name2" axis="ch ch" ptType="node node" func="cnt" op="equ" val="0">
        <dgm:alg type="composite">
          <dgm:param type="ar" val="0.98"/>
        </dgm:alg>
        <dgm:constrLst>
          <dgm:constr type="primFontSz" for="des" ptType="node" op="equ" val="65"/>
          <dgm:constr type="l" for="ch" forName="Parent" refType="w" fact="0"/>
          <dgm:constr type="t" for="ch" forName="Parent" refType="h" fact="0.039"/>
          <dgm:constr type="w" for="ch" forName="Parent" refType="w" fact="0.8734"/>
          <dgm:constr type="h" for="ch" forName="Parent" refType="h" fact="0.856"/>
          <dgm:constr type="l" for="ch" forName="Accent1" refType="w" fact="0.4984"/>
          <dgm:constr type="t" for="ch" forName="Accent1" refType="h" fact="0"/>
          <dgm:constr type="w" for="ch" forName="Accent1" refType="w" fact="0.0972"/>
          <dgm:constr type="h" for="ch" forName="Accent1" refType="h" fact="0.0952"/>
          <dgm:constr type="l" for="ch" forName="Accent2" refType="w" fact="0.2684"/>
          <dgm:constr type="t" for="ch" forName="Accent2" refType="h" fact="0.8314"/>
          <dgm:constr type="w" for="ch" forName="Accent2" refType="w" fact="0.0704"/>
          <dgm:constr type="h" for="ch" forName="Accent2" refType="h" fact="0.069"/>
          <dgm:constr type="l" for="ch" forName="Accent3" refType="w" fact="0.9296"/>
          <dgm:constr type="t" for="ch" forName="Accent3" refType="h" fact="0.3864"/>
          <dgm:constr type="w" for="ch" forName="Accent3" refType="w" fact="0.0704"/>
          <dgm:constr type="h" for="ch" forName="Accent3" refType="h" fact="0.069"/>
          <dgm:constr type="l" for="ch" forName="Accent4" refType="w" fact="0.5931"/>
          <dgm:constr type="t" for="ch" forName="Accent4" refType="h" fact="0.9048"/>
          <dgm:constr type="w" for="ch" forName="Accent4" refType="w" fact="0.0972"/>
          <dgm:constr type="h" for="ch" forName="Accent4" refType="h" fact="0.0952"/>
          <dgm:constr type="l" for="ch" forName="Accent5" refType="w" fact="0.2883"/>
          <dgm:constr type="t" for="ch" forName="Accent5" refType="h" fact="0.1353"/>
          <dgm:constr type="w" for="ch" forName="Accent5" refType="w" fact="0.0704"/>
          <dgm:constr type="h" for="ch" forName="Accent5" refType="h" fact="0.069"/>
          <dgm:constr type="l" for="ch" forName="Accent6" refType="w" fact="0.0666"/>
          <dgm:constr type="t" for="ch" forName="Accent6" refType="h" fact="0.53"/>
          <dgm:constr type="w" for="ch" forName="Accent6" refType="w" fact="0.0704"/>
          <dgm:constr type="h" for="ch" forName="Accent6" refType="h" fact="0.069"/>
        </dgm:constrLst>
      </dgm:if>
      <dgm:if name="Name3" axis="ch ch" ptType="node node" func="cnt" op="equ" val="1">
        <dgm:alg type="composite">
          <dgm:param type="ar" val="1.2476"/>
        </dgm:alg>
        <dgm:constrLst>
          <dgm:constr type="primFontSz" for="des" ptType="node" op="equ" val="65"/>
          <dgm:constr type="l" for="ch" forName="Parent" refType="w" fact="0.2145"/>
          <dgm:constr type="t" for="ch" forName="Parent" refType="h" fact="0.039"/>
          <dgm:constr type="w" for="ch" forName="Parent" refType="w" fact="0.6861"/>
          <dgm:constr type="h" for="ch" forName="Parent" refType="h" fact="0.856"/>
          <dgm:constr type="l" for="ch" forName="Accent8" refType="w" fact="0.0262"/>
          <dgm:constr type="t" for="ch" forName="Accent8" refType="h" fact="0.6434"/>
          <dgm:constr type="w" for="ch" forName="Accent8" refType="w" fact="0.138"/>
          <dgm:constr type="h" for="ch" forName="Accent8" refType="h" fact="0.1721"/>
          <dgm:constr type="l" for="ch" forName="Accent1" refType="w" fact="0.6059"/>
          <dgm:constr type="t" for="ch" forName="Accent1" refType="h" fact="0"/>
          <dgm:constr type="w" for="ch" forName="Accent1" refType="w" fact="0.0763"/>
          <dgm:constr type="h" for="ch" forName="Accent1" refType="h" fact="0.0952"/>
          <dgm:constr type="l" for="ch" forName="Accent2" refType="w" fact="0.4253"/>
          <dgm:constr type="t" for="ch" forName="Accent2" refType="h" fact="0.8314"/>
          <dgm:constr type="w" for="ch" forName="Accent2" refType="w" fact="0.0553"/>
          <dgm:constr type="h" for="ch" forName="Accent2" refType="h" fact="0.069"/>
          <dgm:constr type="l" for="ch" forName="Accent3" refType="w" fact="0.9447"/>
          <dgm:constr type="t" for="ch" forName="Accent3" refType="h" fact="0.3864"/>
          <dgm:constr type="w" for="ch" forName="Accent3" refType="w" fact="0.0553"/>
          <dgm:constr type="h" for="ch" forName="Accent3" refType="h" fact="0.069"/>
          <dgm:constr type="l" for="ch" forName="Child1" refType="w" fact="0"/>
          <dgm:constr type="t" for="ch" forName="Child1" refType="h" fact="0.1935"/>
          <dgm:constr type="w" for="ch" forName="Child1" refType="w" fact="0.2789"/>
          <dgm:constr type="h" for="ch" forName="Child1" refType="h" fact="0.3479"/>
          <dgm:constr type="l" for="ch" forName="Accent4" refType="w" fact="0.6803"/>
          <dgm:constr type="t" for="ch" forName="Accent4" refType="h" fact="0.9048"/>
          <dgm:constr type="w" for="ch" forName="Accent4" refType="w" fact="0.0763"/>
          <dgm:constr type="h" for="ch" forName="Accent4" refType="h" fact="0.0952"/>
          <dgm:constr type="l" for="ch" forName="Accent7" refType="w" fact="0.5287"/>
          <dgm:constr type="t" for="ch" forName="Accent7" refType="h" fact="0.1383"/>
          <dgm:constr type="w" for="ch" forName="Accent7" refType="w" fact="0.0763"/>
          <dgm:constr type="h" for="ch" forName="Accent7" refType="h" fact="0.0952"/>
          <dgm:constr type="l" for="ch" forName="Accent5" refType="w" fact="0.4409"/>
          <dgm:constr type="t" for="ch" forName="Accent5" refType="h" fact="0.1353"/>
          <dgm:constr type="w" for="ch" forName="Accent5" refType="w" fact="0.0553"/>
          <dgm:constr type="h" for="ch" forName="Accent5" refType="h" fact="0.069"/>
          <dgm:constr type="l" for="ch" forName="Accent6" refType="w" fact="0.2668"/>
          <dgm:constr type="t" for="ch" forName="Accent6" refType="h" fact="0.53"/>
          <dgm:constr type="w" for="ch" forName="Accent6" refType="w" fact="0.0553"/>
          <dgm:constr type="h" for="ch" forName="Accent6" refType="h" fact="0.069"/>
        </dgm:constrLst>
      </dgm:if>
      <dgm:if name="Name4" axis="ch ch" ptType="node node" func="cnt" op="equ" val="2">
        <dgm:alg type="composite">
          <dgm:param type="ar" val="1.592"/>
        </dgm:alg>
        <dgm:constrLst>
          <dgm:constr type="primFontSz" for="des" ptType="node" op="equ" val="65"/>
          <dgm:constr type="l" for="ch" forName="Parent" refType="w" fact="0.1886"/>
          <dgm:constr type="t" for="ch" forName="Parent" refType="h" fact="0.039"/>
          <dgm:constr type="w" for="ch" forName="Parent" refType="w" fact="0.5377"/>
          <dgm:constr type="h" for="ch" forName="Parent" refType="h" fact="0.856"/>
          <dgm:constr type="l" for="ch" forName="Accent8" refType="w" fact="0.0411"/>
          <dgm:constr type="t" for="ch" forName="Accent8" refType="h" fact="0.6434"/>
          <dgm:constr type="w" for="ch" forName="Accent8" refType="w" fact="0.1081"/>
          <dgm:constr type="h" for="ch" forName="Accent8" refType="h" fact="0.1721"/>
          <dgm:constr type="l" for="ch" forName="Accent1" refType="w" fact="0.4954"/>
          <dgm:constr type="t" for="ch" forName="Accent1" refType="h" fact="0"/>
          <dgm:constr type="w" for="ch" forName="Accent1" refType="w" fact="0.0598"/>
          <dgm:constr type="h" for="ch" forName="Accent1" refType="h" fact="0.0952"/>
          <dgm:constr type="l" for="ch" forName="Accent2" refType="w" fact="0.3538"/>
          <dgm:constr type="t" for="ch" forName="Accent2" refType="h" fact="0.8314"/>
          <dgm:constr type="w" for="ch" forName="Accent2" refType="w" fact="0.0433"/>
          <dgm:constr type="h" for="ch" forName="Accent2" refType="h" fact="0.069"/>
          <dgm:constr type="l" for="ch" forName="Accent3" refType="w" fact="0.7609"/>
          <dgm:constr type="t" for="ch" forName="Accent3" refType="h" fact="0.3864"/>
          <dgm:constr type="w" for="ch" forName="Accent3" refType="w" fact="0.0433"/>
          <dgm:constr type="h" for="ch" forName="Accent3" refType="h" fact="0.069"/>
          <dgm:constr type="l" for="ch" forName="Accent9" refType="w" fact="0.6839"/>
          <dgm:constr type="t" for="ch" forName="Accent9" refType="h" fact="0.27"/>
          <dgm:constr type="w" for="ch" forName="Accent9" refType="w" fact="0.0598"/>
          <dgm:constr type="h" for="ch" forName="Accent9" refType="h" fact="0.0952"/>
          <dgm:constr type="l" for="ch" forName="Child1" refType="w" fact="0.0206"/>
          <dgm:constr type="t" for="ch" forName="Child1" refType="h" fact="0.1935"/>
          <dgm:constr type="w" for="ch" forName="Child1" refType="w" fact="0.2186"/>
          <dgm:constr type="h" for="ch" forName="Child1" refType="h" fact="0.3479"/>
          <dgm:constr type="l" for="ch" forName="Child2" refType="w" fact="0.7814"/>
          <dgm:constr type="t" for="ch" forName="Child2" refType="h" fact="0.0298"/>
          <dgm:constr type="w" for="ch" forName="Child2" refType="w" fact="0.2186"/>
          <dgm:constr type="h" for="ch" forName="Child2" refType="h" fact="0.3479"/>
          <dgm:constr type="l" for="ch" forName="Accent10" refType="w" fact="0"/>
          <dgm:constr type="t" for="ch" forName="Accent10" refType="h" fact="0.8482"/>
          <dgm:constr type="w" for="ch" forName="Accent10" refType="w" fact="0.0433"/>
          <dgm:constr type="h" for="ch" forName="Accent10" refType="h" fact="0.069"/>
          <dgm:constr type="l" for="ch" forName="Accent11" refType="w" fact="0.4318"/>
          <dgm:constr type="t" for="ch" forName="Accent11" refType="h" fact="0.75"/>
          <dgm:constr type="w" for="ch" forName="Accent11" refType="w" fact="0.0433"/>
          <dgm:constr type="h" for="ch" forName="Accent11" refType="h" fact="0.069"/>
          <dgm:constr type="l" for="ch" forName="Accent7" refType="w" fact="0.4349"/>
          <dgm:constr type="t" for="ch" forName="Accent7" refType="h" fact="0.1383"/>
          <dgm:constr type="w" for="ch" forName="Accent7" refType="w" fact="0.0598"/>
          <dgm:constr type="h" for="ch" forName="Accent7" refType="h" fact="0.0952"/>
          <dgm:constr type="l" for="ch" forName="Accent5" refType="w" fact="0.3661"/>
          <dgm:constr type="t" for="ch" forName="Accent5" refType="h" fact="0.1353"/>
          <dgm:constr type="w" for="ch" forName="Accent5" refType="w" fact="0.0433"/>
          <dgm:constr type="h" for="ch" forName="Accent5" refType="h" fact="0.069"/>
          <dgm:constr type="l" for="ch" forName="Accent6" refType="w" fact="0.2296"/>
          <dgm:constr type="t" for="ch" forName="Accent6" refType="h" fact="0.53"/>
          <dgm:constr type="w" for="ch" forName="Accent6" refType="w" fact="0.0433"/>
          <dgm:constr type="h" for="ch" forName="Accent6" refType="h" fact="0.069"/>
          <dgm:constr type="l" for="ch" forName="Accent4" refType="w" fact="0.5537"/>
          <dgm:constr type="t" for="ch" forName="Accent4" refType="h" fact="0.9048"/>
          <dgm:constr type="w" for="ch" forName="Accent4" refType="w" fact="0.0598"/>
          <dgm:constr type="h" for="ch" forName="Accent4" refType="h" fact="0.0952"/>
        </dgm:constrLst>
      </dgm:if>
      <dgm:if name="Name5" axis="ch ch" ptType="node node" func="cnt" op="equ" val="3">
        <dgm:alg type="composite">
          <dgm:param type="ar" val="1.7557"/>
        </dgm:alg>
        <dgm:constrLst>
          <dgm:constr type="primFontSz" for="des" ptType="node" op="equ" val="65"/>
          <dgm:constr type="l" for="ch" forName="Parent" refType="w" fact="0.171"/>
          <dgm:constr type="t" for="ch" forName="Parent" refType="h" fact="0.039"/>
          <dgm:constr type="w" for="ch" forName="Parent" refType="w" fact="0.4875"/>
          <dgm:constr type="h" for="ch" forName="Parent" refType="h" fact="0.856"/>
          <dgm:constr type="l" for="ch" forName="Accent8" refType="w" fact="0.0373"/>
          <dgm:constr type="t" for="ch" forName="Accent8" refType="h" fact="0.6434"/>
          <dgm:constr type="w" for="ch" forName="Accent8" refType="w" fact="0.098"/>
          <dgm:constr type="h" for="ch" forName="Accent8" refType="h" fact="0.1721"/>
          <dgm:constr type="l" for="ch" forName="Accent1" refType="w" fact="0.4492"/>
          <dgm:constr type="t" for="ch" forName="Accent1" refType="h" fact="0"/>
          <dgm:constr type="w" for="ch" forName="Accent1" refType="w" fact="0.0542"/>
          <dgm:constr type="h" for="ch" forName="Accent1" refType="h" fact="0.0952"/>
          <dgm:constr type="l" for="ch" forName="Accent2" refType="w" fact="0.3209"/>
          <dgm:constr type="t" for="ch" forName="Accent2" refType="h" fact="0.8314"/>
          <dgm:constr type="w" for="ch" forName="Accent2" refType="w" fact="0.0393"/>
          <dgm:constr type="h" for="ch" forName="Accent2" refType="h" fact="0.069"/>
          <dgm:constr type="l" for="ch" forName="Accent3" refType="w" fact="0.6899"/>
          <dgm:constr type="t" for="ch" forName="Accent3" refType="h" fact="0.3864"/>
          <dgm:constr type="w" for="ch" forName="Accent3" refType="w" fact="0.0393"/>
          <dgm:constr type="h" for="ch" forName="Accent3" refType="h" fact="0.069"/>
          <dgm:constr type="l" for="ch" forName="Accent9" refType="w" fact="0.6201"/>
          <dgm:constr type="t" for="ch" forName="Accent9" refType="h" fact="0.27"/>
          <dgm:constr type="w" for="ch" forName="Accent9" refType="w" fact="0.0542"/>
          <dgm:constr type="h" for="ch" forName="Accent9" refType="h" fact="0.0952"/>
          <dgm:constr type="l" for="ch" forName="Child1" refType="w" fact="0.0186"/>
          <dgm:constr type="t" for="ch" forName="Child1" refType="h" fact="0.1935"/>
          <dgm:constr type="w" for="ch" forName="Child1" refType="w" fact="0.1982"/>
          <dgm:constr type="h" for="ch" forName="Child1" refType="h" fact="0.3479"/>
          <dgm:constr type="l" for="ch" forName="Child2" refType="w" fact="0.7086"/>
          <dgm:constr type="t" for="ch" forName="Child2" refType="h" fact="0.0298"/>
          <dgm:constr type="w" for="ch" forName="Child2" refType="w" fact="0.1982"/>
          <dgm:constr type="h" for="ch" forName="Child2" refType="h" fact="0.3479"/>
          <dgm:constr type="l" for="ch" forName="Child3" refType="w" fact="0.8018"/>
          <dgm:constr type="t" for="ch" forName="Child3" refType="h" fact="0.6312"/>
          <dgm:constr type="w" for="ch" forName="Child3" refType="w" fact="0.1982"/>
          <dgm:constr type="h" for="ch" forName="Child3" refType="h" fact="0.3479"/>
          <dgm:constr type="l" for="ch" forName="Accent12" refType="w" fact="0.7459"/>
          <dgm:constr type="t" for="ch" forName="Accent12" refType="h" fact="0.619"/>
          <dgm:constr type="w" for="ch" forName="Accent12" refType="w" fact="0.0393"/>
          <dgm:constr type="h" for="ch" forName="Accent12" refType="h" fact="0.069"/>
          <dgm:constr type="l" for="ch" forName="Accent4" refType="w" fact="0.5021"/>
          <dgm:constr type="t" for="ch" forName="Accent4" refType="h" fact="0.9048"/>
          <dgm:constr type="w" for="ch" forName="Accent4" refType="w" fact="0.0542"/>
          <dgm:constr type="h" for="ch" forName="Accent4" refType="h" fact="0.0952"/>
          <dgm:constr type="l" for="ch" forName="Accent10" refType="w" fact="0"/>
          <dgm:constr type="t" for="ch" forName="Accent10" refType="h" fact="0.8482"/>
          <dgm:constr type="w" for="ch" forName="Accent10" refType="w" fact="0.0393"/>
          <dgm:constr type="h" for="ch" forName="Accent10" refType="h" fact="0.069"/>
          <dgm:constr type="l" for="ch" forName="Accent11" refType="w" fact="0.3916"/>
          <dgm:constr type="t" for="ch" forName="Accent11" refType="h" fact="0.75"/>
          <dgm:constr type="w" for="ch" forName="Accent11" refType="w" fact="0.0393"/>
          <dgm:constr type="h" for="ch" forName="Accent11" refType="h" fact="0.069"/>
          <dgm:constr type="l" for="ch" forName="Accent7" refType="w" fact="0.3944"/>
          <dgm:constr type="t" for="ch" forName="Accent7" refType="h" fact="0.1383"/>
          <dgm:constr type="w" for="ch" forName="Accent7" refType="w" fact="0.0542"/>
          <dgm:constr type="h" for="ch" forName="Accent7" refType="h" fact="0.0952"/>
          <dgm:constr type="l" for="ch" forName="Accent5" refType="w" fact="0.3319"/>
          <dgm:constr type="t" for="ch" forName="Accent5" refType="h" fact="0.1353"/>
          <dgm:constr type="w" for="ch" forName="Accent5" refType="w" fact="0.0393"/>
          <dgm:constr type="h" for="ch" forName="Accent5" refType="h" fact="0.069"/>
          <dgm:constr type="l" for="ch" forName="Accent6" refType="w" fact="0.2082"/>
          <dgm:constr type="t" for="ch" forName="Accent6" refType="h" fact="0.53"/>
          <dgm:constr type="w" for="ch" forName="Accent6" refType="w" fact="0.0393"/>
          <dgm:constr type="h" for="ch" forName="Accent6" refType="h" fact="0.069"/>
        </dgm:constrLst>
      </dgm:if>
      <dgm:if name="Name6" axis="ch ch" ptType="node node" func="cnt" op="equ" val="4">
        <dgm:alg type="composite">
          <dgm:param type="ar" val="1.3749"/>
        </dgm:alg>
        <dgm:constrLst>
          <dgm:constr type="primFontSz" for="des" ptType="node" op="equ" val="65"/>
          <dgm:constr type="l" for="ch" forName="Parent" refType="w" fact="0.171"/>
          <dgm:constr type="t" for="ch" forName="Parent" refType="h" fact="0.0306"/>
          <dgm:constr type="w" for="ch" forName="Parent" refType="w" fact="0.4875"/>
          <dgm:constr type="h" for="ch" forName="Parent" refType="h" fact="0.6703"/>
          <dgm:constr type="l" for="ch" forName="Accent8" refType="w" fact="0.0373"/>
          <dgm:constr type="t" for="ch" forName="Accent8" refType="h" fact="0.5038"/>
          <dgm:constr type="w" for="ch" forName="Accent8" refType="w" fact="0.098"/>
          <dgm:constr type="h" for="ch" forName="Accent8" refType="h" fact="0.1348"/>
          <dgm:constr type="l" for="ch" forName="Accent1" refType="w" fact="0.4492"/>
          <dgm:constr type="t" for="ch" forName="Accent1" refType="h" fact="0"/>
          <dgm:constr type="w" for="ch" forName="Accent1" refType="w" fact="0.0542"/>
          <dgm:constr type="h" for="ch" forName="Accent1" refType="h" fact="0.0746"/>
          <dgm:constr type="l" for="ch" forName="Accent2" refType="w" fact="0.3209"/>
          <dgm:constr type="t" for="ch" forName="Accent2" refType="h" fact="0.6511"/>
          <dgm:constr type="w" for="ch" forName="Accent2" refType="w" fact="0.0393"/>
          <dgm:constr type="h" for="ch" forName="Accent2" refType="h" fact="0.054"/>
          <dgm:constr type="l" for="ch" forName="Accent3" refType="w" fact="0.6899"/>
          <dgm:constr type="t" for="ch" forName="Accent3" refType="h" fact="0.3026"/>
          <dgm:constr type="w" for="ch" forName="Accent3" refType="w" fact="0.0393"/>
          <dgm:constr type="h" for="ch" forName="Accent3" refType="h" fact="0.054"/>
          <dgm:constr type="l" for="ch" forName="Accent9" refType="w" fact="0.6201"/>
          <dgm:constr type="t" for="ch" forName="Accent9" refType="h" fact="0.2115"/>
          <dgm:constr type="w" for="ch" forName="Accent9" refType="w" fact="0.0542"/>
          <dgm:constr type="h" for="ch" forName="Accent9" refType="h" fact="0.0746"/>
          <dgm:constr type="l" for="ch" forName="Child1" refType="w" fact="0.0186"/>
          <dgm:constr type="t" for="ch" forName="Child1" refType="h" fact="0.1515"/>
          <dgm:constr type="w" for="ch" forName="Child1" refType="w" fact="0.1982"/>
          <dgm:constr type="h" for="ch" forName="Child1" refType="h" fact="0.2725"/>
          <dgm:constr type="l" for="ch" forName="Child2" refType="w" fact="0.7086"/>
          <dgm:constr type="t" for="ch" forName="Child2" refType="h" fact="0.0233"/>
          <dgm:constr type="w" for="ch" forName="Child2" refType="w" fact="0.1982"/>
          <dgm:constr type="h" for="ch" forName="Child2" refType="h" fact="0.2725"/>
          <dgm:constr type="l" for="ch" forName="Child3" refType="w" fact="0.8018"/>
          <dgm:constr type="t" for="ch" forName="Child3" refType="h" fact="0.4943"/>
          <dgm:constr type="w" for="ch" forName="Child3" refType="w" fact="0.1982"/>
          <dgm:constr type="h" for="ch" forName="Child3" refType="h" fact="0.2725"/>
          <dgm:constr type="l" for="ch" forName="Accent12" refType="w" fact="0.7459"/>
          <dgm:constr type="t" for="ch" forName="Accent12" refType="h" fact="0.4848"/>
          <dgm:constr type="w" for="ch" forName="Accent12" refType="w" fact="0.0393"/>
          <dgm:constr type="h" for="ch" forName="Accent12" refType="h" fact="0.054"/>
          <dgm:constr type="l" for="ch" forName="Accent4" refType="w" fact="0.5021"/>
          <dgm:constr type="t" for="ch" forName="Accent4" refType="h" fact="0.7085"/>
          <dgm:constr type="w" for="ch" forName="Accent4" refType="w" fact="0.0542"/>
          <dgm:constr type="h" for="ch" forName="Accent4" refType="h" fact="0.0746"/>
          <dgm:constr type="l" for="ch" forName="Accent10" refType="w" fact="0"/>
          <dgm:constr type="t" for="ch" forName="Accent10" refType="h" fact="0.6642"/>
          <dgm:constr type="w" for="ch" forName="Accent10" refType="w" fact="0.0393"/>
          <dgm:constr type="h" for="ch" forName="Accent10" refType="h" fact="0.054"/>
          <dgm:constr type="l" for="ch" forName="Accent11" refType="w" fact="0.3916"/>
          <dgm:constr type="t" for="ch" forName="Accent11" refType="h" fact="0.5873"/>
          <dgm:constr type="w" for="ch" forName="Accent11" refType="w" fact="0.0393"/>
          <dgm:constr type="h" for="ch" forName="Accent11" refType="h" fact="0.054"/>
          <dgm:constr type="l" for="ch" forName="Accent7" refType="w" fact="0.3944"/>
          <dgm:constr type="t" for="ch" forName="Accent7" refType="h" fact="0.1083"/>
          <dgm:constr type="w" for="ch" forName="Accent7" refType="w" fact="0.0542"/>
          <dgm:constr type="h" for="ch" forName="Accent7" refType="h" fact="0.0746"/>
          <dgm:constr type="l" for="ch" forName="Accent5" refType="w" fact="0.3319"/>
          <dgm:constr type="t" for="ch" forName="Accent5" refType="h" fact="0.1059"/>
          <dgm:constr type="w" for="ch" forName="Accent5" refType="w" fact="0.0393"/>
          <dgm:constr type="h" for="ch" forName="Accent5" refType="h" fact="0.054"/>
          <dgm:constr type="l" for="ch" forName="Accent6" refType="w" fact="0.2082"/>
          <dgm:constr type="t" for="ch" forName="Accent6" refType="h" fact="0.4151"/>
          <dgm:constr type="w" for="ch" forName="Accent6" refType="w" fact="0.0393"/>
          <dgm:constr type="h" for="ch" forName="Accent6" refType="h" fact="0.054"/>
          <dgm:constr type="l" for="ch" forName="Child4" refType="w" fact="0.2329"/>
          <dgm:constr type="t" for="ch" forName="Child4" refType="h" fact="0.7275"/>
          <dgm:constr type="w" for="ch" forName="Child4" refType="w" fact="0.1982"/>
          <dgm:constr type="h" for="ch" forName="Child4" refType="h" fact="0.2725"/>
          <dgm:constr type="l" for="ch" forName="Accent13" refType="w" fact="0.4099"/>
          <dgm:constr type="t" for="ch" forName="Accent13" refType="h" fact="0.7183"/>
          <dgm:constr type="w" for="ch" forName="Accent13" refType="w" fact="0.0393"/>
          <dgm:constr type="h" for="ch" forName="Accent13" refType="h" fact="0.054"/>
        </dgm:constrLst>
      </dgm:if>
      <dgm:else name="Name7">
        <dgm:alg type="composite">
          <dgm:param type="ar" val="1.1477"/>
        </dgm:alg>
        <dgm:constrLst>
          <dgm:constr type="primFontSz" for="des" ptType="node" op="equ" val="65"/>
          <dgm:constr type="l" for="ch" forName="Parent" refType="w" fact="0.171"/>
          <dgm:constr type="t" for="ch" forName="Parent" refType="h" fact="0.1907"/>
          <dgm:constr type="w" for="ch" forName="Parent" refType="w" fact="0.4875"/>
          <dgm:constr type="h" for="ch" forName="Parent" refType="h" fact="0.5596"/>
          <dgm:constr type="l" for="ch" forName="Accent8" refType="w" fact="0.0373"/>
          <dgm:constr type="t" for="ch" forName="Accent8" refType="h" fact="0.5858"/>
          <dgm:constr type="w" for="ch" forName="Accent8" refType="w" fact="0.098"/>
          <dgm:constr type="h" for="ch" forName="Accent8" refType="h" fact="0.1125"/>
          <dgm:constr type="l" for="ch" forName="Accent1" refType="w" fact="0.4492"/>
          <dgm:constr type="t" for="ch" forName="Accent1" refType="h" fact="0.1652"/>
          <dgm:constr type="w" for="ch" forName="Accent1" refType="w" fact="0.0542"/>
          <dgm:constr type="h" for="ch" forName="Accent1" refType="h" fact="0.0623"/>
          <dgm:constr type="l" for="ch" forName="Accent2" refType="w" fact="0.3209"/>
          <dgm:constr type="t" for="ch" forName="Accent2" refType="h" fact="0.7087"/>
          <dgm:constr type="w" for="ch" forName="Accent2" refType="w" fact="0.0393"/>
          <dgm:constr type="h" for="ch" forName="Accent2" refType="h" fact="0.0451"/>
          <dgm:constr type="l" for="ch" forName="Accent3" refType="w" fact="0.6899"/>
          <dgm:constr type="t" for="ch" forName="Accent3" refType="h" fact="0.4178"/>
          <dgm:constr type="w" for="ch" forName="Accent3" refType="w" fact="0.0393"/>
          <dgm:constr type="h" for="ch" forName="Accent3" refType="h" fact="0.0451"/>
          <dgm:constr type="l" for="ch" forName="Accent9" refType="w" fact="0.6201"/>
          <dgm:constr type="t" for="ch" forName="Accent9" refType="h" fact="0.3417"/>
          <dgm:constr type="w" for="ch" forName="Accent9" refType="w" fact="0.0542"/>
          <dgm:constr type="h" for="ch" forName="Accent9" refType="h" fact="0.0623"/>
          <dgm:constr type="l" for="ch" forName="Child1" refType="w" fact="0.0186"/>
          <dgm:constr type="t" for="ch" forName="Child1" refType="h" fact="0.2917"/>
          <dgm:constr type="w" for="ch" forName="Child1" refType="w" fact="0.1982"/>
          <dgm:constr type="h" for="ch" forName="Child1" refType="h" fact="0.2275"/>
          <dgm:constr type="l" for="ch" forName="Child2" refType="w" fact="0.7086"/>
          <dgm:constr type="t" for="ch" forName="Child2" refType="h" fact="0.1847"/>
          <dgm:constr type="w" for="ch" forName="Child2" refType="w" fact="0.1982"/>
          <dgm:constr type="h" for="ch" forName="Child2" refType="h" fact="0.2275"/>
          <dgm:constr type="l" for="ch" forName="Child3" refType="w" fact="0.8018"/>
          <dgm:constr type="t" for="ch" forName="Child3" refType="h" fact="0.5778"/>
          <dgm:constr type="w" for="ch" forName="Child3" refType="w" fact="0.1982"/>
          <dgm:constr type="h" for="ch" forName="Child3" refType="h" fact="0.2275"/>
          <dgm:constr type="l" for="ch" forName="Accent12" refType="w" fact="0.7459"/>
          <dgm:constr type="t" for="ch" forName="Accent12" refType="h" fact="0.5699"/>
          <dgm:constr type="w" for="ch" forName="Accent12" refType="w" fact="0.0393"/>
          <dgm:constr type="h" for="ch" forName="Accent12" refType="h" fact="0.0451"/>
          <dgm:constr type="l" for="ch" forName="Accent4" refType="w" fact="0.5021"/>
          <dgm:constr type="t" for="ch" forName="Accent4" refType="h" fact="0.7567"/>
          <dgm:constr type="w" for="ch" forName="Accent4" refType="w" fact="0.0542"/>
          <dgm:constr type="h" for="ch" forName="Accent4" refType="h" fact="0.0623"/>
          <dgm:constr type="l" for="ch" forName="Accent10" refType="w" fact="0"/>
          <dgm:constr type="t" for="ch" forName="Accent10" refType="h" fact="0.7197"/>
          <dgm:constr type="w" for="ch" forName="Accent10" refType="w" fact="0.0393"/>
          <dgm:constr type="h" for="ch" forName="Accent10" refType="h" fact="0.0451"/>
          <dgm:constr type="l" for="ch" forName="Accent11" refType="w" fact="0.3916"/>
          <dgm:constr type="t" for="ch" forName="Accent11" refType="h" fact="0.6555"/>
          <dgm:constr type="w" for="ch" forName="Accent11" refType="w" fact="0.0393"/>
          <dgm:constr type="h" for="ch" forName="Accent11" refType="h" fact="0.0451"/>
          <dgm:constr type="l" for="ch" forName="Accent7" refType="w" fact="0.3944"/>
          <dgm:constr type="t" for="ch" forName="Accent7" refType="h" fact="0.2556"/>
          <dgm:constr type="w" for="ch" forName="Accent7" refType="w" fact="0.0542"/>
          <dgm:constr type="h" for="ch" forName="Accent7" refType="h" fact="0.0623"/>
          <dgm:constr type="l" for="ch" forName="Accent5" refType="w" fact="0.3319"/>
          <dgm:constr type="t" for="ch" forName="Accent5" refType="h" fact="0.2536"/>
          <dgm:constr type="w" for="ch" forName="Accent5" refType="w" fact="0.0393"/>
          <dgm:constr type="h" for="ch" forName="Accent5" refType="h" fact="0.0451"/>
          <dgm:constr type="l" for="ch" forName="Accent6" refType="w" fact="0.2082"/>
          <dgm:constr type="t" for="ch" forName="Accent6" refType="h" fact="0.5117"/>
          <dgm:constr type="w" for="ch" forName="Accent6" refType="w" fact="0.0393"/>
          <dgm:constr type="h" for="ch" forName="Accent6" refType="h" fact="0.0451"/>
          <dgm:constr type="l" for="ch" forName="Child5" refType="w" fact="0.4219"/>
          <dgm:constr type="t" for="ch" forName="Child5" refType="h" fact="0"/>
          <dgm:constr type="w" for="ch" forName="Child5" refType="w" fact="0.1982"/>
          <dgm:constr type="h" for="ch" forName="Child5" refType="h" fact="0.2275"/>
          <dgm:constr type="l" for="ch" forName="Child4" refType="w" fact="0.2329"/>
          <dgm:constr type="t" for="ch" forName="Child4" refType="h" fact="0.7725"/>
          <dgm:constr type="w" for="ch" forName="Child4" refType="w" fact="0.1982"/>
          <dgm:constr type="h" for="ch" forName="Child4" refType="h" fact="0.2275"/>
          <dgm:constr type="l" for="ch" forName="Accent15" refType="w" fact="0.1775"/>
          <dgm:constr type="t" for="ch" forName="Accent15" refType="h" fact="0.2466"/>
          <dgm:constr type="w" for="ch" forName="Accent15" refType="w" fact="0.0393"/>
          <dgm:constr type="h" for="ch" forName="Accent15" refType="h" fact="0.0451"/>
          <dgm:constr type="l" for="ch" forName="Accent16" refType="w" fact="0.6351"/>
          <dgm:constr type="t" for="ch" forName="Accent16" refType="h" fact="0.056"/>
          <dgm:constr type="w" for="ch" forName="Accent16" refType="w" fact="0.0393"/>
          <dgm:constr type="h" for="ch" forName="Accent16" refType="h" fact="0.0451"/>
          <dgm:constr type="l" for="ch" forName="Accent13" refType="w" fact="0.4099"/>
          <dgm:constr type="t" for="ch" forName="Accent13" refType="h" fact="0.7648"/>
          <dgm:constr type="w" for="ch" forName="Accent13" refType="w" fact="0.0393"/>
          <dgm:constr type="h" for="ch" forName="Accent13" refType="h" fact="0.0451"/>
        </dgm:constrLst>
      </dgm:else>
    </dgm:choose>
    <dgm:forEach name="wrapper" axis="self" ptType="parTrans">
      <dgm:forEach name="accentRepeat1" axis="self">
        <dgm:layoutNode name="AccentHold1" styleLbl="node1">
          <dgm:alg type="sp"/>
          <dgm:shape xmlns:r="http://schemas.openxmlformats.org/officeDocument/2006/relationships" type="ellipse" r:blip="">
            <dgm:adjLst/>
          </dgm:shape>
          <dgm:presOf/>
        </dgm:layoutNode>
      </dgm:forEach>
      <dgm:forEach name="accentRepeat2" axis="self">
        <dgm:layoutNode name="AccentHold2" styleLbl="node1">
          <dgm:alg type="sp"/>
          <dgm:shape xmlns:r="http://schemas.openxmlformats.org/officeDocument/2006/relationships" type="ellipse" r:blip="">
            <dgm:adjLst/>
          </dgm:shape>
          <dgm:presOf/>
        </dgm:layoutNode>
      </dgm:forEach>
      <dgm:forEach name="accentRepeat3" axis="self">
        <dgm:layoutNode name="AccentHold3" styleLbl="node1">
          <dgm:alg type="sp"/>
          <dgm:shape xmlns:r="http://schemas.openxmlformats.org/officeDocument/2006/relationships" type="ellipse" r:blip="">
            <dgm:adjLst/>
          </dgm:shape>
          <dgm:presOf/>
        </dgm:layoutNode>
      </dgm:forEach>
    </dgm:forEach>
    <dgm:forEach name="Name8" axis="ch" ptType="node" cnt="1">
      <dgm:layoutNode name="Parent" styleLbl="node0">
        <dgm:varLst>
          <dgm:chMax val="5"/>
          <dgm:chPref val="5"/>
        </dgm:varLst>
        <dgm:alg type="tx"/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choose name="Name9">
        <dgm:if name="Name10" axis="ch" ptType="node" func="cnt" op="lte" val="4">
          <dgm:layoutNode name="Accent1" styleLbl="node1">
            <dgm:alg type="sp"/>
            <dgm:shape xmlns:r="http://schemas.openxmlformats.org/officeDocument/2006/relationships" type="ellipse" r:blip="">
              <dgm:adjLst/>
            </dgm:shape>
            <dgm:presOf/>
            <dgm:constrLst/>
          </dgm:layoutNode>
        </dgm:if>
        <dgm:else name="Name11"/>
      </dgm:choose>
      <dgm:layoutNode name="Accent2" styleLbl="node1">
        <dgm:alg type="sp"/>
        <dgm:shape xmlns:r="http://schemas.openxmlformats.org/officeDocument/2006/relationships" type="ellipse" r:blip="">
          <dgm:adjLst/>
        </dgm:shape>
        <dgm:presOf/>
        <dgm:constrLst/>
      </dgm:layoutNode>
      <dgm:layoutNode name="Accent3" styleLbl="node1">
        <dgm:alg type="sp"/>
        <dgm:shape xmlns:r="http://schemas.openxmlformats.org/officeDocument/2006/relationships" type="ellipse" r:blip="">
          <dgm:adjLst/>
        </dgm:shape>
        <dgm:presOf/>
        <dgm:constrLst/>
      </dgm:layoutNode>
      <dgm:layoutNode name="Accent4" styleLbl="node1">
        <dgm:alg type="sp"/>
        <dgm:shape xmlns:r="http://schemas.openxmlformats.org/officeDocument/2006/relationships" type="ellipse" r:blip="">
          <dgm:adjLst/>
        </dgm:shape>
        <dgm:presOf/>
        <dgm:constrLst/>
      </dgm:layoutNode>
      <dgm:layoutNode name="Accent5" styleLbl="node1">
        <dgm:alg type="sp"/>
        <dgm:shape xmlns:r="http://schemas.openxmlformats.org/officeDocument/2006/relationships" type="ellipse" r:blip="">
          <dgm:adjLst/>
        </dgm:shape>
        <dgm:presOf/>
        <dgm:constrLst/>
      </dgm:layoutNode>
      <dgm:layoutNode name="Accent6" styleLbl="node1">
        <dgm:alg type="sp"/>
        <dgm:shape xmlns:r="http://schemas.openxmlformats.org/officeDocument/2006/relationships" type="ellipse" r:blip="">
          <dgm:adjLst/>
        </dgm:shape>
        <dgm:presOf/>
        <dgm:constrLst/>
      </dgm:layoutNode>
    </dgm:forEach>
    <dgm:forEach name="Name12" axis="ch ch" ptType="node node" st="1 1" cnt="1 1">
      <dgm:layoutNode name="Child1" styleLbl="node1">
        <dgm:varLst>
          <dgm:chMax val="0"/>
          <dgm:chPref val="0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7">
        <dgm:alg type="sp"/>
        <dgm:shape xmlns:r="http://schemas.openxmlformats.org/officeDocument/2006/relationships" r:blip="">
          <dgm:adjLst/>
        </dgm:shape>
        <dgm:presOf/>
        <dgm:constrLst/>
        <dgm:forEach name="Name13" ref="accentRepeat1"/>
      </dgm:layoutNode>
      <dgm:layoutNode name="Accent8">
        <dgm:alg type="sp"/>
        <dgm:shape xmlns:r="http://schemas.openxmlformats.org/officeDocument/2006/relationships" r:blip="">
          <dgm:adjLst/>
        </dgm:shape>
        <dgm:presOf/>
        <dgm:constrLst/>
        <dgm:forEach name="Name14" ref="accentRepeat2"/>
      </dgm:layoutNode>
    </dgm:forEach>
    <dgm:forEach name="Name15" axis="ch ch" ptType="node node" st="1 2" cnt="1 1">
      <dgm:layoutNode name="Child2" styleLbl="node1">
        <dgm:varLst>
          <dgm:chMax val="0"/>
          <dgm:chPref val="0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9">
        <dgm:alg type="sp"/>
        <dgm:shape xmlns:r="http://schemas.openxmlformats.org/officeDocument/2006/relationships" r:blip="">
          <dgm:adjLst/>
        </dgm:shape>
        <dgm:presOf/>
        <dgm:constrLst/>
        <dgm:forEach name="Name16" ref="accentRepeat1"/>
      </dgm:layoutNode>
      <dgm:layoutNode name="Accent10">
        <dgm:alg type="sp"/>
        <dgm:shape xmlns:r="http://schemas.openxmlformats.org/officeDocument/2006/relationships" r:blip="">
          <dgm:adjLst/>
        </dgm:shape>
        <dgm:presOf/>
        <dgm:constrLst/>
        <dgm:forEach name="Name17" ref="accentRepeat2"/>
      </dgm:layoutNode>
      <dgm:layoutNode name="Accent11">
        <dgm:alg type="sp"/>
        <dgm:shape xmlns:r="http://schemas.openxmlformats.org/officeDocument/2006/relationships" r:blip="">
          <dgm:adjLst/>
        </dgm:shape>
        <dgm:presOf/>
        <dgm:constrLst/>
        <dgm:forEach name="Name18" ref="accentRepeat3"/>
      </dgm:layoutNode>
    </dgm:forEach>
    <dgm:forEach name="Name19" axis="ch ch" ptType="node node" st="1 3" cnt="1 1">
      <dgm:layoutNode name="Child3" styleLbl="node1">
        <dgm:varLst>
          <dgm:chMax val="0"/>
          <dgm:chPref val="0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12">
        <dgm:alg type="sp"/>
        <dgm:shape xmlns:r="http://schemas.openxmlformats.org/officeDocument/2006/relationships" r:blip="">
          <dgm:adjLst/>
        </dgm:shape>
        <dgm:presOf/>
        <dgm:constrLst/>
        <dgm:forEach name="Name20" ref="accentRepeat1"/>
      </dgm:layoutNode>
    </dgm:forEach>
    <dgm:forEach name="Name21" axis="ch ch" ptType="node node" st="1 4" cnt="1 1">
      <dgm:layoutNode name="Child4" styleLbl="node1">
        <dgm:varLst>
          <dgm:chMax val="0"/>
          <dgm:chPref val="0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13">
        <dgm:alg type="sp"/>
        <dgm:shape xmlns:r="http://schemas.openxmlformats.org/officeDocument/2006/relationships" r:blip="">
          <dgm:adjLst/>
        </dgm:shape>
        <dgm:presOf/>
        <dgm:constrLst/>
        <dgm:forEach name="Name22" ref="accentRepeat1"/>
      </dgm:layoutNode>
    </dgm:forEach>
    <dgm:forEach name="Name23" axis="ch ch" ptType="node node" st="1 5" cnt="1 1">
      <dgm:layoutNode name="Child5" styleLbl="node1">
        <dgm:varLst>
          <dgm:chMax val="0"/>
          <dgm:chPref val="0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15">
        <dgm:alg type="sp"/>
        <dgm:shape xmlns:r="http://schemas.openxmlformats.org/officeDocument/2006/relationships" r:blip="">
          <dgm:adjLst/>
        </dgm:shape>
        <dgm:presOf/>
        <dgm:constrLst/>
        <dgm:forEach name="Name24" ref="accentRepeat2"/>
      </dgm:layoutNode>
      <dgm:layoutNode name="Accent16">
        <dgm:alg type="sp"/>
        <dgm:shape xmlns:r="http://schemas.openxmlformats.org/officeDocument/2006/relationships" r:blip="">
          <dgm:adjLst/>
        </dgm:shape>
        <dgm:presOf/>
        <dgm:constrLst/>
        <dgm:forEach name="Name25" ref="accentRepeat3"/>
      </dgm:layoutNode>
    </dgm:forEach>
  </dgm:layoutNode>
</dgm:layoutDef>
</file>

<file path=ppt/diagrams/layout13.xml><?xml version="1.0" encoding="utf-8"?>
<dgm:layoutDef xmlns:dgm="http://schemas.openxmlformats.org/drawingml/2006/diagram" xmlns:a="http://schemas.openxmlformats.org/drawingml/2006/main" uniqueId="urn:microsoft.com/office/officeart/2009/3/layout/CircleRelationship">
  <dgm:title val=""/>
  <dgm:desc val=""/>
  <dgm:catLst>
    <dgm:cat type="relationship" pri="1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0" srcId="0" destId="10" srcOrd="0" destOrd="0"/>
        <dgm:cxn modelId="21" srcId="10" destId="11" srcOrd="0" destOrd="0"/>
        <dgm:cxn modelId="22" srcId="10" destId="12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0" srcId="0" destId="10" srcOrd="0" destOrd="0"/>
        <dgm:cxn modelId="21" srcId="10" destId="11" srcOrd="0" destOrd="0"/>
        <dgm:cxn modelId="22" srcId="10" destId="12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0" srcId="0" destId="10" srcOrd="0" destOrd="0"/>
        <dgm:cxn modelId="21" srcId="10" destId="11" srcOrd="0" destOrd="0"/>
        <dgm:cxn modelId="22" srcId="10" destId="12" srcOrd="0" destOrd="0"/>
      </dgm:cxnLst>
      <dgm:bg/>
      <dgm:whole/>
    </dgm:dataModel>
  </dgm:clrData>
  <dgm:layoutNode name="Name0">
    <dgm:varLst>
      <dgm:chMax val="1"/>
      <dgm:chPref val="1"/>
    </dgm:varLst>
    <dgm:shape xmlns:r="http://schemas.openxmlformats.org/officeDocument/2006/relationships" r:blip="">
      <dgm:adjLst/>
    </dgm:shape>
    <dgm:choose name="Name1">
      <dgm:if name="Name2" axis="ch ch" ptType="node node" func="cnt" op="equ" val="0">
        <dgm:alg type="composite">
          <dgm:param type="ar" val="0.98"/>
        </dgm:alg>
        <dgm:constrLst>
          <dgm:constr type="primFontSz" for="des" ptType="node" op="equ" val="65"/>
          <dgm:constr type="l" for="ch" forName="Parent" refType="w" fact="0"/>
          <dgm:constr type="t" for="ch" forName="Parent" refType="h" fact="0.039"/>
          <dgm:constr type="w" for="ch" forName="Parent" refType="w" fact="0.8734"/>
          <dgm:constr type="h" for="ch" forName="Parent" refType="h" fact="0.856"/>
          <dgm:constr type="l" for="ch" forName="Accent1" refType="w" fact="0.4984"/>
          <dgm:constr type="t" for="ch" forName="Accent1" refType="h" fact="0"/>
          <dgm:constr type="w" for="ch" forName="Accent1" refType="w" fact="0.0972"/>
          <dgm:constr type="h" for="ch" forName="Accent1" refType="h" fact="0.0952"/>
          <dgm:constr type="l" for="ch" forName="Accent2" refType="w" fact="0.2684"/>
          <dgm:constr type="t" for="ch" forName="Accent2" refType="h" fact="0.8314"/>
          <dgm:constr type="w" for="ch" forName="Accent2" refType="w" fact="0.0704"/>
          <dgm:constr type="h" for="ch" forName="Accent2" refType="h" fact="0.069"/>
          <dgm:constr type="l" for="ch" forName="Accent3" refType="w" fact="0.9296"/>
          <dgm:constr type="t" for="ch" forName="Accent3" refType="h" fact="0.3864"/>
          <dgm:constr type="w" for="ch" forName="Accent3" refType="w" fact="0.0704"/>
          <dgm:constr type="h" for="ch" forName="Accent3" refType="h" fact="0.069"/>
          <dgm:constr type="l" for="ch" forName="Accent4" refType="w" fact="0.5931"/>
          <dgm:constr type="t" for="ch" forName="Accent4" refType="h" fact="0.9048"/>
          <dgm:constr type="w" for="ch" forName="Accent4" refType="w" fact="0.0972"/>
          <dgm:constr type="h" for="ch" forName="Accent4" refType="h" fact="0.0952"/>
          <dgm:constr type="l" for="ch" forName="Accent5" refType="w" fact="0.2883"/>
          <dgm:constr type="t" for="ch" forName="Accent5" refType="h" fact="0.1353"/>
          <dgm:constr type="w" for="ch" forName="Accent5" refType="w" fact="0.0704"/>
          <dgm:constr type="h" for="ch" forName="Accent5" refType="h" fact="0.069"/>
          <dgm:constr type="l" for="ch" forName="Accent6" refType="w" fact="0.0666"/>
          <dgm:constr type="t" for="ch" forName="Accent6" refType="h" fact="0.53"/>
          <dgm:constr type="w" for="ch" forName="Accent6" refType="w" fact="0.0704"/>
          <dgm:constr type="h" for="ch" forName="Accent6" refType="h" fact="0.069"/>
        </dgm:constrLst>
      </dgm:if>
      <dgm:if name="Name3" axis="ch ch" ptType="node node" func="cnt" op="equ" val="1">
        <dgm:alg type="composite">
          <dgm:param type="ar" val="1.2476"/>
        </dgm:alg>
        <dgm:constrLst>
          <dgm:constr type="primFontSz" for="des" ptType="node" op="equ" val="65"/>
          <dgm:constr type="l" for="ch" forName="Parent" refType="w" fact="0.2145"/>
          <dgm:constr type="t" for="ch" forName="Parent" refType="h" fact="0.039"/>
          <dgm:constr type="w" for="ch" forName="Parent" refType="w" fact="0.6861"/>
          <dgm:constr type="h" for="ch" forName="Parent" refType="h" fact="0.856"/>
          <dgm:constr type="l" for="ch" forName="Accent8" refType="w" fact="0.0262"/>
          <dgm:constr type="t" for="ch" forName="Accent8" refType="h" fact="0.6434"/>
          <dgm:constr type="w" for="ch" forName="Accent8" refType="w" fact="0.138"/>
          <dgm:constr type="h" for="ch" forName="Accent8" refType="h" fact="0.1721"/>
          <dgm:constr type="l" for="ch" forName="Accent1" refType="w" fact="0.6059"/>
          <dgm:constr type="t" for="ch" forName="Accent1" refType="h" fact="0"/>
          <dgm:constr type="w" for="ch" forName="Accent1" refType="w" fact="0.0763"/>
          <dgm:constr type="h" for="ch" forName="Accent1" refType="h" fact="0.0952"/>
          <dgm:constr type="l" for="ch" forName="Accent2" refType="w" fact="0.4253"/>
          <dgm:constr type="t" for="ch" forName="Accent2" refType="h" fact="0.8314"/>
          <dgm:constr type="w" for="ch" forName="Accent2" refType="w" fact="0.0553"/>
          <dgm:constr type="h" for="ch" forName="Accent2" refType="h" fact="0.069"/>
          <dgm:constr type="l" for="ch" forName="Accent3" refType="w" fact="0.9447"/>
          <dgm:constr type="t" for="ch" forName="Accent3" refType="h" fact="0.3864"/>
          <dgm:constr type="w" for="ch" forName="Accent3" refType="w" fact="0.0553"/>
          <dgm:constr type="h" for="ch" forName="Accent3" refType="h" fact="0.069"/>
          <dgm:constr type="l" for="ch" forName="Child1" refType="w" fact="0"/>
          <dgm:constr type="t" for="ch" forName="Child1" refType="h" fact="0.1935"/>
          <dgm:constr type="w" for="ch" forName="Child1" refType="w" fact="0.2789"/>
          <dgm:constr type="h" for="ch" forName="Child1" refType="h" fact="0.3479"/>
          <dgm:constr type="l" for="ch" forName="Accent4" refType="w" fact="0.6803"/>
          <dgm:constr type="t" for="ch" forName="Accent4" refType="h" fact="0.9048"/>
          <dgm:constr type="w" for="ch" forName="Accent4" refType="w" fact="0.0763"/>
          <dgm:constr type="h" for="ch" forName="Accent4" refType="h" fact="0.0952"/>
          <dgm:constr type="l" for="ch" forName="Accent7" refType="w" fact="0.5287"/>
          <dgm:constr type="t" for="ch" forName="Accent7" refType="h" fact="0.1383"/>
          <dgm:constr type="w" for="ch" forName="Accent7" refType="w" fact="0.0763"/>
          <dgm:constr type="h" for="ch" forName="Accent7" refType="h" fact="0.0952"/>
          <dgm:constr type="l" for="ch" forName="Accent5" refType="w" fact="0.4409"/>
          <dgm:constr type="t" for="ch" forName="Accent5" refType="h" fact="0.1353"/>
          <dgm:constr type="w" for="ch" forName="Accent5" refType="w" fact="0.0553"/>
          <dgm:constr type="h" for="ch" forName="Accent5" refType="h" fact="0.069"/>
          <dgm:constr type="l" for="ch" forName="Accent6" refType="w" fact="0.2668"/>
          <dgm:constr type="t" for="ch" forName="Accent6" refType="h" fact="0.53"/>
          <dgm:constr type="w" for="ch" forName="Accent6" refType="w" fact="0.0553"/>
          <dgm:constr type="h" for="ch" forName="Accent6" refType="h" fact="0.069"/>
        </dgm:constrLst>
      </dgm:if>
      <dgm:if name="Name4" axis="ch ch" ptType="node node" func="cnt" op="equ" val="2">
        <dgm:alg type="composite">
          <dgm:param type="ar" val="1.592"/>
        </dgm:alg>
        <dgm:constrLst>
          <dgm:constr type="primFontSz" for="des" ptType="node" op="equ" val="65"/>
          <dgm:constr type="l" for="ch" forName="Parent" refType="w" fact="0.1886"/>
          <dgm:constr type="t" for="ch" forName="Parent" refType="h" fact="0.039"/>
          <dgm:constr type="w" for="ch" forName="Parent" refType="w" fact="0.5377"/>
          <dgm:constr type="h" for="ch" forName="Parent" refType="h" fact="0.856"/>
          <dgm:constr type="l" for="ch" forName="Accent8" refType="w" fact="0.0411"/>
          <dgm:constr type="t" for="ch" forName="Accent8" refType="h" fact="0.6434"/>
          <dgm:constr type="w" for="ch" forName="Accent8" refType="w" fact="0.1081"/>
          <dgm:constr type="h" for="ch" forName="Accent8" refType="h" fact="0.1721"/>
          <dgm:constr type="l" for="ch" forName="Accent1" refType="w" fact="0.4954"/>
          <dgm:constr type="t" for="ch" forName="Accent1" refType="h" fact="0"/>
          <dgm:constr type="w" for="ch" forName="Accent1" refType="w" fact="0.0598"/>
          <dgm:constr type="h" for="ch" forName="Accent1" refType="h" fact="0.0952"/>
          <dgm:constr type="l" for="ch" forName="Accent2" refType="w" fact="0.3538"/>
          <dgm:constr type="t" for="ch" forName="Accent2" refType="h" fact="0.8314"/>
          <dgm:constr type="w" for="ch" forName="Accent2" refType="w" fact="0.0433"/>
          <dgm:constr type="h" for="ch" forName="Accent2" refType="h" fact="0.069"/>
          <dgm:constr type="l" for="ch" forName="Accent3" refType="w" fact="0.7609"/>
          <dgm:constr type="t" for="ch" forName="Accent3" refType="h" fact="0.3864"/>
          <dgm:constr type="w" for="ch" forName="Accent3" refType="w" fact="0.0433"/>
          <dgm:constr type="h" for="ch" forName="Accent3" refType="h" fact="0.069"/>
          <dgm:constr type="l" for="ch" forName="Accent9" refType="w" fact="0.6839"/>
          <dgm:constr type="t" for="ch" forName="Accent9" refType="h" fact="0.27"/>
          <dgm:constr type="w" for="ch" forName="Accent9" refType="w" fact="0.0598"/>
          <dgm:constr type="h" for="ch" forName="Accent9" refType="h" fact="0.0952"/>
          <dgm:constr type="l" for="ch" forName="Child1" refType="w" fact="0.0206"/>
          <dgm:constr type="t" for="ch" forName="Child1" refType="h" fact="0.1935"/>
          <dgm:constr type="w" for="ch" forName="Child1" refType="w" fact="0.2186"/>
          <dgm:constr type="h" for="ch" forName="Child1" refType="h" fact="0.3479"/>
          <dgm:constr type="l" for="ch" forName="Child2" refType="w" fact="0.7814"/>
          <dgm:constr type="t" for="ch" forName="Child2" refType="h" fact="0.0298"/>
          <dgm:constr type="w" for="ch" forName="Child2" refType="w" fact="0.2186"/>
          <dgm:constr type="h" for="ch" forName="Child2" refType="h" fact="0.3479"/>
          <dgm:constr type="l" for="ch" forName="Accent10" refType="w" fact="0"/>
          <dgm:constr type="t" for="ch" forName="Accent10" refType="h" fact="0.8482"/>
          <dgm:constr type="w" for="ch" forName="Accent10" refType="w" fact="0.0433"/>
          <dgm:constr type="h" for="ch" forName="Accent10" refType="h" fact="0.069"/>
          <dgm:constr type="l" for="ch" forName="Accent11" refType="w" fact="0.4318"/>
          <dgm:constr type="t" for="ch" forName="Accent11" refType="h" fact="0.75"/>
          <dgm:constr type="w" for="ch" forName="Accent11" refType="w" fact="0.0433"/>
          <dgm:constr type="h" for="ch" forName="Accent11" refType="h" fact="0.069"/>
          <dgm:constr type="l" for="ch" forName="Accent7" refType="w" fact="0.4349"/>
          <dgm:constr type="t" for="ch" forName="Accent7" refType="h" fact="0.1383"/>
          <dgm:constr type="w" for="ch" forName="Accent7" refType="w" fact="0.0598"/>
          <dgm:constr type="h" for="ch" forName="Accent7" refType="h" fact="0.0952"/>
          <dgm:constr type="l" for="ch" forName="Accent5" refType="w" fact="0.3661"/>
          <dgm:constr type="t" for="ch" forName="Accent5" refType="h" fact="0.1353"/>
          <dgm:constr type="w" for="ch" forName="Accent5" refType="w" fact="0.0433"/>
          <dgm:constr type="h" for="ch" forName="Accent5" refType="h" fact="0.069"/>
          <dgm:constr type="l" for="ch" forName="Accent6" refType="w" fact="0.2296"/>
          <dgm:constr type="t" for="ch" forName="Accent6" refType="h" fact="0.53"/>
          <dgm:constr type="w" for="ch" forName="Accent6" refType="w" fact="0.0433"/>
          <dgm:constr type="h" for="ch" forName="Accent6" refType="h" fact="0.069"/>
          <dgm:constr type="l" for="ch" forName="Accent4" refType="w" fact="0.5537"/>
          <dgm:constr type="t" for="ch" forName="Accent4" refType="h" fact="0.9048"/>
          <dgm:constr type="w" for="ch" forName="Accent4" refType="w" fact="0.0598"/>
          <dgm:constr type="h" for="ch" forName="Accent4" refType="h" fact="0.0952"/>
        </dgm:constrLst>
      </dgm:if>
      <dgm:if name="Name5" axis="ch ch" ptType="node node" func="cnt" op="equ" val="3">
        <dgm:alg type="composite">
          <dgm:param type="ar" val="1.7557"/>
        </dgm:alg>
        <dgm:constrLst>
          <dgm:constr type="primFontSz" for="des" ptType="node" op="equ" val="65"/>
          <dgm:constr type="l" for="ch" forName="Parent" refType="w" fact="0.171"/>
          <dgm:constr type="t" for="ch" forName="Parent" refType="h" fact="0.039"/>
          <dgm:constr type="w" for="ch" forName="Parent" refType="w" fact="0.4875"/>
          <dgm:constr type="h" for="ch" forName="Parent" refType="h" fact="0.856"/>
          <dgm:constr type="l" for="ch" forName="Accent8" refType="w" fact="0.0373"/>
          <dgm:constr type="t" for="ch" forName="Accent8" refType="h" fact="0.6434"/>
          <dgm:constr type="w" for="ch" forName="Accent8" refType="w" fact="0.098"/>
          <dgm:constr type="h" for="ch" forName="Accent8" refType="h" fact="0.1721"/>
          <dgm:constr type="l" for="ch" forName="Accent1" refType="w" fact="0.4492"/>
          <dgm:constr type="t" for="ch" forName="Accent1" refType="h" fact="0"/>
          <dgm:constr type="w" for="ch" forName="Accent1" refType="w" fact="0.0542"/>
          <dgm:constr type="h" for="ch" forName="Accent1" refType="h" fact="0.0952"/>
          <dgm:constr type="l" for="ch" forName="Accent2" refType="w" fact="0.3209"/>
          <dgm:constr type="t" for="ch" forName="Accent2" refType="h" fact="0.8314"/>
          <dgm:constr type="w" for="ch" forName="Accent2" refType="w" fact="0.0393"/>
          <dgm:constr type="h" for="ch" forName="Accent2" refType="h" fact="0.069"/>
          <dgm:constr type="l" for="ch" forName="Accent3" refType="w" fact="0.6899"/>
          <dgm:constr type="t" for="ch" forName="Accent3" refType="h" fact="0.3864"/>
          <dgm:constr type="w" for="ch" forName="Accent3" refType="w" fact="0.0393"/>
          <dgm:constr type="h" for="ch" forName="Accent3" refType="h" fact="0.069"/>
          <dgm:constr type="l" for="ch" forName="Accent9" refType="w" fact="0.6201"/>
          <dgm:constr type="t" for="ch" forName="Accent9" refType="h" fact="0.27"/>
          <dgm:constr type="w" for="ch" forName="Accent9" refType="w" fact="0.0542"/>
          <dgm:constr type="h" for="ch" forName="Accent9" refType="h" fact="0.0952"/>
          <dgm:constr type="l" for="ch" forName="Child1" refType="w" fact="0.0186"/>
          <dgm:constr type="t" for="ch" forName="Child1" refType="h" fact="0.1935"/>
          <dgm:constr type="w" for="ch" forName="Child1" refType="w" fact="0.1982"/>
          <dgm:constr type="h" for="ch" forName="Child1" refType="h" fact="0.3479"/>
          <dgm:constr type="l" for="ch" forName="Child2" refType="w" fact="0.7086"/>
          <dgm:constr type="t" for="ch" forName="Child2" refType="h" fact="0.0298"/>
          <dgm:constr type="w" for="ch" forName="Child2" refType="w" fact="0.1982"/>
          <dgm:constr type="h" for="ch" forName="Child2" refType="h" fact="0.3479"/>
          <dgm:constr type="l" for="ch" forName="Child3" refType="w" fact="0.8018"/>
          <dgm:constr type="t" for="ch" forName="Child3" refType="h" fact="0.6312"/>
          <dgm:constr type="w" for="ch" forName="Child3" refType="w" fact="0.1982"/>
          <dgm:constr type="h" for="ch" forName="Child3" refType="h" fact="0.3479"/>
          <dgm:constr type="l" for="ch" forName="Accent12" refType="w" fact="0.7459"/>
          <dgm:constr type="t" for="ch" forName="Accent12" refType="h" fact="0.619"/>
          <dgm:constr type="w" for="ch" forName="Accent12" refType="w" fact="0.0393"/>
          <dgm:constr type="h" for="ch" forName="Accent12" refType="h" fact="0.069"/>
          <dgm:constr type="l" for="ch" forName="Accent4" refType="w" fact="0.5021"/>
          <dgm:constr type="t" for="ch" forName="Accent4" refType="h" fact="0.9048"/>
          <dgm:constr type="w" for="ch" forName="Accent4" refType="w" fact="0.0542"/>
          <dgm:constr type="h" for="ch" forName="Accent4" refType="h" fact="0.0952"/>
          <dgm:constr type="l" for="ch" forName="Accent10" refType="w" fact="0"/>
          <dgm:constr type="t" for="ch" forName="Accent10" refType="h" fact="0.8482"/>
          <dgm:constr type="w" for="ch" forName="Accent10" refType="w" fact="0.0393"/>
          <dgm:constr type="h" for="ch" forName="Accent10" refType="h" fact="0.069"/>
          <dgm:constr type="l" for="ch" forName="Accent11" refType="w" fact="0.3916"/>
          <dgm:constr type="t" for="ch" forName="Accent11" refType="h" fact="0.75"/>
          <dgm:constr type="w" for="ch" forName="Accent11" refType="w" fact="0.0393"/>
          <dgm:constr type="h" for="ch" forName="Accent11" refType="h" fact="0.069"/>
          <dgm:constr type="l" for="ch" forName="Accent7" refType="w" fact="0.3944"/>
          <dgm:constr type="t" for="ch" forName="Accent7" refType="h" fact="0.1383"/>
          <dgm:constr type="w" for="ch" forName="Accent7" refType="w" fact="0.0542"/>
          <dgm:constr type="h" for="ch" forName="Accent7" refType="h" fact="0.0952"/>
          <dgm:constr type="l" for="ch" forName="Accent5" refType="w" fact="0.3319"/>
          <dgm:constr type="t" for="ch" forName="Accent5" refType="h" fact="0.1353"/>
          <dgm:constr type="w" for="ch" forName="Accent5" refType="w" fact="0.0393"/>
          <dgm:constr type="h" for="ch" forName="Accent5" refType="h" fact="0.069"/>
          <dgm:constr type="l" for="ch" forName="Accent6" refType="w" fact="0.2082"/>
          <dgm:constr type="t" for="ch" forName="Accent6" refType="h" fact="0.53"/>
          <dgm:constr type="w" for="ch" forName="Accent6" refType="w" fact="0.0393"/>
          <dgm:constr type="h" for="ch" forName="Accent6" refType="h" fact="0.069"/>
        </dgm:constrLst>
      </dgm:if>
      <dgm:if name="Name6" axis="ch ch" ptType="node node" func="cnt" op="equ" val="4">
        <dgm:alg type="composite">
          <dgm:param type="ar" val="1.3749"/>
        </dgm:alg>
        <dgm:constrLst>
          <dgm:constr type="primFontSz" for="des" ptType="node" op="equ" val="65"/>
          <dgm:constr type="l" for="ch" forName="Parent" refType="w" fact="0.171"/>
          <dgm:constr type="t" for="ch" forName="Parent" refType="h" fact="0.0306"/>
          <dgm:constr type="w" for="ch" forName="Parent" refType="w" fact="0.4875"/>
          <dgm:constr type="h" for="ch" forName="Parent" refType="h" fact="0.6703"/>
          <dgm:constr type="l" for="ch" forName="Accent8" refType="w" fact="0.0373"/>
          <dgm:constr type="t" for="ch" forName="Accent8" refType="h" fact="0.5038"/>
          <dgm:constr type="w" for="ch" forName="Accent8" refType="w" fact="0.098"/>
          <dgm:constr type="h" for="ch" forName="Accent8" refType="h" fact="0.1348"/>
          <dgm:constr type="l" for="ch" forName="Accent1" refType="w" fact="0.4492"/>
          <dgm:constr type="t" for="ch" forName="Accent1" refType="h" fact="0"/>
          <dgm:constr type="w" for="ch" forName="Accent1" refType="w" fact="0.0542"/>
          <dgm:constr type="h" for="ch" forName="Accent1" refType="h" fact="0.0746"/>
          <dgm:constr type="l" for="ch" forName="Accent2" refType="w" fact="0.3209"/>
          <dgm:constr type="t" for="ch" forName="Accent2" refType="h" fact="0.6511"/>
          <dgm:constr type="w" for="ch" forName="Accent2" refType="w" fact="0.0393"/>
          <dgm:constr type="h" for="ch" forName="Accent2" refType="h" fact="0.054"/>
          <dgm:constr type="l" for="ch" forName="Accent3" refType="w" fact="0.6899"/>
          <dgm:constr type="t" for="ch" forName="Accent3" refType="h" fact="0.3026"/>
          <dgm:constr type="w" for="ch" forName="Accent3" refType="w" fact="0.0393"/>
          <dgm:constr type="h" for="ch" forName="Accent3" refType="h" fact="0.054"/>
          <dgm:constr type="l" for="ch" forName="Accent9" refType="w" fact="0.6201"/>
          <dgm:constr type="t" for="ch" forName="Accent9" refType="h" fact="0.2115"/>
          <dgm:constr type="w" for="ch" forName="Accent9" refType="w" fact="0.0542"/>
          <dgm:constr type="h" for="ch" forName="Accent9" refType="h" fact="0.0746"/>
          <dgm:constr type="l" for="ch" forName="Child1" refType="w" fact="0.0186"/>
          <dgm:constr type="t" for="ch" forName="Child1" refType="h" fact="0.1515"/>
          <dgm:constr type="w" for="ch" forName="Child1" refType="w" fact="0.1982"/>
          <dgm:constr type="h" for="ch" forName="Child1" refType="h" fact="0.2725"/>
          <dgm:constr type="l" for="ch" forName="Child2" refType="w" fact="0.7086"/>
          <dgm:constr type="t" for="ch" forName="Child2" refType="h" fact="0.0233"/>
          <dgm:constr type="w" for="ch" forName="Child2" refType="w" fact="0.1982"/>
          <dgm:constr type="h" for="ch" forName="Child2" refType="h" fact="0.2725"/>
          <dgm:constr type="l" for="ch" forName="Child3" refType="w" fact="0.8018"/>
          <dgm:constr type="t" for="ch" forName="Child3" refType="h" fact="0.4943"/>
          <dgm:constr type="w" for="ch" forName="Child3" refType="w" fact="0.1982"/>
          <dgm:constr type="h" for="ch" forName="Child3" refType="h" fact="0.2725"/>
          <dgm:constr type="l" for="ch" forName="Accent12" refType="w" fact="0.7459"/>
          <dgm:constr type="t" for="ch" forName="Accent12" refType="h" fact="0.4848"/>
          <dgm:constr type="w" for="ch" forName="Accent12" refType="w" fact="0.0393"/>
          <dgm:constr type="h" for="ch" forName="Accent12" refType="h" fact="0.054"/>
          <dgm:constr type="l" for="ch" forName="Accent4" refType="w" fact="0.5021"/>
          <dgm:constr type="t" for="ch" forName="Accent4" refType="h" fact="0.7085"/>
          <dgm:constr type="w" for="ch" forName="Accent4" refType="w" fact="0.0542"/>
          <dgm:constr type="h" for="ch" forName="Accent4" refType="h" fact="0.0746"/>
          <dgm:constr type="l" for="ch" forName="Accent10" refType="w" fact="0"/>
          <dgm:constr type="t" for="ch" forName="Accent10" refType="h" fact="0.6642"/>
          <dgm:constr type="w" for="ch" forName="Accent10" refType="w" fact="0.0393"/>
          <dgm:constr type="h" for="ch" forName="Accent10" refType="h" fact="0.054"/>
          <dgm:constr type="l" for="ch" forName="Accent11" refType="w" fact="0.3916"/>
          <dgm:constr type="t" for="ch" forName="Accent11" refType="h" fact="0.5873"/>
          <dgm:constr type="w" for="ch" forName="Accent11" refType="w" fact="0.0393"/>
          <dgm:constr type="h" for="ch" forName="Accent11" refType="h" fact="0.054"/>
          <dgm:constr type="l" for="ch" forName="Accent7" refType="w" fact="0.3944"/>
          <dgm:constr type="t" for="ch" forName="Accent7" refType="h" fact="0.1083"/>
          <dgm:constr type="w" for="ch" forName="Accent7" refType="w" fact="0.0542"/>
          <dgm:constr type="h" for="ch" forName="Accent7" refType="h" fact="0.0746"/>
          <dgm:constr type="l" for="ch" forName="Accent5" refType="w" fact="0.3319"/>
          <dgm:constr type="t" for="ch" forName="Accent5" refType="h" fact="0.1059"/>
          <dgm:constr type="w" for="ch" forName="Accent5" refType="w" fact="0.0393"/>
          <dgm:constr type="h" for="ch" forName="Accent5" refType="h" fact="0.054"/>
          <dgm:constr type="l" for="ch" forName="Accent6" refType="w" fact="0.2082"/>
          <dgm:constr type="t" for="ch" forName="Accent6" refType="h" fact="0.4151"/>
          <dgm:constr type="w" for="ch" forName="Accent6" refType="w" fact="0.0393"/>
          <dgm:constr type="h" for="ch" forName="Accent6" refType="h" fact="0.054"/>
          <dgm:constr type="l" for="ch" forName="Child4" refType="w" fact="0.2329"/>
          <dgm:constr type="t" for="ch" forName="Child4" refType="h" fact="0.7275"/>
          <dgm:constr type="w" for="ch" forName="Child4" refType="w" fact="0.1982"/>
          <dgm:constr type="h" for="ch" forName="Child4" refType="h" fact="0.2725"/>
          <dgm:constr type="l" for="ch" forName="Accent13" refType="w" fact="0.4099"/>
          <dgm:constr type="t" for="ch" forName="Accent13" refType="h" fact="0.7183"/>
          <dgm:constr type="w" for="ch" forName="Accent13" refType="w" fact="0.0393"/>
          <dgm:constr type="h" for="ch" forName="Accent13" refType="h" fact="0.054"/>
        </dgm:constrLst>
      </dgm:if>
      <dgm:else name="Name7">
        <dgm:alg type="composite">
          <dgm:param type="ar" val="1.1477"/>
        </dgm:alg>
        <dgm:constrLst>
          <dgm:constr type="primFontSz" for="des" ptType="node" op="equ" val="65"/>
          <dgm:constr type="l" for="ch" forName="Parent" refType="w" fact="0.171"/>
          <dgm:constr type="t" for="ch" forName="Parent" refType="h" fact="0.1907"/>
          <dgm:constr type="w" for="ch" forName="Parent" refType="w" fact="0.4875"/>
          <dgm:constr type="h" for="ch" forName="Parent" refType="h" fact="0.5596"/>
          <dgm:constr type="l" for="ch" forName="Accent8" refType="w" fact="0.0373"/>
          <dgm:constr type="t" for="ch" forName="Accent8" refType="h" fact="0.5858"/>
          <dgm:constr type="w" for="ch" forName="Accent8" refType="w" fact="0.098"/>
          <dgm:constr type="h" for="ch" forName="Accent8" refType="h" fact="0.1125"/>
          <dgm:constr type="l" for="ch" forName="Accent1" refType="w" fact="0.4492"/>
          <dgm:constr type="t" for="ch" forName="Accent1" refType="h" fact="0.1652"/>
          <dgm:constr type="w" for="ch" forName="Accent1" refType="w" fact="0.0542"/>
          <dgm:constr type="h" for="ch" forName="Accent1" refType="h" fact="0.0623"/>
          <dgm:constr type="l" for="ch" forName="Accent2" refType="w" fact="0.3209"/>
          <dgm:constr type="t" for="ch" forName="Accent2" refType="h" fact="0.7087"/>
          <dgm:constr type="w" for="ch" forName="Accent2" refType="w" fact="0.0393"/>
          <dgm:constr type="h" for="ch" forName="Accent2" refType="h" fact="0.0451"/>
          <dgm:constr type="l" for="ch" forName="Accent3" refType="w" fact="0.6899"/>
          <dgm:constr type="t" for="ch" forName="Accent3" refType="h" fact="0.4178"/>
          <dgm:constr type="w" for="ch" forName="Accent3" refType="w" fact="0.0393"/>
          <dgm:constr type="h" for="ch" forName="Accent3" refType="h" fact="0.0451"/>
          <dgm:constr type="l" for="ch" forName="Accent9" refType="w" fact="0.6201"/>
          <dgm:constr type="t" for="ch" forName="Accent9" refType="h" fact="0.3417"/>
          <dgm:constr type="w" for="ch" forName="Accent9" refType="w" fact="0.0542"/>
          <dgm:constr type="h" for="ch" forName="Accent9" refType="h" fact="0.0623"/>
          <dgm:constr type="l" for="ch" forName="Child1" refType="w" fact="0.0186"/>
          <dgm:constr type="t" for="ch" forName="Child1" refType="h" fact="0.2917"/>
          <dgm:constr type="w" for="ch" forName="Child1" refType="w" fact="0.1982"/>
          <dgm:constr type="h" for="ch" forName="Child1" refType="h" fact="0.2275"/>
          <dgm:constr type="l" for="ch" forName="Child2" refType="w" fact="0.7086"/>
          <dgm:constr type="t" for="ch" forName="Child2" refType="h" fact="0.1847"/>
          <dgm:constr type="w" for="ch" forName="Child2" refType="w" fact="0.1982"/>
          <dgm:constr type="h" for="ch" forName="Child2" refType="h" fact="0.2275"/>
          <dgm:constr type="l" for="ch" forName="Child3" refType="w" fact="0.8018"/>
          <dgm:constr type="t" for="ch" forName="Child3" refType="h" fact="0.5778"/>
          <dgm:constr type="w" for="ch" forName="Child3" refType="w" fact="0.1982"/>
          <dgm:constr type="h" for="ch" forName="Child3" refType="h" fact="0.2275"/>
          <dgm:constr type="l" for="ch" forName="Accent12" refType="w" fact="0.7459"/>
          <dgm:constr type="t" for="ch" forName="Accent12" refType="h" fact="0.5699"/>
          <dgm:constr type="w" for="ch" forName="Accent12" refType="w" fact="0.0393"/>
          <dgm:constr type="h" for="ch" forName="Accent12" refType="h" fact="0.0451"/>
          <dgm:constr type="l" for="ch" forName="Accent4" refType="w" fact="0.5021"/>
          <dgm:constr type="t" for="ch" forName="Accent4" refType="h" fact="0.7567"/>
          <dgm:constr type="w" for="ch" forName="Accent4" refType="w" fact="0.0542"/>
          <dgm:constr type="h" for="ch" forName="Accent4" refType="h" fact="0.0623"/>
          <dgm:constr type="l" for="ch" forName="Accent10" refType="w" fact="0"/>
          <dgm:constr type="t" for="ch" forName="Accent10" refType="h" fact="0.7197"/>
          <dgm:constr type="w" for="ch" forName="Accent10" refType="w" fact="0.0393"/>
          <dgm:constr type="h" for="ch" forName="Accent10" refType="h" fact="0.0451"/>
          <dgm:constr type="l" for="ch" forName="Accent11" refType="w" fact="0.3916"/>
          <dgm:constr type="t" for="ch" forName="Accent11" refType="h" fact="0.6555"/>
          <dgm:constr type="w" for="ch" forName="Accent11" refType="w" fact="0.0393"/>
          <dgm:constr type="h" for="ch" forName="Accent11" refType="h" fact="0.0451"/>
          <dgm:constr type="l" for="ch" forName="Accent7" refType="w" fact="0.3944"/>
          <dgm:constr type="t" for="ch" forName="Accent7" refType="h" fact="0.2556"/>
          <dgm:constr type="w" for="ch" forName="Accent7" refType="w" fact="0.0542"/>
          <dgm:constr type="h" for="ch" forName="Accent7" refType="h" fact="0.0623"/>
          <dgm:constr type="l" for="ch" forName="Accent5" refType="w" fact="0.3319"/>
          <dgm:constr type="t" for="ch" forName="Accent5" refType="h" fact="0.2536"/>
          <dgm:constr type="w" for="ch" forName="Accent5" refType="w" fact="0.0393"/>
          <dgm:constr type="h" for="ch" forName="Accent5" refType="h" fact="0.0451"/>
          <dgm:constr type="l" for="ch" forName="Accent6" refType="w" fact="0.2082"/>
          <dgm:constr type="t" for="ch" forName="Accent6" refType="h" fact="0.5117"/>
          <dgm:constr type="w" for="ch" forName="Accent6" refType="w" fact="0.0393"/>
          <dgm:constr type="h" for="ch" forName="Accent6" refType="h" fact="0.0451"/>
          <dgm:constr type="l" for="ch" forName="Child5" refType="w" fact="0.4219"/>
          <dgm:constr type="t" for="ch" forName="Child5" refType="h" fact="0"/>
          <dgm:constr type="w" for="ch" forName="Child5" refType="w" fact="0.1982"/>
          <dgm:constr type="h" for="ch" forName="Child5" refType="h" fact="0.2275"/>
          <dgm:constr type="l" for="ch" forName="Child4" refType="w" fact="0.2329"/>
          <dgm:constr type="t" for="ch" forName="Child4" refType="h" fact="0.7725"/>
          <dgm:constr type="w" for="ch" forName="Child4" refType="w" fact="0.1982"/>
          <dgm:constr type="h" for="ch" forName="Child4" refType="h" fact="0.2275"/>
          <dgm:constr type="l" for="ch" forName="Accent15" refType="w" fact="0.1775"/>
          <dgm:constr type="t" for="ch" forName="Accent15" refType="h" fact="0.2466"/>
          <dgm:constr type="w" for="ch" forName="Accent15" refType="w" fact="0.0393"/>
          <dgm:constr type="h" for="ch" forName="Accent15" refType="h" fact="0.0451"/>
          <dgm:constr type="l" for="ch" forName="Accent16" refType="w" fact="0.6351"/>
          <dgm:constr type="t" for="ch" forName="Accent16" refType="h" fact="0.056"/>
          <dgm:constr type="w" for="ch" forName="Accent16" refType="w" fact="0.0393"/>
          <dgm:constr type="h" for="ch" forName="Accent16" refType="h" fact="0.0451"/>
          <dgm:constr type="l" for="ch" forName="Accent13" refType="w" fact="0.4099"/>
          <dgm:constr type="t" for="ch" forName="Accent13" refType="h" fact="0.7648"/>
          <dgm:constr type="w" for="ch" forName="Accent13" refType="w" fact="0.0393"/>
          <dgm:constr type="h" for="ch" forName="Accent13" refType="h" fact="0.0451"/>
        </dgm:constrLst>
      </dgm:else>
    </dgm:choose>
    <dgm:forEach name="wrapper" axis="self" ptType="parTrans">
      <dgm:forEach name="accentRepeat1" axis="self">
        <dgm:layoutNode name="AccentHold1" styleLbl="node1">
          <dgm:alg type="sp"/>
          <dgm:shape xmlns:r="http://schemas.openxmlformats.org/officeDocument/2006/relationships" type="ellipse" r:blip="">
            <dgm:adjLst/>
          </dgm:shape>
          <dgm:presOf/>
        </dgm:layoutNode>
      </dgm:forEach>
      <dgm:forEach name="accentRepeat2" axis="self">
        <dgm:layoutNode name="AccentHold2" styleLbl="node1">
          <dgm:alg type="sp"/>
          <dgm:shape xmlns:r="http://schemas.openxmlformats.org/officeDocument/2006/relationships" type="ellipse" r:blip="">
            <dgm:adjLst/>
          </dgm:shape>
          <dgm:presOf/>
        </dgm:layoutNode>
      </dgm:forEach>
      <dgm:forEach name="accentRepeat3" axis="self">
        <dgm:layoutNode name="AccentHold3" styleLbl="node1">
          <dgm:alg type="sp"/>
          <dgm:shape xmlns:r="http://schemas.openxmlformats.org/officeDocument/2006/relationships" type="ellipse" r:blip="">
            <dgm:adjLst/>
          </dgm:shape>
          <dgm:presOf/>
        </dgm:layoutNode>
      </dgm:forEach>
    </dgm:forEach>
    <dgm:forEach name="Name8" axis="ch" ptType="node" cnt="1">
      <dgm:layoutNode name="Parent" styleLbl="node0">
        <dgm:varLst>
          <dgm:chMax val="5"/>
          <dgm:chPref val="5"/>
        </dgm:varLst>
        <dgm:alg type="tx"/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choose name="Name9">
        <dgm:if name="Name10" axis="ch" ptType="node" func="cnt" op="lte" val="4">
          <dgm:layoutNode name="Accent1" styleLbl="node1">
            <dgm:alg type="sp"/>
            <dgm:shape xmlns:r="http://schemas.openxmlformats.org/officeDocument/2006/relationships" type="ellipse" r:blip="">
              <dgm:adjLst/>
            </dgm:shape>
            <dgm:presOf/>
            <dgm:constrLst/>
          </dgm:layoutNode>
        </dgm:if>
        <dgm:else name="Name11"/>
      </dgm:choose>
      <dgm:layoutNode name="Accent2" styleLbl="node1">
        <dgm:alg type="sp"/>
        <dgm:shape xmlns:r="http://schemas.openxmlformats.org/officeDocument/2006/relationships" type="ellipse" r:blip="">
          <dgm:adjLst/>
        </dgm:shape>
        <dgm:presOf/>
        <dgm:constrLst/>
      </dgm:layoutNode>
      <dgm:layoutNode name="Accent3" styleLbl="node1">
        <dgm:alg type="sp"/>
        <dgm:shape xmlns:r="http://schemas.openxmlformats.org/officeDocument/2006/relationships" type="ellipse" r:blip="">
          <dgm:adjLst/>
        </dgm:shape>
        <dgm:presOf/>
        <dgm:constrLst/>
      </dgm:layoutNode>
      <dgm:layoutNode name="Accent4" styleLbl="node1">
        <dgm:alg type="sp"/>
        <dgm:shape xmlns:r="http://schemas.openxmlformats.org/officeDocument/2006/relationships" type="ellipse" r:blip="">
          <dgm:adjLst/>
        </dgm:shape>
        <dgm:presOf/>
        <dgm:constrLst/>
      </dgm:layoutNode>
      <dgm:layoutNode name="Accent5" styleLbl="node1">
        <dgm:alg type="sp"/>
        <dgm:shape xmlns:r="http://schemas.openxmlformats.org/officeDocument/2006/relationships" type="ellipse" r:blip="">
          <dgm:adjLst/>
        </dgm:shape>
        <dgm:presOf/>
        <dgm:constrLst/>
      </dgm:layoutNode>
      <dgm:layoutNode name="Accent6" styleLbl="node1">
        <dgm:alg type="sp"/>
        <dgm:shape xmlns:r="http://schemas.openxmlformats.org/officeDocument/2006/relationships" type="ellipse" r:blip="">
          <dgm:adjLst/>
        </dgm:shape>
        <dgm:presOf/>
        <dgm:constrLst/>
      </dgm:layoutNode>
    </dgm:forEach>
    <dgm:forEach name="Name12" axis="ch ch" ptType="node node" st="1 1" cnt="1 1">
      <dgm:layoutNode name="Child1" styleLbl="node1">
        <dgm:varLst>
          <dgm:chMax val="0"/>
          <dgm:chPref val="0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7">
        <dgm:alg type="sp"/>
        <dgm:shape xmlns:r="http://schemas.openxmlformats.org/officeDocument/2006/relationships" r:blip="">
          <dgm:adjLst/>
        </dgm:shape>
        <dgm:presOf/>
        <dgm:constrLst/>
        <dgm:forEach name="Name13" ref="accentRepeat1"/>
      </dgm:layoutNode>
      <dgm:layoutNode name="Accent8">
        <dgm:alg type="sp"/>
        <dgm:shape xmlns:r="http://schemas.openxmlformats.org/officeDocument/2006/relationships" r:blip="">
          <dgm:adjLst/>
        </dgm:shape>
        <dgm:presOf/>
        <dgm:constrLst/>
        <dgm:forEach name="Name14" ref="accentRepeat2"/>
      </dgm:layoutNode>
    </dgm:forEach>
    <dgm:forEach name="Name15" axis="ch ch" ptType="node node" st="1 2" cnt="1 1">
      <dgm:layoutNode name="Child2" styleLbl="node1">
        <dgm:varLst>
          <dgm:chMax val="0"/>
          <dgm:chPref val="0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9">
        <dgm:alg type="sp"/>
        <dgm:shape xmlns:r="http://schemas.openxmlformats.org/officeDocument/2006/relationships" r:blip="">
          <dgm:adjLst/>
        </dgm:shape>
        <dgm:presOf/>
        <dgm:constrLst/>
        <dgm:forEach name="Name16" ref="accentRepeat1"/>
      </dgm:layoutNode>
      <dgm:layoutNode name="Accent10">
        <dgm:alg type="sp"/>
        <dgm:shape xmlns:r="http://schemas.openxmlformats.org/officeDocument/2006/relationships" r:blip="">
          <dgm:adjLst/>
        </dgm:shape>
        <dgm:presOf/>
        <dgm:constrLst/>
        <dgm:forEach name="Name17" ref="accentRepeat2"/>
      </dgm:layoutNode>
      <dgm:layoutNode name="Accent11">
        <dgm:alg type="sp"/>
        <dgm:shape xmlns:r="http://schemas.openxmlformats.org/officeDocument/2006/relationships" r:blip="">
          <dgm:adjLst/>
        </dgm:shape>
        <dgm:presOf/>
        <dgm:constrLst/>
        <dgm:forEach name="Name18" ref="accentRepeat3"/>
      </dgm:layoutNode>
    </dgm:forEach>
    <dgm:forEach name="Name19" axis="ch ch" ptType="node node" st="1 3" cnt="1 1">
      <dgm:layoutNode name="Child3" styleLbl="node1">
        <dgm:varLst>
          <dgm:chMax val="0"/>
          <dgm:chPref val="0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12">
        <dgm:alg type="sp"/>
        <dgm:shape xmlns:r="http://schemas.openxmlformats.org/officeDocument/2006/relationships" r:blip="">
          <dgm:adjLst/>
        </dgm:shape>
        <dgm:presOf/>
        <dgm:constrLst/>
        <dgm:forEach name="Name20" ref="accentRepeat1"/>
      </dgm:layoutNode>
    </dgm:forEach>
    <dgm:forEach name="Name21" axis="ch ch" ptType="node node" st="1 4" cnt="1 1">
      <dgm:layoutNode name="Child4" styleLbl="node1">
        <dgm:varLst>
          <dgm:chMax val="0"/>
          <dgm:chPref val="0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13">
        <dgm:alg type="sp"/>
        <dgm:shape xmlns:r="http://schemas.openxmlformats.org/officeDocument/2006/relationships" r:blip="">
          <dgm:adjLst/>
        </dgm:shape>
        <dgm:presOf/>
        <dgm:constrLst/>
        <dgm:forEach name="Name22" ref="accentRepeat1"/>
      </dgm:layoutNode>
    </dgm:forEach>
    <dgm:forEach name="Name23" axis="ch ch" ptType="node node" st="1 5" cnt="1 1">
      <dgm:layoutNode name="Child5" styleLbl="node1">
        <dgm:varLst>
          <dgm:chMax val="0"/>
          <dgm:chPref val="0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15">
        <dgm:alg type="sp"/>
        <dgm:shape xmlns:r="http://schemas.openxmlformats.org/officeDocument/2006/relationships" r:blip="">
          <dgm:adjLst/>
        </dgm:shape>
        <dgm:presOf/>
        <dgm:constrLst/>
        <dgm:forEach name="Name24" ref="accentRepeat2"/>
      </dgm:layoutNode>
      <dgm:layoutNode name="Accent16">
        <dgm:alg type="sp"/>
        <dgm:shape xmlns:r="http://schemas.openxmlformats.org/officeDocument/2006/relationships" r:blip="">
          <dgm:adjLst/>
        </dgm:shape>
        <dgm:presOf/>
        <dgm:constrLst/>
        <dgm:forEach name="Name25" ref="accentRepeat3"/>
      </dgm:layoutNode>
    </dgm:forEach>
  </dgm:layoutNode>
</dgm:layoutDef>
</file>

<file path=ppt/diagrams/layout14.xml><?xml version="1.0" encoding="utf-8"?>
<dgm:layoutDef xmlns:dgm="http://schemas.openxmlformats.org/drawingml/2006/diagram" xmlns:a="http://schemas.openxmlformats.org/drawingml/2006/main" uniqueId="urn:microsoft.com/office/officeart/2009/3/layout/CircleRelationship">
  <dgm:title val=""/>
  <dgm:desc val=""/>
  <dgm:catLst>
    <dgm:cat type="relationship" pri="1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0" srcId="0" destId="10" srcOrd="0" destOrd="0"/>
        <dgm:cxn modelId="21" srcId="10" destId="11" srcOrd="0" destOrd="0"/>
        <dgm:cxn modelId="22" srcId="10" destId="12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0" srcId="0" destId="10" srcOrd="0" destOrd="0"/>
        <dgm:cxn modelId="21" srcId="10" destId="11" srcOrd="0" destOrd="0"/>
        <dgm:cxn modelId="22" srcId="10" destId="12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0" srcId="0" destId="10" srcOrd="0" destOrd="0"/>
        <dgm:cxn modelId="21" srcId="10" destId="11" srcOrd="0" destOrd="0"/>
        <dgm:cxn modelId="22" srcId="10" destId="12" srcOrd="0" destOrd="0"/>
      </dgm:cxnLst>
      <dgm:bg/>
      <dgm:whole/>
    </dgm:dataModel>
  </dgm:clrData>
  <dgm:layoutNode name="Name0">
    <dgm:varLst>
      <dgm:chMax val="1"/>
      <dgm:chPref val="1"/>
    </dgm:varLst>
    <dgm:shape xmlns:r="http://schemas.openxmlformats.org/officeDocument/2006/relationships" r:blip="">
      <dgm:adjLst/>
    </dgm:shape>
    <dgm:choose name="Name1">
      <dgm:if name="Name2" axis="ch ch" ptType="node node" func="cnt" op="equ" val="0">
        <dgm:alg type="composite">
          <dgm:param type="ar" val="0.98"/>
        </dgm:alg>
        <dgm:constrLst>
          <dgm:constr type="primFontSz" for="des" ptType="node" op="equ" val="65"/>
          <dgm:constr type="l" for="ch" forName="Parent" refType="w" fact="0"/>
          <dgm:constr type="t" for="ch" forName="Parent" refType="h" fact="0.039"/>
          <dgm:constr type="w" for="ch" forName="Parent" refType="w" fact="0.8734"/>
          <dgm:constr type="h" for="ch" forName="Parent" refType="h" fact="0.856"/>
          <dgm:constr type="l" for="ch" forName="Accent1" refType="w" fact="0.4984"/>
          <dgm:constr type="t" for="ch" forName="Accent1" refType="h" fact="0"/>
          <dgm:constr type="w" for="ch" forName="Accent1" refType="w" fact="0.0972"/>
          <dgm:constr type="h" for="ch" forName="Accent1" refType="h" fact="0.0952"/>
          <dgm:constr type="l" for="ch" forName="Accent2" refType="w" fact="0.2684"/>
          <dgm:constr type="t" for="ch" forName="Accent2" refType="h" fact="0.8314"/>
          <dgm:constr type="w" for="ch" forName="Accent2" refType="w" fact="0.0704"/>
          <dgm:constr type="h" for="ch" forName="Accent2" refType="h" fact="0.069"/>
          <dgm:constr type="l" for="ch" forName="Accent3" refType="w" fact="0.9296"/>
          <dgm:constr type="t" for="ch" forName="Accent3" refType="h" fact="0.3864"/>
          <dgm:constr type="w" for="ch" forName="Accent3" refType="w" fact="0.0704"/>
          <dgm:constr type="h" for="ch" forName="Accent3" refType="h" fact="0.069"/>
          <dgm:constr type="l" for="ch" forName="Accent4" refType="w" fact="0.5931"/>
          <dgm:constr type="t" for="ch" forName="Accent4" refType="h" fact="0.9048"/>
          <dgm:constr type="w" for="ch" forName="Accent4" refType="w" fact="0.0972"/>
          <dgm:constr type="h" for="ch" forName="Accent4" refType="h" fact="0.0952"/>
          <dgm:constr type="l" for="ch" forName="Accent5" refType="w" fact="0.2883"/>
          <dgm:constr type="t" for="ch" forName="Accent5" refType="h" fact="0.1353"/>
          <dgm:constr type="w" for="ch" forName="Accent5" refType="w" fact="0.0704"/>
          <dgm:constr type="h" for="ch" forName="Accent5" refType="h" fact="0.069"/>
          <dgm:constr type="l" for="ch" forName="Accent6" refType="w" fact="0.0666"/>
          <dgm:constr type="t" for="ch" forName="Accent6" refType="h" fact="0.53"/>
          <dgm:constr type="w" for="ch" forName="Accent6" refType="w" fact="0.0704"/>
          <dgm:constr type="h" for="ch" forName="Accent6" refType="h" fact="0.069"/>
        </dgm:constrLst>
      </dgm:if>
      <dgm:if name="Name3" axis="ch ch" ptType="node node" func="cnt" op="equ" val="1">
        <dgm:alg type="composite">
          <dgm:param type="ar" val="1.2476"/>
        </dgm:alg>
        <dgm:constrLst>
          <dgm:constr type="primFontSz" for="des" ptType="node" op="equ" val="65"/>
          <dgm:constr type="l" for="ch" forName="Parent" refType="w" fact="0.2145"/>
          <dgm:constr type="t" for="ch" forName="Parent" refType="h" fact="0.039"/>
          <dgm:constr type="w" for="ch" forName="Parent" refType="w" fact="0.6861"/>
          <dgm:constr type="h" for="ch" forName="Parent" refType="h" fact="0.856"/>
          <dgm:constr type="l" for="ch" forName="Accent8" refType="w" fact="0.0262"/>
          <dgm:constr type="t" for="ch" forName="Accent8" refType="h" fact="0.6434"/>
          <dgm:constr type="w" for="ch" forName="Accent8" refType="w" fact="0.138"/>
          <dgm:constr type="h" for="ch" forName="Accent8" refType="h" fact="0.1721"/>
          <dgm:constr type="l" for="ch" forName="Accent1" refType="w" fact="0.6059"/>
          <dgm:constr type="t" for="ch" forName="Accent1" refType="h" fact="0"/>
          <dgm:constr type="w" for="ch" forName="Accent1" refType="w" fact="0.0763"/>
          <dgm:constr type="h" for="ch" forName="Accent1" refType="h" fact="0.0952"/>
          <dgm:constr type="l" for="ch" forName="Accent2" refType="w" fact="0.4253"/>
          <dgm:constr type="t" for="ch" forName="Accent2" refType="h" fact="0.8314"/>
          <dgm:constr type="w" for="ch" forName="Accent2" refType="w" fact="0.0553"/>
          <dgm:constr type="h" for="ch" forName="Accent2" refType="h" fact="0.069"/>
          <dgm:constr type="l" for="ch" forName="Accent3" refType="w" fact="0.9447"/>
          <dgm:constr type="t" for="ch" forName="Accent3" refType="h" fact="0.3864"/>
          <dgm:constr type="w" for="ch" forName="Accent3" refType="w" fact="0.0553"/>
          <dgm:constr type="h" for="ch" forName="Accent3" refType="h" fact="0.069"/>
          <dgm:constr type="l" for="ch" forName="Child1" refType="w" fact="0"/>
          <dgm:constr type="t" for="ch" forName="Child1" refType="h" fact="0.1935"/>
          <dgm:constr type="w" for="ch" forName="Child1" refType="w" fact="0.2789"/>
          <dgm:constr type="h" for="ch" forName="Child1" refType="h" fact="0.3479"/>
          <dgm:constr type="l" for="ch" forName="Accent4" refType="w" fact="0.6803"/>
          <dgm:constr type="t" for="ch" forName="Accent4" refType="h" fact="0.9048"/>
          <dgm:constr type="w" for="ch" forName="Accent4" refType="w" fact="0.0763"/>
          <dgm:constr type="h" for="ch" forName="Accent4" refType="h" fact="0.0952"/>
          <dgm:constr type="l" for="ch" forName="Accent7" refType="w" fact="0.5287"/>
          <dgm:constr type="t" for="ch" forName="Accent7" refType="h" fact="0.1383"/>
          <dgm:constr type="w" for="ch" forName="Accent7" refType="w" fact="0.0763"/>
          <dgm:constr type="h" for="ch" forName="Accent7" refType="h" fact="0.0952"/>
          <dgm:constr type="l" for="ch" forName="Accent5" refType="w" fact="0.4409"/>
          <dgm:constr type="t" for="ch" forName="Accent5" refType="h" fact="0.1353"/>
          <dgm:constr type="w" for="ch" forName="Accent5" refType="w" fact="0.0553"/>
          <dgm:constr type="h" for="ch" forName="Accent5" refType="h" fact="0.069"/>
          <dgm:constr type="l" for="ch" forName="Accent6" refType="w" fact="0.2668"/>
          <dgm:constr type="t" for="ch" forName="Accent6" refType="h" fact="0.53"/>
          <dgm:constr type="w" for="ch" forName="Accent6" refType="w" fact="0.0553"/>
          <dgm:constr type="h" for="ch" forName="Accent6" refType="h" fact="0.069"/>
        </dgm:constrLst>
      </dgm:if>
      <dgm:if name="Name4" axis="ch ch" ptType="node node" func="cnt" op="equ" val="2">
        <dgm:alg type="composite">
          <dgm:param type="ar" val="1.592"/>
        </dgm:alg>
        <dgm:constrLst>
          <dgm:constr type="primFontSz" for="des" ptType="node" op="equ" val="65"/>
          <dgm:constr type="l" for="ch" forName="Parent" refType="w" fact="0.1886"/>
          <dgm:constr type="t" for="ch" forName="Parent" refType="h" fact="0.039"/>
          <dgm:constr type="w" for="ch" forName="Parent" refType="w" fact="0.5377"/>
          <dgm:constr type="h" for="ch" forName="Parent" refType="h" fact="0.856"/>
          <dgm:constr type="l" for="ch" forName="Accent8" refType="w" fact="0.0411"/>
          <dgm:constr type="t" for="ch" forName="Accent8" refType="h" fact="0.6434"/>
          <dgm:constr type="w" for="ch" forName="Accent8" refType="w" fact="0.1081"/>
          <dgm:constr type="h" for="ch" forName="Accent8" refType="h" fact="0.1721"/>
          <dgm:constr type="l" for="ch" forName="Accent1" refType="w" fact="0.4954"/>
          <dgm:constr type="t" for="ch" forName="Accent1" refType="h" fact="0"/>
          <dgm:constr type="w" for="ch" forName="Accent1" refType="w" fact="0.0598"/>
          <dgm:constr type="h" for="ch" forName="Accent1" refType="h" fact="0.0952"/>
          <dgm:constr type="l" for="ch" forName="Accent2" refType="w" fact="0.3538"/>
          <dgm:constr type="t" for="ch" forName="Accent2" refType="h" fact="0.8314"/>
          <dgm:constr type="w" for="ch" forName="Accent2" refType="w" fact="0.0433"/>
          <dgm:constr type="h" for="ch" forName="Accent2" refType="h" fact="0.069"/>
          <dgm:constr type="l" for="ch" forName="Accent3" refType="w" fact="0.7609"/>
          <dgm:constr type="t" for="ch" forName="Accent3" refType="h" fact="0.3864"/>
          <dgm:constr type="w" for="ch" forName="Accent3" refType="w" fact="0.0433"/>
          <dgm:constr type="h" for="ch" forName="Accent3" refType="h" fact="0.069"/>
          <dgm:constr type="l" for="ch" forName="Accent9" refType="w" fact="0.6839"/>
          <dgm:constr type="t" for="ch" forName="Accent9" refType="h" fact="0.27"/>
          <dgm:constr type="w" for="ch" forName="Accent9" refType="w" fact="0.0598"/>
          <dgm:constr type="h" for="ch" forName="Accent9" refType="h" fact="0.0952"/>
          <dgm:constr type="l" for="ch" forName="Child1" refType="w" fact="0.0206"/>
          <dgm:constr type="t" for="ch" forName="Child1" refType="h" fact="0.1935"/>
          <dgm:constr type="w" for="ch" forName="Child1" refType="w" fact="0.2186"/>
          <dgm:constr type="h" for="ch" forName="Child1" refType="h" fact="0.3479"/>
          <dgm:constr type="l" for="ch" forName="Child2" refType="w" fact="0.7814"/>
          <dgm:constr type="t" for="ch" forName="Child2" refType="h" fact="0.0298"/>
          <dgm:constr type="w" for="ch" forName="Child2" refType="w" fact="0.2186"/>
          <dgm:constr type="h" for="ch" forName="Child2" refType="h" fact="0.3479"/>
          <dgm:constr type="l" for="ch" forName="Accent10" refType="w" fact="0"/>
          <dgm:constr type="t" for="ch" forName="Accent10" refType="h" fact="0.8482"/>
          <dgm:constr type="w" for="ch" forName="Accent10" refType="w" fact="0.0433"/>
          <dgm:constr type="h" for="ch" forName="Accent10" refType="h" fact="0.069"/>
          <dgm:constr type="l" for="ch" forName="Accent11" refType="w" fact="0.4318"/>
          <dgm:constr type="t" for="ch" forName="Accent11" refType="h" fact="0.75"/>
          <dgm:constr type="w" for="ch" forName="Accent11" refType="w" fact="0.0433"/>
          <dgm:constr type="h" for="ch" forName="Accent11" refType="h" fact="0.069"/>
          <dgm:constr type="l" for="ch" forName="Accent7" refType="w" fact="0.4349"/>
          <dgm:constr type="t" for="ch" forName="Accent7" refType="h" fact="0.1383"/>
          <dgm:constr type="w" for="ch" forName="Accent7" refType="w" fact="0.0598"/>
          <dgm:constr type="h" for="ch" forName="Accent7" refType="h" fact="0.0952"/>
          <dgm:constr type="l" for="ch" forName="Accent5" refType="w" fact="0.3661"/>
          <dgm:constr type="t" for="ch" forName="Accent5" refType="h" fact="0.1353"/>
          <dgm:constr type="w" for="ch" forName="Accent5" refType="w" fact="0.0433"/>
          <dgm:constr type="h" for="ch" forName="Accent5" refType="h" fact="0.069"/>
          <dgm:constr type="l" for="ch" forName="Accent6" refType="w" fact="0.2296"/>
          <dgm:constr type="t" for="ch" forName="Accent6" refType="h" fact="0.53"/>
          <dgm:constr type="w" for="ch" forName="Accent6" refType="w" fact="0.0433"/>
          <dgm:constr type="h" for="ch" forName="Accent6" refType="h" fact="0.069"/>
          <dgm:constr type="l" for="ch" forName="Accent4" refType="w" fact="0.5537"/>
          <dgm:constr type="t" for="ch" forName="Accent4" refType="h" fact="0.9048"/>
          <dgm:constr type="w" for="ch" forName="Accent4" refType="w" fact="0.0598"/>
          <dgm:constr type="h" for="ch" forName="Accent4" refType="h" fact="0.0952"/>
        </dgm:constrLst>
      </dgm:if>
      <dgm:if name="Name5" axis="ch ch" ptType="node node" func="cnt" op="equ" val="3">
        <dgm:alg type="composite">
          <dgm:param type="ar" val="1.7557"/>
        </dgm:alg>
        <dgm:constrLst>
          <dgm:constr type="primFontSz" for="des" ptType="node" op="equ" val="65"/>
          <dgm:constr type="l" for="ch" forName="Parent" refType="w" fact="0.171"/>
          <dgm:constr type="t" for="ch" forName="Parent" refType="h" fact="0.039"/>
          <dgm:constr type="w" for="ch" forName="Parent" refType="w" fact="0.4875"/>
          <dgm:constr type="h" for="ch" forName="Parent" refType="h" fact="0.856"/>
          <dgm:constr type="l" for="ch" forName="Accent8" refType="w" fact="0.0373"/>
          <dgm:constr type="t" for="ch" forName="Accent8" refType="h" fact="0.6434"/>
          <dgm:constr type="w" for="ch" forName="Accent8" refType="w" fact="0.098"/>
          <dgm:constr type="h" for="ch" forName="Accent8" refType="h" fact="0.1721"/>
          <dgm:constr type="l" for="ch" forName="Accent1" refType="w" fact="0.4492"/>
          <dgm:constr type="t" for="ch" forName="Accent1" refType="h" fact="0"/>
          <dgm:constr type="w" for="ch" forName="Accent1" refType="w" fact="0.0542"/>
          <dgm:constr type="h" for="ch" forName="Accent1" refType="h" fact="0.0952"/>
          <dgm:constr type="l" for="ch" forName="Accent2" refType="w" fact="0.3209"/>
          <dgm:constr type="t" for="ch" forName="Accent2" refType="h" fact="0.8314"/>
          <dgm:constr type="w" for="ch" forName="Accent2" refType="w" fact="0.0393"/>
          <dgm:constr type="h" for="ch" forName="Accent2" refType="h" fact="0.069"/>
          <dgm:constr type="l" for="ch" forName="Accent3" refType="w" fact="0.6899"/>
          <dgm:constr type="t" for="ch" forName="Accent3" refType="h" fact="0.3864"/>
          <dgm:constr type="w" for="ch" forName="Accent3" refType="w" fact="0.0393"/>
          <dgm:constr type="h" for="ch" forName="Accent3" refType="h" fact="0.069"/>
          <dgm:constr type="l" for="ch" forName="Accent9" refType="w" fact="0.6201"/>
          <dgm:constr type="t" for="ch" forName="Accent9" refType="h" fact="0.27"/>
          <dgm:constr type="w" for="ch" forName="Accent9" refType="w" fact="0.0542"/>
          <dgm:constr type="h" for="ch" forName="Accent9" refType="h" fact="0.0952"/>
          <dgm:constr type="l" for="ch" forName="Child1" refType="w" fact="0.0186"/>
          <dgm:constr type="t" for="ch" forName="Child1" refType="h" fact="0.1935"/>
          <dgm:constr type="w" for="ch" forName="Child1" refType="w" fact="0.1982"/>
          <dgm:constr type="h" for="ch" forName="Child1" refType="h" fact="0.3479"/>
          <dgm:constr type="l" for="ch" forName="Child2" refType="w" fact="0.7086"/>
          <dgm:constr type="t" for="ch" forName="Child2" refType="h" fact="0.0298"/>
          <dgm:constr type="w" for="ch" forName="Child2" refType="w" fact="0.1982"/>
          <dgm:constr type="h" for="ch" forName="Child2" refType="h" fact="0.3479"/>
          <dgm:constr type="l" for="ch" forName="Child3" refType="w" fact="0.8018"/>
          <dgm:constr type="t" for="ch" forName="Child3" refType="h" fact="0.6312"/>
          <dgm:constr type="w" for="ch" forName="Child3" refType="w" fact="0.1982"/>
          <dgm:constr type="h" for="ch" forName="Child3" refType="h" fact="0.3479"/>
          <dgm:constr type="l" for="ch" forName="Accent12" refType="w" fact="0.7459"/>
          <dgm:constr type="t" for="ch" forName="Accent12" refType="h" fact="0.619"/>
          <dgm:constr type="w" for="ch" forName="Accent12" refType="w" fact="0.0393"/>
          <dgm:constr type="h" for="ch" forName="Accent12" refType="h" fact="0.069"/>
          <dgm:constr type="l" for="ch" forName="Accent4" refType="w" fact="0.5021"/>
          <dgm:constr type="t" for="ch" forName="Accent4" refType="h" fact="0.9048"/>
          <dgm:constr type="w" for="ch" forName="Accent4" refType="w" fact="0.0542"/>
          <dgm:constr type="h" for="ch" forName="Accent4" refType="h" fact="0.0952"/>
          <dgm:constr type="l" for="ch" forName="Accent10" refType="w" fact="0"/>
          <dgm:constr type="t" for="ch" forName="Accent10" refType="h" fact="0.8482"/>
          <dgm:constr type="w" for="ch" forName="Accent10" refType="w" fact="0.0393"/>
          <dgm:constr type="h" for="ch" forName="Accent10" refType="h" fact="0.069"/>
          <dgm:constr type="l" for="ch" forName="Accent11" refType="w" fact="0.3916"/>
          <dgm:constr type="t" for="ch" forName="Accent11" refType="h" fact="0.75"/>
          <dgm:constr type="w" for="ch" forName="Accent11" refType="w" fact="0.0393"/>
          <dgm:constr type="h" for="ch" forName="Accent11" refType="h" fact="0.069"/>
          <dgm:constr type="l" for="ch" forName="Accent7" refType="w" fact="0.3944"/>
          <dgm:constr type="t" for="ch" forName="Accent7" refType="h" fact="0.1383"/>
          <dgm:constr type="w" for="ch" forName="Accent7" refType="w" fact="0.0542"/>
          <dgm:constr type="h" for="ch" forName="Accent7" refType="h" fact="0.0952"/>
          <dgm:constr type="l" for="ch" forName="Accent5" refType="w" fact="0.3319"/>
          <dgm:constr type="t" for="ch" forName="Accent5" refType="h" fact="0.1353"/>
          <dgm:constr type="w" for="ch" forName="Accent5" refType="w" fact="0.0393"/>
          <dgm:constr type="h" for="ch" forName="Accent5" refType="h" fact="0.069"/>
          <dgm:constr type="l" for="ch" forName="Accent6" refType="w" fact="0.2082"/>
          <dgm:constr type="t" for="ch" forName="Accent6" refType="h" fact="0.53"/>
          <dgm:constr type="w" for="ch" forName="Accent6" refType="w" fact="0.0393"/>
          <dgm:constr type="h" for="ch" forName="Accent6" refType="h" fact="0.069"/>
        </dgm:constrLst>
      </dgm:if>
      <dgm:if name="Name6" axis="ch ch" ptType="node node" func="cnt" op="equ" val="4">
        <dgm:alg type="composite">
          <dgm:param type="ar" val="1.3749"/>
        </dgm:alg>
        <dgm:constrLst>
          <dgm:constr type="primFontSz" for="des" ptType="node" op="equ" val="65"/>
          <dgm:constr type="l" for="ch" forName="Parent" refType="w" fact="0.171"/>
          <dgm:constr type="t" for="ch" forName="Parent" refType="h" fact="0.0306"/>
          <dgm:constr type="w" for="ch" forName="Parent" refType="w" fact="0.4875"/>
          <dgm:constr type="h" for="ch" forName="Parent" refType="h" fact="0.6703"/>
          <dgm:constr type="l" for="ch" forName="Accent8" refType="w" fact="0.0373"/>
          <dgm:constr type="t" for="ch" forName="Accent8" refType="h" fact="0.5038"/>
          <dgm:constr type="w" for="ch" forName="Accent8" refType="w" fact="0.098"/>
          <dgm:constr type="h" for="ch" forName="Accent8" refType="h" fact="0.1348"/>
          <dgm:constr type="l" for="ch" forName="Accent1" refType="w" fact="0.4492"/>
          <dgm:constr type="t" for="ch" forName="Accent1" refType="h" fact="0"/>
          <dgm:constr type="w" for="ch" forName="Accent1" refType="w" fact="0.0542"/>
          <dgm:constr type="h" for="ch" forName="Accent1" refType="h" fact="0.0746"/>
          <dgm:constr type="l" for="ch" forName="Accent2" refType="w" fact="0.3209"/>
          <dgm:constr type="t" for="ch" forName="Accent2" refType="h" fact="0.6511"/>
          <dgm:constr type="w" for="ch" forName="Accent2" refType="w" fact="0.0393"/>
          <dgm:constr type="h" for="ch" forName="Accent2" refType="h" fact="0.054"/>
          <dgm:constr type="l" for="ch" forName="Accent3" refType="w" fact="0.6899"/>
          <dgm:constr type="t" for="ch" forName="Accent3" refType="h" fact="0.3026"/>
          <dgm:constr type="w" for="ch" forName="Accent3" refType="w" fact="0.0393"/>
          <dgm:constr type="h" for="ch" forName="Accent3" refType="h" fact="0.054"/>
          <dgm:constr type="l" for="ch" forName="Accent9" refType="w" fact="0.6201"/>
          <dgm:constr type="t" for="ch" forName="Accent9" refType="h" fact="0.2115"/>
          <dgm:constr type="w" for="ch" forName="Accent9" refType="w" fact="0.0542"/>
          <dgm:constr type="h" for="ch" forName="Accent9" refType="h" fact="0.0746"/>
          <dgm:constr type="l" for="ch" forName="Child1" refType="w" fact="0.0186"/>
          <dgm:constr type="t" for="ch" forName="Child1" refType="h" fact="0.1515"/>
          <dgm:constr type="w" for="ch" forName="Child1" refType="w" fact="0.1982"/>
          <dgm:constr type="h" for="ch" forName="Child1" refType="h" fact="0.2725"/>
          <dgm:constr type="l" for="ch" forName="Child2" refType="w" fact="0.7086"/>
          <dgm:constr type="t" for="ch" forName="Child2" refType="h" fact="0.0233"/>
          <dgm:constr type="w" for="ch" forName="Child2" refType="w" fact="0.1982"/>
          <dgm:constr type="h" for="ch" forName="Child2" refType="h" fact="0.2725"/>
          <dgm:constr type="l" for="ch" forName="Child3" refType="w" fact="0.8018"/>
          <dgm:constr type="t" for="ch" forName="Child3" refType="h" fact="0.4943"/>
          <dgm:constr type="w" for="ch" forName="Child3" refType="w" fact="0.1982"/>
          <dgm:constr type="h" for="ch" forName="Child3" refType="h" fact="0.2725"/>
          <dgm:constr type="l" for="ch" forName="Accent12" refType="w" fact="0.7459"/>
          <dgm:constr type="t" for="ch" forName="Accent12" refType="h" fact="0.4848"/>
          <dgm:constr type="w" for="ch" forName="Accent12" refType="w" fact="0.0393"/>
          <dgm:constr type="h" for="ch" forName="Accent12" refType="h" fact="0.054"/>
          <dgm:constr type="l" for="ch" forName="Accent4" refType="w" fact="0.5021"/>
          <dgm:constr type="t" for="ch" forName="Accent4" refType="h" fact="0.7085"/>
          <dgm:constr type="w" for="ch" forName="Accent4" refType="w" fact="0.0542"/>
          <dgm:constr type="h" for="ch" forName="Accent4" refType="h" fact="0.0746"/>
          <dgm:constr type="l" for="ch" forName="Accent10" refType="w" fact="0"/>
          <dgm:constr type="t" for="ch" forName="Accent10" refType="h" fact="0.6642"/>
          <dgm:constr type="w" for="ch" forName="Accent10" refType="w" fact="0.0393"/>
          <dgm:constr type="h" for="ch" forName="Accent10" refType="h" fact="0.054"/>
          <dgm:constr type="l" for="ch" forName="Accent11" refType="w" fact="0.3916"/>
          <dgm:constr type="t" for="ch" forName="Accent11" refType="h" fact="0.5873"/>
          <dgm:constr type="w" for="ch" forName="Accent11" refType="w" fact="0.0393"/>
          <dgm:constr type="h" for="ch" forName="Accent11" refType="h" fact="0.054"/>
          <dgm:constr type="l" for="ch" forName="Accent7" refType="w" fact="0.3944"/>
          <dgm:constr type="t" for="ch" forName="Accent7" refType="h" fact="0.1083"/>
          <dgm:constr type="w" for="ch" forName="Accent7" refType="w" fact="0.0542"/>
          <dgm:constr type="h" for="ch" forName="Accent7" refType="h" fact="0.0746"/>
          <dgm:constr type="l" for="ch" forName="Accent5" refType="w" fact="0.3319"/>
          <dgm:constr type="t" for="ch" forName="Accent5" refType="h" fact="0.1059"/>
          <dgm:constr type="w" for="ch" forName="Accent5" refType="w" fact="0.0393"/>
          <dgm:constr type="h" for="ch" forName="Accent5" refType="h" fact="0.054"/>
          <dgm:constr type="l" for="ch" forName="Accent6" refType="w" fact="0.2082"/>
          <dgm:constr type="t" for="ch" forName="Accent6" refType="h" fact="0.4151"/>
          <dgm:constr type="w" for="ch" forName="Accent6" refType="w" fact="0.0393"/>
          <dgm:constr type="h" for="ch" forName="Accent6" refType="h" fact="0.054"/>
          <dgm:constr type="l" for="ch" forName="Child4" refType="w" fact="0.2329"/>
          <dgm:constr type="t" for="ch" forName="Child4" refType="h" fact="0.7275"/>
          <dgm:constr type="w" for="ch" forName="Child4" refType="w" fact="0.1982"/>
          <dgm:constr type="h" for="ch" forName="Child4" refType="h" fact="0.2725"/>
          <dgm:constr type="l" for="ch" forName="Accent13" refType="w" fact="0.4099"/>
          <dgm:constr type="t" for="ch" forName="Accent13" refType="h" fact="0.7183"/>
          <dgm:constr type="w" for="ch" forName="Accent13" refType="w" fact="0.0393"/>
          <dgm:constr type="h" for="ch" forName="Accent13" refType="h" fact="0.054"/>
        </dgm:constrLst>
      </dgm:if>
      <dgm:else name="Name7">
        <dgm:alg type="composite">
          <dgm:param type="ar" val="1.1477"/>
        </dgm:alg>
        <dgm:constrLst>
          <dgm:constr type="primFontSz" for="des" ptType="node" op="equ" val="65"/>
          <dgm:constr type="l" for="ch" forName="Parent" refType="w" fact="0.171"/>
          <dgm:constr type="t" for="ch" forName="Parent" refType="h" fact="0.1907"/>
          <dgm:constr type="w" for="ch" forName="Parent" refType="w" fact="0.4875"/>
          <dgm:constr type="h" for="ch" forName="Parent" refType="h" fact="0.5596"/>
          <dgm:constr type="l" for="ch" forName="Accent8" refType="w" fact="0.0373"/>
          <dgm:constr type="t" for="ch" forName="Accent8" refType="h" fact="0.5858"/>
          <dgm:constr type="w" for="ch" forName="Accent8" refType="w" fact="0.098"/>
          <dgm:constr type="h" for="ch" forName="Accent8" refType="h" fact="0.1125"/>
          <dgm:constr type="l" for="ch" forName="Accent1" refType="w" fact="0.4492"/>
          <dgm:constr type="t" for="ch" forName="Accent1" refType="h" fact="0.1652"/>
          <dgm:constr type="w" for="ch" forName="Accent1" refType="w" fact="0.0542"/>
          <dgm:constr type="h" for="ch" forName="Accent1" refType="h" fact="0.0623"/>
          <dgm:constr type="l" for="ch" forName="Accent2" refType="w" fact="0.3209"/>
          <dgm:constr type="t" for="ch" forName="Accent2" refType="h" fact="0.7087"/>
          <dgm:constr type="w" for="ch" forName="Accent2" refType="w" fact="0.0393"/>
          <dgm:constr type="h" for="ch" forName="Accent2" refType="h" fact="0.0451"/>
          <dgm:constr type="l" for="ch" forName="Accent3" refType="w" fact="0.6899"/>
          <dgm:constr type="t" for="ch" forName="Accent3" refType="h" fact="0.4178"/>
          <dgm:constr type="w" for="ch" forName="Accent3" refType="w" fact="0.0393"/>
          <dgm:constr type="h" for="ch" forName="Accent3" refType="h" fact="0.0451"/>
          <dgm:constr type="l" for="ch" forName="Accent9" refType="w" fact="0.6201"/>
          <dgm:constr type="t" for="ch" forName="Accent9" refType="h" fact="0.3417"/>
          <dgm:constr type="w" for="ch" forName="Accent9" refType="w" fact="0.0542"/>
          <dgm:constr type="h" for="ch" forName="Accent9" refType="h" fact="0.0623"/>
          <dgm:constr type="l" for="ch" forName="Child1" refType="w" fact="0.0186"/>
          <dgm:constr type="t" for="ch" forName="Child1" refType="h" fact="0.2917"/>
          <dgm:constr type="w" for="ch" forName="Child1" refType="w" fact="0.1982"/>
          <dgm:constr type="h" for="ch" forName="Child1" refType="h" fact="0.2275"/>
          <dgm:constr type="l" for="ch" forName="Child2" refType="w" fact="0.7086"/>
          <dgm:constr type="t" for="ch" forName="Child2" refType="h" fact="0.1847"/>
          <dgm:constr type="w" for="ch" forName="Child2" refType="w" fact="0.1982"/>
          <dgm:constr type="h" for="ch" forName="Child2" refType="h" fact="0.2275"/>
          <dgm:constr type="l" for="ch" forName="Child3" refType="w" fact="0.8018"/>
          <dgm:constr type="t" for="ch" forName="Child3" refType="h" fact="0.5778"/>
          <dgm:constr type="w" for="ch" forName="Child3" refType="w" fact="0.1982"/>
          <dgm:constr type="h" for="ch" forName="Child3" refType="h" fact="0.2275"/>
          <dgm:constr type="l" for="ch" forName="Accent12" refType="w" fact="0.7459"/>
          <dgm:constr type="t" for="ch" forName="Accent12" refType="h" fact="0.5699"/>
          <dgm:constr type="w" for="ch" forName="Accent12" refType="w" fact="0.0393"/>
          <dgm:constr type="h" for="ch" forName="Accent12" refType="h" fact="0.0451"/>
          <dgm:constr type="l" for="ch" forName="Accent4" refType="w" fact="0.5021"/>
          <dgm:constr type="t" for="ch" forName="Accent4" refType="h" fact="0.7567"/>
          <dgm:constr type="w" for="ch" forName="Accent4" refType="w" fact="0.0542"/>
          <dgm:constr type="h" for="ch" forName="Accent4" refType="h" fact="0.0623"/>
          <dgm:constr type="l" for="ch" forName="Accent10" refType="w" fact="0"/>
          <dgm:constr type="t" for="ch" forName="Accent10" refType="h" fact="0.7197"/>
          <dgm:constr type="w" for="ch" forName="Accent10" refType="w" fact="0.0393"/>
          <dgm:constr type="h" for="ch" forName="Accent10" refType="h" fact="0.0451"/>
          <dgm:constr type="l" for="ch" forName="Accent11" refType="w" fact="0.3916"/>
          <dgm:constr type="t" for="ch" forName="Accent11" refType="h" fact="0.6555"/>
          <dgm:constr type="w" for="ch" forName="Accent11" refType="w" fact="0.0393"/>
          <dgm:constr type="h" for="ch" forName="Accent11" refType="h" fact="0.0451"/>
          <dgm:constr type="l" for="ch" forName="Accent7" refType="w" fact="0.3944"/>
          <dgm:constr type="t" for="ch" forName="Accent7" refType="h" fact="0.2556"/>
          <dgm:constr type="w" for="ch" forName="Accent7" refType="w" fact="0.0542"/>
          <dgm:constr type="h" for="ch" forName="Accent7" refType="h" fact="0.0623"/>
          <dgm:constr type="l" for="ch" forName="Accent5" refType="w" fact="0.3319"/>
          <dgm:constr type="t" for="ch" forName="Accent5" refType="h" fact="0.2536"/>
          <dgm:constr type="w" for="ch" forName="Accent5" refType="w" fact="0.0393"/>
          <dgm:constr type="h" for="ch" forName="Accent5" refType="h" fact="0.0451"/>
          <dgm:constr type="l" for="ch" forName="Accent6" refType="w" fact="0.2082"/>
          <dgm:constr type="t" for="ch" forName="Accent6" refType="h" fact="0.5117"/>
          <dgm:constr type="w" for="ch" forName="Accent6" refType="w" fact="0.0393"/>
          <dgm:constr type="h" for="ch" forName="Accent6" refType="h" fact="0.0451"/>
          <dgm:constr type="l" for="ch" forName="Child5" refType="w" fact="0.4219"/>
          <dgm:constr type="t" for="ch" forName="Child5" refType="h" fact="0"/>
          <dgm:constr type="w" for="ch" forName="Child5" refType="w" fact="0.1982"/>
          <dgm:constr type="h" for="ch" forName="Child5" refType="h" fact="0.2275"/>
          <dgm:constr type="l" for="ch" forName="Child4" refType="w" fact="0.2329"/>
          <dgm:constr type="t" for="ch" forName="Child4" refType="h" fact="0.7725"/>
          <dgm:constr type="w" for="ch" forName="Child4" refType="w" fact="0.1982"/>
          <dgm:constr type="h" for="ch" forName="Child4" refType="h" fact="0.2275"/>
          <dgm:constr type="l" for="ch" forName="Accent15" refType="w" fact="0.1775"/>
          <dgm:constr type="t" for="ch" forName="Accent15" refType="h" fact="0.2466"/>
          <dgm:constr type="w" for="ch" forName="Accent15" refType="w" fact="0.0393"/>
          <dgm:constr type="h" for="ch" forName="Accent15" refType="h" fact="0.0451"/>
          <dgm:constr type="l" for="ch" forName="Accent16" refType="w" fact="0.6351"/>
          <dgm:constr type="t" for="ch" forName="Accent16" refType="h" fact="0.056"/>
          <dgm:constr type="w" for="ch" forName="Accent16" refType="w" fact="0.0393"/>
          <dgm:constr type="h" for="ch" forName="Accent16" refType="h" fact="0.0451"/>
          <dgm:constr type="l" for="ch" forName="Accent13" refType="w" fact="0.4099"/>
          <dgm:constr type="t" for="ch" forName="Accent13" refType="h" fact="0.7648"/>
          <dgm:constr type="w" for="ch" forName="Accent13" refType="w" fact="0.0393"/>
          <dgm:constr type="h" for="ch" forName="Accent13" refType="h" fact="0.0451"/>
        </dgm:constrLst>
      </dgm:else>
    </dgm:choose>
    <dgm:forEach name="wrapper" axis="self" ptType="parTrans">
      <dgm:forEach name="accentRepeat1" axis="self">
        <dgm:layoutNode name="AccentHold1" styleLbl="node1">
          <dgm:alg type="sp"/>
          <dgm:shape xmlns:r="http://schemas.openxmlformats.org/officeDocument/2006/relationships" type="ellipse" r:blip="">
            <dgm:adjLst/>
          </dgm:shape>
          <dgm:presOf/>
        </dgm:layoutNode>
      </dgm:forEach>
      <dgm:forEach name="accentRepeat2" axis="self">
        <dgm:layoutNode name="AccentHold2" styleLbl="node1">
          <dgm:alg type="sp"/>
          <dgm:shape xmlns:r="http://schemas.openxmlformats.org/officeDocument/2006/relationships" type="ellipse" r:blip="">
            <dgm:adjLst/>
          </dgm:shape>
          <dgm:presOf/>
        </dgm:layoutNode>
      </dgm:forEach>
      <dgm:forEach name="accentRepeat3" axis="self">
        <dgm:layoutNode name="AccentHold3" styleLbl="node1">
          <dgm:alg type="sp"/>
          <dgm:shape xmlns:r="http://schemas.openxmlformats.org/officeDocument/2006/relationships" type="ellipse" r:blip="">
            <dgm:adjLst/>
          </dgm:shape>
          <dgm:presOf/>
        </dgm:layoutNode>
      </dgm:forEach>
    </dgm:forEach>
    <dgm:forEach name="Name8" axis="ch" ptType="node" cnt="1">
      <dgm:layoutNode name="Parent" styleLbl="node0">
        <dgm:varLst>
          <dgm:chMax val="5"/>
          <dgm:chPref val="5"/>
        </dgm:varLst>
        <dgm:alg type="tx"/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choose name="Name9">
        <dgm:if name="Name10" axis="ch" ptType="node" func="cnt" op="lte" val="4">
          <dgm:layoutNode name="Accent1" styleLbl="node1">
            <dgm:alg type="sp"/>
            <dgm:shape xmlns:r="http://schemas.openxmlformats.org/officeDocument/2006/relationships" type="ellipse" r:blip="">
              <dgm:adjLst/>
            </dgm:shape>
            <dgm:presOf/>
            <dgm:constrLst/>
          </dgm:layoutNode>
        </dgm:if>
        <dgm:else name="Name11"/>
      </dgm:choose>
      <dgm:layoutNode name="Accent2" styleLbl="node1">
        <dgm:alg type="sp"/>
        <dgm:shape xmlns:r="http://schemas.openxmlformats.org/officeDocument/2006/relationships" type="ellipse" r:blip="">
          <dgm:adjLst/>
        </dgm:shape>
        <dgm:presOf/>
        <dgm:constrLst/>
      </dgm:layoutNode>
      <dgm:layoutNode name="Accent3" styleLbl="node1">
        <dgm:alg type="sp"/>
        <dgm:shape xmlns:r="http://schemas.openxmlformats.org/officeDocument/2006/relationships" type="ellipse" r:blip="">
          <dgm:adjLst/>
        </dgm:shape>
        <dgm:presOf/>
        <dgm:constrLst/>
      </dgm:layoutNode>
      <dgm:layoutNode name="Accent4" styleLbl="node1">
        <dgm:alg type="sp"/>
        <dgm:shape xmlns:r="http://schemas.openxmlformats.org/officeDocument/2006/relationships" type="ellipse" r:blip="">
          <dgm:adjLst/>
        </dgm:shape>
        <dgm:presOf/>
        <dgm:constrLst/>
      </dgm:layoutNode>
      <dgm:layoutNode name="Accent5" styleLbl="node1">
        <dgm:alg type="sp"/>
        <dgm:shape xmlns:r="http://schemas.openxmlformats.org/officeDocument/2006/relationships" type="ellipse" r:blip="">
          <dgm:adjLst/>
        </dgm:shape>
        <dgm:presOf/>
        <dgm:constrLst/>
      </dgm:layoutNode>
      <dgm:layoutNode name="Accent6" styleLbl="node1">
        <dgm:alg type="sp"/>
        <dgm:shape xmlns:r="http://schemas.openxmlformats.org/officeDocument/2006/relationships" type="ellipse" r:blip="">
          <dgm:adjLst/>
        </dgm:shape>
        <dgm:presOf/>
        <dgm:constrLst/>
      </dgm:layoutNode>
    </dgm:forEach>
    <dgm:forEach name="Name12" axis="ch ch" ptType="node node" st="1 1" cnt="1 1">
      <dgm:layoutNode name="Child1" styleLbl="node1">
        <dgm:varLst>
          <dgm:chMax val="0"/>
          <dgm:chPref val="0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7">
        <dgm:alg type="sp"/>
        <dgm:shape xmlns:r="http://schemas.openxmlformats.org/officeDocument/2006/relationships" r:blip="">
          <dgm:adjLst/>
        </dgm:shape>
        <dgm:presOf/>
        <dgm:constrLst/>
        <dgm:forEach name="Name13" ref="accentRepeat1"/>
      </dgm:layoutNode>
      <dgm:layoutNode name="Accent8">
        <dgm:alg type="sp"/>
        <dgm:shape xmlns:r="http://schemas.openxmlformats.org/officeDocument/2006/relationships" r:blip="">
          <dgm:adjLst/>
        </dgm:shape>
        <dgm:presOf/>
        <dgm:constrLst/>
        <dgm:forEach name="Name14" ref="accentRepeat2"/>
      </dgm:layoutNode>
    </dgm:forEach>
    <dgm:forEach name="Name15" axis="ch ch" ptType="node node" st="1 2" cnt="1 1">
      <dgm:layoutNode name="Child2" styleLbl="node1">
        <dgm:varLst>
          <dgm:chMax val="0"/>
          <dgm:chPref val="0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9">
        <dgm:alg type="sp"/>
        <dgm:shape xmlns:r="http://schemas.openxmlformats.org/officeDocument/2006/relationships" r:blip="">
          <dgm:adjLst/>
        </dgm:shape>
        <dgm:presOf/>
        <dgm:constrLst/>
        <dgm:forEach name="Name16" ref="accentRepeat1"/>
      </dgm:layoutNode>
      <dgm:layoutNode name="Accent10">
        <dgm:alg type="sp"/>
        <dgm:shape xmlns:r="http://schemas.openxmlformats.org/officeDocument/2006/relationships" r:blip="">
          <dgm:adjLst/>
        </dgm:shape>
        <dgm:presOf/>
        <dgm:constrLst/>
        <dgm:forEach name="Name17" ref="accentRepeat2"/>
      </dgm:layoutNode>
      <dgm:layoutNode name="Accent11">
        <dgm:alg type="sp"/>
        <dgm:shape xmlns:r="http://schemas.openxmlformats.org/officeDocument/2006/relationships" r:blip="">
          <dgm:adjLst/>
        </dgm:shape>
        <dgm:presOf/>
        <dgm:constrLst/>
        <dgm:forEach name="Name18" ref="accentRepeat3"/>
      </dgm:layoutNode>
    </dgm:forEach>
    <dgm:forEach name="Name19" axis="ch ch" ptType="node node" st="1 3" cnt="1 1">
      <dgm:layoutNode name="Child3" styleLbl="node1">
        <dgm:varLst>
          <dgm:chMax val="0"/>
          <dgm:chPref val="0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12">
        <dgm:alg type="sp"/>
        <dgm:shape xmlns:r="http://schemas.openxmlformats.org/officeDocument/2006/relationships" r:blip="">
          <dgm:adjLst/>
        </dgm:shape>
        <dgm:presOf/>
        <dgm:constrLst/>
        <dgm:forEach name="Name20" ref="accentRepeat1"/>
      </dgm:layoutNode>
    </dgm:forEach>
    <dgm:forEach name="Name21" axis="ch ch" ptType="node node" st="1 4" cnt="1 1">
      <dgm:layoutNode name="Child4" styleLbl="node1">
        <dgm:varLst>
          <dgm:chMax val="0"/>
          <dgm:chPref val="0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13">
        <dgm:alg type="sp"/>
        <dgm:shape xmlns:r="http://schemas.openxmlformats.org/officeDocument/2006/relationships" r:blip="">
          <dgm:adjLst/>
        </dgm:shape>
        <dgm:presOf/>
        <dgm:constrLst/>
        <dgm:forEach name="Name22" ref="accentRepeat1"/>
      </dgm:layoutNode>
    </dgm:forEach>
    <dgm:forEach name="Name23" axis="ch ch" ptType="node node" st="1 5" cnt="1 1">
      <dgm:layoutNode name="Child5" styleLbl="node1">
        <dgm:varLst>
          <dgm:chMax val="0"/>
          <dgm:chPref val="0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15">
        <dgm:alg type="sp"/>
        <dgm:shape xmlns:r="http://schemas.openxmlformats.org/officeDocument/2006/relationships" r:blip="">
          <dgm:adjLst/>
        </dgm:shape>
        <dgm:presOf/>
        <dgm:constrLst/>
        <dgm:forEach name="Name24" ref="accentRepeat2"/>
      </dgm:layoutNode>
      <dgm:layoutNode name="Accent16">
        <dgm:alg type="sp"/>
        <dgm:shape xmlns:r="http://schemas.openxmlformats.org/officeDocument/2006/relationships" r:blip="">
          <dgm:adjLst/>
        </dgm:shape>
        <dgm:presOf/>
        <dgm:constrLst/>
        <dgm:forEach name="Name25" ref="accentRepeat3"/>
      </dgm:layoutNode>
    </dgm:forEach>
  </dgm:layoutNode>
</dgm:layoutDef>
</file>

<file path=ppt/diagrams/layout15.xml><?xml version="1.0" encoding="utf-8"?>
<dgm:layoutDef xmlns:dgm="http://schemas.openxmlformats.org/drawingml/2006/diagram" xmlns:a="http://schemas.openxmlformats.org/drawingml/2006/main" uniqueId="urn:microsoft.com/office/officeart/2009/3/layout/CircleRelationship">
  <dgm:title val=""/>
  <dgm:desc val=""/>
  <dgm:catLst>
    <dgm:cat type="relationship" pri="1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0" srcId="0" destId="10" srcOrd="0" destOrd="0"/>
        <dgm:cxn modelId="21" srcId="10" destId="11" srcOrd="0" destOrd="0"/>
        <dgm:cxn modelId="22" srcId="10" destId="12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0" srcId="0" destId="10" srcOrd="0" destOrd="0"/>
        <dgm:cxn modelId="21" srcId="10" destId="11" srcOrd="0" destOrd="0"/>
        <dgm:cxn modelId="22" srcId="10" destId="12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0" srcId="0" destId="10" srcOrd="0" destOrd="0"/>
        <dgm:cxn modelId="21" srcId="10" destId="11" srcOrd="0" destOrd="0"/>
        <dgm:cxn modelId="22" srcId="10" destId="12" srcOrd="0" destOrd="0"/>
      </dgm:cxnLst>
      <dgm:bg/>
      <dgm:whole/>
    </dgm:dataModel>
  </dgm:clrData>
  <dgm:layoutNode name="Name0">
    <dgm:varLst>
      <dgm:chMax val="1"/>
      <dgm:chPref val="1"/>
    </dgm:varLst>
    <dgm:shape xmlns:r="http://schemas.openxmlformats.org/officeDocument/2006/relationships" r:blip="">
      <dgm:adjLst/>
    </dgm:shape>
    <dgm:choose name="Name1">
      <dgm:if name="Name2" axis="ch ch" ptType="node node" func="cnt" op="equ" val="0">
        <dgm:alg type="composite">
          <dgm:param type="ar" val="0.98"/>
        </dgm:alg>
        <dgm:constrLst>
          <dgm:constr type="primFontSz" for="des" ptType="node" op="equ" val="65"/>
          <dgm:constr type="l" for="ch" forName="Parent" refType="w" fact="0"/>
          <dgm:constr type="t" for="ch" forName="Parent" refType="h" fact="0.039"/>
          <dgm:constr type="w" for="ch" forName="Parent" refType="w" fact="0.8734"/>
          <dgm:constr type="h" for="ch" forName="Parent" refType="h" fact="0.856"/>
          <dgm:constr type="l" for="ch" forName="Accent1" refType="w" fact="0.4984"/>
          <dgm:constr type="t" for="ch" forName="Accent1" refType="h" fact="0"/>
          <dgm:constr type="w" for="ch" forName="Accent1" refType="w" fact="0.0972"/>
          <dgm:constr type="h" for="ch" forName="Accent1" refType="h" fact="0.0952"/>
          <dgm:constr type="l" for="ch" forName="Accent2" refType="w" fact="0.2684"/>
          <dgm:constr type="t" for="ch" forName="Accent2" refType="h" fact="0.8314"/>
          <dgm:constr type="w" for="ch" forName="Accent2" refType="w" fact="0.0704"/>
          <dgm:constr type="h" for="ch" forName="Accent2" refType="h" fact="0.069"/>
          <dgm:constr type="l" for="ch" forName="Accent3" refType="w" fact="0.9296"/>
          <dgm:constr type="t" for="ch" forName="Accent3" refType="h" fact="0.3864"/>
          <dgm:constr type="w" for="ch" forName="Accent3" refType="w" fact="0.0704"/>
          <dgm:constr type="h" for="ch" forName="Accent3" refType="h" fact="0.069"/>
          <dgm:constr type="l" for="ch" forName="Accent4" refType="w" fact="0.5931"/>
          <dgm:constr type="t" for="ch" forName="Accent4" refType="h" fact="0.9048"/>
          <dgm:constr type="w" for="ch" forName="Accent4" refType="w" fact="0.0972"/>
          <dgm:constr type="h" for="ch" forName="Accent4" refType="h" fact="0.0952"/>
          <dgm:constr type="l" for="ch" forName="Accent5" refType="w" fact="0.2883"/>
          <dgm:constr type="t" for="ch" forName="Accent5" refType="h" fact="0.1353"/>
          <dgm:constr type="w" for="ch" forName="Accent5" refType="w" fact="0.0704"/>
          <dgm:constr type="h" for="ch" forName="Accent5" refType="h" fact="0.069"/>
          <dgm:constr type="l" for="ch" forName="Accent6" refType="w" fact="0.0666"/>
          <dgm:constr type="t" for="ch" forName="Accent6" refType="h" fact="0.53"/>
          <dgm:constr type="w" for="ch" forName="Accent6" refType="w" fact="0.0704"/>
          <dgm:constr type="h" for="ch" forName="Accent6" refType="h" fact="0.069"/>
        </dgm:constrLst>
      </dgm:if>
      <dgm:if name="Name3" axis="ch ch" ptType="node node" func="cnt" op="equ" val="1">
        <dgm:alg type="composite">
          <dgm:param type="ar" val="1.2476"/>
        </dgm:alg>
        <dgm:constrLst>
          <dgm:constr type="primFontSz" for="des" ptType="node" op="equ" val="65"/>
          <dgm:constr type="l" for="ch" forName="Parent" refType="w" fact="0.2145"/>
          <dgm:constr type="t" for="ch" forName="Parent" refType="h" fact="0.039"/>
          <dgm:constr type="w" for="ch" forName="Parent" refType="w" fact="0.6861"/>
          <dgm:constr type="h" for="ch" forName="Parent" refType="h" fact="0.856"/>
          <dgm:constr type="l" for="ch" forName="Accent8" refType="w" fact="0.0262"/>
          <dgm:constr type="t" for="ch" forName="Accent8" refType="h" fact="0.6434"/>
          <dgm:constr type="w" for="ch" forName="Accent8" refType="w" fact="0.138"/>
          <dgm:constr type="h" for="ch" forName="Accent8" refType="h" fact="0.1721"/>
          <dgm:constr type="l" for="ch" forName="Accent1" refType="w" fact="0.6059"/>
          <dgm:constr type="t" for="ch" forName="Accent1" refType="h" fact="0"/>
          <dgm:constr type="w" for="ch" forName="Accent1" refType="w" fact="0.0763"/>
          <dgm:constr type="h" for="ch" forName="Accent1" refType="h" fact="0.0952"/>
          <dgm:constr type="l" for="ch" forName="Accent2" refType="w" fact="0.4253"/>
          <dgm:constr type="t" for="ch" forName="Accent2" refType="h" fact="0.8314"/>
          <dgm:constr type="w" for="ch" forName="Accent2" refType="w" fact="0.0553"/>
          <dgm:constr type="h" for="ch" forName="Accent2" refType="h" fact="0.069"/>
          <dgm:constr type="l" for="ch" forName="Accent3" refType="w" fact="0.9447"/>
          <dgm:constr type="t" for="ch" forName="Accent3" refType="h" fact="0.3864"/>
          <dgm:constr type="w" for="ch" forName="Accent3" refType="w" fact="0.0553"/>
          <dgm:constr type="h" for="ch" forName="Accent3" refType="h" fact="0.069"/>
          <dgm:constr type="l" for="ch" forName="Child1" refType="w" fact="0"/>
          <dgm:constr type="t" for="ch" forName="Child1" refType="h" fact="0.1935"/>
          <dgm:constr type="w" for="ch" forName="Child1" refType="w" fact="0.2789"/>
          <dgm:constr type="h" for="ch" forName="Child1" refType="h" fact="0.3479"/>
          <dgm:constr type="l" for="ch" forName="Accent4" refType="w" fact="0.6803"/>
          <dgm:constr type="t" for="ch" forName="Accent4" refType="h" fact="0.9048"/>
          <dgm:constr type="w" for="ch" forName="Accent4" refType="w" fact="0.0763"/>
          <dgm:constr type="h" for="ch" forName="Accent4" refType="h" fact="0.0952"/>
          <dgm:constr type="l" for="ch" forName="Accent7" refType="w" fact="0.5287"/>
          <dgm:constr type="t" for="ch" forName="Accent7" refType="h" fact="0.1383"/>
          <dgm:constr type="w" for="ch" forName="Accent7" refType="w" fact="0.0763"/>
          <dgm:constr type="h" for="ch" forName="Accent7" refType="h" fact="0.0952"/>
          <dgm:constr type="l" for="ch" forName="Accent5" refType="w" fact="0.4409"/>
          <dgm:constr type="t" for="ch" forName="Accent5" refType="h" fact="0.1353"/>
          <dgm:constr type="w" for="ch" forName="Accent5" refType="w" fact="0.0553"/>
          <dgm:constr type="h" for="ch" forName="Accent5" refType="h" fact="0.069"/>
          <dgm:constr type="l" for="ch" forName="Accent6" refType="w" fact="0.2668"/>
          <dgm:constr type="t" for="ch" forName="Accent6" refType="h" fact="0.53"/>
          <dgm:constr type="w" for="ch" forName="Accent6" refType="w" fact="0.0553"/>
          <dgm:constr type="h" for="ch" forName="Accent6" refType="h" fact="0.069"/>
        </dgm:constrLst>
      </dgm:if>
      <dgm:if name="Name4" axis="ch ch" ptType="node node" func="cnt" op="equ" val="2">
        <dgm:alg type="composite">
          <dgm:param type="ar" val="1.592"/>
        </dgm:alg>
        <dgm:constrLst>
          <dgm:constr type="primFontSz" for="des" ptType="node" op="equ" val="65"/>
          <dgm:constr type="l" for="ch" forName="Parent" refType="w" fact="0.1886"/>
          <dgm:constr type="t" for="ch" forName="Parent" refType="h" fact="0.039"/>
          <dgm:constr type="w" for="ch" forName="Parent" refType="w" fact="0.5377"/>
          <dgm:constr type="h" for="ch" forName="Parent" refType="h" fact="0.856"/>
          <dgm:constr type="l" for="ch" forName="Accent8" refType="w" fact="0.0411"/>
          <dgm:constr type="t" for="ch" forName="Accent8" refType="h" fact="0.6434"/>
          <dgm:constr type="w" for="ch" forName="Accent8" refType="w" fact="0.1081"/>
          <dgm:constr type="h" for="ch" forName="Accent8" refType="h" fact="0.1721"/>
          <dgm:constr type="l" for="ch" forName="Accent1" refType="w" fact="0.4954"/>
          <dgm:constr type="t" for="ch" forName="Accent1" refType="h" fact="0"/>
          <dgm:constr type="w" for="ch" forName="Accent1" refType="w" fact="0.0598"/>
          <dgm:constr type="h" for="ch" forName="Accent1" refType="h" fact="0.0952"/>
          <dgm:constr type="l" for="ch" forName="Accent2" refType="w" fact="0.3538"/>
          <dgm:constr type="t" for="ch" forName="Accent2" refType="h" fact="0.8314"/>
          <dgm:constr type="w" for="ch" forName="Accent2" refType="w" fact="0.0433"/>
          <dgm:constr type="h" for="ch" forName="Accent2" refType="h" fact="0.069"/>
          <dgm:constr type="l" for="ch" forName="Accent3" refType="w" fact="0.7609"/>
          <dgm:constr type="t" for="ch" forName="Accent3" refType="h" fact="0.3864"/>
          <dgm:constr type="w" for="ch" forName="Accent3" refType="w" fact="0.0433"/>
          <dgm:constr type="h" for="ch" forName="Accent3" refType="h" fact="0.069"/>
          <dgm:constr type="l" for="ch" forName="Accent9" refType="w" fact="0.6839"/>
          <dgm:constr type="t" for="ch" forName="Accent9" refType="h" fact="0.27"/>
          <dgm:constr type="w" for="ch" forName="Accent9" refType="w" fact="0.0598"/>
          <dgm:constr type="h" for="ch" forName="Accent9" refType="h" fact="0.0952"/>
          <dgm:constr type="l" for="ch" forName="Child1" refType="w" fact="0.0206"/>
          <dgm:constr type="t" for="ch" forName="Child1" refType="h" fact="0.1935"/>
          <dgm:constr type="w" for="ch" forName="Child1" refType="w" fact="0.2186"/>
          <dgm:constr type="h" for="ch" forName="Child1" refType="h" fact="0.3479"/>
          <dgm:constr type="l" for="ch" forName="Child2" refType="w" fact="0.7814"/>
          <dgm:constr type="t" for="ch" forName="Child2" refType="h" fact="0.0298"/>
          <dgm:constr type="w" for="ch" forName="Child2" refType="w" fact="0.2186"/>
          <dgm:constr type="h" for="ch" forName="Child2" refType="h" fact="0.3479"/>
          <dgm:constr type="l" for="ch" forName="Accent10" refType="w" fact="0"/>
          <dgm:constr type="t" for="ch" forName="Accent10" refType="h" fact="0.8482"/>
          <dgm:constr type="w" for="ch" forName="Accent10" refType="w" fact="0.0433"/>
          <dgm:constr type="h" for="ch" forName="Accent10" refType="h" fact="0.069"/>
          <dgm:constr type="l" for="ch" forName="Accent11" refType="w" fact="0.4318"/>
          <dgm:constr type="t" for="ch" forName="Accent11" refType="h" fact="0.75"/>
          <dgm:constr type="w" for="ch" forName="Accent11" refType="w" fact="0.0433"/>
          <dgm:constr type="h" for="ch" forName="Accent11" refType="h" fact="0.069"/>
          <dgm:constr type="l" for="ch" forName="Accent7" refType="w" fact="0.4349"/>
          <dgm:constr type="t" for="ch" forName="Accent7" refType="h" fact="0.1383"/>
          <dgm:constr type="w" for="ch" forName="Accent7" refType="w" fact="0.0598"/>
          <dgm:constr type="h" for="ch" forName="Accent7" refType="h" fact="0.0952"/>
          <dgm:constr type="l" for="ch" forName="Accent5" refType="w" fact="0.3661"/>
          <dgm:constr type="t" for="ch" forName="Accent5" refType="h" fact="0.1353"/>
          <dgm:constr type="w" for="ch" forName="Accent5" refType="w" fact="0.0433"/>
          <dgm:constr type="h" for="ch" forName="Accent5" refType="h" fact="0.069"/>
          <dgm:constr type="l" for="ch" forName="Accent6" refType="w" fact="0.2296"/>
          <dgm:constr type="t" for="ch" forName="Accent6" refType="h" fact="0.53"/>
          <dgm:constr type="w" for="ch" forName="Accent6" refType="w" fact="0.0433"/>
          <dgm:constr type="h" for="ch" forName="Accent6" refType="h" fact="0.069"/>
          <dgm:constr type="l" for="ch" forName="Accent4" refType="w" fact="0.5537"/>
          <dgm:constr type="t" for="ch" forName="Accent4" refType="h" fact="0.9048"/>
          <dgm:constr type="w" for="ch" forName="Accent4" refType="w" fact="0.0598"/>
          <dgm:constr type="h" for="ch" forName="Accent4" refType="h" fact="0.0952"/>
        </dgm:constrLst>
      </dgm:if>
      <dgm:if name="Name5" axis="ch ch" ptType="node node" func="cnt" op="equ" val="3">
        <dgm:alg type="composite">
          <dgm:param type="ar" val="1.7557"/>
        </dgm:alg>
        <dgm:constrLst>
          <dgm:constr type="primFontSz" for="des" ptType="node" op="equ" val="65"/>
          <dgm:constr type="l" for="ch" forName="Parent" refType="w" fact="0.171"/>
          <dgm:constr type="t" for="ch" forName="Parent" refType="h" fact="0.039"/>
          <dgm:constr type="w" for="ch" forName="Parent" refType="w" fact="0.4875"/>
          <dgm:constr type="h" for="ch" forName="Parent" refType="h" fact="0.856"/>
          <dgm:constr type="l" for="ch" forName="Accent8" refType="w" fact="0.0373"/>
          <dgm:constr type="t" for="ch" forName="Accent8" refType="h" fact="0.6434"/>
          <dgm:constr type="w" for="ch" forName="Accent8" refType="w" fact="0.098"/>
          <dgm:constr type="h" for="ch" forName="Accent8" refType="h" fact="0.1721"/>
          <dgm:constr type="l" for="ch" forName="Accent1" refType="w" fact="0.4492"/>
          <dgm:constr type="t" for="ch" forName="Accent1" refType="h" fact="0"/>
          <dgm:constr type="w" for="ch" forName="Accent1" refType="w" fact="0.0542"/>
          <dgm:constr type="h" for="ch" forName="Accent1" refType="h" fact="0.0952"/>
          <dgm:constr type="l" for="ch" forName="Accent2" refType="w" fact="0.3209"/>
          <dgm:constr type="t" for="ch" forName="Accent2" refType="h" fact="0.8314"/>
          <dgm:constr type="w" for="ch" forName="Accent2" refType="w" fact="0.0393"/>
          <dgm:constr type="h" for="ch" forName="Accent2" refType="h" fact="0.069"/>
          <dgm:constr type="l" for="ch" forName="Accent3" refType="w" fact="0.6899"/>
          <dgm:constr type="t" for="ch" forName="Accent3" refType="h" fact="0.3864"/>
          <dgm:constr type="w" for="ch" forName="Accent3" refType="w" fact="0.0393"/>
          <dgm:constr type="h" for="ch" forName="Accent3" refType="h" fact="0.069"/>
          <dgm:constr type="l" for="ch" forName="Accent9" refType="w" fact="0.6201"/>
          <dgm:constr type="t" for="ch" forName="Accent9" refType="h" fact="0.27"/>
          <dgm:constr type="w" for="ch" forName="Accent9" refType="w" fact="0.0542"/>
          <dgm:constr type="h" for="ch" forName="Accent9" refType="h" fact="0.0952"/>
          <dgm:constr type="l" for="ch" forName="Child1" refType="w" fact="0.0186"/>
          <dgm:constr type="t" for="ch" forName="Child1" refType="h" fact="0.1935"/>
          <dgm:constr type="w" for="ch" forName="Child1" refType="w" fact="0.1982"/>
          <dgm:constr type="h" for="ch" forName="Child1" refType="h" fact="0.3479"/>
          <dgm:constr type="l" for="ch" forName="Child2" refType="w" fact="0.7086"/>
          <dgm:constr type="t" for="ch" forName="Child2" refType="h" fact="0.0298"/>
          <dgm:constr type="w" for="ch" forName="Child2" refType="w" fact="0.1982"/>
          <dgm:constr type="h" for="ch" forName="Child2" refType="h" fact="0.3479"/>
          <dgm:constr type="l" for="ch" forName="Child3" refType="w" fact="0.8018"/>
          <dgm:constr type="t" for="ch" forName="Child3" refType="h" fact="0.6312"/>
          <dgm:constr type="w" for="ch" forName="Child3" refType="w" fact="0.1982"/>
          <dgm:constr type="h" for="ch" forName="Child3" refType="h" fact="0.3479"/>
          <dgm:constr type="l" for="ch" forName="Accent12" refType="w" fact="0.7459"/>
          <dgm:constr type="t" for="ch" forName="Accent12" refType="h" fact="0.619"/>
          <dgm:constr type="w" for="ch" forName="Accent12" refType="w" fact="0.0393"/>
          <dgm:constr type="h" for="ch" forName="Accent12" refType="h" fact="0.069"/>
          <dgm:constr type="l" for="ch" forName="Accent4" refType="w" fact="0.5021"/>
          <dgm:constr type="t" for="ch" forName="Accent4" refType="h" fact="0.9048"/>
          <dgm:constr type="w" for="ch" forName="Accent4" refType="w" fact="0.0542"/>
          <dgm:constr type="h" for="ch" forName="Accent4" refType="h" fact="0.0952"/>
          <dgm:constr type="l" for="ch" forName="Accent10" refType="w" fact="0"/>
          <dgm:constr type="t" for="ch" forName="Accent10" refType="h" fact="0.8482"/>
          <dgm:constr type="w" for="ch" forName="Accent10" refType="w" fact="0.0393"/>
          <dgm:constr type="h" for="ch" forName="Accent10" refType="h" fact="0.069"/>
          <dgm:constr type="l" for="ch" forName="Accent11" refType="w" fact="0.3916"/>
          <dgm:constr type="t" for="ch" forName="Accent11" refType="h" fact="0.75"/>
          <dgm:constr type="w" for="ch" forName="Accent11" refType="w" fact="0.0393"/>
          <dgm:constr type="h" for="ch" forName="Accent11" refType="h" fact="0.069"/>
          <dgm:constr type="l" for="ch" forName="Accent7" refType="w" fact="0.3944"/>
          <dgm:constr type="t" for="ch" forName="Accent7" refType="h" fact="0.1383"/>
          <dgm:constr type="w" for="ch" forName="Accent7" refType="w" fact="0.0542"/>
          <dgm:constr type="h" for="ch" forName="Accent7" refType="h" fact="0.0952"/>
          <dgm:constr type="l" for="ch" forName="Accent5" refType="w" fact="0.3319"/>
          <dgm:constr type="t" for="ch" forName="Accent5" refType="h" fact="0.1353"/>
          <dgm:constr type="w" for="ch" forName="Accent5" refType="w" fact="0.0393"/>
          <dgm:constr type="h" for="ch" forName="Accent5" refType="h" fact="0.069"/>
          <dgm:constr type="l" for="ch" forName="Accent6" refType="w" fact="0.2082"/>
          <dgm:constr type="t" for="ch" forName="Accent6" refType="h" fact="0.53"/>
          <dgm:constr type="w" for="ch" forName="Accent6" refType="w" fact="0.0393"/>
          <dgm:constr type="h" for="ch" forName="Accent6" refType="h" fact="0.069"/>
        </dgm:constrLst>
      </dgm:if>
      <dgm:if name="Name6" axis="ch ch" ptType="node node" func="cnt" op="equ" val="4">
        <dgm:alg type="composite">
          <dgm:param type="ar" val="1.3749"/>
        </dgm:alg>
        <dgm:constrLst>
          <dgm:constr type="primFontSz" for="des" ptType="node" op="equ" val="65"/>
          <dgm:constr type="l" for="ch" forName="Parent" refType="w" fact="0.171"/>
          <dgm:constr type="t" for="ch" forName="Parent" refType="h" fact="0.0306"/>
          <dgm:constr type="w" for="ch" forName="Parent" refType="w" fact="0.4875"/>
          <dgm:constr type="h" for="ch" forName="Parent" refType="h" fact="0.6703"/>
          <dgm:constr type="l" for="ch" forName="Accent8" refType="w" fact="0.0373"/>
          <dgm:constr type="t" for="ch" forName="Accent8" refType="h" fact="0.5038"/>
          <dgm:constr type="w" for="ch" forName="Accent8" refType="w" fact="0.098"/>
          <dgm:constr type="h" for="ch" forName="Accent8" refType="h" fact="0.1348"/>
          <dgm:constr type="l" for="ch" forName="Accent1" refType="w" fact="0.4492"/>
          <dgm:constr type="t" for="ch" forName="Accent1" refType="h" fact="0"/>
          <dgm:constr type="w" for="ch" forName="Accent1" refType="w" fact="0.0542"/>
          <dgm:constr type="h" for="ch" forName="Accent1" refType="h" fact="0.0746"/>
          <dgm:constr type="l" for="ch" forName="Accent2" refType="w" fact="0.3209"/>
          <dgm:constr type="t" for="ch" forName="Accent2" refType="h" fact="0.6511"/>
          <dgm:constr type="w" for="ch" forName="Accent2" refType="w" fact="0.0393"/>
          <dgm:constr type="h" for="ch" forName="Accent2" refType="h" fact="0.054"/>
          <dgm:constr type="l" for="ch" forName="Accent3" refType="w" fact="0.6899"/>
          <dgm:constr type="t" for="ch" forName="Accent3" refType="h" fact="0.3026"/>
          <dgm:constr type="w" for="ch" forName="Accent3" refType="w" fact="0.0393"/>
          <dgm:constr type="h" for="ch" forName="Accent3" refType="h" fact="0.054"/>
          <dgm:constr type="l" for="ch" forName="Accent9" refType="w" fact="0.6201"/>
          <dgm:constr type="t" for="ch" forName="Accent9" refType="h" fact="0.2115"/>
          <dgm:constr type="w" for="ch" forName="Accent9" refType="w" fact="0.0542"/>
          <dgm:constr type="h" for="ch" forName="Accent9" refType="h" fact="0.0746"/>
          <dgm:constr type="l" for="ch" forName="Child1" refType="w" fact="0.0186"/>
          <dgm:constr type="t" for="ch" forName="Child1" refType="h" fact="0.1515"/>
          <dgm:constr type="w" for="ch" forName="Child1" refType="w" fact="0.1982"/>
          <dgm:constr type="h" for="ch" forName="Child1" refType="h" fact="0.2725"/>
          <dgm:constr type="l" for="ch" forName="Child2" refType="w" fact="0.7086"/>
          <dgm:constr type="t" for="ch" forName="Child2" refType="h" fact="0.0233"/>
          <dgm:constr type="w" for="ch" forName="Child2" refType="w" fact="0.1982"/>
          <dgm:constr type="h" for="ch" forName="Child2" refType="h" fact="0.2725"/>
          <dgm:constr type="l" for="ch" forName="Child3" refType="w" fact="0.8018"/>
          <dgm:constr type="t" for="ch" forName="Child3" refType="h" fact="0.4943"/>
          <dgm:constr type="w" for="ch" forName="Child3" refType="w" fact="0.1982"/>
          <dgm:constr type="h" for="ch" forName="Child3" refType="h" fact="0.2725"/>
          <dgm:constr type="l" for="ch" forName="Accent12" refType="w" fact="0.7459"/>
          <dgm:constr type="t" for="ch" forName="Accent12" refType="h" fact="0.4848"/>
          <dgm:constr type="w" for="ch" forName="Accent12" refType="w" fact="0.0393"/>
          <dgm:constr type="h" for="ch" forName="Accent12" refType="h" fact="0.054"/>
          <dgm:constr type="l" for="ch" forName="Accent4" refType="w" fact="0.5021"/>
          <dgm:constr type="t" for="ch" forName="Accent4" refType="h" fact="0.7085"/>
          <dgm:constr type="w" for="ch" forName="Accent4" refType="w" fact="0.0542"/>
          <dgm:constr type="h" for="ch" forName="Accent4" refType="h" fact="0.0746"/>
          <dgm:constr type="l" for="ch" forName="Accent10" refType="w" fact="0"/>
          <dgm:constr type="t" for="ch" forName="Accent10" refType="h" fact="0.6642"/>
          <dgm:constr type="w" for="ch" forName="Accent10" refType="w" fact="0.0393"/>
          <dgm:constr type="h" for="ch" forName="Accent10" refType="h" fact="0.054"/>
          <dgm:constr type="l" for="ch" forName="Accent11" refType="w" fact="0.3916"/>
          <dgm:constr type="t" for="ch" forName="Accent11" refType="h" fact="0.5873"/>
          <dgm:constr type="w" for="ch" forName="Accent11" refType="w" fact="0.0393"/>
          <dgm:constr type="h" for="ch" forName="Accent11" refType="h" fact="0.054"/>
          <dgm:constr type="l" for="ch" forName="Accent7" refType="w" fact="0.3944"/>
          <dgm:constr type="t" for="ch" forName="Accent7" refType="h" fact="0.1083"/>
          <dgm:constr type="w" for="ch" forName="Accent7" refType="w" fact="0.0542"/>
          <dgm:constr type="h" for="ch" forName="Accent7" refType="h" fact="0.0746"/>
          <dgm:constr type="l" for="ch" forName="Accent5" refType="w" fact="0.3319"/>
          <dgm:constr type="t" for="ch" forName="Accent5" refType="h" fact="0.1059"/>
          <dgm:constr type="w" for="ch" forName="Accent5" refType="w" fact="0.0393"/>
          <dgm:constr type="h" for="ch" forName="Accent5" refType="h" fact="0.054"/>
          <dgm:constr type="l" for="ch" forName="Accent6" refType="w" fact="0.2082"/>
          <dgm:constr type="t" for="ch" forName="Accent6" refType="h" fact="0.4151"/>
          <dgm:constr type="w" for="ch" forName="Accent6" refType="w" fact="0.0393"/>
          <dgm:constr type="h" for="ch" forName="Accent6" refType="h" fact="0.054"/>
          <dgm:constr type="l" for="ch" forName="Child4" refType="w" fact="0.2329"/>
          <dgm:constr type="t" for="ch" forName="Child4" refType="h" fact="0.7275"/>
          <dgm:constr type="w" for="ch" forName="Child4" refType="w" fact="0.1982"/>
          <dgm:constr type="h" for="ch" forName="Child4" refType="h" fact="0.2725"/>
          <dgm:constr type="l" for="ch" forName="Accent13" refType="w" fact="0.4099"/>
          <dgm:constr type="t" for="ch" forName="Accent13" refType="h" fact="0.7183"/>
          <dgm:constr type="w" for="ch" forName="Accent13" refType="w" fact="0.0393"/>
          <dgm:constr type="h" for="ch" forName="Accent13" refType="h" fact="0.054"/>
        </dgm:constrLst>
      </dgm:if>
      <dgm:else name="Name7">
        <dgm:alg type="composite">
          <dgm:param type="ar" val="1.1477"/>
        </dgm:alg>
        <dgm:constrLst>
          <dgm:constr type="primFontSz" for="des" ptType="node" op="equ" val="65"/>
          <dgm:constr type="l" for="ch" forName="Parent" refType="w" fact="0.171"/>
          <dgm:constr type="t" for="ch" forName="Parent" refType="h" fact="0.1907"/>
          <dgm:constr type="w" for="ch" forName="Parent" refType="w" fact="0.4875"/>
          <dgm:constr type="h" for="ch" forName="Parent" refType="h" fact="0.5596"/>
          <dgm:constr type="l" for="ch" forName="Accent8" refType="w" fact="0.0373"/>
          <dgm:constr type="t" for="ch" forName="Accent8" refType="h" fact="0.5858"/>
          <dgm:constr type="w" for="ch" forName="Accent8" refType="w" fact="0.098"/>
          <dgm:constr type="h" for="ch" forName="Accent8" refType="h" fact="0.1125"/>
          <dgm:constr type="l" for="ch" forName="Accent1" refType="w" fact="0.4492"/>
          <dgm:constr type="t" for="ch" forName="Accent1" refType="h" fact="0.1652"/>
          <dgm:constr type="w" for="ch" forName="Accent1" refType="w" fact="0.0542"/>
          <dgm:constr type="h" for="ch" forName="Accent1" refType="h" fact="0.0623"/>
          <dgm:constr type="l" for="ch" forName="Accent2" refType="w" fact="0.3209"/>
          <dgm:constr type="t" for="ch" forName="Accent2" refType="h" fact="0.7087"/>
          <dgm:constr type="w" for="ch" forName="Accent2" refType="w" fact="0.0393"/>
          <dgm:constr type="h" for="ch" forName="Accent2" refType="h" fact="0.0451"/>
          <dgm:constr type="l" for="ch" forName="Accent3" refType="w" fact="0.6899"/>
          <dgm:constr type="t" for="ch" forName="Accent3" refType="h" fact="0.4178"/>
          <dgm:constr type="w" for="ch" forName="Accent3" refType="w" fact="0.0393"/>
          <dgm:constr type="h" for="ch" forName="Accent3" refType="h" fact="0.0451"/>
          <dgm:constr type="l" for="ch" forName="Accent9" refType="w" fact="0.6201"/>
          <dgm:constr type="t" for="ch" forName="Accent9" refType="h" fact="0.3417"/>
          <dgm:constr type="w" for="ch" forName="Accent9" refType="w" fact="0.0542"/>
          <dgm:constr type="h" for="ch" forName="Accent9" refType="h" fact="0.0623"/>
          <dgm:constr type="l" for="ch" forName="Child1" refType="w" fact="0.0186"/>
          <dgm:constr type="t" for="ch" forName="Child1" refType="h" fact="0.2917"/>
          <dgm:constr type="w" for="ch" forName="Child1" refType="w" fact="0.1982"/>
          <dgm:constr type="h" for="ch" forName="Child1" refType="h" fact="0.2275"/>
          <dgm:constr type="l" for="ch" forName="Child2" refType="w" fact="0.7086"/>
          <dgm:constr type="t" for="ch" forName="Child2" refType="h" fact="0.1847"/>
          <dgm:constr type="w" for="ch" forName="Child2" refType="w" fact="0.1982"/>
          <dgm:constr type="h" for="ch" forName="Child2" refType="h" fact="0.2275"/>
          <dgm:constr type="l" for="ch" forName="Child3" refType="w" fact="0.8018"/>
          <dgm:constr type="t" for="ch" forName="Child3" refType="h" fact="0.5778"/>
          <dgm:constr type="w" for="ch" forName="Child3" refType="w" fact="0.1982"/>
          <dgm:constr type="h" for="ch" forName="Child3" refType="h" fact="0.2275"/>
          <dgm:constr type="l" for="ch" forName="Accent12" refType="w" fact="0.7459"/>
          <dgm:constr type="t" for="ch" forName="Accent12" refType="h" fact="0.5699"/>
          <dgm:constr type="w" for="ch" forName="Accent12" refType="w" fact="0.0393"/>
          <dgm:constr type="h" for="ch" forName="Accent12" refType="h" fact="0.0451"/>
          <dgm:constr type="l" for="ch" forName="Accent4" refType="w" fact="0.5021"/>
          <dgm:constr type="t" for="ch" forName="Accent4" refType="h" fact="0.7567"/>
          <dgm:constr type="w" for="ch" forName="Accent4" refType="w" fact="0.0542"/>
          <dgm:constr type="h" for="ch" forName="Accent4" refType="h" fact="0.0623"/>
          <dgm:constr type="l" for="ch" forName="Accent10" refType="w" fact="0"/>
          <dgm:constr type="t" for="ch" forName="Accent10" refType="h" fact="0.7197"/>
          <dgm:constr type="w" for="ch" forName="Accent10" refType="w" fact="0.0393"/>
          <dgm:constr type="h" for="ch" forName="Accent10" refType="h" fact="0.0451"/>
          <dgm:constr type="l" for="ch" forName="Accent11" refType="w" fact="0.3916"/>
          <dgm:constr type="t" for="ch" forName="Accent11" refType="h" fact="0.6555"/>
          <dgm:constr type="w" for="ch" forName="Accent11" refType="w" fact="0.0393"/>
          <dgm:constr type="h" for="ch" forName="Accent11" refType="h" fact="0.0451"/>
          <dgm:constr type="l" for="ch" forName="Accent7" refType="w" fact="0.3944"/>
          <dgm:constr type="t" for="ch" forName="Accent7" refType="h" fact="0.2556"/>
          <dgm:constr type="w" for="ch" forName="Accent7" refType="w" fact="0.0542"/>
          <dgm:constr type="h" for="ch" forName="Accent7" refType="h" fact="0.0623"/>
          <dgm:constr type="l" for="ch" forName="Accent5" refType="w" fact="0.3319"/>
          <dgm:constr type="t" for="ch" forName="Accent5" refType="h" fact="0.2536"/>
          <dgm:constr type="w" for="ch" forName="Accent5" refType="w" fact="0.0393"/>
          <dgm:constr type="h" for="ch" forName="Accent5" refType="h" fact="0.0451"/>
          <dgm:constr type="l" for="ch" forName="Accent6" refType="w" fact="0.2082"/>
          <dgm:constr type="t" for="ch" forName="Accent6" refType="h" fact="0.5117"/>
          <dgm:constr type="w" for="ch" forName="Accent6" refType="w" fact="0.0393"/>
          <dgm:constr type="h" for="ch" forName="Accent6" refType="h" fact="0.0451"/>
          <dgm:constr type="l" for="ch" forName="Child5" refType="w" fact="0.4219"/>
          <dgm:constr type="t" for="ch" forName="Child5" refType="h" fact="0"/>
          <dgm:constr type="w" for="ch" forName="Child5" refType="w" fact="0.1982"/>
          <dgm:constr type="h" for="ch" forName="Child5" refType="h" fact="0.2275"/>
          <dgm:constr type="l" for="ch" forName="Child4" refType="w" fact="0.2329"/>
          <dgm:constr type="t" for="ch" forName="Child4" refType="h" fact="0.7725"/>
          <dgm:constr type="w" for="ch" forName="Child4" refType="w" fact="0.1982"/>
          <dgm:constr type="h" for="ch" forName="Child4" refType="h" fact="0.2275"/>
          <dgm:constr type="l" for="ch" forName="Accent15" refType="w" fact="0.1775"/>
          <dgm:constr type="t" for="ch" forName="Accent15" refType="h" fact="0.2466"/>
          <dgm:constr type="w" for="ch" forName="Accent15" refType="w" fact="0.0393"/>
          <dgm:constr type="h" for="ch" forName="Accent15" refType="h" fact="0.0451"/>
          <dgm:constr type="l" for="ch" forName="Accent16" refType="w" fact="0.6351"/>
          <dgm:constr type="t" for="ch" forName="Accent16" refType="h" fact="0.056"/>
          <dgm:constr type="w" for="ch" forName="Accent16" refType="w" fact="0.0393"/>
          <dgm:constr type="h" for="ch" forName="Accent16" refType="h" fact="0.0451"/>
          <dgm:constr type="l" for="ch" forName="Accent13" refType="w" fact="0.4099"/>
          <dgm:constr type="t" for="ch" forName="Accent13" refType="h" fact="0.7648"/>
          <dgm:constr type="w" for="ch" forName="Accent13" refType="w" fact="0.0393"/>
          <dgm:constr type="h" for="ch" forName="Accent13" refType="h" fact="0.0451"/>
        </dgm:constrLst>
      </dgm:else>
    </dgm:choose>
    <dgm:forEach name="wrapper" axis="self" ptType="parTrans">
      <dgm:forEach name="accentRepeat1" axis="self">
        <dgm:layoutNode name="AccentHold1" styleLbl="node1">
          <dgm:alg type="sp"/>
          <dgm:shape xmlns:r="http://schemas.openxmlformats.org/officeDocument/2006/relationships" type="ellipse" r:blip="">
            <dgm:adjLst/>
          </dgm:shape>
          <dgm:presOf/>
        </dgm:layoutNode>
      </dgm:forEach>
      <dgm:forEach name="accentRepeat2" axis="self">
        <dgm:layoutNode name="AccentHold2" styleLbl="node1">
          <dgm:alg type="sp"/>
          <dgm:shape xmlns:r="http://schemas.openxmlformats.org/officeDocument/2006/relationships" type="ellipse" r:blip="">
            <dgm:adjLst/>
          </dgm:shape>
          <dgm:presOf/>
        </dgm:layoutNode>
      </dgm:forEach>
      <dgm:forEach name="accentRepeat3" axis="self">
        <dgm:layoutNode name="AccentHold3" styleLbl="node1">
          <dgm:alg type="sp"/>
          <dgm:shape xmlns:r="http://schemas.openxmlformats.org/officeDocument/2006/relationships" type="ellipse" r:blip="">
            <dgm:adjLst/>
          </dgm:shape>
          <dgm:presOf/>
        </dgm:layoutNode>
      </dgm:forEach>
    </dgm:forEach>
    <dgm:forEach name="Name8" axis="ch" ptType="node" cnt="1">
      <dgm:layoutNode name="Parent" styleLbl="node0">
        <dgm:varLst>
          <dgm:chMax val="5"/>
          <dgm:chPref val="5"/>
        </dgm:varLst>
        <dgm:alg type="tx"/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choose name="Name9">
        <dgm:if name="Name10" axis="ch" ptType="node" func="cnt" op="lte" val="4">
          <dgm:layoutNode name="Accent1" styleLbl="node1">
            <dgm:alg type="sp"/>
            <dgm:shape xmlns:r="http://schemas.openxmlformats.org/officeDocument/2006/relationships" type="ellipse" r:blip="">
              <dgm:adjLst/>
            </dgm:shape>
            <dgm:presOf/>
            <dgm:constrLst/>
          </dgm:layoutNode>
        </dgm:if>
        <dgm:else name="Name11"/>
      </dgm:choose>
      <dgm:layoutNode name="Accent2" styleLbl="node1">
        <dgm:alg type="sp"/>
        <dgm:shape xmlns:r="http://schemas.openxmlformats.org/officeDocument/2006/relationships" type="ellipse" r:blip="">
          <dgm:adjLst/>
        </dgm:shape>
        <dgm:presOf/>
        <dgm:constrLst/>
      </dgm:layoutNode>
      <dgm:layoutNode name="Accent3" styleLbl="node1">
        <dgm:alg type="sp"/>
        <dgm:shape xmlns:r="http://schemas.openxmlformats.org/officeDocument/2006/relationships" type="ellipse" r:blip="">
          <dgm:adjLst/>
        </dgm:shape>
        <dgm:presOf/>
        <dgm:constrLst/>
      </dgm:layoutNode>
      <dgm:layoutNode name="Accent4" styleLbl="node1">
        <dgm:alg type="sp"/>
        <dgm:shape xmlns:r="http://schemas.openxmlformats.org/officeDocument/2006/relationships" type="ellipse" r:blip="">
          <dgm:adjLst/>
        </dgm:shape>
        <dgm:presOf/>
        <dgm:constrLst/>
      </dgm:layoutNode>
      <dgm:layoutNode name="Accent5" styleLbl="node1">
        <dgm:alg type="sp"/>
        <dgm:shape xmlns:r="http://schemas.openxmlformats.org/officeDocument/2006/relationships" type="ellipse" r:blip="">
          <dgm:adjLst/>
        </dgm:shape>
        <dgm:presOf/>
        <dgm:constrLst/>
      </dgm:layoutNode>
      <dgm:layoutNode name="Accent6" styleLbl="node1">
        <dgm:alg type="sp"/>
        <dgm:shape xmlns:r="http://schemas.openxmlformats.org/officeDocument/2006/relationships" type="ellipse" r:blip="">
          <dgm:adjLst/>
        </dgm:shape>
        <dgm:presOf/>
        <dgm:constrLst/>
      </dgm:layoutNode>
    </dgm:forEach>
    <dgm:forEach name="Name12" axis="ch ch" ptType="node node" st="1 1" cnt="1 1">
      <dgm:layoutNode name="Child1" styleLbl="node1">
        <dgm:varLst>
          <dgm:chMax val="0"/>
          <dgm:chPref val="0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7">
        <dgm:alg type="sp"/>
        <dgm:shape xmlns:r="http://schemas.openxmlformats.org/officeDocument/2006/relationships" r:blip="">
          <dgm:adjLst/>
        </dgm:shape>
        <dgm:presOf/>
        <dgm:constrLst/>
        <dgm:forEach name="Name13" ref="accentRepeat1"/>
      </dgm:layoutNode>
      <dgm:layoutNode name="Accent8">
        <dgm:alg type="sp"/>
        <dgm:shape xmlns:r="http://schemas.openxmlformats.org/officeDocument/2006/relationships" r:blip="">
          <dgm:adjLst/>
        </dgm:shape>
        <dgm:presOf/>
        <dgm:constrLst/>
        <dgm:forEach name="Name14" ref="accentRepeat2"/>
      </dgm:layoutNode>
    </dgm:forEach>
    <dgm:forEach name="Name15" axis="ch ch" ptType="node node" st="1 2" cnt="1 1">
      <dgm:layoutNode name="Child2" styleLbl="node1">
        <dgm:varLst>
          <dgm:chMax val="0"/>
          <dgm:chPref val="0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9">
        <dgm:alg type="sp"/>
        <dgm:shape xmlns:r="http://schemas.openxmlformats.org/officeDocument/2006/relationships" r:blip="">
          <dgm:adjLst/>
        </dgm:shape>
        <dgm:presOf/>
        <dgm:constrLst/>
        <dgm:forEach name="Name16" ref="accentRepeat1"/>
      </dgm:layoutNode>
      <dgm:layoutNode name="Accent10">
        <dgm:alg type="sp"/>
        <dgm:shape xmlns:r="http://schemas.openxmlformats.org/officeDocument/2006/relationships" r:blip="">
          <dgm:adjLst/>
        </dgm:shape>
        <dgm:presOf/>
        <dgm:constrLst/>
        <dgm:forEach name="Name17" ref="accentRepeat2"/>
      </dgm:layoutNode>
      <dgm:layoutNode name="Accent11">
        <dgm:alg type="sp"/>
        <dgm:shape xmlns:r="http://schemas.openxmlformats.org/officeDocument/2006/relationships" r:blip="">
          <dgm:adjLst/>
        </dgm:shape>
        <dgm:presOf/>
        <dgm:constrLst/>
        <dgm:forEach name="Name18" ref="accentRepeat3"/>
      </dgm:layoutNode>
    </dgm:forEach>
    <dgm:forEach name="Name19" axis="ch ch" ptType="node node" st="1 3" cnt="1 1">
      <dgm:layoutNode name="Child3" styleLbl="node1">
        <dgm:varLst>
          <dgm:chMax val="0"/>
          <dgm:chPref val="0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12">
        <dgm:alg type="sp"/>
        <dgm:shape xmlns:r="http://schemas.openxmlformats.org/officeDocument/2006/relationships" r:blip="">
          <dgm:adjLst/>
        </dgm:shape>
        <dgm:presOf/>
        <dgm:constrLst/>
        <dgm:forEach name="Name20" ref="accentRepeat1"/>
      </dgm:layoutNode>
    </dgm:forEach>
    <dgm:forEach name="Name21" axis="ch ch" ptType="node node" st="1 4" cnt="1 1">
      <dgm:layoutNode name="Child4" styleLbl="node1">
        <dgm:varLst>
          <dgm:chMax val="0"/>
          <dgm:chPref val="0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13">
        <dgm:alg type="sp"/>
        <dgm:shape xmlns:r="http://schemas.openxmlformats.org/officeDocument/2006/relationships" r:blip="">
          <dgm:adjLst/>
        </dgm:shape>
        <dgm:presOf/>
        <dgm:constrLst/>
        <dgm:forEach name="Name22" ref="accentRepeat1"/>
      </dgm:layoutNode>
    </dgm:forEach>
    <dgm:forEach name="Name23" axis="ch ch" ptType="node node" st="1 5" cnt="1 1">
      <dgm:layoutNode name="Child5" styleLbl="node1">
        <dgm:varLst>
          <dgm:chMax val="0"/>
          <dgm:chPref val="0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ellipse" r:blip="">
          <dgm:adjLst/>
        </dgm:shape>
        <dgm:presOf axis="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Accent15">
        <dgm:alg type="sp"/>
        <dgm:shape xmlns:r="http://schemas.openxmlformats.org/officeDocument/2006/relationships" r:blip="">
          <dgm:adjLst/>
        </dgm:shape>
        <dgm:presOf/>
        <dgm:constrLst/>
        <dgm:forEach name="Name24" ref="accentRepeat2"/>
      </dgm:layoutNode>
      <dgm:layoutNode name="Accent16">
        <dgm:alg type="sp"/>
        <dgm:shape xmlns:r="http://schemas.openxmlformats.org/officeDocument/2006/relationships" r:blip="">
          <dgm:adjLst/>
        </dgm:shape>
        <dgm:presOf/>
        <dgm:constrLst/>
        <dgm:forEach name="Name25" ref="accentRepeat3"/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9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0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1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9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Στυλ κύριου υπότιτλου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002DF0-A0D9-42FA-AB40-C32AB689A418}" type="datetimeFigureOut">
              <a:rPr lang="el-GR" smtClean="0"/>
              <a:t>9/3/2017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03503B-8FB5-4224-B8EC-ED3190C8EF00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5149199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002DF0-A0D9-42FA-AB40-C32AB689A418}" type="datetimeFigureOut">
              <a:rPr lang="el-GR" smtClean="0"/>
              <a:t>9/3/2017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03503B-8FB5-4224-B8EC-ED3190C8EF00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2497467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002DF0-A0D9-42FA-AB40-C32AB689A418}" type="datetimeFigureOut">
              <a:rPr lang="el-GR" smtClean="0"/>
              <a:t>9/3/2017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03503B-8FB5-4224-B8EC-ED3190C8EF00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6372574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002DF0-A0D9-42FA-AB40-C32AB689A418}" type="datetimeFigureOut">
              <a:rPr lang="el-GR" smtClean="0"/>
              <a:t>9/3/2017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03503B-8FB5-4224-B8EC-ED3190C8EF00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601415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002DF0-A0D9-42FA-AB40-C32AB689A418}" type="datetimeFigureOut">
              <a:rPr lang="el-GR" smtClean="0"/>
              <a:t>9/3/2017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03503B-8FB5-4224-B8EC-ED3190C8EF00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444563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002DF0-A0D9-42FA-AB40-C32AB689A418}" type="datetimeFigureOut">
              <a:rPr lang="el-GR" smtClean="0"/>
              <a:t>9/3/2017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03503B-8FB5-4224-B8EC-ED3190C8EF00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5255418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κειμένου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Θέση ημερομηνίας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002DF0-A0D9-42FA-AB40-C32AB689A418}" type="datetimeFigureOut">
              <a:rPr lang="el-GR" smtClean="0"/>
              <a:t>9/3/2017</a:t>
            </a:fld>
            <a:endParaRPr lang="el-GR"/>
          </a:p>
        </p:txBody>
      </p:sp>
      <p:sp>
        <p:nvSpPr>
          <p:cNvPr id="8" name="Θέση υποσέλιδου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Θέση αριθμού διαφάνειας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03503B-8FB5-4224-B8EC-ED3190C8EF00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3859840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002DF0-A0D9-42FA-AB40-C32AB689A418}" type="datetimeFigureOut">
              <a:rPr lang="el-GR" smtClean="0"/>
              <a:t>9/3/2017</a:t>
            </a:fld>
            <a:endParaRPr lang="el-GR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03503B-8FB5-4224-B8EC-ED3190C8EF00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799689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002DF0-A0D9-42FA-AB40-C32AB689A418}" type="datetimeFigureOut">
              <a:rPr lang="el-GR" smtClean="0"/>
              <a:t>9/3/2017</a:t>
            </a:fld>
            <a:endParaRPr lang="el-GR"/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03503B-8FB5-4224-B8EC-ED3190C8EF00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05658556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002DF0-A0D9-42FA-AB40-C32AB689A418}" type="datetimeFigureOut">
              <a:rPr lang="el-GR" smtClean="0"/>
              <a:t>9/3/2017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03503B-8FB5-4224-B8EC-ED3190C8EF00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2545500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εικόνας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002DF0-A0D9-42FA-AB40-C32AB689A418}" type="datetimeFigureOut">
              <a:rPr lang="el-GR" smtClean="0"/>
              <a:t>9/3/2017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03503B-8FB5-4224-B8EC-ED3190C8EF00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9630841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002DF0-A0D9-42FA-AB40-C32AB689A418}" type="datetimeFigureOut">
              <a:rPr lang="el-GR" smtClean="0"/>
              <a:t>9/3/2017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03503B-8FB5-4224-B8EC-ED3190C8EF00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1789530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microsoft.com/office/2007/relationships/hdphoto" Target="../media/hdphoto2.wdp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8" Type="http://schemas.microsoft.com/office/2007/relationships/diagramDrawing" Target="../diagrams/drawing3.xml"/><Relationship Id="rId13" Type="http://schemas.microsoft.com/office/2007/relationships/diagramDrawing" Target="../diagrams/drawing4.xml"/><Relationship Id="rId18" Type="http://schemas.microsoft.com/office/2007/relationships/diagramDrawing" Target="../diagrams/drawing5.xml"/><Relationship Id="rId3" Type="http://schemas.microsoft.com/office/2007/relationships/hdphoto" Target="../media/hdphoto1.wdp"/><Relationship Id="rId7" Type="http://schemas.openxmlformats.org/officeDocument/2006/relationships/diagramColors" Target="../diagrams/colors3.xml"/><Relationship Id="rId12" Type="http://schemas.openxmlformats.org/officeDocument/2006/relationships/diagramColors" Target="../diagrams/colors4.xml"/><Relationship Id="rId17" Type="http://schemas.openxmlformats.org/officeDocument/2006/relationships/diagramColors" Target="../diagrams/colors5.xml"/><Relationship Id="rId2" Type="http://schemas.openxmlformats.org/officeDocument/2006/relationships/image" Target="../media/image1.png"/><Relationship Id="rId16" Type="http://schemas.openxmlformats.org/officeDocument/2006/relationships/diagramQuickStyle" Target="../diagrams/quickStyle5.xml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3.xml"/><Relationship Id="rId11" Type="http://schemas.openxmlformats.org/officeDocument/2006/relationships/diagramQuickStyle" Target="../diagrams/quickStyle4.xml"/><Relationship Id="rId5" Type="http://schemas.openxmlformats.org/officeDocument/2006/relationships/diagramLayout" Target="../diagrams/layout3.xml"/><Relationship Id="rId15" Type="http://schemas.openxmlformats.org/officeDocument/2006/relationships/diagramLayout" Target="../diagrams/layout5.xml"/><Relationship Id="rId10" Type="http://schemas.openxmlformats.org/officeDocument/2006/relationships/diagramLayout" Target="../diagrams/layout4.xml"/><Relationship Id="rId4" Type="http://schemas.openxmlformats.org/officeDocument/2006/relationships/diagramData" Target="../diagrams/data3.xml"/><Relationship Id="rId9" Type="http://schemas.openxmlformats.org/officeDocument/2006/relationships/diagramData" Target="../diagrams/data4.xml"/><Relationship Id="rId14" Type="http://schemas.openxmlformats.org/officeDocument/2006/relationships/diagramData" Target="../diagrams/data5.xml"/></Relationships>
</file>

<file path=ppt/slides/_rels/slide11.xml.rels><?xml version="1.0" encoding="UTF-8" standalone="yes"?>
<Relationships xmlns="http://schemas.openxmlformats.org/package/2006/relationships"><Relationship Id="rId8" Type="http://schemas.microsoft.com/office/2007/relationships/diagramDrawing" Target="../diagrams/drawing6.xml"/><Relationship Id="rId3" Type="http://schemas.microsoft.com/office/2007/relationships/hdphoto" Target="../media/hdphoto1.wdp"/><Relationship Id="rId7" Type="http://schemas.openxmlformats.org/officeDocument/2006/relationships/diagramColors" Target="../diagrams/colors6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6.xml"/><Relationship Id="rId5" Type="http://schemas.openxmlformats.org/officeDocument/2006/relationships/diagramLayout" Target="../diagrams/layout6.xml"/><Relationship Id="rId4" Type="http://schemas.openxmlformats.org/officeDocument/2006/relationships/diagramData" Target="../diagrams/data6.xml"/></Relationships>
</file>

<file path=ppt/slides/_rels/slide12.xml.rels><?xml version="1.0" encoding="UTF-8" standalone="yes"?>
<Relationships xmlns="http://schemas.openxmlformats.org/package/2006/relationships"><Relationship Id="rId8" Type="http://schemas.microsoft.com/office/2007/relationships/diagramDrawing" Target="../diagrams/drawing7.xml"/><Relationship Id="rId3" Type="http://schemas.microsoft.com/office/2007/relationships/hdphoto" Target="../media/hdphoto1.wdp"/><Relationship Id="rId7" Type="http://schemas.openxmlformats.org/officeDocument/2006/relationships/diagramColors" Target="../diagrams/colors7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7.xml"/><Relationship Id="rId5" Type="http://schemas.openxmlformats.org/officeDocument/2006/relationships/diagramLayout" Target="../diagrams/layout7.xml"/><Relationship Id="rId4" Type="http://schemas.openxmlformats.org/officeDocument/2006/relationships/diagramData" Target="../diagrams/data7.xml"/></Relationships>
</file>

<file path=ppt/slides/_rels/slide13.xml.rels><?xml version="1.0" encoding="UTF-8" standalone="yes"?>
<Relationships xmlns="http://schemas.openxmlformats.org/package/2006/relationships"><Relationship Id="rId8" Type="http://schemas.microsoft.com/office/2007/relationships/diagramDrawing" Target="../diagrams/drawing8.xml"/><Relationship Id="rId3" Type="http://schemas.microsoft.com/office/2007/relationships/hdphoto" Target="../media/hdphoto1.wdp"/><Relationship Id="rId7" Type="http://schemas.openxmlformats.org/officeDocument/2006/relationships/diagramColors" Target="../diagrams/colors8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8.xml"/><Relationship Id="rId5" Type="http://schemas.openxmlformats.org/officeDocument/2006/relationships/diagramLayout" Target="../diagrams/layout8.xml"/><Relationship Id="rId4" Type="http://schemas.openxmlformats.org/officeDocument/2006/relationships/diagramData" Target="../diagrams/data8.xml"/></Relationships>
</file>

<file path=ppt/slides/_rels/slide14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8" Type="http://schemas.microsoft.com/office/2007/relationships/diagramDrawing" Target="../diagrams/drawing9.xml"/><Relationship Id="rId13" Type="http://schemas.microsoft.com/office/2007/relationships/diagramDrawing" Target="../diagrams/drawing10.xml"/><Relationship Id="rId3" Type="http://schemas.microsoft.com/office/2007/relationships/hdphoto" Target="../media/hdphoto1.wdp"/><Relationship Id="rId7" Type="http://schemas.openxmlformats.org/officeDocument/2006/relationships/diagramColors" Target="../diagrams/colors9.xml"/><Relationship Id="rId12" Type="http://schemas.openxmlformats.org/officeDocument/2006/relationships/diagramColors" Target="../diagrams/colors10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9.xml"/><Relationship Id="rId11" Type="http://schemas.openxmlformats.org/officeDocument/2006/relationships/diagramQuickStyle" Target="../diagrams/quickStyle10.xml"/><Relationship Id="rId5" Type="http://schemas.openxmlformats.org/officeDocument/2006/relationships/diagramLayout" Target="../diagrams/layout9.xml"/><Relationship Id="rId10" Type="http://schemas.openxmlformats.org/officeDocument/2006/relationships/diagramLayout" Target="../diagrams/layout10.xml"/><Relationship Id="rId4" Type="http://schemas.openxmlformats.org/officeDocument/2006/relationships/diagramData" Target="../diagrams/data9.xml"/><Relationship Id="rId9" Type="http://schemas.openxmlformats.org/officeDocument/2006/relationships/diagramData" Target="../diagrams/data10.xml"/></Relationships>
</file>

<file path=ppt/slides/_rels/slide18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1.xml"/><Relationship Id="rId3" Type="http://schemas.microsoft.com/office/2007/relationships/hdphoto" Target="../media/hdphoto1.wdp"/><Relationship Id="rId7" Type="http://schemas.openxmlformats.org/officeDocument/2006/relationships/diagramColors" Target="../diagrams/colors1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1.xml"/><Relationship Id="rId5" Type="http://schemas.openxmlformats.org/officeDocument/2006/relationships/diagramLayout" Target="../diagrams/layout11.xml"/><Relationship Id="rId4" Type="http://schemas.openxmlformats.org/officeDocument/2006/relationships/diagramData" Target="../diagrams/data11.xml"/></Relationships>
</file>

<file path=ppt/slides/_rels/slide26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2.xml"/><Relationship Id="rId3" Type="http://schemas.microsoft.com/office/2007/relationships/hdphoto" Target="../media/hdphoto1.wdp"/><Relationship Id="rId7" Type="http://schemas.openxmlformats.org/officeDocument/2006/relationships/diagramColors" Target="../diagrams/colors1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2.xml"/><Relationship Id="rId5" Type="http://schemas.openxmlformats.org/officeDocument/2006/relationships/diagramLayout" Target="../diagrams/layout12.xml"/><Relationship Id="rId4" Type="http://schemas.openxmlformats.org/officeDocument/2006/relationships/diagramData" Target="../diagrams/data12.xml"/></Relationships>
</file>

<file path=ppt/slides/_rels/slide27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3.xml"/><Relationship Id="rId3" Type="http://schemas.microsoft.com/office/2007/relationships/hdphoto" Target="../media/hdphoto1.wdp"/><Relationship Id="rId7" Type="http://schemas.openxmlformats.org/officeDocument/2006/relationships/diagramColors" Target="../diagrams/colors13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3.xml"/><Relationship Id="rId5" Type="http://schemas.openxmlformats.org/officeDocument/2006/relationships/diagramLayout" Target="../diagrams/layout13.xml"/><Relationship Id="rId4" Type="http://schemas.openxmlformats.org/officeDocument/2006/relationships/diagramData" Target="../diagrams/data13.xml"/></Relationships>
</file>

<file path=ppt/slides/_rels/slide28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4.xml"/><Relationship Id="rId3" Type="http://schemas.microsoft.com/office/2007/relationships/hdphoto" Target="../media/hdphoto1.wdp"/><Relationship Id="rId7" Type="http://schemas.openxmlformats.org/officeDocument/2006/relationships/diagramColors" Target="../diagrams/colors14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4.xml"/><Relationship Id="rId5" Type="http://schemas.openxmlformats.org/officeDocument/2006/relationships/diagramLayout" Target="../diagrams/layout14.xml"/><Relationship Id="rId4" Type="http://schemas.openxmlformats.org/officeDocument/2006/relationships/diagramData" Target="../diagrams/data14.xml"/></Relationships>
</file>

<file path=ppt/slides/_rels/slide29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5.xml"/><Relationship Id="rId3" Type="http://schemas.microsoft.com/office/2007/relationships/hdphoto" Target="../media/hdphoto1.wdp"/><Relationship Id="rId7" Type="http://schemas.openxmlformats.org/officeDocument/2006/relationships/diagramColors" Target="../diagrams/colors15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5.xml"/><Relationship Id="rId5" Type="http://schemas.openxmlformats.org/officeDocument/2006/relationships/diagramLayout" Target="../diagrams/layout15.xml"/><Relationship Id="rId4" Type="http://schemas.openxmlformats.org/officeDocument/2006/relationships/diagramData" Target="../diagrams/data15.xml"/></Relationships>
</file>

<file path=ppt/slides/_rels/slide3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microsoft.com/office/2007/relationships/hdphoto" Target="../media/hdphoto2.wdp"/><Relationship Id="rId4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microsoft.com/office/2007/relationships/hdphoto" Target="../media/hdphoto1.wdp"/><Relationship Id="rId7" Type="http://schemas.openxmlformats.org/officeDocument/2006/relationships/diagramColors" Target="../diagrams/colors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/Relationships>
</file>

<file path=ppt/slides/_rels/slide6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.xml"/><Relationship Id="rId3" Type="http://schemas.microsoft.com/office/2007/relationships/hdphoto" Target="../media/hdphoto1.wdp"/><Relationship Id="rId7" Type="http://schemas.openxmlformats.org/officeDocument/2006/relationships/diagramColors" Target="../diagrams/colors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diagramQuickStyle" Target="../diagrams/quickStyle2.xml"/><Relationship Id="rId5" Type="http://schemas.openxmlformats.org/officeDocument/2006/relationships/diagramLayout" Target="../diagrams/layout2.xml"/><Relationship Id="rId4" Type="http://schemas.openxmlformats.org/officeDocument/2006/relationships/diagramData" Target="../diagrams/data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Πίνακας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82856152"/>
              </p:ext>
            </p:extLst>
          </p:nvPr>
        </p:nvGraphicFramePr>
        <p:xfrm>
          <a:off x="122253" y="68919"/>
          <a:ext cx="8914243" cy="756000"/>
        </p:xfrm>
        <a:graphic>
          <a:graphicData uri="http://schemas.openxmlformats.org/drawingml/2006/table">
            <a:tbl>
              <a:tblPr firstRow="1" firstCol="1" bandRow="1"/>
              <a:tblGrid>
                <a:gridCol w="1785451"/>
                <a:gridCol w="7128792"/>
              </a:tblGrid>
              <a:tr h="756000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  <a:tabLst>
                          <a:tab pos="2637155" algn="ctr"/>
                          <a:tab pos="5274310" algn="r"/>
                        </a:tabLst>
                      </a:pPr>
                      <a:endParaRPr lang="el-GR" sz="11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2637155" algn="ctr"/>
                          <a:tab pos="5274310" algn="r"/>
                        </a:tabLst>
                      </a:pPr>
                      <a:endParaRPr lang="en-US" sz="1600" b="1" dirty="0" smtClean="0">
                        <a:solidFill>
                          <a:srgbClr val="000000"/>
                        </a:solidFill>
                        <a:effectLst/>
                        <a:latin typeface="Calibri"/>
                        <a:ea typeface="Times New Roman"/>
                        <a:cs typeface="Calibri"/>
                      </a:endParaRPr>
                    </a:p>
                    <a:p>
                      <a:pPr algn="ctr">
                        <a:spcAft>
                          <a:spcPts val="0"/>
                        </a:spcAft>
                        <a:tabLst>
                          <a:tab pos="2637155" algn="ctr"/>
                          <a:tab pos="5274310" algn="r"/>
                        </a:tabLst>
                      </a:pPr>
                      <a:r>
                        <a:rPr lang="el-GR" sz="900" dirty="0">
                          <a:solidFill>
                            <a:srgbClr val="000000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 </a:t>
                      </a:r>
                      <a:endParaRPr lang="el-GR" sz="11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2637155" algn="ctr"/>
                          <a:tab pos="5274310" algn="r"/>
                        </a:tabLst>
                      </a:pPr>
                      <a:r>
                        <a:rPr lang="el-GR" sz="1600" b="1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       Γαλάνη</a:t>
                      </a:r>
                      <a:r>
                        <a:rPr lang="el-GR" sz="1600" b="1" baseline="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ς Ευάγγελος</a:t>
                      </a:r>
                      <a:r>
                        <a:rPr lang="en-US" sz="1600" b="1" baseline="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 </a:t>
                      </a:r>
                      <a:r>
                        <a:rPr lang="el-GR" sz="1600" b="1" baseline="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 </a:t>
                      </a:r>
                    </a:p>
                    <a:p>
                      <a:pPr algn="l">
                        <a:lnSpc>
                          <a:spcPct val="100000"/>
                        </a:lnSpc>
                        <a:spcAft>
                          <a:spcPts val="0"/>
                        </a:spcAft>
                        <a:tabLst>
                          <a:tab pos="2637155" algn="ctr"/>
                          <a:tab pos="5274310" algn="r"/>
                        </a:tabLst>
                      </a:pPr>
                      <a:r>
                        <a:rPr lang="el-GR" sz="1600" b="1" baseline="0" dirty="0" smtClean="0">
                          <a:solidFill>
                            <a:schemeClr val="tx1"/>
                          </a:solidFill>
                          <a:effectLst/>
                          <a:latin typeface="Calibri"/>
                          <a:ea typeface="Times New Roman"/>
                          <a:cs typeface="Calibri"/>
                        </a:rPr>
                        <a:t>       </a:t>
                      </a:r>
                      <a:r>
                        <a:rPr lang="el-GR" sz="1600" b="1" baseline="0" dirty="0" smtClean="0">
                          <a:solidFill>
                            <a:schemeClr val="tx1"/>
                          </a:solidFill>
                          <a:effectLst/>
                          <a:latin typeface="+mn-lt"/>
                          <a:ea typeface="Times New Roman"/>
                          <a:cs typeface="Calibri"/>
                        </a:rPr>
                        <a:t>Εργαστήριο Ψυχολογίας της Άσκησης &amp; Ποιότητας Ζωής</a:t>
                      </a:r>
                      <a:endParaRPr lang="en-US" sz="1600" b="1" dirty="0" smtClean="0">
                        <a:solidFill>
                          <a:schemeClr val="tx1"/>
                        </a:solidFill>
                        <a:effectLst/>
                        <a:latin typeface="Calibri"/>
                        <a:ea typeface="Times New Roman"/>
                        <a:cs typeface="Calibri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chemeClr val="tx1"/>
                      </a:solidFill>
                      <a:prstDash val="sysDashDot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9" name="Έλλειψη 8"/>
          <p:cNvSpPr/>
          <p:nvPr/>
        </p:nvSpPr>
        <p:spPr>
          <a:xfrm rot="2700000" flipV="1">
            <a:off x="8464262" y="692746"/>
            <a:ext cx="260717" cy="250288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0" name="Έλλειψη 9"/>
          <p:cNvSpPr/>
          <p:nvPr/>
        </p:nvSpPr>
        <p:spPr>
          <a:xfrm>
            <a:off x="8052618" y="644599"/>
            <a:ext cx="309717" cy="339212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1" name="Έλλειψη 10"/>
          <p:cNvSpPr/>
          <p:nvPr/>
        </p:nvSpPr>
        <p:spPr>
          <a:xfrm rot="18900000">
            <a:off x="8814246" y="727915"/>
            <a:ext cx="195075" cy="18444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6" name="Rectangle 4"/>
          <p:cNvSpPr>
            <a:spLocks noGrp="1" noChangeArrowheads="1"/>
          </p:cNvSpPr>
          <p:nvPr>
            <p:ph type="ctrTitle"/>
          </p:nvPr>
        </p:nvSpPr>
        <p:spPr>
          <a:xfrm>
            <a:off x="500063" y="1093739"/>
            <a:ext cx="8032750" cy="1549400"/>
          </a:xfrm>
        </p:spPr>
        <p:txBody>
          <a:bodyPr>
            <a:normAutofit/>
          </a:bodyPr>
          <a:lstStyle/>
          <a:p>
            <a:pPr eaLnBrk="1" hangingPunct="1"/>
            <a:r>
              <a:rPr lang="el-GR" altLang="el-GR" sz="2800" b="1" dirty="0" smtClean="0"/>
              <a:t>Σύστημα Αξιολόγησης Προπονητικής Συμπεριφοράς</a:t>
            </a:r>
            <a:br>
              <a:rPr lang="el-GR" altLang="el-GR" sz="2800" b="1" dirty="0" smtClean="0"/>
            </a:br>
            <a:r>
              <a:rPr lang="en-US" altLang="el-GR" sz="2800" b="1" dirty="0" smtClean="0"/>
              <a:t> # CBAS #</a:t>
            </a:r>
            <a:endParaRPr lang="da-DK" altLang="el-GR" sz="2800" b="1" dirty="0" smtClean="0"/>
          </a:p>
        </p:txBody>
      </p:sp>
      <p:pic>
        <p:nvPicPr>
          <p:cNvPr id="3" name="Picture 2" descr="psytiny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  <a14:imgEffect>
                      <a14:brightnessContrast bright="-40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6848" y="194392"/>
            <a:ext cx="520730" cy="535608"/>
          </a:xfrm>
          <a:prstGeom prst="rect">
            <a:avLst/>
          </a:prstGeom>
          <a:noFill/>
          <a:ln>
            <a:noFill/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Ορθογώνιο 11"/>
          <p:cNvSpPr/>
          <p:nvPr/>
        </p:nvSpPr>
        <p:spPr>
          <a:xfrm>
            <a:off x="0" y="6469056"/>
            <a:ext cx="9144000" cy="388944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5" name="Rectangle 5"/>
          <p:cNvSpPr>
            <a:spLocks noGrp="1" noChangeArrowheads="1"/>
          </p:cNvSpPr>
          <p:nvPr>
            <p:ph type="subTitle" idx="1"/>
          </p:nvPr>
        </p:nvSpPr>
        <p:spPr>
          <a:xfrm>
            <a:off x="611560" y="2785715"/>
            <a:ext cx="5465559" cy="2803525"/>
          </a:xfrm>
        </p:spPr>
        <p:txBody>
          <a:bodyPr>
            <a:normAutofit/>
          </a:bodyPr>
          <a:lstStyle/>
          <a:p>
            <a:pPr algn="l" eaLnBrk="1" hangingPunct="1"/>
            <a:endParaRPr lang="de-DE" altLang="el-GR" sz="2100" b="1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algn="l" eaLnBrk="1" hangingPunct="1">
              <a:lnSpc>
                <a:spcPct val="150000"/>
              </a:lnSpc>
            </a:pPr>
            <a:r>
              <a:rPr lang="el-GR" altLang="el-GR" sz="2000" b="1" i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Αποτελεσματικός Προπονητής</a:t>
            </a:r>
          </a:p>
          <a:p>
            <a:pPr algn="l" eaLnBrk="1" hangingPunct="1">
              <a:lnSpc>
                <a:spcPct val="150000"/>
              </a:lnSpc>
            </a:pPr>
            <a:r>
              <a:rPr lang="en-US" altLang="el-GR" sz="2100" b="1" i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“</a:t>
            </a:r>
            <a:r>
              <a:rPr lang="el-GR" altLang="el-GR" sz="2100" b="1" i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ΜΚ </a:t>
            </a:r>
            <a:r>
              <a:rPr lang="en-US" altLang="el-GR" sz="2100" b="1" i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0912”</a:t>
            </a:r>
            <a:endParaRPr lang="el-GR" altLang="el-GR" sz="2100" b="1" i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algn="l" eaLnBrk="1" hangingPunct="1">
              <a:lnSpc>
                <a:spcPct val="150000"/>
              </a:lnSpc>
            </a:pPr>
            <a:endParaRPr lang="de-DE" altLang="el-GR" sz="2100" b="1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algn="l" eaLnBrk="1" hangingPunct="1"/>
            <a:endParaRPr lang="da-DK" altLang="el-GR" sz="2100" b="1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algn="l" eaLnBrk="1" hangingPunct="1"/>
            <a:r>
              <a:rPr lang="el-GR" altLang="el-GR" sz="1800" b="1" i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Τρίκαλα</a:t>
            </a:r>
            <a:r>
              <a:rPr lang="da-DK" altLang="el-GR" sz="1800" b="1" i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, </a:t>
            </a:r>
            <a:r>
              <a:rPr lang="el-GR" altLang="el-GR" sz="1800" b="1" i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13</a:t>
            </a:r>
            <a:r>
              <a:rPr lang="da-DK" altLang="el-GR" sz="1800" b="1" i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-</a:t>
            </a:r>
            <a:r>
              <a:rPr lang="el-GR" altLang="el-GR" sz="1800" b="1" i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03</a:t>
            </a:r>
            <a:r>
              <a:rPr lang="da-DK" altLang="el-GR" sz="1800" b="1" i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-20</a:t>
            </a:r>
            <a:r>
              <a:rPr lang="el-GR" altLang="el-GR" sz="1800" b="1" i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1</a:t>
            </a:r>
            <a:r>
              <a:rPr lang="el-GR" altLang="el-GR" sz="1800" b="1" i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7</a:t>
            </a:r>
            <a:endParaRPr lang="da-DK" altLang="el-GR" sz="1800" b="1" i="1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pic>
        <p:nvPicPr>
          <p:cNvPr id="17" name="Picture 2" descr="C:\Users\galanis\Desktop\panepistimio_thessalias_1.jpg"/>
          <p:cNvPicPr>
            <a:picLocks noChangeAspect="1" noChangeArrowheads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rightnessContrast bright="2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25988" y="3142828"/>
            <a:ext cx="3238500" cy="3238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601480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Ευθεία γραμμή σύνδεσης 4"/>
          <p:cNvCxnSpPr/>
          <p:nvPr/>
        </p:nvCxnSpPr>
        <p:spPr>
          <a:xfrm>
            <a:off x="179512" y="6566452"/>
            <a:ext cx="8784976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0" name="Έλλειψη 9"/>
          <p:cNvSpPr/>
          <p:nvPr/>
        </p:nvSpPr>
        <p:spPr>
          <a:xfrm rot="2700000" flipV="1">
            <a:off x="8366955" y="6444993"/>
            <a:ext cx="260717" cy="250288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1" name="Έλλειψη 10"/>
          <p:cNvSpPr/>
          <p:nvPr/>
        </p:nvSpPr>
        <p:spPr>
          <a:xfrm>
            <a:off x="7955311" y="6396846"/>
            <a:ext cx="309717" cy="339212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2" name="Έλλειψη 11"/>
          <p:cNvSpPr/>
          <p:nvPr/>
        </p:nvSpPr>
        <p:spPr>
          <a:xfrm rot="18900000">
            <a:off x="8716939" y="6480162"/>
            <a:ext cx="195075" cy="18444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3" name="Ορθογώνιο 12"/>
          <p:cNvSpPr/>
          <p:nvPr/>
        </p:nvSpPr>
        <p:spPr>
          <a:xfrm>
            <a:off x="0" y="-1"/>
            <a:ext cx="9144000" cy="388944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pic>
        <p:nvPicPr>
          <p:cNvPr id="9" name="Picture 2" descr="psytiny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-40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33593"/>
            <a:ext cx="520730" cy="33855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Rectangle 4"/>
          <p:cNvSpPr txBox="1">
            <a:spLocks noChangeArrowheads="1"/>
          </p:cNvSpPr>
          <p:nvPr/>
        </p:nvSpPr>
        <p:spPr>
          <a:xfrm>
            <a:off x="241868" y="594228"/>
            <a:ext cx="8660264" cy="50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l-GR" altLang="el-GR" sz="2400" b="1" dirty="0" smtClean="0">
                <a:latin typeface="Calibri" pitchFamily="34" charset="0"/>
              </a:rPr>
              <a:t>Παράγοντες που επιδρούν στην συμπεριφορά</a:t>
            </a:r>
            <a:endParaRPr lang="el-GR" altLang="el-GR" sz="2400" b="1" dirty="0">
              <a:latin typeface="Calibri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79512" y="1385012"/>
            <a:ext cx="8784976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altLang="el-GR" sz="21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Η συμπεριφορά επηρεάζεται κυρίως από τις συνέπειές της</a:t>
            </a:r>
            <a:r>
              <a:rPr lang="en-US" altLang="el-GR" sz="21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…</a:t>
            </a:r>
            <a:r>
              <a:rPr lang="el-GR" altLang="el-GR" sz="21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el-GR" altLang="el-GR" sz="2100" i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(</a:t>
            </a:r>
            <a:r>
              <a:rPr lang="en-US" altLang="el-GR" sz="2100" i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Bandura, 1986)</a:t>
            </a:r>
            <a:endParaRPr lang="el-GR" altLang="el-GR" sz="2100" i="1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3707904" y="33593"/>
            <a:ext cx="543609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0"/>
              </a:spcAft>
              <a:tabLst>
                <a:tab pos="2637155" algn="ctr"/>
                <a:tab pos="5274310" algn="r"/>
              </a:tabLst>
            </a:pPr>
            <a:r>
              <a:rPr lang="el-GR" sz="1600" b="1" i="1" dirty="0" smtClean="0">
                <a:solidFill>
                  <a:schemeClr val="bg1"/>
                </a:solidFill>
                <a:ea typeface="Calibri"/>
                <a:cs typeface="Times New Roman"/>
              </a:rPr>
              <a:t>Εργαστήριο Ψυχολογίας της Άσκησης &amp; Ποιότητας Ζωής</a:t>
            </a:r>
            <a:endParaRPr lang="el-GR" sz="1600" b="1" i="1" dirty="0">
              <a:solidFill>
                <a:schemeClr val="bg1"/>
              </a:solidFill>
              <a:ea typeface="Calibri"/>
              <a:cs typeface="Times New Roman"/>
            </a:endParaRPr>
          </a:p>
        </p:txBody>
      </p:sp>
      <p:graphicFrame>
        <p:nvGraphicFramePr>
          <p:cNvPr id="2" name="Diagram 1"/>
          <p:cNvGraphicFramePr/>
          <p:nvPr>
            <p:extLst>
              <p:ext uri="{D42A27DB-BD31-4B8C-83A1-F6EECF244321}">
                <p14:modId xmlns:p14="http://schemas.microsoft.com/office/powerpoint/2010/main" val="2433536894"/>
              </p:ext>
            </p:extLst>
          </p:nvPr>
        </p:nvGraphicFramePr>
        <p:xfrm>
          <a:off x="179511" y="2060848"/>
          <a:ext cx="8784977" cy="10238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grpSp>
        <p:nvGrpSpPr>
          <p:cNvPr id="14" name="Group 13"/>
          <p:cNvGrpSpPr/>
          <p:nvPr/>
        </p:nvGrpSpPr>
        <p:grpSpPr>
          <a:xfrm rot="5400000">
            <a:off x="4327376" y="3114237"/>
            <a:ext cx="489247" cy="572327"/>
            <a:chOff x="2546270" y="225780"/>
            <a:chExt cx="489247" cy="572327"/>
          </a:xfrm>
        </p:grpSpPr>
        <p:sp>
          <p:nvSpPr>
            <p:cNvPr id="18" name="Right Arrow 17"/>
            <p:cNvSpPr/>
            <p:nvPr/>
          </p:nvSpPr>
          <p:spPr>
            <a:xfrm>
              <a:off x="2546270" y="225780"/>
              <a:ext cx="489247" cy="572327"/>
            </a:xfrm>
            <a:prstGeom prst="rightArrow">
              <a:avLst>
                <a:gd name="adj1" fmla="val 60000"/>
                <a:gd name="adj2" fmla="val 50000"/>
              </a:avLst>
            </a:prstGeom>
          </p:spPr>
          <p:style>
            <a:ln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tint val="6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9" name="Right Arrow 4"/>
            <p:cNvSpPr/>
            <p:nvPr/>
          </p:nvSpPr>
          <p:spPr>
            <a:xfrm>
              <a:off x="2546270" y="340245"/>
              <a:ext cx="342473" cy="343397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0" tIns="0" rIns="0" bIns="0" numCol="1" spcCol="1270" anchor="ctr" anchorCtr="0">
              <a:noAutofit/>
            </a:bodyPr>
            <a:lstStyle/>
            <a:p>
              <a:pPr lvl="0" algn="ctr" defTabSz="9779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l-GR" sz="2200" kern="1200"/>
            </a:p>
          </p:txBody>
        </p:sp>
      </p:grpSp>
      <p:graphicFrame>
        <p:nvGraphicFramePr>
          <p:cNvPr id="20" name="Diagram 19"/>
          <p:cNvGraphicFramePr/>
          <p:nvPr>
            <p:extLst>
              <p:ext uri="{D42A27DB-BD31-4B8C-83A1-F6EECF244321}">
                <p14:modId xmlns:p14="http://schemas.microsoft.com/office/powerpoint/2010/main" val="3508564505"/>
              </p:ext>
            </p:extLst>
          </p:nvPr>
        </p:nvGraphicFramePr>
        <p:xfrm>
          <a:off x="179512" y="4005064"/>
          <a:ext cx="8784977" cy="10238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9" r:lo="rId10" r:qs="rId11" r:cs="rId12"/>
          </a:graphicData>
        </a:graphic>
      </p:graphicFrame>
      <p:graphicFrame>
        <p:nvGraphicFramePr>
          <p:cNvPr id="24" name="Diagram 23"/>
          <p:cNvGraphicFramePr/>
          <p:nvPr>
            <p:extLst>
              <p:ext uri="{D42A27DB-BD31-4B8C-83A1-F6EECF244321}">
                <p14:modId xmlns:p14="http://schemas.microsoft.com/office/powerpoint/2010/main" val="4172101382"/>
              </p:ext>
            </p:extLst>
          </p:nvPr>
        </p:nvGraphicFramePr>
        <p:xfrm>
          <a:off x="179512" y="5229200"/>
          <a:ext cx="8784977" cy="10238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14" r:lo="rId15" r:qs="rId16" r:cs="rId17"/>
          </a:graphicData>
        </a:graphic>
      </p:graphicFrame>
    </p:spTree>
    <p:extLst>
      <p:ext uri="{BB962C8B-B14F-4D97-AF65-F5344CB8AC3E}">
        <p14:creationId xmlns:p14="http://schemas.microsoft.com/office/powerpoint/2010/main" val="39597697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Ευθεία γραμμή σύνδεσης 4"/>
          <p:cNvCxnSpPr/>
          <p:nvPr/>
        </p:nvCxnSpPr>
        <p:spPr>
          <a:xfrm>
            <a:off x="179512" y="6566452"/>
            <a:ext cx="8784976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0" name="Έλλειψη 9"/>
          <p:cNvSpPr/>
          <p:nvPr/>
        </p:nvSpPr>
        <p:spPr>
          <a:xfrm rot="2700000" flipV="1">
            <a:off x="8366955" y="6444993"/>
            <a:ext cx="260717" cy="250288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1" name="Έλλειψη 10"/>
          <p:cNvSpPr/>
          <p:nvPr/>
        </p:nvSpPr>
        <p:spPr>
          <a:xfrm>
            <a:off x="7955311" y="6396846"/>
            <a:ext cx="309717" cy="339212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2" name="Έλλειψη 11"/>
          <p:cNvSpPr/>
          <p:nvPr/>
        </p:nvSpPr>
        <p:spPr>
          <a:xfrm rot="18900000">
            <a:off x="8716939" y="6480162"/>
            <a:ext cx="195075" cy="18444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3" name="Ορθογώνιο 12"/>
          <p:cNvSpPr/>
          <p:nvPr/>
        </p:nvSpPr>
        <p:spPr>
          <a:xfrm>
            <a:off x="0" y="-1"/>
            <a:ext cx="9144000" cy="388944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pic>
        <p:nvPicPr>
          <p:cNvPr id="9" name="Picture 2" descr="psytiny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-40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33593"/>
            <a:ext cx="520730" cy="33855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Rectangle 4"/>
          <p:cNvSpPr txBox="1">
            <a:spLocks noChangeArrowheads="1"/>
          </p:cNvSpPr>
          <p:nvPr/>
        </p:nvSpPr>
        <p:spPr>
          <a:xfrm>
            <a:off x="241868" y="594228"/>
            <a:ext cx="8660264" cy="50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l-GR" altLang="el-GR" sz="2400" b="1" dirty="0" smtClean="0">
                <a:latin typeface="Calibri" pitchFamily="34" charset="0"/>
              </a:rPr>
              <a:t>Ενίσχυση </a:t>
            </a:r>
            <a:r>
              <a:rPr lang="en-US" altLang="el-GR" sz="2400" b="1" i="1" dirty="0" smtClean="0">
                <a:latin typeface="Calibri" pitchFamily="34" charset="0"/>
              </a:rPr>
              <a:t>VS</a:t>
            </a:r>
            <a:r>
              <a:rPr lang="en-US" altLang="el-GR" sz="2400" b="1" dirty="0" smtClean="0">
                <a:latin typeface="Calibri" pitchFamily="34" charset="0"/>
              </a:rPr>
              <a:t> </a:t>
            </a:r>
            <a:r>
              <a:rPr lang="el-GR" altLang="el-GR" sz="2400" b="1" dirty="0" smtClean="0">
                <a:latin typeface="Calibri" pitchFamily="34" charset="0"/>
              </a:rPr>
              <a:t>Τιμωρία</a:t>
            </a:r>
            <a:endParaRPr lang="el-GR" altLang="el-GR" sz="2400" b="1" dirty="0">
              <a:latin typeface="Calibri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3707904" y="33593"/>
            <a:ext cx="543609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0"/>
              </a:spcAft>
              <a:tabLst>
                <a:tab pos="2637155" algn="ctr"/>
                <a:tab pos="5274310" algn="r"/>
              </a:tabLst>
            </a:pPr>
            <a:r>
              <a:rPr lang="el-GR" sz="1600" b="1" i="1" dirty="0" smtClean="0">
                <a:solidFill>
                  <a:schemeClr val="bg1"/>
                </a:solidFill>
                <a:ea typeface="Calibri"/>
                <a:cs typeface="Times New Roman"/>
              </a:rPr>
              <a:t>Εργαστήριο Ψυχολογίας της Άσκησης &amp; Ποιότητας Ζωής</a:t>
            </a:r>
            <a:endParaRPr lang="el-GR" sz="1600" b="1" i="1" dirty="0">
              <a:solidFill>
                <a:schemeClr val="bg1"/>
              </a:solidFill>
              <a:ea typeface="Calibri"/>
              <a:cs typeface="Times New Roman"/>
            </a:endParaRPr>
          </a:p>
        </p:txBody>
      </p:sp>
      <p:graphicFrame>
        <p:nvGraphicFramePr>
          <p:cNvPr id="3" name="Diagram 2"/>
          <p:cNvGraphicFramePr/>
          <p:nvPr>
            <p:extLst>
              <p:ext uri="{D42A27DB-BD31-4B8C-83A1-F6EECF244321}">
                <p14:modId xmlns:p14="http://schemas.microsoft.com/office/powerpoint/2010/main" val="4088815059"/>
              </p:ext>
            </p:extLst>
          </p:nvPr>
        </p:nvGraphicFramePr>
        <p:xfrm>
          <a:off x="272242" y="980728"/>
          <a:ext cx="8676414" cy="52912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32091325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Ευθεία γραμμή σύνδεσης 4"/>
          <p:cNvCxnSpPr/>
          <p:nvPr/>
        </p:nvCxnSpPr>
        <p:spPr>
          <a:xfrm>
            <a:off x="179512" y="6566452"/>
            <a:ext cx="8784976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0" name="Έλλειψη 9"/>
          <p:cNvSpPr/>
          <p:nvPr/>
        </p:nvSpPr>
        <p:spPr>
          <a:xfrm rot="2700000" flipV="1">
            <a:off x="8366955" y="6444993"/>
            <a:ext cx="260717" cy="250288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1" name="Έλλειψη 10"/>
          <p:cNvSpPr/>
          <p:nvPr/>
        </p:nvSpPr>
        <p:spPr>
          <a:xfrm>
            <a:off x="7955311" y="6396846"/>
            <a:ext cx="309717" cy="339212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2" name="Έλλειψη 11"/>
          <p:cNvSpPr/>
          <p:nvPr/>
        </p:nvSpPr>
        <p:spPr>
          <a:xfrm rot="18900000">
            <a:off x="8716939" y="6480162"/>
            <a:ext cx="195075" cy="18444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3" name="Ορθογώνιο 12"/>
          <p:cNvSpPr/>
          <p:nvPr/>
        </p:nvSpPr>
        <p:spPr>
          <a:xfrm>
            <a:off x="0" y="-1"/>
            <a:ext cx="9144000" cy="388944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pic>
        <p:nvPicPr>
          <p:cNvPr id="9" name="Picture 2" descr="psytiny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-40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33593"/>
            <a:ext cx="520730" cy="33855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Rectangle 4"/>
          <p:cNvSpPr txBox="1">
            <a:spLocks noChangeArrowheads="1"/>
          </p:cNvSpPr>
          <p:nvPr/>
        </p:nvSpPr>
        <p:spPr>
          <a:xfrm>
            <a:off x="241868" y="594228"/>
            <a:ext cx="8660264" cy="50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l-GR" altLang="el-GR" sz="2400" b="1" dirty="0" smtClean="0">
                <a:latin typeface="Calibri" pitchFamily="34" charset="0"/>
              </a:rPr>
              <a:t>Ενίσχυση </a:t>
            </a:r>
            <a:r>
              <a:rPr lang="en-US" altLang="el-GR" sz="2400" b="1" i="1" dirty="0" smtClean="0">
                <a:latin typeface="Calibri" pitchFamily="34" charset="0"/>
              </a:rPr>
              <a:t>VS</a:t>
            </a:r>
            <a:r>
              <a:rPr lang="en-US" altLang="el-GR" sz="2400" b="1" dirty="0" smtClean="0">
                <a:latin typeface="Calibri" pitchFamily="34" charset="0"/>
              </a:rPr>
              <a:t> </a:t>
            </a:r>
            <a:r>
              <a:rPr lang="el-GR" altLang="el-GR" sz="2400" b="1" dirty="0" smtClean="0">
                <a:latin typeface="Calibri" pitchFamily="34" charset="0"/>
              </a:rPr>
              <a:t>Τιμωρία</a:t>
            </a:r>
            <a:endParaRPr lang="el-GR" altLang="el-GR" sz="2400" b="1" dirty="0">
              <a:latin typeface="Calibri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3707904" y="33593"/>
            <a:ext cx="543609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0"/>
              </a:spcAft>
              <a:tabLst>
                <a:tab pos="2637155" algn="ctr"/>
                <a:tab pos="5274310" algn="r"/>
              </a:tabLst>
            </a:pPr>
            <a:r>
              <a:rPr lang="el-GR" sz="1600" b="1" i="1" dirty="0" smtClean="0">
                <a:solidFill>
                  <a:schemeClr val="bg1"/>
                </a:solidFill>
                <a:ea typeface="Calibri"/>
                <a:cs typeface="Times New Roman"/>
              </a:rPr>
              <a:t>Εργαστήριο Ψυχολογίας της Άσκησης &amp; Ποιότητας Ζωής</a:t>
            </a:r>
            <a:endParaRPr lang="el-GR" sz="1600" b="1" i="1" dirty="0">
              <a:solidFill>
                <a:schemeClr val="bg1"/>
              </a:solidFill>
              <a:ea typeface="Calibri"/>
              <a:cs typeface="Times New Roman"/>
            </a:endParaRPr>
          </a:p>
        </p:txBody>
      </p:sp>
      <p:graphicFrame>
        <p:nvGraphicFramePr>
          <p:cNvPr id="3" name="Diagram 2"/>
          <p:cNvGraphicFramePr/>
          <p:nvPr>
            <p:extLst>
              <p:ext uri="{D42A27DB-BD31-4B8C-83A1-F6EECF244321}">
                <p14:modId xmlns:p14="http://schemas.microsoft.com/office/powerpoint/2010/main" val="340335680"/>
              </p:ext>
            </p:extLst>
          </p:nvPr>
        </p:nvGraphicFramePr>
        <p:xfrm>
          <a:off x="272242" y="980728"/>
          <a:ext cx="8676414" cy="52912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2171111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Ευθεία γραμμή σύνδεσης 4"/>
          <p:cNvCxnSpPr/>
          <p:nvPr/>
        </p:nvCxnSpPr>
        <p:spPr>
          <a:xfrm>
            <a:off x="179512" y="6566452"/>
            <a:ext cx="8784976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0" name="Έλλειψη 9"/>
          <p:cNvSpPr/>
          <p:nvPr/>
        </p:nvSpPr>
        <p:spPr>
          <a:xfrm rot="2700000" flipV="1">
            <a:off x="8366955" y="6444993"/>
            <a:ext cx="260717" cy="250288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1" name="Έλλειψη 10"/>
          <p:cNvSpPr/>
          <p:nvPr/>
        </p:nvSpPr>
        <p:spPr>
          <a:xfrm>
            <a:off x="7955311" y="6396846"/>
            <a:ext cx="309717" cy="339212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2" name="Έλλειψη 11"/>
          <p:cNvSpPr/>
          <p:nvPr/>
        </p:nvSpPr>
        <p:spPr>
          <a:xfrm rot="18900000">
            <a:off x="8716939" y="6480162"/>
            <a:ext cx="195075" cy="18444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3" name="Ορθογώνιο 12"/>
          <p:cNvSpPr/>
          <p:nvPr/>
        </p:nvSpPr>
        <p:spPr>
          <a:xfrm>
            <a:off x="0" y="-1"/>
            <a:ext cx="9144000" cy="388944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pic>
        <p:nvPicPr>
          <p:cNvPr id="9" name="Picture 2" descr="psytiny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-40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33593"/>
            <a:ext cx="520730" cy="33855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Rectangle 4"/>
          <p:cNvSpPr txBox="1">
            <a:spLocks noChangeArrowheads="1"/>
          </p:cNvSpPr>
          <p:nvPr/>
        </p:nvSpPr>
        <p:spPr>
          <a:xfrm>
            <a:off x="241868" y="594228"/>
            <a:ext cx="8660264" cy="50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l-GR" altLang="el-GR" sz="2400" b="1" dirty="0" smtClean="0">
                <a:latin typeface="Calibri" pitchFamily="34" charset="0"/>
              </a:rPr>
              <a:t>	Ενίσχυση </a:t>
            </a:r>
            <a:r>
              <a:rPr lang="en-US" altLang="el-GR" sz="2400" b="1" i="1" dirty="0" smtClean="0">
                <a:latin typeface="Calibri" pitchFamily="34" charset="0"/>
              </a:rPr>
              <a:t>VS</a:t>
            </a:r>
            <a:r>
              <a:rPr lang="en-US" altLang="el-GR" sz="2400" b="1" dirty="0" smtClean="0">
                <a:latin typeface="Calibri" pitchFamily="34" charset="0"/>
              </a:rPr>
              <a:t> </a:t>
            </a:r>
            <a:r>
              <a:rPr lang="el-GR" altLang="el-GR" sz="2400" b="1" dirty="0" smtClean="0">
                <a:latin typeface="Calibri" pitchFamily="34" charset="0"/>
              </a:rPr>
              <a:t>Τιμωρία</a:t>
            </a:r>
            <a:endParaRPr lang="el-GR" altLang="el-GR" sz="2400" b="1" dirty="0">
              <a:latin typeface="Calibri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3707904" y="33593"/>
            <a:ext cx="543609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0"/>
              </a:spcAft>
              <a:tabLst>
                <a:tab pos="2637155" algn="ctr"/>
                <a:tab pos="5274310" algn="r"/>
              </a:tabLst>
            </a:pPr>
            <a:r>
              <a:rPr lang="el-GR" sz="1600" b="1" i="1" dirty="0" smtClean="0">
                <a:solidFill>
                  <a:schemeClr val="bg1"/>
                </a:solidFill>
                <a:ea typeface="Calibri"/>
                <a:cs typeface="Times New Roman"/>
              </a:rPr>
              <a:t>Εργαστήριο Ψυχολογίας της Άσκησης &amp; Ποιότητας Ζωής</a:t>
            </a:r>
            <a:endParaRPr lang="el-GR" sz="1600" b="1" i="1" dirty="0">
              <a:solidFill>
                <a:schemeClr val="bg1"/>
              </a:solidFill>
              <a:ea typeface="Calibri"/>
              <a:cs typeface="Times New Roman"/>
            </a:endParaRPr>
          </a:p>
        </p:txBody>
      </p:sp>
      <p:graphicFrame>
        <p:nvGraphicFramePr>
          <p:cNvPr id="3" name="Diagram 2"/>
          <p:cNvGraphicFramePr/>
          <p:nvPr>
            <p:extLst>
              <p:ext uri="{D42A27DB-BD31-4B8C-83A1-F6EECF244321}">
                <p14:modId xmlns:p14="http://schemas.microsoft.com/office/powerpoint/2010/main" val="951452272"/>
              </p:ext>
            </p:extLst>
          </p:nvPr>
        </p:nvGraphicFramePr>
        <p:xfrm>
          <a:off x="272242" y="980728"/>
          <a:ext cx="8676414" cy="52912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3087990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Ευθεία γραμμή σύνδεσης 4"/>
          <p:cNvCxnSpPr/>
          <p:nvPr/>
        </p:nvCxnSpPr>
        <p:spPr>
          <a:xfrm>
            <a:off x="179512" y="6566452"/>
            <a:ext cx="8784976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0" name="Έλλειψη 9"/>
          <p:cNvSpPr/>
          <p:nvPr/>
        </p:nvSpPr>
        <p:spPr>
          <a:xfrm rot="2700000" flipV="1">
            <a:off x="8366955" y="6444993"/>
            <a:ext cx="260717" cy="250288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1" name="Έλλειψη 10"/>
          <p:cNvSpPr/>
          <p:nvPr/>
        </p:nvSpPr>
        <p:spPr>
          <a:xfrm>
            <a:off x="7955311" y="6396846"/>
            <a:ext cx="309717" cy="339212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2" name="Έλλειψη 11"/>
          <p:cNvSpPr/>
          <p:nvPr/>
        </p:nvSpPr>
        <p:spPr>
          <a:xfrm rot="18900000">
            <a:off x="8716939" y="6480162"/>
            <a:ext cx="195075" cy="18444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3" name="Ορθογώνιο 12"/>
          <p:cNvSpPr/>
          <p:nvPr/>
        </p:nvSpPr>
        <p:spPr>
          <a:xfrm>
            <a:off x="0" y="-1"/>
            <a:ext cx="9144000" cy="388944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pic>
        <p:nvPicPr>
          <p:cNvPr id="9" name="Picture 2" descr="psytiny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-40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33593"/>
            <a:ext cx="520730" cy="33855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Rectangle 4"/>
          <p:cNvSpPr txBox="1">
            <a:spLocks noChangeArrowheads="1"/>
          </p:cNvSpPr>
          <p:nvPr/>
        </p:nvSpPr>
        <p:spPr>
          <a:xfrm>
            <a:off x="241868" y="594228"/>
            <a:ext cx="8660264" cy="50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l-GR" altLang="el-GR" sz="2400" b="1" dirty="0" smtClean="0">
                <a:latin typeface="Calibri" pitchFamily="34" charset="0"/>
              </a:rPr>
              <a:t>Μέτρηση της προπονητικής συμπεριφοράς</a:t>
            </a:r>
            <a:endParaRPr lang="el-GR" altLang="el-GR" sz="2400" b="1" dirty="0">
              <a:latin typeface="Calibri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79512" y="1385012"/>
            <a:ext cx="8784976" cy="17081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altLang="el-GR" sz="21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Όργανα μέτρησης… </a:t>
            </a:r>
          </a:p>
          <a:p>
            <a:endParaRPr lang="el-GR" altLang="el-GR" sz="2100" b="1" i="1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r>
              <a:rPr lang="el-GR" altLang="el-GR" sz="2100" b="1" i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	</a:t>
            </a:r>
            <a:r>
              <a:rPr lang="el-GR" altLang="el-GR" sz="21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…ερωτηματολόγια </a:t>
            </a:r>
          </a:p>
          <a:p>
            <a:endParaRPr lang="el-GR" altLang="el-GR" sz="2100" b="1" i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r>
              <a:rPr lang="el-GR" altLang="el-GR" sz="2100" b="1" i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	</a:t>
            </a:r>
            <a:r>
              <a:rPr lang="el-GR" altLang="el-GR" sz="21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…</a:t>
            </a:r>
            <a:r>
              <a:rPr lang="el-GR" altLang="el-GR" sz="2100" b="1" dirty="0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συστηματική παρατήρηση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707904" y="33593"/>
            <a:ext cx="543609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0"/>
              </a:spcAft>
              <a:tabLst>
                <a:tab pos="2637155" algn="ctr"/>
                <a:tab pos="5274310" algn="r"/>
              </a:tabLst>
            </a:pPr>
            <a:r>
              <a:rPr lang="el-GR" sz="1600" b="1" i="1" dirty="0" smtClean="0">
                <a:solidFill>
                  <a:schemeClr val="bg1"/>
                </a:solidFill>
                <a:ea typeface="Calibri"/>
                <a:cs typeface="Times New Roman"/>
              </a:rPr>
              <a:t>Εργαστήριο Ψυχολογίας της Άσκησης &amp; Ποιότητας Ζωής</a:t>
            </a:r>
            <a:endParaRPr lang="el-GR" sz="1600" b="1" i="1" dirty="0">
              <a:solidFill>
                <a:schemeClr val="bg1"/>
              </a:solidFill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5498571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Ευθεία γραμμή σύνδεσης 4"/>
          <p:cNvCxnSpPr/>
          <p:nvPr/>
        </p:nvCxnSpPr>
        <p:spPr>
          <a:xfrm>
            <a:off x="179512" y="6566452"/>
            <a:ext cx="8784976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0" name="Έλλειψη 9"/>
          <p:cNvSpPr/>
          <p:nvPr/>
        </p:nvSpPr>
        <p:spPr>
          <a:xfrm rot="2700000" flipV="1">
            <a:off x="8366955" y="6444993"/>
            <a:ext cx="260717" cy="250288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1" name="Έλλειψη 10"/>
          <p:cNvSpPr/>
          <p:nvPr/>
        </p:nvSpPr>
        <p:spPr>
          <a:xfrm>
            <a:off x="7955311" y="6396846"/>
            <a:ext cx="309717" cy="339212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2" name="Έλλειψη 11"/>
          <p:cNvSpPr/>
          <p:nvPr/>
        </p:nvSpPr>
        <p:spPr>
          <a:xfrm rot="18900000">
            <a:off x="8716939" y="6480162"/>
            <a:ext cx="195075" cy="18444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3" name="Ορθογώνιο 12"/>
          <p:cNvSpPr/>
          <p:nvPr/>
        </p:nvSpPr>
        <p:spPr>
          <a:xfrm>
            <a:off x="0" y="-1"/>
            <a:ext cx="9144000" cy="388944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pic>
        <p:nvPicPr>
          <p:cNvPr id="9" name="Picture 2" descr="psytiny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-40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33593"/>
            <a:ext cx="520730" cy="33855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Rectangle 4"/>
          <p:cNvSpPr txBox="1">
            <a:spLocks noChangeArrowheads="1"/>
          </p:cNvSpPr>
          <p:nvPr/>
        </p:nvSpPr>
        <p:spPr>
          <a:xfrm>
            <a:off x="241868" y="594228"/>
            <a:ext cx="8660264" cy="50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l-GR" altLang="el-GR" sz="2400" b="1" dirty="0" smtClean="0">
                <a:latin typeface="Calibri" pitchFamily="34" charset="0"/>
              </a:rPr>
              <a:t>Μέτρηση της προπονητικής συμπεριφοράς</a:t>
            </a:r>
            <a:endParaRPr lang="el-GR" altLang="el-GR" sz="2400" b="1" dirty="0">
              <a:latin typeface="Calibri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79512" y="1385012"/>
            <a:ext cx="8784976" cy="41088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altLang="el-GR" sz="21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Όργανα μέτρησης… </a:t>
            </a:r>
          </a:p>
          <a:p>
            <a:endParaRPr lang="el-GR" altLang="el-GR" sz="2100" b="1" i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r>
              <a:rPr lang="el-GR" altLang="el-GR" sz="2100" b="1" i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	</a:t>
            </a:r>
            <a:r>
              <a:rPr lang="el-GR" altLang="el-GR" sz="21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…συστηματική παρατήρηση</a:t>
            </a:r>
          </a:p>
          <a:p>
            <a:endParaRPr lang="el-GR" altLang="el-GR" sz="21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r>
              <a:rPr lang="el-GR" altLang="el-GR" sz="21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	</a:t>
            </a:r>
            <a:r>
              <a:rPr lang="el-GR" altLang="el-GR" sz="2100" b="1" dirty="0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…Σύστημα Αξιολόγηση Προπονητικής Συμπεριφοράς</a:t>
            </a:r>
          </a:p>
          <a:p>
            <a:r>
              <a:rPr lang="el-GR" altLang="el-GR" sz="2100" b="1" dirty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	</a:t>
            </a:r>
            <a:r>
              <a:rPr lang="el-GR" altLang="el-GR" sz="2100" b="1" dirty="0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…</a:t>
            </a:r>
            <a:r>
              <a:rPr lang="en-US" altLang="el-GR" sz="2100" b="1" dirty="0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Coaching Behavior Assessment System (CBAS)</a:t>
            </a:r>
          </a:p>
          <a:p>
            <a:endParaRPr lang="el-GR" altLang="el-GR" sz="2100" b="1" i="1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endParaRPr lang="en-US" altLang="el-GR" sz="2100" b="1" i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r>
              <a:rPr lang="en-US" altLang="el-GR" sz="2100" b="1" i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	</a:t>
            </a:r>
            <a:r>
              <a:rPr lang="en-US" altLang="el-GR" i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…</a:t>
            </a:r>
            <a:r>
              <a:rPr lang="el-GR" altLang="el-GR" i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σχεδιάστηκε για να κατηγοριοποιήσει τις προπονητικές συμπεριφορές</a:t>
            </a:r>
          </a:p>
          <a:p>
            <a:endParaRPr lang="el-GR" altLang="el-GR" i="1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r>
              <a:rPr lang="el-GR" altLang="el-GR" i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	</a:t>
            </a:r>
            <a:r>
              <a:rPr lang="el-GR" altLang="el-GR" i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…αφού πρώτα κατηγοριοποιηθούν οι συμπεριφορές.. αναλύονται</a:t>
            </a:r>
          </a:p>
          <a:p>
            <a:endParaRPr lang="el-GR" altLang="el-GR" i="1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r>
              <a:rPr lang="el-GR" altLang="el-GR" i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	</a:t>
            </a:r>
            <a:r>
              <a:rPr lang="el-GR" altLang="el-GR" sz="1700" i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…υιοθετούνται αποτελεσματικοί τρόποι διαφοροποίησης της</a:t>
            </a:r>
            <a:r>
              <a:rPr lang="el-GR" altLang="el-GR" i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	</a:t>
            </a:r>
            <a:r>
              <a:rPr lang="el-GR" altLang="el-GR" sz="1700" i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συμπεριφοράς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707904" y="33593"/>
            <a:ext cx="543609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0"/>
              </a:spcAft>
              <a:tabLst>
                <a:tab pos="2637155" algn="ctr"/>
                <a:tab pos="5274310" algn="r"/>
              </a:tabLst>
            </a:pPr>
            <a:r>
              <a:rPr lang="el-GR" sz="1600" b="1" i="1" dirty="0" smtClean="0">
                <a:solidFill>
                  <a:schemeClr val="bg1"/>
                </a:solidFill>
                <a:ea typeface="Calibri"/>
                <a:cs typeface="Times New Roman"/>
              </a:rPr>
              <a:t>Εργαστήριο Ψυχολογίας της Άσκησης &amp; Ποιότητας Ζωής</a:t>
            </a:r>
            <a:endParaRPr lang="el-GR" sz="1600" b="1" i="1" dirty="0">
              <a:solidFill>
                <a:schemeClr val="bg1"/>
              </a:solidFill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9577654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Ευθεία γραμμή σύνδεσης 4"/>
          <p:cNvCxnSpPr/>
          <p:nvPr/>
        </p:nvCxnSpPr>
        <p:spPr>
          <a:xfrm>
            <a:off x="179512" y="6566452"/>
            <a:ext cx="8784976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0" name="Έλλειψη 9"/>
          <p:cNvSpPr/>
          <p:nvPr/>
        </p:nvSpPr>
        <p:spPr>
          <a:xfrm rot="2700000" flipV="1">
            <a:off x="8366955" y="6444993"/>
            <a:ext cx="260717" cy="250288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1" name="Έλλειψη 10"/>
          <p:cNvSpPr/>
          <p:nvPr/>
        </p:nvSpPr>
        <p:spPr>
          <a:xfrm>
            <a:off x="7955311" y="6396846"/>
            <a:ext cx="309717" cy="339212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2" name="Έλλειψη 11"/>
          <p:cNvSpPr/>
          <p:nvPr/>
        </p:nvSpPr>
        <p:spPr>
          <a:xfrm rot="18900000">
            <a:off x="8716939" y="6480162"/>
            <a:ext cx="195075" cy="18444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3" name="Ορθογώνιο 12"/>
          <p:cNvSpPr/>
          <p:nvPr/>
        </p:nvSpPr>
        <p:spPr>
          <a:xfrm>
            <a:off x="0" y="-1"/>
            <a:ext cx="9144000" cy="388944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pic>
        <p:nvPicPr>
          <p:cNvPr id="9" name="Picture 2" descr="psytiny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-40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33593"/>
            <a:ext cx="520730" cy="33855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Rectangle 4"/>
          <p:cNvSpPr txBox="1">
            <a:spLocks noChangeArrowheads="1"/>
          </p:cNvSpPr>
          <p:nvPr/>
        </p:nvSpPr>
        <p:spPr>
          <a:xfrm>
            <a:off x="241868" y="594228"/>
            <a:ext cx="8660264" cy="50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el-GR" sz="2400" b="1" dirty="0" smtClean="0">
                <a:latin typeface="Calibri" pitchFamily="34" charset="0"/>
              </a:rPr>
              <a:t>C B A S</a:t>
            </a:r>
            <a:endParaRPr lang="el-GR" altLang="el-GR" sz="2400" b="1" dirty="0">
              <a:latin typeface="Calibri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79512" y="1385012"/>
            <a:ext cx="8784976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altLang="el-GR" sz="21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Αποτελείται από 12 κατηγορίες συμπεριφορών που διακρίνονται </a:t>
            </a:r>
            <a:r>
              <a:rPr lang="el-GR" altLang="el-GR" sz="21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σε</a:t>
            </a:r>
            <a:r>
              <a:rPr lang="en-US" altLang="el-GR" sz="21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… </a:t>
            </a:r>
          </a:p>
          <a:p>
            <a:endParaRPr lang="en-US" altLang="el-GR" sz="21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r>
              <a:rPr lang="en-US" altLang="el-GR" sz="21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	…</a:t>
            </a:r>
            <a:r>
              <a:rPr lang="el-GR" altLang="el-GR" sz="21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αντιδραστικές</a:t>
            </a:r>
          </a:p>
          <a:p>
            <a:r>
              <a:rPr lang="el-GR" altLang="el-GR" sz="21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	</a:t>
            </a:r>
            <a:r>
              <a:rPr lang="el-GR" altLang="el-GR" sz="21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…συμπεριφορές ως απάντηση σε συμπεριφορές αθλητή ή της ομάδας</a:t>
            </a:r>
          </a:p>
          <a:p>
            <a:endParaRPr lang="el-GR" altLang="el-GR" sz="21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r>
              <a:rPr lang="el-GR" altLang="el-GR" sz="21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	…αυθόρμητες</a:t>
            </a:r>
          </a:p>
          <a:p>
            <a:r>
              <a:rPr lang="el-GR" altLang="el-GR" sz="21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	</a:t>
            </a:r>
            <a:r>
              <a:rPr lang="el-GR" altLang="el-GR" sz="21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…συμπεριφορές που δεν αποτελούν απάντηση σε προηγούμενες 	συμπεριφορές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707904" y="33593"/>
            <a:ext cx="543609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0"/>
              </a:spcAft>
              <a:tabLst>
                <a:tab pos="2637155" algn="ctr"/>
                <a:tab pos="5274310" algn="r"/>
              </a:tabLst>
            </a:pPr>
            <a:r>
              <a:rPr lang="el-GR" sz="1600" b="1" i="1" dirty="0" smtClean="0">
                <a:solidFill>
                  <a:schemeClr val="bg1"/>
                </a:solidFill>
                <a:ea typeface="Calibri"/>
                <a:cs typeface="Times New Roman"/>
              </a:rPr>
              <a:t>Εργαστήριο Ψυχολογίας της Άσκησης &amp; Ποιότητας Ζωής</a:t>
            </a:r>
            <a:endParaRPr lang="el-GR" sz="1600" b="1" i="1" dirty="0">
              <a:solidFill>
                <a:schemeClr val="bg1"/>
              </a:solidFill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3737834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Ευθεία γραμμή σύνδεσης 4"/>
          <p:cNvCxnSpPr/>
          <p:nvPr/>
        </p:nvCxnSpPr>
        <p:spPr>
          <a:xfrm>
            <a:off x="179512" y="6566452"/>
            <a:ext cx="8784976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0" name="Έλλειψη 9"/>
          <p:cNvSpPr/>
          <p:nvPr/>
        </p:nvSpPr>
        <p:spPr>
          <a:xfrm rot="2700000" flipV="1">
            <a:off x="8366955" y="6444993"/>
            <a:ext cx="260717" cy="250288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1" name="Έλλειψη 10"/>
          <p:cNvSpPr/>
          <p:nvPr/>
        </p:nvSpPr>
        <p:spPr>
          <a:xfrm>
            <a:off x="7955311" y="6396846"/>
            <a:ext cx="309717" cy="339212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2" name="Έλλειψη 11"/>
          <p:cNvSpPr/>
          <p:nvPr/>
        </p:nvSpPr>
        <p:spPr>
          <a:xfrm rot="18900000">
            <a:off x="8716939" y="6480162"/>
            <a:ext cx="195075" cy="18444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3" name="Ορθογώνιο 12"/>
          <p:cNvSpPr/>
          <p:nvPr/>
        </p:nvSpPr>
        <p:spPr>
          <a:xfrm>
            <a:off x="0" y="-1"/>
            <a:ext cx="9144000" cy="388944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pic>
        <p:nvPicPr>
          <p:cNvPr id="9" name="Picture 2" descr="psytiny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-40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33593"/>
            <a:ext cx="520730" cy="33855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Rectangle 4"/>
          <p:cNvSpPr txBox="1">
            <a:spLocks noChangeArrowheads="1"/>
          </p:cNvSpPr>
          <p:nvPr/>
        </p:nvSpPr>
        <p:spPr>
          <a:xfrm>
            <a:off x="241868" y="594228"/>
            <a:ext cx="8660264" cy="50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el-GR" sz="2400" b="1" dirty="0" smtClean="0">
                <a:latin typeface="Calibri" pitchFamily="34" charset="0"/>
              </a:rPr>
              <a:t>C B A S</a:t>
            </a:r>
            <a:endParaRPr lang="el-GR" altLang="el-GR" sz="2400" b="1" dirty="0">
              <a:latin typeface="Calibri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3707904" y="33593"/>
            <a:ext cx="543609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0"/>
              </a:spcAft>
              <a:tabLst>
                <a:tab pos="2637155" algn="ctr"/>
                <a:tab pos="5274310" algn="r"/>
              </a:tabLst>
            </a:pPr>
            <a:r>
              <a:rPr lang="el-GR" sz="1600" b="1" i="1" dirty="0" smtClean="0">
                <a:solidFill>
                  <a:schemeClr val="bg1"/>
                </a:solidFill>
                <a:ea typeface="Calibri"/>
                <a:cs typeface="Times New Roman"/>
              </a:rPr>
              <a:t>Εργαστήριο Ψυχολογίας της Άσκησης &amp; Ποιότητας Ζωής</a:t>
            </a:r>
            <a:endParaRPr lang="el-GR" sz="1600" b="1" i="1" dirty="0">
              <a:solidFill>
                <a:schemeClr val="bg1"/>
              </a:solidFill>
              <a:ea typeface="Calibri"/>
              <a:cs typeface="Times New Roman"/>
            </a:endParaRPr>
          </a:p>
        </p:txBody>
      </p:sp>
      <p:graphicFrame>
        <p:nvGraphicFramePr>
          <p:cNvPr id="3" name="Diagram 2"/>
          <p:cNvGraphicFramePr/>
          <p:nvPr>
            <p:extLst>
              <p:ext uri="{D42A27DB-BD31-4B8C-83A1-F6EECF244321}">
                <p14:modId xmlns:p14="http://schemas.microsoft.com/office/powerpoint/2010/main" val="2678370878"/>
              </p:ext>
            </p:extLst>
          </p:nvPr>
        </p:nvGraphicFramePr>
        <p:xfrm>
          <a:off x="179512" y="1340768"/>
          <a:ext cx="8722620" cy="194421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graphicFrame>
        <p:nvGraphicFramePr>
          <p:cNvPr id="14" name="Diagram 13"/>
          <p:cNvGraphicFramePr/>
          <p:nvPr>
            <p:extLst>
              <p:ext uri="{D42A27DB-BD31-4B8C-83A1-F6EECF244321}">
                <p14:modId xmlns:p14="http://schemas.microsoft.com/office/powerpoint/2010/main" val="2922333454"/>
              </p:ext>
            </p:extLst>
          </p:nvPr>
        </p:nvGraphicFramePr>
        <p:xfrm>
          <a:off x="179512" y="3861048"/>
          <a:ext cx="8722620" cy="194421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9" r:lo="rId10" r:qs="rId11" r:cs="rId12"/>
          </a:graphicData>
        </a:graphic>
      </p:graphicFrame>
    </p:spTree>
    <p:extLst>
      <p:ext uri="{BB962C8B-B14F-4D97-AF65-F5344CB8AC3E}">
        <p14:creationId xmlns:p14="http://schemas.microsoft.com/office/powerpoint/2010/main" val="11333093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Ευθεία γραμμή σύνδεσης 4"/>
          <p:cNvCxnSpPr/>
          <p:nvPr/>
        </p:nvCxnSpPr>
        <p:spPr>
          <a:xfrm>
            <a:off x="179512" y="6566452"/>
            <a:ext cx="8784976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0" name="Έλλειψη 9"/>
          <p:cNvSpPr/>
          <p:nvPr/>
        </p:nvSpPr>
        <p:spPr>
          <a:xfrm rot="2700000" flipV="1">
            <a:off x="8366955" y="6444993"/>
            <a:ext cx="260717" cy="250288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1" name="Έλλειψη 10"/>
          <p:cNvSpPr/>
          <p:nvPr/>
        </p:nvSpPr>
        <p:spPr>
          <a:xfrm>
            <a:off x="7955311" y="6396846"/>
            <a:ext cx="309717" cy="339212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2" name="Έλλειψη 11"/>
          <p:cNvSpPr/>
          <p:nvPr/>
        </p:nvSpPr>
        <p:spPr>
          <a:xfrm rot="18900000">
            <a:off x="8716939" y="6480162"/>
            <a:ext cx="195075" cy="18444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3" name="Ορθογώνιο 12"/>
          <p:cNvSpPr/>
          <p:nvPr/>
        </p:nvSpPr>
        <p:spPr>
          <a:xfrm>
            <a:off x="0" y="-1"/>
            <a:ext cx="9144000" cy="388944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pic>
        <p:nvPicPr>
          <p:cNvPr id="9" name="Picture 2" descr="psytiny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-40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33593"/>
            <a:ext cx="520730" cy="33855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Rectangle 4"/>
          <p:cNvSpPr txBox="1">
            <a:spLocks noChangeArrowheads="1"/>
          </p:cNvSpPr>
          <p:nvPr/>
        </p:nvSpPr>
        <p:spPr>
          <a:xfrm>
            <a:off x="241868" y="594228"/>
            <a:ext cx="8660264" cy="50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el-GR" sz="2400" b="1" dirty="0" smtClean="0">
                <a:latin typeface="Calibri" pitchFamily="34" charset="0"/>
              </a:rPr>
              <a:t>C B A S</a:t>
            </a:r>
            <a:endParaRPr lang="el-GR" altLang="el-GR" sz="2400" b="1" dirty="0">
              <a:latin typeface="Calibri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79512" y="1385012"/>
            <a:ext cx="8784976" cy="42934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altLang="el-GR" sz="21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Αντιδραστικές συμπεριφορές</a:t>
            </a:r>
            <a:r>
              <a:rPr lang="en-US" altLang="el-GR" sz="21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… </a:t>
            </a:r>
            <a:endParaRPr lang="el-GR" altLang="el-GR" sz="2100" b="1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endParaRPr lang="el-GR" altLang="el-GR" sz="21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r>
              <a:rPr lang="el-GR" altLang="el-GR" sz="21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	</a:t>
            </a:r>
            <a:r>
              <a:rPr lang="el-GR" altLang="el-GR" sz="2100" b="1" dirty="0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…απόκριση σε θετικές συμπεριφορές</a:t>
            </a:r>
            <a:endParaRPr lang="en-US" altLang="el-GR" sz="2100" b="1" dirty="0" smtClean="0">
              <a:solidFill>
                <a:schemeClr val="tx1">
                  <a:lumMod val="75000"/>
                  <a:lumOff val="2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altLang="el-GR" sz="21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r>
              <a:rPr lang="en-US" altLang="el-GR" sz="21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	</a:t>
            </a:r>
            <a:r>
              <a:rPr lang="el-GR" altLang="el-GR" sz="21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	</a:t>
            </a:r>
            <a:r>
              <a:rPr lang="en-US" altLang="el-GR" sz="21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…</a:t>
            </a:r>
            <a:r>
              <a:rPr lang="el-GR" altLang="el-GR" sz="21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θετική ενίσχυση</a:t>
            </a:r>
          </a:p>
          <a:p>
            <a:r>
              <a:rPr lang="el-GR" altLang="el-GR" sz="21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	</a:t>
            </a:r>
            <a:r>
              <a:rPr lang="el-GR" altLang="el-GR" sz="21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	</a:t>
            </a:r>
            <a:r>
              <a:rPr lang="el-GR" altLang="el-GR" sz="21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…μια </a:t>
            </a:r>
            <a:r>
              <a:rPr lang="el-GR" altLang="el-GR" sz="21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θετική λεκτική ή μη </a:t>
            </a:r>
            <a:r>
              <a:rPr lang="el-GR" altLang="el-GR" sz="21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λεκτική ενίσχυση </a:t>
            </a:r>
            <a:r>
              <a:rPr lang="el-GR" altLang="el-GR" sz="21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ως απόκριση σε </a:t>
            </a:r>
            <a:r>
              <a:rPr lang="el-GR" altLang="el-GR" sz="21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		επιθυμητή συμπεριφορά </a:t>
            </a:r>
            <a:r>
              <a:rPr lang="el-GR" altLang="el-GR" sz="21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από έναν ή περισσότερους </a:t>
            </a:r>
            <a:r>
              <a:rPr lang="el-GR" altLang="el-GR" sz="21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			αθλητές (π.χ</a:t>
            </a:r>
            <a:r>
              <a:rPr lang="el-GR" altLang="el-GR" sz="21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. λεκτικός </a:t>
            </a:r>
            <a:r>
              <a:rPr lang="el-GR" altLang="el-GR" sz="21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έπαινος </a:t>
            </a:r>
            <a:r>
              <a:rPr lang="el-GR" altLang="el-GR" sz="21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ή χτύπημα στην πλάτη)</a:t>
            </a:r>
            <a:endParaRPr lang="el-GR" altLang="el-GR" sz="21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endParaRPr lang="el-GR" altLang="el-GR" sz="21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r>
              <a:rPr lang="el-GR" altLang="el-GR" sz="21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		…έλλειψη ενίσχυσης</a:t>
            </a:r>
          </a:p>
          <a:p>
            <a:r>
              <a:rPr lang="el-GR" altLang="el-GR" sz="21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	</a:t>
            </a:r>
            <a:r>
              <a:rPr lang="el-GR" altLang="el-GR" sz="21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	</a:t>
            </a:r>
            <a:r>
              <a:rPr lang="el-GR" altLang="el-GR" sz="21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…αποτυχία </a:t>
            </a:r>
            <a:r>
              <a:rPr lang="el-GR" altLang="el-GR" sz="21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αναγνώρισης ή ενίσχυσης </a:t>
            </a:r>
            <a:r>
              <a:rPr lang="el-GR" altLang="el-GR" sz="21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μιας </a:t>
            </a:r>
            <a:r>
              <a:rPr lang="el-GR" altLang="el-GR" sz="21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επιθυμητής </a:t>
            </a:r>
            <a:r>
              <a:rPr lang="el-GR" altLang="el-GR" sz="21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			συμπεριφοράς ή </a:t>
            </a:r>
            <a:r>
              <a:rPr lang="el-GR" altLang="el-GR" sz="21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προσπάθειας που ο </a:t>
            </a:r>
            <a:r>
              <a:rPr lang="el-GR" altLang="el-GR" sz="21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προπονητής </a:t>
            </a:r>
            <a:r>
              <a:rPr lang="el-GR" altLang="el-GR" sz="21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ξεκάθαρα </a:t>
            </a:r>
            <a:r>
              <a:rPr lang="el-GR" altLang="el-GR" sz="21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		έχει </a:t>
            </a:r>
            <a:r>
              <a:rPr lang="el-GR" altLang="el-GR" sz="21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δει</a:t>
            </a:r>
            <a:endParaRPr lang="el-GR" altLang="el-GR" sz="21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3707904" y="33593"/>
            <a:ext cx="543609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0"/>
              </a:spcAft>
              <a:tabLst>
                <a:tab pos="2637155" algn="ctr"/>
                <a:tab pos="5274310" algn="r"/>
              </a:tabLst>
            </a:pPr>
            <a:r>
              <a:rPr lang="el-GR" sz="1600" b="1" i="1" dirty="0" smtClean="0">
                <a:solidFill>
                  <a:schemeClr val="bg1"/>
                </a:solidFill>
                <a:ea typeface="Calibri"/>
                <a:cs typeface="Times New Roman"/>
              </a:rPr>
              <a:t>Εργαστήριο Ψυχολογίας της Άσκησης &amp; Ποιότητας Ζωής</a:t>
            </a:r>
            <a:endParaRPr lang="el-GR" sz="1600" b="1" i="1" dirty="0">
              <a:solidFill>
                <a:schemeClr val="bg1"/>
              </a:solidFill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8147286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Ευθεία γραμμή σύνδεσης 4"/>
          <p:cNvCxnSpPr/>
          <p:nvPr/>
        </p:nvCxnSpPr>
        <p:spPr>
          <a:xfrm>
            <a:off x="179512" y="6566452"/>
            <a:ext cx="8784976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0" name="Έλλειψη 9"/>
          <p:cNvSpPr/>
          <p:nvPr/>
        </p:nvSpPr>
        <p:spPr>
          <a:xfrm rot="2700000" flipV="1">
            <a:off x="8366955" y="6444993"/>
            <a:ext cx="260717" cy="250288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1" name="Έλλειψη 10"/>
          <p:cNvSpPr/>
          <p:nvPr/>
        </p:nvSpPr>
        <p:spPr>
          <a:xfrm>
            <a:off x="7955311" y="6396846"/>
            <a:ext cx="309717" cy="339212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2" name="Έλλειψη 11"/>
          <p:cNvSpPr/>
          <p:nvPr/>
        </p:nvSpPr>
        <p:spPr>
          <a:xfrm rot="18900000">
            <a:off x="8716939" y="6480162"/>
            <a:ext cx="195075" cy="18444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3" name="Ορθογώνιο 12"/>
          <p:cNvSpPr/>
          <p:nvPr/>
        </p:nvSpPr>
        <p:spPr>
          <a:xfrm>
            <a:off x="0" y="-1"/>
            <a:ext cx="9144000" cy="388944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pic>
        <p:nvPicPr>
          <p:cNvPr id="9" name="Picture 2" descr="psytiny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-40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33593"/>
            <a:ext cx="520730" cy="33855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Rectangle 4"/>
          <p:cNvSpPr txBox="1">
            <a:spLocks noChangeArrowheads="1"/>
          </p:cNvSpPr>
          <p:nvPr/>
        </p:nvSpPr>
        <p:spPr>
          <a:xfrm>
            <a:off x="241868" y="594228"/>
            <a:ext cx="8660264" cy="50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el-GR" sz="2400" b="1" dirty="0" smtClean="0">
                <a:latin typeface="Calibri" pitchFamily="34" charset="0"/>
              </a:rPr>
              <a:t>C B A S</a:t>
            </a:r>
            <a:endParaRPr lang="el-GR" altLang="el-GR" sz="2400" b="1" dirty="0">
              <a:latin typeface="Calibri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79512" y="1385012"/>
            <a:ext cx="8784976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altLang="el-GR" sz="21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Αντιδραστικές συμπεριφορές</a:t>
            </a:r>
            <a:r>
              <a:rPr lang="en-US" altLang="el-GR" sz="21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… </a:t>
            </a:r>
            <a:endParaRPr lang="el-GR" altLang="el-GR" sz="2100" b="1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endParaRPr lang="el-GR" altLang="el-GR" sz="21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r>
              <a:rPr lang="el-GR" altLang="el-GR" sz="21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	</a:t>
            </a:r>
            <a:r>
              <a:rPr lang="el-GR" altLang="el-GR" sz="2100" b="1" dirty="0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…απόκριση σε λάθη</a:t>
            </a:r>
            <a:endParaRPr lang="en-US" altLang="el-GR" sz="2100" b="1" dirty="0" smtClean="0">
              <a:solidFill>
                <a:schemeClr val="tx1">
                  <a:lumMod val="75000"/>
                  <a:lumOff val="2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altLang="el-GR" sz="21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r>
              <a:rPr lang="en-US" altLang="el-GR" sz="21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	</a:t>
            </a:r>
            <a:r>
              <a:rPr lang="el-GR" altLang="el-GR" sz="21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	</a:t>
            </a:r>
            <a:r>
              <a:rPr lang="en-US" altLang="el-GR" sz="21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…</a:t>
            </a:r>
            <a:r>
              <a:rPr lang="el-GR" altLang="el-GR" sz="21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ενθάρρυνση μετά από λάθος</a:t>
            </a:r>
          </a:p>
          <a:p>
            <a:r>
              <a:rPr lang="el-GR" altLang="el-GR" sz="21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	</a:t>
            </a:r>
            <a:r>
              <a:rPr lang="el-GR" altLang="el-GR" sz="21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	</a:t>
            </a:r>
            <a:r>
              <a:rPr lang="el-GR" altLang="el-GR" sz="21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…ενθάρρυνση </a:t>
            </a:r>
            <a:r>
              <a:rPr lang="el-GR" altLang="el-GR" sz="21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ή καθησυχασμός ενός αθλητή μετά από ένα </a:t>
            </a:r>
            <a:r>
              <a:rPr lang="el-GR" altLang="el-GR" sz="21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		λάθος </a:t>
            </a:r>
            <a:r>
              <a:rPr lang="el-GR" altLang="el-GR" sz="21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(π.χ. </a:t>
            </a:r>
            <a:r>
              <a:rPr lang="el-GR" altLang="el-GR" sz="21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δεν πειράζει, </a:t>
            </a:r>
            <a:r>
              <a:rPr lang="el-GR" altLang="el-GR" sz="21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θα το πετύχεις την επόμενη </a:t>
            </a:r>
            <a:r>
              <a:rPr lang="el-GR" altLang="el-GR" sz="21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φορά)</a:t>
            </a:r>
          </a:p>
          <a:p>
            <a:endParaRPr lang="el-GR" altLang="el-GR" sz="21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r>
              <a:rPr lang="el-GR" altLang="el-GR" sz="21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		…τεχνική οδηγία μετά από λάθος</a:t>
            </a:r>
          </a:p>
          <a:p>
            <a:r>
              <a:rPr lang="el-GR" altLang="el-GR" sz="21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	</a:t>
            </a:r>
            <a:r>
              <a:rPr lang="el-GR" altLang="el-GR" sz="21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	</a:t>
            </a:r>
            <a:r>
              <a:rPr lang="el-GR" altLang="el-GR" sz="21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…υπόδειξη </a:t>
            </a:r>
            <a:r>
              <a:rPr lang="el-GR" altLang="el-GR" sz="21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ή επίδειξη σε αθλητή που έκανε λάθος πώς να </a:t>
            </a:r>
            <a:r>
              <a:rPr lang="el-GR" altLang="el-GR" sz="21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			εκτελέσει </a:t>
            </a:r>
            <a:r>
              <a:rPr lang="el-GR" altLang="el-GR" sz="21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μια δεξιότητα σωστά</a:t>
            </a:r>
            <a:r>
              <a:rPr lang="el-GR" altLang="el-GR" sz="21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.. απαιτούνται </a:t>
            </a:r>
            <a:r>
              <a:rPr lang="el-GR" altLang="el-GR" sz="21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ακριβείς </a:t>
            </a:r>
            <a:r>
              <a:rPr lang="el-GR" altLang="el-GR" sz="21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			οδηγίες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707904" y="33593"/>
            <a:ext cx="543609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0"/>
              </a:spcAft>
              <a:tabLst>
                <a:tab pos="2637155" algn="ctr"/>
                <a:tab pos="5274310" algn="r"/>
              </a:tabLst>
            </a:pPr>
            <a:r>
              <a:rPr lang="el-GR" sz="1600" b="1" i="1" dirty="0" smtClean="0">
                <a:solidFill>
                  <a:schemeClr val="bg1"/>
                </a:solidFill>
                <a:ea typeface="Calibri"/>
                <a:cs typeface="Times New Roman"/>
              </a:rPr>
              <a:t>Εργαστήριο Ψυχολογίας της Άσκησης &amp; Ποιότητας Ζωής</a:t>
            </a:r>
            <a:endParaRPr lang="el-GR" sz="1600" b="1" i="1" dirty="0">
              <a:solidFill>
                <a:schemeClr val="bg1"/>
              </a:solidFill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41145680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Ευθεία γραμμή σύνδεσης 4"/>
          <p:cNvCxnSpPr/>
          <p:nvPr/>
        </p:nvCxnSpPr>
        <p:spPr>
          <a:xfrm>
            <a:off x="179512" y="6566452"/>
            <a:ext cx="8784976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0" name="Έλλειψη 9"/>
          <p:cNvSpPr/>
          <p:nvPr/>
        </p:nvSpPr>
        <p:spPr>
          <a:xfrm rot="2700000" flipV="1">
            <a:off x="8366955" y="6444993"/>
            <a:ext cx="260717" cy="250288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1" name="Έλλειψη 10"/>
          <p:cNvSpPr/>
          <p:nvPr/>
        </p:nvSpPr>
        <p:spPr>
          <a:xfrm>
            <a:off x="7955311" y="6396846"/>
            <a:ext cx="309717" cy="339212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2" name="Έλλειψη 11"/>
          <p:cNvSpPr/>
          <p:nvPr/>
        </p:nvSpPr>
        <p:spPr>
          <a:xfrm rot="18900000">
            <a:off x="8716939" y="6480162"/>
            <a:ext cx="195075" cy="18444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3" name="Ορθογώνιο 12"/>
          <p:cNvSpPr/>
          <p:nvPr/>
        </p:nvSpPr>
        <p:spPr>
          <a:xfrm>
            <a:off x="0" y="-1"/>
            <a:ext cx="9144000" cy="388944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pic>
        <p:nvPicPr>
          <p:cNvPr id="9" name="Picture 2" descr="psytiny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-40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33593"/>
            <a:ext cx="520730" cy="33855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Rectangle 4"/>
          <p:cNvSpPr txBox="1">
            <a:spLocks noChangeArrowheads="1"/>
          </p:cNvSpPr>
          <p:nvPr/>
        </p:nvSpPr>
        <p:spPr>
          <a:xfrm>
            <a:off x="241868" y="594228"/>
            <a:ext cx="8660264" cy="50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l-GR" altLang="el-GR" sz="2400" b="1" dirty="0" smtClean="0">
                <a:latin typeface="Calibri" pitchFamily="34" charset="0"/>
              </a:rPr>
              <a:t>Περιεχόμενα</a:t>
            </a:r>
            <a:endParaRPr lang="el-GR" altLang="el-GR" sz="2400" b="1" dirty="0">
              <a:latin typeface="Calibri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79512" y="1385012"/>
            <a:ext cx="8784976" cy="30008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Wingdings" pitchFamily="2" charset="2"/>
              <a:buChar char="ü"/>
            </a:pPr>
            <a:r>
              <a:rPr lang="el-GR" altLang="el-GR" sz="21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Προπονητικές συμπεριφορές</a:t>
            </a:r>
          </a:p>
          <a:p>
            <a:pPr marL="342900" indent="-342900">
              <a:buFont typeface="Wingdings" pitchFamily="2" charset="2"/>
              <a:buChar char="ü"/>
            </a:pPr>
            <a:endParaRPr lang="el-GR" altLang="el-GR" sz="21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342900" indent="-342900">
              <a:buFont typeface="Wingdings" pitchFamily="2" charset="2"/>
              <a:buChar char="ü"/>
            </a:pPr>
            <a:r>
              <a:rPr lang="el-GR" altLang="el-GR" sz="21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Παράγοντες που επιδρούν στην συμπεριφορά</a:t>
            </a:r>
          </a:p>
          <a:p>
            <a:pPr marL="342900" indent="-342900">
              <a:buFont typeface="Wingdings" pitchFamily="2" charset="2"/>
              <a:buChar char="ü"/>
            </a:pPr>
            <a:endParaRPr lang="el-GR" altLang="el-GR" sz="21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342900" indent="-342900">
              <a:buFont typeface="Wingdings" pitchFamily="2" charset="2"/>
              <a:buChar char="ü"/>
            </a:pPr>
            <a:r>
              <a:rPr lang="el-GR" altLang="el-GR" sz="21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Ενίσχυση &amp; Τιμωρία</a:t>
            </a:r>
          </a:p>
          <a:p>
            <a:pPr marL="342900" indent="-342900">
              <a:buFont typeface="Wingdings" pitchFamily="2" charset="2"/>
              <a:buChar char="ü"/>
            </a:pPr>
            <a:endParaRPr lang="el-GR" altLang="el-GR" sz="21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342900" indent="-342900">
              <a:buFont typeface="Wingdings" pitchFamily="2" charset="2"/>
              <a:buChar char="ü"/>
            </a:pPr>
            <a:r>
              <a:rPr lang="el-GR" altLang="el-GR" sz="21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Μέτρηση προπονητικής συμπεριφοράς</a:t>
            </a:r>
          </a:p>
          <a:p>
            <a:pPr marL="342900" indent="-342900">
              <a:buFont typeface="Wingdings" pitchFamily="2" charset="2"/>
              <a:buChar char="ü"/>
            </a:pPr>
            <a:endParaRPr lang="el-GR" altLang="el-GR" sz="21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342900" indent="-342900">
              <a:buFont typeface="Wingdings" pitchFamily="2" charset="2"/>
              <a:buChar char="ü"/>
            </a:pPr>
            <a:r>
              <a:rPr lang="el-GR" altLang="el-GR" sz="21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Σύστημα αξιολόγησης προπονητικής συμπεριφοράς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707904" y="33593"/>
            <a:ext cx="543609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0"/>
              </a:spcAft>
              <a:tabLst>
                <a:tab pos="2637155" algn="ctr"/>
                <a:tab pos="5274310" algn="r"/>
              </a:tabLst>
            </a:pPr>
            <a:r>
              <a:rPr lang="el-GR" sz="1600" b="1" i="1" dirty="0" smtClean="0">
                <a:solidFill>
                  <a:schemeClr val="bg1"/>
                </a:solidFill>
                <a:ea typeface="Calibri"/>
                <a:cs typeface="Times New Roman"/>
              </a:rPr>
              <a:t>Εργαστήριο Ψυχολογίας της Άσκησης &amp; Ποιότητας Ζωής</a:t>
            </a:r>
            <a:endParaRPr lang="el-GR" sz="1600" b="1" i="1" dirty="0">
              <a:solidFill>
                <a:schemeClr val="bg1"/>
              </a:solidFill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4882880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Ευθεία γραμμή σύνδεσης 4"/>
          <p:cNvCxnSpPr/>
          <p:nvPr/>
        </p:nvCxnSpPr>
        <p:spPr>
          <a:xfrm>
            <a:off x="179512" y="6566452"/>
            <a:ext cx="8784976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0" name="Έλλειψη 9"/>
          <p:cNvSpPr/>
          <p:nvPr/>
        </p:nvSpPr>
        <p:spPr>
          <a:xfrm rot="2700000" flipV="1">
            <a:off x="8366955" y="6444993"/>
            <a:ext cx="260717" cy="250288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1" name="Έλλειψη 10"/>
          <p:cNvSpPr/>
          <p:nvPr/>
        </p:nvSpPr>
        <p:spPr>
          <a:xfrm>
            <a:off x="7955311" y="6396846"/>
            <a:ext cx="309717" cy="339212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2" name="Έλλειψη 11"/>
          <p:cNvSpPr/>
          <p:nvPr/>
        </p:nvSpPr>
        <p:spPr>
          <a:xfrm rot="18900000">
            <a:off x="8716939" y="6480162"/>
            <a:ext cx="195075" cy="18444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3" name="Ορθογώνιο 12"/>
          <p:cNvSpPr/>
          <p:nvPr/>
        </p:nvSpPr>
        <p:spPr>
          <a:xfrm>
            <a:off x="0" y="-1"/>
            <a:ext cx="9144000" cy="388944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pic>
        <p:nvPicPr>
          <p:cNvPr id="9" name="Picture 2" descr="psytiny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-40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33593"/>
            <a:ext cx="520730" cy="33855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Rectangle 4"/>
          <p:cNvSpPr txBox="1">
            <a:spLocks noChangeArrowheads="1"/>
          </p:cNvSpPr>
          <p:nvPr/>
        </p:nvSpPr>
        <p:spPr>
          <a:xfrm>
            <a:off x="241868" y="594228"/>
            <a:ext cx="8660264" cy="50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el-GR" sz="2400" b="1" dirty="0" smtClean="0">
                <a:latin typeface="Calibri" pitchFamily="34" charset="0"/>
              </a:rPr>
              <a:t>C B A S</a:t>
            </a:r>
            <a:endParaRPr lang="el-GR" altLang="el-GR" sz="2400" b="1" dirty="0">
              <a:latin typeface="Calibri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79512" y="1385012"/>
            <a:ext cx="8784976" cy="537070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altLang="el-GR" sz="21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Αντιδραστικές συμπεριφορές</a:t>
            </a:r>
            <a:r>
              <a:rPr lang="en-US" altLang="el-GR" sz="21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… </a:t>
            </a:r>
            <a:endParaRPr lang="el-GR" altLang="el-GR" sz="2100" b="1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endParaRPr lang="el-GR" altLang="el-GR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r>
              <a:rPr lang="el-GR" altLang="el-GR" sz="21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	</a:t>
            </a:r>
            <a:r>
              <a:rPr lang="el-GR" altLang="el-GR" sz="2100" b="1" dirty="0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…απόκριση σε λάθη</a:t>
            </a:r>
            <a:endParaRPr lang="en-US" altLang="el-GR" sz="2100" b="1" dirty="0" smtClean="0">
              <a:solidFill>
                <a:schemeClr val="tx1">
                  <a:lumMod val="75000"/>
                  <a:lumOff val="2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altLang="el-GR" sz="8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r>
              <a:rPr lang="en-US" altLang="el-GR" sz="21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	</a:t>
            </a:r>
            <a:r>
              <a:rPr lang="el-GR" altLang="el-GR" sz="21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	</a:t>
            </a:r>
            <a:r>
              <a:rPr lang="en-US" altLang="el-GR" sz="21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…</a:t>
            </a:r>
            <a:r>
              <a:rPr lang="el-GR" altLang="el-GR" sz="21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τιμωρία</a:t>
            </a:r>
          </a:p>
          <a:p>
            <a:r>
              <a:rPr lang="el-GR" altLang="el-GR" sz="21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	</a:t>
            </a:r>
            <a:r>
              <a:rPr lang="el-GR" altLang="el-GR" sz="21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	</a:t>
            </a:r>
            <a:r>
              <a:rPr lang="el-GR" altLang="el-GR" sz="21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…αρνητική </a:t>
            </a:r>
            <a:r>
              <a:rPr lang="el-GR" altLang="el-GR" sz="21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λεκτική ή μη </a:t>
            </a:r>
            <a:r>
              <a:rPr lang="el-GR" altLang="el-GR" sz="21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λεκτική απόκριση </a:t>
            </a:r>
            <a:r>
              <a:rPr lang="el-GR" altLang="el-GR" sz="21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σε αθλητή μετά </a:t>
            </a:r>
            <a:r>
              <a:rPr lang="el-GR" altLang="el-GR" sz="21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			από </a:t>
            </a:r>
            <a:r>
              <a:rPr lang="el-GR" altLang="el-GR" sz="21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λάθος</a:t>
            </a:r>
            <a:r>
              <a:rPr lang="el-GR" altLang="el-GR" sz="21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.. περιλαμβάνει </a:t>
            </a:r>
            <a:r>
              <a:rPr lang="el-GR" altLang="el-GR" sz="21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αρνητική κριτική, χειρονομίες ή </a:t>
            </a:r>
            <a:r>
              <a:rPr lang="el-GR" altLang="el-GR" sz="21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		μορφασμούς</a:t>
            </a:r>
          </a:p>
          <a:p>
            <a:endParaRPr lang="el-GR" altLang="el-GR" sz="8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r>
              <a:rPr lang="el-GR" altLang="el-GR" sz="21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		…σωφρονιστική τεχνική οδηγία</a:t>
            </a:r>
          </a:p>
          <a:p>
            <a:r>
              <a:rPr lang="el-GR" altLang="el-GR" sz="21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	</a:t>
            </a:r>
            <a:r>
              <a:rPr lang="el-GR" altLang="el-GR" sz="21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	</a:t>
            </a:r>
            <a:r>
              <a:rPr lang="el-GR" altLang="el-GR" sz="21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…υπόδειξη </a:t>
            </a:r>
            <a:r>
              <a:rPr lang="el-GR" altLang="el-GR" sz="21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ή επίδειξη σε αθλητή που έκανε λάθος πώς να </a:t>
            </a:r>
            <a:r>
              <a:rPr lang="el-GR" altLang="el-GR" sz="21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			εκτελέσει </a:t>
            </a:r>
            <a:r>
              <a:rPr lang="el-GR" altLang="el-GR" sz="21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μια δεξιότητα σωστά, με εχθρικό και έντονο τρόπο </a:t>
            </a:r>
            <a:r>
              <a:rPr lang="el-GR" altLang="el-GR" sz="21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		(</a:t>
            </a:r>
            <a:r>
              <a:rPr lang="el-GR" altLang="el-GR" sz="21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π.χ. </a:t>
            </a:r>
            <a:r>
              <a:rPr lang="el-GR" altLang="el-GR" sz="21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πόσες </a:t>
            </a:r>
            <a:r>
              <a:rPr lang="el-GR" altLang="el-GR" sz="21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φορές ανόητε σου είπα να κρατάς την μπάλα με </a:t>
            </a:r>
            <a:r>
              <a:rPr lang="el-GR" altLang="el-GR" sz="21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		τα </a:t>
            </a:r>
            <a:r>
              <a:rPr lang="el-GR" altLang="el-GR" sz="21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δυο σου χέρια</a:t>
            </a:r>
            <a:r>
              <a:rPr lang="el-GR" altLang="el-GR" sz="21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;) </a:t>
            </a:r>
          </a:p>
          <a:p>
            <a:endParaRPr lang="el-GR" altLang="el-GR" sz="8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r>
              <a:rPr lang="el-GR" altLang="el-GR" sz="21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		</a:t>
            </a:r>
            <a:r>
              <a:rPr lang="el-GR" altLang="el-GR" sz="21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…αγνόηση λάθους</a:t>
            </a:r>
          </a:p>
          <a:p>
            <a:r>
              <a:rPr lang="el-GR" altLang="el-GR" sz="21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		</a:t>
            </a:r>
            <a:r>
              <a:rPr lang="el-GR" altLang="el-GR" sz="21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…παράλειψη </a:t>
            </a:r>
            <a:r>
              <a:rPr lang="el-GR" altLang="el-GR" sz="21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διόρθωσης λάθους το οποίο ξεκάθαρα έχει </a:t>
            </a:r>
            <a:r>
              <a:rPr lang="el-GR" altLang="el-GR" sz="21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			εντοπίσει </a:t>
            </a:r>
            <a:r>
              <a:rPr lang="el-GR" altLang="el-GR" sz="21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ο </a:t>
            </a:r>
            <a:r>
              <a:rPr lang="el-GR" altLang="el-GR" sz="21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προπονητής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707904" y="33593"/>
            <a:ext cx="543609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0"/>
              </a:spcAft>
              <a:tabLst>
                <a:tab pos="2637155" algn="ctr"/>
                <a:tab pos="5274310" algn="r"/>
              </a:tabLst>
            </a:pPr>
            <a:r>
              <a:rPr lang="el-GR" sz="1600" b="1" i="1" dirty="0" smtClean="0">
                <a:solidFill>
                  <a:schemeClr val="bg1"/>
                </a:solidFill>
                <a:ea typeface="Calibri"/>
                <a:cs typeface="Times New Roman"/>
              </a:rPr>
              <a:t>Εργαστήριο Ψυχολογίας της Άσκησης &amp; Ποιότητας Ζωής</a:t>
            </a:r>
            <a:endParaRPr lang="el-GR" sz="1600" b="1" i="1" dirty="0">
              <a:solidFill>
                <a:schemeClr val="bg1"/>
              </a:solidFill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7855543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Ευθεία γραμμή σύνδεσης 4"/>
          <p:cNvCxnSpPr/>
          <p:nvPr/>
        </p:nvCxnSpPr>
        <p:spPr>
          <a:xfrm>
            <a:off x="179512" y="6566452"/>
            <a:ext cx="8784976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0" name="Έλλειψη 9"/>
          <p:cNvSpPr/>
          <p:nvPr/>
        </p:nvSpPr>
        <p:spPr>
          <a:xfrm rot="2700000" flipV="1">
            <a:off x="8366955" y="6444993"/>
            <a:ext cx="260717" cy="250288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1" name="Έλλειψη 10"/>
          <p:cNvSpPr/>
          <p:nvPr/>
        </p:nvSpPr>
        <p:spPr>
          <a:xfrm>
            <a:off x="7955311" y="6396846"/>
            <a:ext cx="309717" cy="339212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2" name="Έλλειψη 11"/>
          <p:cNvSpPr/>
          <p:nvPr/>
        </p:nvSpPr>
        <p:spPr>
          <a:xfrm rot="18900000">
            <a:off x="8716939" y="6480162"/>
            <a:ext cx="195075" cy="18444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3" name="Ορθογώνιο 12"/>
          <p:cNvSpPr/>
          <p:nvPr/>
        </p:nvSpPr>
        <p:spPr>
          <a:xfrm>
            <a:off x="0" y="-1"/>
            <a:ext cx="9144000" cy="388944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pic>
        <p:nvPicPr>
          <p:cNvPr id="9" name="Picture 2" descr="psytiny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-40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33593"/>
            <a:ext cx="520730" cy="33855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Rectangle 4"/>
          <p:cNvSpPr txBox="1">
            <a:spLocks noChangeArrowheads="1"/>
          </p:cNvSpPr>
          <p:nvPr/>
        </p:nvSpPr>
        <p:spPr>
          <a:xfrm>
            <a:off x="241868" y="594228"/>
            <a:ext cx="8660264" cy="50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el-GR" sz="2400" b="1" dirty="0" smtClean="0">
                <a:latin typeface="Calibri" pitchFamily="34" charset="0"/>
              </a:rPr>
              <a:t>C B A S</a:t>
            </a:r>
            <a:endParaRPr lang="el-GR" altLang="el-GR" sz="2400" b="1" dirty="0">
              <a:latin typeface="Calibri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79512" y="1385012"/>
            <a:ext cx="8784976" cy="30008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altLang="el-GR" sz="21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Αντιδραστικές συμπεριφορές</a:t>
            </a:r>
            <a:r>
              <a:rPr lang="en-US" altLang="el-GR" sz="21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… </a:t>
            </a:r>
            <a:endParaRPr lang="el-GR" altLang="el-GR" sz="2100" b="1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endParaRPr lang="el-GR" altLang="el-GR" sz="21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r>
              <a:rPr lang="el-GR" altLang="el-GR" sz="21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	</a:t>
            </a:r>
            <a:r>
              <a:rPr lang="el-GR" altLang="el-GR" sz="2100" b="1" dirty="0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…απόκριση σε μη επιθυμητές συμπεριφορές</a:t>
            </a:r>
            <a:endParaRPr lang="en-US" altLang="el-GR" sz="2100" b="1" dirty="0" smtClean="0">
              <a:solidFill>
                <a:schemeClr val="tx1">
                  <a:lumMod val="75000"/>
                  <a:lumOff val="2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altLang="el-GR" sz="21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r>
              <a:rPr lang="en-US" altLang="el-GR" sz="21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	</a:t>
            </a:r>
            <a:r>
              <a:rPr lang="el-GR" altLang="el-GR" sz="21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	</a:t>
            </a:r>
            <a:r>
              <a:rPr lang="en-US" altLang="el-GR" sz="21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…</a:t>
            </a:r>
            <a:r>
              <a:rPr lang="el-GR" altLang="el-GR" sz="21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διατήρηση ελέγχου</a:t>
            </a:r>
          </a:p>
          <a:p>
            <a:r>
              <a:rPr lang="el-GR" altLang="el-GR" sz="21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	</a:t>
            </a:r>
            <a:r>
              <a:rPr lang="el-GR" altLang="el-GR" sz="21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	</a:t>
            </a:r>
            <a:r>
              <a:rPr lang="el-GR" altLang="el-GR" sz="21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…προσπάθεια </a:t>
            </a:r>
            <a:r>
              <a:rPr lang="el-GR" altLang="el-GR" sz="21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του </a:t>
            </a:r>
            <a:r>
              <a:rPr lang="el-GR" altLang="el-GR" sz="21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προπονητή </a:t>
            </a:r>
            <a:r>
              <a:rPr lang="el-GR" altLang="el-GR" sz="21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να ελέγξει ανεπιθύμητες </a:t>
            </a:r>
            <a:r>
              <a:rPr lang="el-GR" altLang="el-GR" sz="21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			συμπεριφορές </a:t>
            </a:r>
            <a:r>
              <a:rPr lang="el-GR" altLang="el-GR" sz="21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και να διατηρήσει τον έλεγχο της ομάδας (π.χ. </a:t>
            </a:r>
            <a:r>
              <a:rPr lang="el-GR" altLang="el-GR" sz="21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		όταν </a:t>
            </a:r>
            <a:r>
              <a:rPr lang="el-GR" altLang="el-GR" sz="21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οι αθλητές δεν προσέχουν, μιλάνε μεταξύ τους ή κάνουν </a:t>
            </a:r>
            <a:r>
              <a:rPr lang="el-GR" altLang="el-GR" sz="21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		φασαρία)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707904" y="33593"/>
            <a:ext cx="543609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0"/>
              </a:spcAft>
              <a:tabLst>
                <a:tab pos="2637155" algn="ctr"/>
                <a:tab pos="5274310" algn="r"/>
              </a:tabLst>
            </a:pPr>
            <a:r>
              <a:rPr lang="el-GR" sz="1600" b="1" i="1" dirty="0" smtClean="0">
                <a:solidFill>
                  <a:schemeClr val="bg1"/>
                </a:solidFill>
                <a:ea typeface="Calibri"/>
                <a:cs typeface="Times New Roman"/>
              </a:rPr>
              <a:t>Εργαστήριο Ψυχολογίας της Άσκησης &amp; Ποιότητας Ζωής</a:t>
            </a:r>
            <a:endParaRPr lang="el-GR" sz="1600" b="1" i="1" dirty="0">
              <a:solidFill>
                <a:schemeClr val="bg1"/>
              </a:solidFill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9431724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Ευθεία γραμμή σύνδεσης 4"/>
          <p:cNvCxnSpPr/>
          <p:nvPr/>
        </p:nvCxnSpPr>
        <p:spPr>
          <a:xfrm>
            <a:off x="179512" y="6566452"/>
            <a:ext cx="8784976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0" name="Έλλειψη 9"/>
          <p:cNvSpPr/>
          <p:nvPr/>
        </p:nvSpPr>
        <p:spPr>
          <a:xfrm rot="2700000" flipV="1">
            <a:off x="8366955" y="6444993"/>
            <a:ext cx="260717" cy="250288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1" name="Έλλειψη 10"/>
          <p:cNvSpPr/>
          <p:nvPr/>
        </p:nvSpPr>
        <p:spPr>
          <a:xfrm>
            <a:off x="7955311" y="6396846"/>
            <a:ext cx="309717" cy="339212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2" name="Έλλειψη 11"/>
          <p:cNvSpPr/>
          <p:nvPr/>
        </p:nvSpPr>
        <p:spPr>
          <a:xfrm rot="18900000">
            <a:off x="8716939" y="6480162"/>
            <a:ext cx="195075" cy="18444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3" name="Ορθογώνιο 12"/>
          <p:cNvSpPr/>
          <p:nvPr/>
        </p:nvSpPr>
        <p:spPr>
          <a:xfrm>
            <a:off x="0" y="-1"/>
            <a:ext cx="9144000" cy="388944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pic>
        <p:nvPicPr>
          <p:cNvPr id="9" name="Picture 2" descr="psytiny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-40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33593"/>
            <a:ext cx="520730" cy="33855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Rectangle 4"/>
          <p:cNvSpPr txBox="1">
            <a:spLocks noChangeArrowheads="1"/>
          </p:cNvSpPr>
          <p:nvPr/>
        </p:nvSpPr>
        <p:spPr>
          <a:xfrm>
            <a:off x="241868" y="594228"/>
            <a:ext cx="8660264" cy="50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el-GR" sz="2400" b="1" dirty="0" smtClean="0">
                <a:latin typeface="Calibri" pitchFamily="34" charset="0"/>
              </a:rPr>
              <a:t>C B A S</a:t>
            </a:r>
            <a:endParaRPr lang="el-GR" altLang="el-GR" sz="2400" b="1" dirty="0">
              <a:latin typeface="Calibri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79512" y="1385012"/>
            <a:ext cx="8784976" cy="54014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altLang="el-GR" sz="21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Αυθόρμητες συμπεριφορές</a:t>
            </a:r>
            <a:r>
              <a:rPr lang="en-US" altLang="el-GR" sz="21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… </a:t>
            </a:r>
            <a:endParaRPr lang="el-GR" altLang="el-GR" sz="2100" b="1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endParaRPr lang="el-GR" altLang="el-GR" sz="8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r>
              <a:rPr lang="el-GR" altLang="el-GR" sz="21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	</a:t>
            </a:r>
            <a:r>
              <a:rPr lang="el-GR" altLang="el-GR" sz="2100" b="1" dirty="0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…σχετικές με το παιχνίδι</a:t>
            </a:r>
            <a:endParaRPr lang="en-US" altLang="el-GR" sz="2100" b="1" dirty="0" smtClean="0">
              <a:solidFill>
                <a:schemeClr val="tx1">
                  <a:lumMod val="75000"/>
                  <a:lumOff val="2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altLang="el-GR" sz="5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r>
              <a:rPr lang="en-US" altLang="el-GR" sz="21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	</a:t>
            </a:r>
            <a:r>
              <a:rPr lang="el-GR" altLang="el-GR" sz="21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	</a:t>
            </a:r>
            <a:r>
              <a:rPr lang="en-US" altLang="el-GR" sz="21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…</a:t>
            </a:r>
            <a:r>
              <a:rPr lang="el-GR" altLang="el-GR" sz="21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γενική τεχνική οδηγία</a:t>
            </a:r>
          </a:p>
          <a:p>
            <a:r>
              <a:rPr lang="el-GR" altLang="el-GR" sz="21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	</a:t>
            </a:r>
            <a:r>
              <a:rPr lang="el-GR" altLang="el-GR" sz="21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	</a:t>
            </a:r>
            <a:r>
              <a:rPr lang="el-GR" altLang="el-GR" sz="21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…γενικές </a:t>
            </a:r>
            <a:r>
              <a:rPr lang="el-GR" altLang="el-GR" sz="21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υποδείξεις σε αθλητή  ή σε όλη την ομάδα που </a:t>
            </a:r>
            <a:r>
              <a:rPr lang="el-GR" altLang="el-GR" sz="21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			αφορούν </a:t>
            </a:r>
            <a:r>
              <a:rPr lang="el-GR" altLang="el-GR" sz="21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την τεχνική ή την τακτική του αθλήματος χωρίς να </a:t>
            </a:r>
            <a:r>
              <a:rPr lang="el-GR" altLang="el-GR" sz="21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		έχει </a:t>
            </a:r>
            <a:r>
              <a:rPr lang="el-GR" altLang="el-GR" sz="21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προηγηθεί </a:t>
            </a:r>
            <a:r>
              <a:rPr lang="el-GR" altLang="el-GR" sz="21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λάθος</a:t>
            </a:r>
          </a:p>
          <a:p>
            <a:endParaRPr lang="el-GR" altLang="el-GR" sz="5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r>
              <a:rPr lang="el-GR" altLang="el-GR" sz="21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		</a:t>
            </a:r>
            <a:r>
              <a:rPr lang="el-GR" altLang="el-GR" sz="21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…γενική ενθάρρυνση</a:t>
            </a:r>
          </a:p>
          <a:p>
            <a:r>
              <a:rPr lang="el-GR" altLang="el-GR" sz="21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		</a:t>
            </a:r>
            <a:r>
              <a:rPr lang="el-GR" altLang="el-GR" sz="21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…ενθάρρυνση </a:t>
            </a:r>
            <a:r>
              <a:rPr lang="el-GR" altLang="el-GR" sz="21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που απευθύνεται περισσότερο σε μελλοντικές </a:t>
            </a:r>
            <a:r>
              <a:rPr lang="el-GR" altLang="el-GR" sz="21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		συμπεριφορές </a:t>
            </a:r>
            <a:r>
              <a:rPr lang="el-GR" altLang="el-GR" sz="21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παρά σε λάθος που έχει ήδη γίνει (π.χ. </a:t>
            </a:r>
            <a:r>
              <a:rPr lang="el-GR" altLang="el-GR" sz="21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			παρότρυνση </a:t>
            </a:r>
            <a:r>
              <a:rPr lang="el-GR" altLang="el-GR" sz="21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όλοι οι αθλητές να συνεχίσουν την έντονη </a:t>
            </a:r>
            <a:r>
              <a:rPr lang="el-GR" altLang="el-GR" sz="21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			προσπάθεια </a:t>
            </a:r>
            <a:r>
              <a:rPr lang="el-GR" altLang="el-GR" sz="21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καθ</a:t>
            </a:r>
            <a:r>
              <a:rPr lang="el-GR" altLang="el-GR" sz="21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΄</a:t>
            </a:r>
            <a:r>
              <a:rPr lang="el-GR" altLang="el-GR" sz="21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 όλη  </a:t>
            </a:r>
            <a:r>
              <a:rPr lang="el-GR" altLang="el-GR" sz="21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την διάρκεια της άσκησης</a:t>
            </a:r>
            <a:r>
              <a:rPr lang="el-GR" altLang="el-GR" sz="21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)</a:t>
            </a:r>
          </a:p>
          <a:p>
            <a:endParaRPr lang="el-GR" altLang="el-GR" sz="5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r>
              <a:rPr lang="el-GR" altLang="el-GR" sz="21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		</a:t>
            </a:r>
            <a:r>
              <a:rPr lang="el-GR" altLang="el-GR" sz="21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…οργάνωση</a:t>
            </a:r>
          </a:p>
          <a:p>
            <a:r>
              <a:rPr lang="el-GR" altLang="el-GR" sz="21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		</a:t>
            </a:r>
            <a:r>
              <a:rPr lang="el-GR" altLang="el-GR" sz="21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…συμπεριφορές </a:t>
            </a:r>
            <a:r>
              <a:rPr lang="el-GR" altLang="el-GR" sz="21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του </a:t>
            </a:r>
            <a:r>
              <a:rPr lang="el-GR" altLang="el-GR" sz="21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προπονητή </a:t>
            </a:r>
            <a:r>
              <a:rPr lang="el-GR" altLang="el-GR" sz="21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που αφορούν διοικητικά ή </a:t>
            </a:r>
            <a:r>
              <a:rPr lang="el-GR" altLang="el-GR" sz="21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		οργανωτικά </a:t>
            </a:r>
            <a:r>
              <a:rPr lang="el-GR" altLang="el-GR" sz="21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θέματα (π.χ. </a:t>
            </a:r>
            <a:r>
              <a:rPr lang="el-GR" altLang="el-GR" sz="21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ορισμός </a:t>
            </a:r>
            <a:r>
              <a:rPr lang="el-GR" altLang="el-GR" sz="21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υπεύθυνων αθλητών για </a:t>
            </a:r>
            <a:r>
              <a:rPr lang="el-GR" altLang="el-GR" sz="21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		τακτοποίηση </a:t>
            </a:r>
            <a:r>
              <a:rPr lang="el-GR" altLang="el-GR" sz="21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των </a:t>
            </a:r>
            <a:r>
              <a:rPr lang="el-GR" altLang="el-GR" sz="21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υλικών </a:t>
            </a:r>
            <a:r>
              <a:rPr lang="el-GR" altLang="el-GR" sz="21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μετά την προπόνηση</a:t>
            </a:r>
            <a:r>
              <a:rPr lang="el-GR" altLang="el-GR" sz="21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)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707904" y="33593"/>
            <a:ext cx="543609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0"/>
              </a:spcAft>
              <a:tabLst>
                <a:tab pos="2637155" algn="ctr"/>
                <a:tab pos="5274310" algn="r"/>
              </a:tabLst>
            </a:pPr>
            <a:r>
              <a:rPr lang="el-GR" sz="1600" b="1" i="1" dirty="0" smtClean="0">
                <a:solidFill>
                  <a:schemeClr val="bg1"/>
                </a:solidFill>
                <a:ea typeface="Calibri"/>
                <a:cs typeface="Times New Roman"/>
              </a:rPr>
              <a:t>Εργαστήριο Ψυχολογίας της Άσκησης &amp; Ποιότητας Ζωής</a:t>
            </a:r>
            <a:endParaRPr lang="el-GR" sz="1600" b="1" i="1" dirty="0">
              <a:solidFill>
                <a:schemeClr val="bg1"/>
              </a:solidFill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40055507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Ευθεία γραμμή σύνδεσης 4"/>
          <p:cNvCxnSpPr/>
          <p:nvPr/>
        </p:nvCxnSpPr>
        <p:spPr>
          <a:xfrm>
            <a:off x="179512" y="6566452"/>
            <a:ext cx="8784976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0" name="Έλλειψη 9"/>
          <p:cNvSpPr/>
          <p:nvPr/>
        </p:nvSpPr>
        <p:spPr>
          <a:xfrm rot="2700000" flipV="1">
            <a:off x="8366955" y="6444993"/>
            <a:ext cx="260717" cy="250288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1" name="Έλλειψη 10"/>
          <p:cNvSpPr/>
          <p:nvPr/>
        </p:nvSpPr>
        <p:spPr>
          <a:xfrm>
            <a:off x="7955311" y="6396846"/>
            <a:ext cx="309717" cy="339212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2" name="Έλλειψη 11"/>
          <p:cNvSpPr/>
          <p:nvPr/>
        </p:nvSpPr>
        <p:spPr>
          <a:xfrm rot="18900000">
            <a:off x="8716939" y="6480162"/>
            <a:ext cx="195075" cy="18444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3" name="Ορθογώνιο 12"/>
          <p:cNvSpPr/>
          <p:nvPr/>
        </p:nvSpPr>
        <p:spPr>
          <a:xfrm>
            <a:off x="0" y="-1"/>
            <a:ext cx="9144000" cy="388944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pic>
        <p:nvPicPr>
          <p:cNvPr id="9" name="Picture 2" descr="psytiny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-40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33593"/>
            <a:ext cx="520730" cy="33855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Rectangle 4"/>
          <p:cNvSpPr txBox="1">
            <a:spLocks noChangeArrowheads="1"/>
          </p:cNvSpPr>
          <p:nvPr/>
        </p:nvSpPr>
        <p:spPr>
          <a:xfrm>
            <a:off x="241868" y="594228"/>
            <a:ext cx="8660264" cy="50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el-GR" sz="2400" b="1" dirty="0" smtClean="0">
                <a:latin typeface="Calibri" pitchFamily="34" charset="0"/>
              </a:rPr>
              <a:t>C B A S</a:t>
            </a:r>
            <a:endParaRPr lang="el-GR" altLang="el-GR" sz="2400" b="1" dirty="0">
              <a:latin typeface="Calibri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79512" y="1385012"/>
            <a:ext cx="8784976" cy="30008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altLang="el-GR" sz="21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Αυθόρμητες συμπεριφορές</a:t>
            </a:r>
            <a:r>
              <a:rPr lang="en-US" altLang="el-GR" sz="21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… </a:t>
            </a:r>
            <a:endParaRPr lang="el-GR" altLang="el-GR" sz="2100" b="1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endParaRPr lang="el-GR" altLang="el-GR" sz="21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r>
              <a:rPr lang="el-GR" altLang="el-GR" sz="21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	</a:t>
            </a:r>
            <a:r>
              <a:rPr lang="el-GR" altLang="el-GR" sz="2100" b="1" dirty="0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…άσχετες με το παιχνίδι</a:t>
            </a:r>
            <a:endParaRPr lang="en-US" altLang="el-GR" sz="2100" b="1" dirty="0" smtClean="0">
              <a:solidFill>
                <a:schemeClr val="tx1">
                  <a:lumMod val="75000"/>
                  <a:lumOff val="2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altLang="el-GR" sz="21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r>
              <a:rPr lang="en-US" altLang="el-GR" sz="21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	</a:t>
            </a:r>
            <a:r>
              <a:rPr lang="el-GR" altLang="el-GR" sz="21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	</a:t>
            </a:r>
            <a:r>
              <a:rPr lang="en-US" altLang="el-GR" sz="21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…</a:t>
            </a:r>
            <a:r>
              <a:rPr lang="el-GR" altLang="el-GR" sz="21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γενική επικοινωνία</a:t>
            </a:r>
          </a:p>
          <a:p>
            <a:r>
              <a:rPr lang="el-GR" altLang="el-GR" sz="21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	</a:t>
            </a:r>
            <a:r>
              <a:rPr lang="el-GR" altLang="el-GR" sz="21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	</a:t>
            </a:r>
            <a:r>
              <a:rPr lang="el-GR" altLang="el-GR" sz="21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…αλληλεπίδραση </a:t>
            </a:r>
            <a:r>
              <a:rPr lang="el-GR" altLang="el-GR" sz="21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με τους αθλητές σε θέματα που δεν </a:t>
            </a:r>
            <a:r>
              <a:rPr lang="el-GR" altLang="el-GR" sz="21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			σχετίζονται </a:t>
            </a:r>
            <a:r>
              <a:rPr lang="el-GR" altLang="el-GR" sz="21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με την προπόνηση ή με δραστηριότητες της </a:t>
            </a:r>
            <a:r>
              <a:rPr lang="el-GR" altLang="el-GR" sz="21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			ομάδας </a:t>
            </a:r>
            <a:r>
              <a:rPr lang="el-GR" altLang="el-GR" sz="21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(π.χ. </a:t>
            </a:r>
            <a:r>
              <a:rPr lang="el-GR" altLang="el-GR" sz="21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αστεία </a:t>
            </a:r>
            <a:r>
              <a:rPr lang="el-GR" altLang="el-GR" sz="21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με τους αθλητές, συζητήσεις για το </a:t>
            </a:r>
            <a:r>
              <a:rPr lang="el-GR" altLang="el-GR" sz="21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			σχολείο</a:t>
            </a:r>
            <a:r>
              <a:rPr lang="el-GR" altLang="el-GR" sz="21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, </a:t>
            </a:r>
            <a:r>
              <a:rPr lang="el-GR" altLang="el-GR" sz="21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κτλ)</a:t>
            </a:r>
            <a:endParaRPr lang="el-GR" altLang="el-GR" sz="21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3707904" y="33593"/>
            <a:ext cx="543609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0"/>
              </a:spcAft>
              <a:tabLst>
                <a:tab pos="2637155" algn="ctr"/>
                <a:tab pos="5274310" algn="r"/>
              </a:tabLst>
            </a:pPr>
            <a:r>
              <a:rPr lang="el-GR" sz="1600" b="1" i="1" dirty="0" smtClean="0">
                <a:solidFill>
                  <a:schemeClr val="bg1"/>
                </a:solidFill>
                <a:ea typeface="Calibri"/>
                <a:cs typeface="Times New Roman"/>
              </a:rPr>
              <a:t>Εργαστήριο Ψυχολογίας της Άσκησης &amp; Ποιότητας Ζωής</a:t>
            </a:r>
            <a:endParaRPr lang="el-GR" sz="1600" b="1" i="1" dirty="0">
              <a:solidFill>
                <a:schemeClr val="bg1"/>
              </a:solidFill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0608961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Ευθεία γραμμή σύνδεσης 4"/>
          <p:cNvCxnSpPr/>
          <p:nvPr/>
        </p:nvCxnSpPr>
        <p:spPr>
          <a:xfrm>
            <a:off x="179512" y="6566452"/>
            <a:ext cx="8784976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0" name="Έλλειψη 9"/>
          <p:cNvSpPr/>
          <p:nvPr/>
        </p:nvSpPr>
        <p:spPr>
          <a:xfrm rot="2700000" flipV="1">
            <a:off x="8366955" y="6444993"/>
            <a:ext cx="260717" cy="250288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1" name="Έλλειψη 10"/>
          <p:cNvSpPr/>
          <p:nvPr/>
        </p:nvSpPr>
        <p:spPr>
          <a:xfrm>
            <a:off x="7955311" y="6396846"/>
            <a:ext cx="309717" cy="339212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2" name="Έλλειψη 11"/>
          <p:cNvSpPr/>
          <p:nvPr/>
        </p:nvSpPr>
        <p:spPr>
          <a:xfrm rot="18900000">
            <a:off x="8716939" y="6480162"/>
            <a:ext cx="195075" cy="18444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3" name="Ορθογώνιο 12"/>
          <p:cNvSpPr/>
          <p:nvPr/>
        </p:nvSpPr>
        <p:spPr>
          <a:xfrm>
            <a:off x="0" y="-1"/>
            <a:ext cx="9144000" cy="388944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pic>
        <p:nvPicPr>
          <p:cNvPr id="9" name="Picture 2" descr="psytiny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-40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33593"/>
            <a:ext cx="520730" cy="33855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Rectangle 4"/>
          <p:cNvSpPr txBox="1">
            <a:spLocks noChangeArrowheads="1"/>
          </p:cNvSpPr>
          <p:nvPr/>
        </p:nvSpPr>
        <p:spPr>
          <a:xfrm>
            <a:off x="241868" y="594228"/>
            <a:ext cx="8660264" cy="50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el-GR" sz="2400" b="1" dirty="0" smtClean="0">
                <a:latin typeface="Calibri" pitchFamily="34" charset="0"/>
              </a:rPr>
              <a:t>C B A S</a:t>
            </a:r>
            <a:endParaRPr lang="el-GR" altLang="el-GR" sz="2400" b="1" dirty="0">
              <a:latin typeface="Calibri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3707904" y="33593"/>
            <a:ext cx="543609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0"/>
              </a:spcAft>
              <a:tabLst>
                <a:tab pos="2637155" algn="ctr"/>
                <a:tab pos="5274310" algn="r"/>
              </a:tabLst>
            </a:pPr>
            <a:r>
              <a:rPr lang="el-GR" sz="1600" b="1" i="1" dirty="0" smtClean="0">
                <a:solidFill>
                  <a:schemeClr val="bg1"/>
                </a:solidFill>
                <a:ea typeface="Calibri"/>
                <a:cs typeface="Times New Roman"/>
              </a:rPr>
              <a:t>Εργαστήριο Ψυχολογίας της Άσκησης &amp; Ποιότητας Ζωής</a:t>
            </a:r>
            <a:endParaRPr lang="el-GR" sz="1600" b="1" i="1" dirty="0">
              <a:solidFill>
                <a:schemeClr val="bg1"/>
              </a:solidFill>
              <a:ea typeface="Calibri"/>
              <a:cs typeface="Times New Roman"/>
            </a:endParaRPr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56147481"/>
              </p:ext>
            </p:extLst>
          </p:nvPr>
        </p:nvGraphicFramePr>
        <p:xfrm>
          <a:off x="2123729" y="1098223"/>
          <a:ext cx="4896542" cy="5339980"/>
        </p:xfrm>
        <a:graphic>
          <a:graphicData uri="http://schemas.openxmlformats.org/drawingml/2006/table">
            <a:tbl>
              <a:tblPr/>
              <a:tblGrid>
                <a:gridCol w="1997594"/>
                <a:gridCol w="1654511"/>
                <a:gridCol w="503459"/>
                <a:gridCol w="740978"/>
              </a:tblGrid>
              <a:tr h="20787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l-GR" sz="900" b="1" dirty="0"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Κατηγορία Συμπεριφοράς</a:t>
                      </a:r>
                      <a:endParaRPr lang="el-GR" sz="9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8172" marR="4817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l-GR" sz="900" b="1" dirty="0"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Εμφάνιση Συμπεριφορών</a:t>
                      </a:r>
                      <a:endParaRPr lang="el-GR" sz="9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8172" marR="4817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l-GR" sz="900" b="1" dirty="0"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Σύνολο</a:t>
                      </a:r>
                      <a:endParaRPr lang="el-GR" sz="9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8172" marR="4817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el-GR" sz="900" b="1" dirty="0"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Ποσοστό %</a:t>
                      </a:r>
                      <a:endParaRPr lang="el-GR" sz="9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8172" marR="4817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785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1)</a:t>
                      </a:r>
                      <a:r>
                        <a:rPr lang="en-US" sz="900" i="1" dirty="0">
                          <a:effectLst/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el-GR" sz="900" i="1" dirty="0"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Θετική Ενίσχυση</a:t>
                      </a:r>
                      <a:endParaRPr lang="el-GR" sz="9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8172" marR="4817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el-GR" sz="9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8172" marR="4817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el-GR" sz="9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8172" marR="4817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el-GR" sz="9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8172" marR="4817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785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2)</a:t>
                      </a:r>
                      <a:r>
                        <a:rPr lang="el-GR" sz="900" dirty="0"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 Έλλειψη Ενίσχυσης</a:t>
                      </a:r>
                      <a:endParaRPr lang="el-GR" sz="9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8172" marR="4817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el-GR" sz="9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8172" marR="4817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el-GR" sz="9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8172" marR="4817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el-GR" sz="9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8172" marR="4817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785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3)</a:t>
                      </a:r>
                      <a:r>
                        <a:rPr lang="en-US" sz="900" i="1" dirty="0">
                          <a:effectLst/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el-GR" sz="900" i="1" dirty="0"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Ενθάρρυνση μετά από λάθος</a:t>
                      </a:r>
                      <a:endParaRPr lang="el-GR" sz="9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8172" marR="4817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el-GR" sz="9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8172" marR="4817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el-GR" sz="9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8172" marR="4817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el-GR" sz="9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8172" marR="4817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785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l-GR" sz="900" dirty="0"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4)</a:t>
                      </a:r>
                      <a:r>
                        <a:rPr lang="el-GR" sz="900" i="1" dirty="0">
                          <a:effectLst/>
                          <a:latin typeface="Times New Roman"/>
                          <a:ea typeface="Times New Roman"/>
                        </a:rPr>
                        <a:t> </a:t>
                      </a:r>
                      <a:r>
                        <a:rPr lang="el-GR" sz="900" i="1" dirty="0"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Τεχνική Οδηγία μετά από λάθος</a:t>
                      </a:r>
                      <a:endParaRPr lang="el-GR" sz="9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8172" marR="4817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l-GR" sz="900"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el-GR" sz="9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8172" marR="4817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l-GR" sz="900"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el-GR" sz="9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8172" marR="4817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l-GR" sz="900"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el-GR" sz="9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8172" marR="4817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785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5) </a:t>
                      </a:r>
                      <a:r>
                        <a:rPr lang="el-GR" sz="900" dirty="0"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Τιμωρία</a:t>
                      </a:r>
                      <a:endParaRPr lang="el-GR" sz="9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8172" marR="4817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el-GR" sz="9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8172" marR="4817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el-GR" sz="9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8172" marR="4817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el-GR" sz="9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8172" marR="4817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785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6) </a:t>
                      </a:r>
                      <a:r>
                        <a:rPr lang="el-GR" sz="900" dirty="0"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Σωφρονιστική Τεχνική Οδηγία</a:t>
                      </a:r>
                      <a:endParaRPr lang="el-GR" sz="9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8172" marR="4817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el-GR" sz="9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8172" marR="4817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el-GR" sz="9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8172" marR="4817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el-GR" sz="9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8172" marR="4817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785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7) </a:t>
                      </a:r>
                      <a:r>
                        <a:rPr lang="el-GR" sz="900"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Αγνόηση Λάθους</a:t>
                      </a:r>
                      <a:endParaRPr lang="el-GR" sz="9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8172" marR="4817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el-GR" sz="9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8172" marR="4817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el-GR" sz="9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8172" marR="4817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el-GR" sz="9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8172" marR="4817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785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8) </a:t>
                      </a:r>
                      <a:r>
                        <a:rPr lang="el-GR" sz="900"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Διατήρηση Ελέγχου</a:t>
                      </a:r>
                      <a:endParaRPr lang="el-GR" sz="9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8172" marR="4817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el-GR" sz="9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8172" marR="4817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el-GR" sz="9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8172" marR="4817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el-GR" sz="9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8172" marR="4817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892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900" b="1"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ΣΥΝΟΛΑ</a:t>
                      </a:r>
                      <a:endParaRPr lang="el-GR" sz="9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8172" marR="4817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el-GR" sz="9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8172" marR="4817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el-GR" sz="9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8172" marR="4817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el-GR" sz="9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8172" marR="4817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</a:tr>
              <a:tr h="38785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9) </a:t>
                      </a:r>
                      <a:r>
                        <a:rPr lang="el-GR" sz="900"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Γενική Τεχνική Οδηγία</a:t>
                      </a:r>
                      <a:endParaRPr lang="el-GR" sz="9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8172" marR="4817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el-GR" sz="9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8172" marR="4817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el-GR" sz="9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8172" marR="4817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el-GR" sz="9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8172" marR="4817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785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10) </a:t>
                      </a:r>
                      <a:r>
                        <a:rPr lang="el-GR" sz="900"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Γενική Ενθάρρυνση</a:t>
                      </a:r>
                      <a:endParaRPr lang="el-GR" sz="9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8172" marR="4817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el-GR" sz="9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8172" marR="4817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el-GR" sz="9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8172" marR="4817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el-GR" sz="9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8172" marR="4817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785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11) </a:t>
                      </a:r>
                      <a:r>
                        <a:rPr lang="el-GR" sz="900"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Οργάνωση</a:t>
                      </a:r>
                      <a:endParaRPr lang="el-GR" sz="9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8172" marR="4817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el-GR" sz="9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8172" marR="4817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el-GR" sz="9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8172" marR="4817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el-GR" sz="9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8172" marR="4817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387855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12) </a:t>
                      </a:r>
                      <a:r>
                        <a:rPr lang="el-GR" sz="900"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Γενική Επικοινωνία</a:t>
                      </a:r>
                      <a:endParaRPr lang="el-GR" sz="9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8172" marR="4817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el-GR" sz="9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8172" marR="4817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el-GR" sz="9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8172" marR="4817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el-GR" sz="9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8172" marR="4817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3892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l-GR" sz="900" b="1"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ΣΥΝΟΛΑ</a:t>
                      </a:r>
                      <a:endParaRPr lang="el-GR" sz="9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8172" marR="48172" marT="0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900"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el-GR" sz="90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8172" marR="4817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el-GR" sz="9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8172" marR="4817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en-US" sz="900" dirty="0">
                          <a:effectLst/>
                          <a:latin typeface="Arial"/>
                          <a:ea typeface="Times New Roman"/>
                          <a:cs typeface="Times New Roman"/>
                        </a:rPr>
                        <a:t> </a:t>
                      </a:r>
                      <a:endParaRPr lang="el-GR" sz="900" dirty="0">
                        <a:effectLst/>
                        <a:latin typeface="Times New Roman"/>
                        <a:ea typeface="Times New Roman"/>
                      </a:endParaRPr>
                    </a:p>
                  </a:txBody>
                  <a:tcPr marL="48172" marR="4817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0E0E0"/>
                    </a:solidFill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3276589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Ευθεία γραμμή σύνδεσης 4"/>
          <p:cNvCxnSpPr/>
          <p:nvPr/>
        </p:nvCxnSpPr>
        <p:spPr>
          <a:xfrm>
            <a:off x="179512" y="6566452"/>
            <a:ext cx="8784976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0" name="Έλλειψη 9"/>
          <p:cNvSpPr/>
          <p:nvPr/>
        </p:nvSpPr>
        <p:spPr>
          <a:xfrm rot="2700000" flipV="1">
            <a:off x="8366955" y="6444993"/>
            <a:ext cx="260717" cy="250288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1" name="Έλλειψη 10"/>
          <p:cNvSpPr/>
          <p:nvPr/>
        </p:nvSpPr>
        <p:spPr>
          <a:xfrm>
            <a:off x="7955311" y="6396846"/>
            <a:ext cx="309717" cy="339212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2" name="Έλλειψη 11"/>
          <p:cNvSpPr/>
          <p:nvPr/>
        </p:nvSpPr>
        <p:spPr>
          <a:xfrm rot="18900000">
            <a:off x="8716939" y="6480162"/>
            <a:ext cx="195075" cy="18444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3" name="Ορθογώνιο 12"/>
          <p:cNvSpPr/>
          <p:nvPr/>
        </p:nvSpPr>
        <p:spPr>
          <a:xfrm>
            <a:off x="0" y="-1"/>
            <a:ext cx="9144000" cy="388944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pic>
        <p:nvPicPr>
          <p:cNvPr id="9" name="Picture 2" descr="psytiny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-40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33593"/>
            <a:ext cx="520730" cy="33855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Rectangle 4"/>
          <p:cNvSpPr txBox="1">
            <a:spLocks noChangeArrowheads="1"/>
          </p:cNvSpPr>
          <p:nvPr/>
        </p:nvSpPr>
        <p:spPr>
          <a:xfrm>
            <a:off x="241868" y="594228"/>
            <a:ext cx="8660264" cy="50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el-GR" sz="2400" b="1" dirty="0" smtClean="0">
                <a:latin typeface="Calibri" pitchFamily="34" charset="0"/>
              </a:rPr>
              <a:t>C B A S</a:t>
            </a:r>
            <a:endParaRPr lang="el-GR" altLang="el-GR" sz="2400" b="1" dirty="0">
              <a:latin typeface="Calibri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3707904" y="33593"/>
            <a:ext cx="543609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0"/>
              </a:spcAft>
              <a:tabLst>
                <a:tab pos="2637155" algn="ctr"/>
                <a:tab pos="5274310" algn="r"/>
              </a:tabLst>
            </a:pPr>
            <a:r>
              <a:rPr lang="el-GR" sz="1600" b="1" i="1" dirty="0" smtClean="0">
                <a:solidFill>
                  <a:schemeClr val="bg1"/>
                </a:solidFill>
                <a:ea typeface="Calibri"/>
                <a:cs typeface="Times New Roman"/>
              </a:rPr>
              <a:t>Εργαστήριο Ψυχολογίας της Άσκησης &amp; Ποιότητας Ζωής</a:t>
            </a:r>
            <a:endParaRPr lang="el-GR" sz="1600" b="1" i="1" dirty="0">
              <a:solidFill>
                <a:schemeClr val="bg1"/>
              </a:solidFill>
              <a:ea typeface="Calibri"/>
              <a:cs typeface="Times New Roman"/>
            </a:endParaRPr>
          </a:p>
        </p:txBody>
      </p:sp>
      <p:graphicFrame>
        <p:nvGraphicFramePr>
          <p:cNvPr id="3" name="Διάγραμμα 2"/>
          <p:cNvGraphicFramePr/>
          <p:nvPr>
            <p:extLst>
              <p:ext uri="{D42A27DB-BD31-4B8C-83A1-F6EECF244321}">
                <p14:modId xmlns:p14="http://schemas.microsoft.com/office/powerpoint/2010/main" val="3469808946"/>
              </p:ext>
            </p:extLst>
          </p:nvPr>
        </p:nvGraphicFramePr>
        <p:xfrm>
          <a:off x="3588060" y="1772816"/>
          <a:ext cx="196788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23034012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Ευθεία γραμμή σύνδεσης 4"/>
          <p:cNvCxnSpPr/>
          <p:nvPr/>
        </p:nvCxnSpPr>
        <p:spPr>
          <a:xfrm>
            <a:off x="179512" y="6566452"/>
            <a:ext cx="8784976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0" name="Έλλειψη 9"/>
          <p:cNvSpPr/>
          <p:nvPr/>
        </p:nvSpPr>
        <p:spPr>
          <a:xfrm rot="2700000" flipV="1">
            <a:off x="8366955" y="6444993"/>
            <a:ext cx="260717" cy="250288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1" name="Έλλειψη 10"/>
          <p:cNvSpPr/>
          <p:nvPr/>
        </p:nvSpPr>
        <p:spPr>
          <a:xfrm>
            <a:off x="7955311" y="6396846"/>
            <a:ext cx="309717" cy="339212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2" name="Έλλειψη 11"/>
          <p:cNvSpPr/>
          <p:nvPr/>
        </p:nvSpPr>
        <p:spPr>
          <a:xfrm rot="18900000">
            <a:off x="8716939" y="6480162"/>
            <a:ext cx="195075" cy="18444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3" name="Ορθογώνιο 12"/>
          <p:cNvSpPr/>
          <p:nvPr/>
        </p:nvSpPr>
        <p:spPr>
          <a:xfrm>
            <a:off x="0" y="-1"/>
            <a:ext cx="9144000" cy="388944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pic>
        <p:nvPicPr>
          <p:cNvPr id="9" name="Picture 2" descr="psytiny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-40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33593"/>
            <a:ext cx="520730" cy="33855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Rectangle 4"/>
          <p:cNvSpPr txBox="1">
            <a:spLocks noChangeArrowheads="1"/>
          </p:cNvSpPr>
          <p:nvPr/>
        </p:nvSpPr>
        <p:spPr>
          <a:xfrm>
            <a:off x="241868" y="594228"/>
            <a:ext cx="8660264" cy="50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el-GR" sz="2400" b="1" dirty="0" smtClean="0">
                <a:latin typeface="Calibri" pitchFamily="34" charset="0"/>
              </a:rPr>
              <a:t>C B A S</a:t>
            </a:r>
            <a:endParaRPr lang="el-GR" altLang="el-GR" sz="2400" b="1" dirty="0">
              <a:latin typeface="Calibri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79512" y="1385012"/>
            <a:ext cx="8784976" cy="429348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altLang="el-GR" sz="21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Προτάσεις</a:t>
            </a:r>
            <a:r>
              <a:rPr lang="en-US" altLang="el-GR" sz="21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… </a:t>
            </a:r>
            <a:endParaRPr lang="el-GR" altLang="el-GR" sz="2100" b="1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endParaRPr lang="el-GR" altLang="el-GR" sz="21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r>
              <a:rPr lang="el-GR" altLang="el-GR" sz="21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	</a:t>
            </a:r>
            <a:r>
              <a:rPr lang="el-GR" altLang="el-GR" sz="2100" b="1" dirty="0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…αντιδραστικές συμπεριφορές</a:t>
            </a:r>
            <a:endParaRPr lang="en-US" altLang="el-GR" sz="2100" b="1" dirty="0" smtClean="0">
              <a:solidFill>
                <a:schemeClr val="tx1">
                  <a:lumMod val="75000"/>
                  <a:lumOff val="2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altLang="el-GR" sz="21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r>
              <a:rPr lang="en-US" altLang="el-GR" sz="21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	</a:t>
            </a:r>
            <a:r>
              <a:rPr lang="el-GR" altLang="el-GR" sz="21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	</a:t>
            </a:r>
            <a:r>
              <a:rPr lang="en-US" altLang="el-GR" sz="21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…</a:t>
            </a:r>
            <a:r>
              <a:rPr lang="el-GR" altLang="el-GR" sz="21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ΝΑΙ</a:t>
            </a:r>
          </a:p>
          <a:p>
            <a:r>
              <a:rPr lang="el-GR" altLang="el-GR" sz="21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	</a:t>
            </a:r>
            <a:r>
              <a:rPr lang="el-GR" altLang="el-GR" sz="21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	</a:t>
            </a:r>
            <a:r>
              <a:rPr lang="el-GR" altLang="el-GR" sz="21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…ενισχύστε </a:t>
            </a:r>
            <a:r>
              <a:rPr lang="el-GR" altLang="el-GR" sz="21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τις επιθυμητές συμπεριφορές αμέσως μόλις </a:t>
            </a:r>
            <a:r>
              <a:rPr lang="el-GR" altLang="el-GR" sz="21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			συμβούν</a:t>
            </a:r>
            <a:r>
              <a:rPr lang="el-GR" altLang="el-GR" sz="21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! Ενισχύστε την προσπάθεια όσο και τα </a:t>
            </a:r>
            <a:r>
              <a:rPr lang="el-GR" altLang="el-GR" sz="21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				αποτελέσματα</a:t>
            </a:r>
            <a:r>
              <a:rPr lang="el-GR" altLang="el-GR" sz="21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. Δείξτε στους αθλητές σας ότι εκτιμάτε τις </a:t>
            </a:r>
            <a:r>
              <a:rPr lang="el-GR" altLang="el-GR" sz="21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			προσπάθειές </a:t>
            </a:r>
            <a:r>
              <a:rPr lang="el-GR" altLang="el-GR" sz="21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τους. Υπογραμμίστε τις θετικές συμπεριφορές </a:t>
            </a:r>
            <a:r>
              <a:rPr lang="el-GR" altLang="el-GR" sz="21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		και </a:t>
            </a:r>
            <a:r>
              <a:rPr lang="el-GR" altLang="el-GR" sz="21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θα τις δείτε να αυξάνονται!</a:t>
            </a:r>
          </a:p>
          <a:p>
            <a:endParaRPr lang="el-GR" altLang="el-GR" sz="21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r>
              <a:rPr lang="el-GR" altLang="el-GR" sz="21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	</a:t>
            </a:r>
            <a:r>
              <a:rPr lang="el-GR" altLang="el-GR" sz="21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	</a:t>
            </a:r>
            <a:r>
              <a:rPr lang="el-GR" altLang="el-GR" sz="21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…ΜΗΝ</a:t>
            </a:r>
          </a:p>
          <a:p>
            <a:r>
              <a:rPr lang="el-GR" altLang="el-GR" sz="21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	</a:t>
            </a:r>
            <a:r>
              <a:rPr lang="el-GR" altLang="el-GR" sz="21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	</a:t>
            </a:r>
            <a:r>
              <a:rPr lang="el-GR" altLang="el-GR" sz="21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…θεωρείτε </a:t>
            </a:r>
            <a:r>
              <a:rPr lang="el-GR" altLang="el-GR" sz="21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τις προσπάθειες των αθλητών σας δεδομένες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707904" y="33593"/>
            <a:ext cx="543609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0"/>
              </a:spcAft>
              <a:tabLst>
                <a:tab pos="2637155" algn="ctr"/>
                <a:tab pos="5274310" algn="r"/>
              </a:tabLst>
            </a:pPr>
            <a:r>
              <a:rPr lang="el-GR" sz="1600" b="1" i="1" dirty="0" smtClean="0">
                <a:solidFill>
                  <a:schemeClr val="bg1"/>
                </a:solidFill>
                <a:ea typeface="Calibri"/>
                <a:cs typeface="Times New Roman"/>
              </a:rPr>
              <a:t>Εργαστήριο Ψυχολογίας της Άσκησης &amp; Ποιότητας Ζωής</a:t>
            </a:r>
            <a:endParaRPr lang="el-GR" sz="1600" b="1" i="1" dirty="0">
              <a:solidFill>
                <a:schemeClr val="bg1"/>
              </a:solidFill>
              <a:ea typeface="Calibri"/>
              <a:cs typeface="Times New Roman"/>
            </a:endParaRPr>
          </a:p>
        </p:txBody>
      </p:sp>
      <p:graphicFrame>
        <p:nvGraphicFramePr>
          <p:cNvPr id="2" name="Διάγραμμα 1"/>
          <p:cNvGraphicFramePr/>
          <p:nvPr>
            <p:extLst>
              <p:ext uri="{D42A27DB-BD31-4B8C-83A1-F6EECF244321}">
                <p14:modId xmlns:p14="http://schemas.microsoft.com/office/powerpoint/2010/main" val="1067587807"/>
              </p:ext>
            </p:extLst>
          </p:nvPr>
        </p:nvGraphicFramePr>
        <p:xfrm>
          <a:off x="5868144" y="388943"/>
          <a:ext cx="3275856" cy="296804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37751228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Ευθεία γραμμή σύνδεσης 4"/>
          <p:cNvCxnSpPr/>
          <p:nvPr/>
        </p:nvCxnSpPr>
        <p:spPr>
          <a:xfrm>
            <a:off x="179512" y="6566452"/>
            <a:ext cx="8784976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0" name="Έλλειψη 9"/>
          <p:cNvSpPr/>
          <p:nvPr/>
        </p:nvSpPr>
        <p:spPr>
          <a:xfrm rot="2700000" flipV="1">
            <a:off x="8366955" y="6444993"/>
            <a:ext cx="260717" cy="250288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1" name="Έλλειψη 10"/>
          <p:cNvSpPr/>
          <p:nvPr/>
        </p:nvSpPr>
        <p:spPr>
          <a:xfrm>
            <a:off x="7955311" y="6396846"/>
            <a:ext cx="309717" cy="339212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2" name="Έλλειψη 11"/>
          <p:cNvSpPr/>
          <p:nvPr/>
        </p:nvSpPr>
        <p:spPr>
          <a:xfrm rot="18900000">
            <a:off x="8716939" y="6480162"/>
            <a:ext cx="195075" cy="18444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3" name="Ορθογώνιο 12"/>
          <p:cNvSpPr/>
          <p:nvPr/>
        </p:nvSpPr>
        <p:spPr>
          <a:xfrm>
            <a:off x="0" y="-1"/>
            <a:ext cx="9144000" cy="388944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pic>
        <p:nvPicPr>
          <p:cNvPr id="9" name="Picture 2" descr="psytiny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-40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33593"/>
            <a:ext cx="520730" cy="33855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Rectangle 4"/>
          <p:cNvSpPr txBox="1">
            <a:spLocks noChangeArrowheads="1"/>
          </p:cNvSpPr>
          <p:nvPr/>
        </p:nvSpPr>
        <p:spPr>
          <a:xfrm>
            <a:off x="241868" y="594228"/>
            <a:ext cx="8660264" cy="50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el-GR" sz="2400" b="1" dirty="0" smtClean="0">
                <a:latin typeface="Calibri" pitchFamily="34" charset="0"/>
              </a:rPr>
              <a:t>C B A S</a:t>
            </a:r>
            <a:endParaRPr lang="el-GR" altLang="el-GR" sz="2400" b="1" dirty="0">
              <a:latin typeface="Calibri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79512" y="1385012"/>
            <a:ext cx="8784976" cy="49398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altLang="el-GR" sz="21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Προτάσεις</a:t>
            </a:r>
            <a:r>
              <a:rPr lang="en-US" altLang="el-GR" sz="21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… </a:t>
            </a:r>
            <a:endParaRPr lang="el-GR" altLang="el-GR" sz="2100" b="1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endParaRPr lang="el-GR" altLang="el-GR" sz="21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r>
              <a:rPr lang="el-GR" altLang="el-GR" sz="21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	</a:t>
            </a:r>
            <a:r>
              <a:rPr lang="el-GR" altLang="el-GR" sz="2100" b="1" dirty="0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…αντιδραστικές συμπεριφορές</a:t>
            </a:r>
            <a:endParaRPr lang="en-US" altLang="el-GR" sz="2100" b="1" dirty="0" smtClean="0">
              <a:solidFill>
                <a:schemeClr val="tx1">
                  <a:lumMod val="75000"/>
                  <a:lumOff val="2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altLang="el-GR" sz="21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r>
              <a:rPr lang="en-US" altLang="el-GR" sz="21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	</a:t>
            </a:r>
            <a:r>
              <a:rPr lang="el-GR" altLang="el-GR" sz="21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	</a:t>
            </a:r>
            <a:r>
              <a:rPr lang="en-US" altLang="el-GR" sz="21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…</a:t>
            </a:r>
            <a:r>
              <a:rPr lang="el-GR" altLang="el-GR" sz="21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ΝΑΙ</a:t>
            </a:r>
          </a:p>
          <a:p>
            <a:r>
              <a:rPr lang="el-GR" altLang="el-GR" sz="21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	</a:t>
            </a:r>
            <a:r>
              <a:rPr lang="el-GR" altLang="el-GR" sz="21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	</a:t>
            </a:r>
            <a:r>
              <a:rPr lang="el-GR" altLang="el-GR" sz="21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…ενθαρρύνετε </a:t>
            </a:r>
            <a:r>
              <a:rPr lang="el-GR" altLang="el-GR" sz="21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τους παίκτες σας αμέσως μετά από ένα λάθος. </a:t>
            </a:r>
            <a:r>
              <a:rPr lang="el-GR" altLang="el-GR" sz="21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		Πληροφορήστε </a:t>
            </a:r>
            <a:r>
              <a:rPr lang="el-GR" altLang="el-GR" sz="21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τους με σαφήνεια για το λάθος τους και πως </a:t>
            </a:r>
            <a:r>
              <a:rPr lang="el-GR" altLang="el-GR" sz="21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		ακριβώς </a:t>
            </a:r>
            <a:r>
              <a:rPr lang="el-GR" altLang="el-GR" sz="21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να το διορθώσουν πάντα μέσα σε ένα κλίμα </a:t>
            </a:r>
            <a:r>
              <a:rPr lang="el-GR" altLang="el-GR" sz="21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			υποστήριξης </a:t>
            </a:r>
            <a:r>
              <a:rPr lang="el-GR" altLang="el-GR" sz="21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και ενθάρρυνσης! Με αυτό τον τρόπο θα τους </a:t>
            </a:r>
            <a:r>
              <a:rPr lang="el-GR" altLang="el-GR" sz="21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		παρακινήσετε </a:t>
            </a:r>
            <a:r>
              <a:rPr lang="el-GR" altLang="el-GR" sz="21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θετικά</a:t>
            </a:r>
          </a:p>
          <a:p>
            <a:endParaRPr lang="el-GR" altLang="el-GR" sz="21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r>
              <a:rPr lang="el-GR" altLang="el-GR" sz="21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	</a:t>
            </a:r>
            <a:r>
              <a:rPr lang="el-GR" altLang="el-GR" sz="21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	</a:t>
            </a:r>
            <a:r>
              <a:rPr lang="el-GR" altLang="el-GR" sz="21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…ΜΗΝ</a:t>
            </a:r>
          </a:p>
          <a:p>
            <a:r>
              <a:rPr lang="el-GR" altLang="el-GR" sz="21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	</a:t>
            </a:r>
            <a:r>
              <a:rPr lang="el-GR" altLang="el-GR" sz="21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	</a:t>
            </a:r>
            <a:r>
              <a:rPr lang="el-GR" altLang="el-GR" sz="21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…τιμωρείτε </a:t>
            </a:r>
            <a:r>
              <a:rPr lang="el-GR" altLang="el-GR" sz="21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με κανένα τρόπο (φωνές, μορφασμοί, </a:t>
            </a:r>
            <a:r>
              <a:rPr lang="el-GR" altLang="el-GR" sz="21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				χειρονομίες</a:t>
            </a:r>
            <a:r>
              <a:rPr lang="el-GR" altLang="el-GR" sz="21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). Τα </a:t>
            </a:r>
            <a:r>
              <a:rPr lang="el-GR" altLang="el-GR" sz="21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παιδιά/αθλητές </a:t>
            </a:r>
            <a:r>
              <a:rPr lang="el-GR" altLang="el-GR" sz="21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ανταποκρίνονται καλύτερα </a:t>
            </a:r>
            <a:r>
              <a:rPr lang="el-GR" altLang="el-GR" sz="21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		στη θετική </a:t>
            </a:r>
            <a:r>
              <a:rPr lang="el-GR" altLang="el-GR" sz="21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προσέγγιση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707904" y="33593"/>
            <a:ext cx="543609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0"/>
              </a:spcAft>
              <a:tabLst>
                <a:tab pos="2637155" algn="ctr"/>
                <a:tab pos="5274310" algn="r"/>
              </a:tabLst>
            </a:pPr>
            <a:r>
              <a:rPr lang="el-GR" sz="1600" b="1" i="1" dirty="0" smtClean="0">
                <a:solidFill>
                  <a:schemeClr val="bg1"/>
                </a:solidFill>
                <a:ea typeface="Calibri"/>
                <a:cs typeface="Times New Roman"/>
              </a:rPr>
              <a:t>Εργαστήριο Ψυχολογίας της Άσκησης &amp; Ποιότητας Ζωής</a:t>
            </a:r>
            <a:endParaRPr lang="el-GR" sz="1600" b="1" i="1" dirty="0">
              <a:solidFill>
                <a:schemeClr val="bg1"/>
              </a:solidFill>
              <a:ea typeface="Calibri"/>
              <a:cs typeface="Times New Roman"/>
            </a:endParaRPr>
          </a:p>
        </p:txBody>
      </p:sp>
      <p:graphicFrame>
        <p:nvGraphicFramePr>
          <p:cNvPr id="2" name="Διάγραμμα 1"/>
          <p:cNvGraphicFramePr/>
          <p:nvPr>
            <p:extLst>
              <p:ext uri="{D42A27DB-BD31-4B8C-83A1-F6EECF244321}">
                <p14:modId xmlns:p14="http://schemas.microsoft.com/office/powerpoint/2010/main" val="3360446060"/>
              </p:ext>
            </p:extLst>
          </p:nvPr>
        </p:nvGraphicFramePr>
        <p:xfrm>
          <a:off x="5868144" y="388943"/>
          <a:ext cx="3275856" cy="296804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31162743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Ευθεία γραμμή σύνδεσης 4"/>
          <p:cNvCxnSpPr/>
          <p:nvPr/>
        </p:nvCxnSpPr>
        <p:spPr>
          <a:xfrm>
            <a:off x="179512" y="6566452"/>
            <a:ext cx="8784976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0" name="Έλλειψη 9"/>
          <p:cNvSpPr/>
          <p:nvPr/>
        </p:nvSpPr>
        <p:spPr>
          <a:xfrm rot="2700000" flipV="1">
            <a:off x="8366955" y="6444993"/>
            <a:ext cx="260717" cy="250288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1" name="Έλλειψη 10"/>
          <p:cNvSpPr/>
          <p:nvPr/>
        </p:nvSpPr>
        <p:spPr>
          <a:xfrm>
            <a:off x="7955311" y="6396846"/>
            <a:ext cx="309717" cy="339212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2" name="Έλλειψη 11"/>
          <p:cNvSpPr/>
          <p:nvPr/>
        </p:nvSpPr>
        <p:spPr>
          <a:xfrm rot="18900000">
            <a:off x="8716939" y="6480162"/>
            <a:ext cx="195075" cy="18444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3" name="Ορθογώνιο 12"/>
          <p:cNvSpPr/>
          <p:nvPr/>
        </p:nvSpPr>
        <p:spPr>
          <a:xfrm>
            <a:off x="0" y="-1"/>
            <a:ext cx="9144000" cy="388944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pic>
        <p:nvPicPr>
          <p:cNvPr id="9" name="Picture 2" descr="psytiny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-40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33593"/>
            <a:ext cx="520730" cy="33855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Rectangle 4"/>
          <p:cNvSpPr txBox="1">
            <a:spLocks noChangeArrowheads="1"/>
          </p:cNvSpPr>
          <p:nvPr/>
        </p:nvSpPr>
        <p:spPr>
          <a:xfrm>
            <a:off x="241868" y="594228"/>
            <a:ext cx="8660264" cy="50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el-GR" sz="2400" b="1" dirty="0" smtClean="0">
                <a:latin typeface="Calibri" pitchFamily="34" charset="0"/>
              </a:rPr>
              <a:t>C B A S</a:t>
            </a:r>
            <a:endParaRPr lang="el-GR" altLang="el-GR" sz="2400" b="1" dirty="0">
              <a:latin typeface="Calibri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79512" y="1385012"/>
            <a:ext cx="8784976" cy="46166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altLang="el-GR" sz="21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Προτάσεις</a:t>
            </a:r>
            <a:r>
              <a:rPr lang="en-US" altLang="el-GR" sz="21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… </a:t>
            </a:r>
            <a:endParaRPr lang="el-GR" altLang="el-GR" sz="2100" b="1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endParaRPr lang="el-GR" altLang="el-GR" sz="21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r>
              <a:rPr lang="el-GR" altLang="el-GR" sz="21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	</a:t>
            </a:r>
            <a:r>
              <a:rPr lang="el-GR" altLang="el-GR" sz="2100" b="1" dirty="0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…αντιδραστικές συμπεριφορές</a:t>
            </a:r>
            <a:endParaRPr lang="en-US" altLang="el-GR" sz="2100" b="1" dirty="0" smtClean="0">
              <a:solidFill>
                <a:schemeClr val="tx1">
                  <a:lumMod val="75000"/>
                  <a:lumOff val="2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altLang="el-GR" sz="21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r>
              <a:rPr lang="en-US" altLang="el-GR" sz="21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	</a:t>
            </a:r>
            <a:r>
              <a:rPr lang="el-GR" altLang="el-GR" sz="21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	</a:t>
            </a:r>
            <a:r>
              <a:rPr lang="en-US" altLang="el-GR" sz="21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…</a:t>
            </a:r>
            <a:r>
              <a:rPr lang="el-GR" altLang="el-GR" sz="21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ΝΑΙ</a:t>
            </a:r>
          </a:p>
          <a:p>
            <a:r>
              <a:rPr lang="el-GR" altLang="el-GR" sz="21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	</a:t>
            </a:r>
            <a:r>
              <a:rPr lang="el-GR" altLang="el-GR" sz="21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	</a:t>
            </a:r>
            <a:r>
              <a:rPr lang="el-GR" altLang="el-GR" sz="21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…</a:t>
            </a:r>
            <a:r>
              <a:rPr lang="el-GR" altLang="el-GR" sz="21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δ</a:t>
            </a:r>
            <a:r>
              <a:rPr lang="el-GR" altLang="el-GR" sz="21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ιατηρήστε </a:t>
            </a:r>
            <a:r>
              <a:rPr lang="el-GR" altLang="el-GR" sz="21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τον έλεγχο ενισχύοντας την συμμετοχή όλων </a:t>
            </a:r>
            <a:r>
              <a:rPr lang="el-GR" altLang="el-GR" sz="21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		στην </a:t>
            </a:r>
            <a:r>
              <a:rPr lang="el-GR" altLang="el-GR" sz="21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ομάδα. Ορίστε ξεκάθαρους κανόνες και εφαρμόστε τους </a:t>
            </a:r>
            <a:r>
              <a:rPr lang="el-GR" altLang="el-GR" sz="21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		έχοντας </a:t>
            </a:r>
            <a:r>
              <a:rPr lang="el-GR" altLang="el-GR" sz="21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πάντοτε </a:t>
            </a:r>
            <a:r>
              <a:rPr lang="el-GR" altLang="el-GR" sz="21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μια θετική προσέγγιση</a:t>
            </a:r>
            <a:endParaRPr lang="en-US" altLang="el-GR" sz="21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endParaRPr lang="el-GR" altLang="el-GR" sz="21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r>
              <a:rPr lang="el-GR" altLang="el-GR" sz="21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	</a:t>
            </a:r>
            <a:r>
              <a:rPr lang="el-GR" altLang="el-GR" sz="21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	</a:t>
            </a:r>
            <a:r>
              <a:rPr lang="el-GR" altLang="el-GR" sz="21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…ΜΗΝ</a:t>
            </a:r>
          </a:p>
          <a:p>
            <a:r>
              <a:rPr lang="el-GR" altLang="el-GR" sz="21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	</a:t>
            </a:r>
            <a:r>
              <a:rPr lang="el-GR" altLang="el-GR" sz="21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	</a:t>
            </a:r>
            <a:r>
              <a:rPr lang="el-GR" altLang="el-GR" sz="21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…απειλείτε </a:t>
            </a:r>
            <a:r>
              <a:rPr lang="el-GR" altLang="el-GR" sz="21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με τιμωρία τους αθλητές για να επικρατήσει τάξη. </a:t>
            </a:r>
            <a:r>
              <a:rPr lang="el-GR" altLang="el-GR" sz="21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		Αναπτύξτε </a:t>
            </a:r>
            <a:r>
              <a:rPr lang="el-GR" altLang="el-GR" sz="21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παιδαγωγικό περιβάλλον με προσανατολισμό στην </a:t>
            </a:r>
            <a:r>
              <a:rPr lang="el-GR" altLang="el-GR" sz="21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		μάθηση </a:t>
            </a:r>
            <a:r>
              <a:rPr lang="el-GR" altLang="el-GR" sz="21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και </a:t>
            </a:r>
            <a:r>
              <a:rPr lang="el-GR" altLang="el-GR" sz="21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να έχετε </a:t>
            </a:r>
            <a:r>
              <a:rPr lang="el-GR" altLang="el-GR" sz="21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ξεκάθαρες και ρεαλιστικές προσδοκίες </a:t>
            </a:r>
            <a:r>
              <a:rPr lang="el-GR" altLang="el-GR" sz="21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		από τους </a:t>
            </a:r>
            <a:r>
              <a:rPr lang="el-GR" altLang="el-GR" sz="21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αθλητές σας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707904" y="33593"/>
            <a:ext cx="543609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0"/>
              </a:spcAft>
              <a:tabLst>
                <a:tab pos="2637155" algn="ctr"/>
                <a:tab pos="5274310" algn="r"/>
              </a:tabLst>
            </a:pPr>
            <a:r>
              <a:rPr lang="el-GR" sz="1600" b="1" i="1" dirty="0" smtClean="0">
                <a:solidFill>
                  <a:schemeClr val="bg1"/>
                </a:solidFill>
                <a:ea typeface="Calibri"/>
                <a:cs typeface="Times New Roman"/>
              </a:rPr>
              <a:t>Εργαστήριο Ψυχολογίας της Άσκησης &amp; Ποιότητας Ζωής</a:t>
            </a:r>
            <a:endParaRPr lang="el-GR" sz="1600" b="1" i="1" dirty="0">
              <a:solidFill>
                <a:schemeClr val="bg1"/>
              </a:solidFill>
              <a:ea typeface="Calibri"/>
              <a:cs typeface="Times New Roman"/>
            </a:endParaRPr>
          </a:p>
        </p:txBody>
      </p:sp>
      <p:graphicFrame>
        <p:nvGraphicFramePr>
          <p:cNvPr id="2" name="Διάγραμμα 1"/>
          <p:cNvGraphicFramePr/>
          <p:nvPr>
            <p:extLst>
              <p:ext uri="{D42A27DB-BD31-4B8C-83A1-F6EECF244321}">
                <p14:modId xmlns:p14="http://schemas.microsoft.com/office/powerpoint/2010/main" val="128142684"/>
              </p:ext>
            </p:extLst>
          </p:nvPr>
        </p:nvGraphicFramePr>
        <p:xfrm>
          <a:off x="5868144" y="388943"/>
          <a:ext cx="3275856" cy="296804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22904056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Ευθεία γραμμή σύνδεσης 4"/>
          <p:cNvCxnSpPr/>
          <p:nvPr/>
        </p:nvCxnSpPr>
        <p:spPr>
          <a:xfrm>
            <a:off x="179512" y="6566452"/>
            <a:ext cx="8784976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0" name="Έλλειψη 9"/>
          <p:cNvSpPr/>
          <p:nvPr/>
        </p:nvSpPr>
        <p:spPr>
          <a:xfrm rot="2700000" flipV="1">
            <a:off x="8366955" y="6444993"/>
            <a:ext cx="260717" cy="250288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1" name="Έλλειψη 10"/>
          <p:cNvSpPr/>
          <p:nvPr/>
        </p:nvSpPr>
        <p:spPr>
          <a:xfrm>
            <a:off x="7955311" y="6396846"/>
            <a:ext cx="309717" cy="339212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2" name="Έλλειψη 11"/>
          <p:cNvSpPr/>
          <p:nvPr/>
        </p:nvSpPr>
        <p:spPr>
          <a:xfrm rot="18900000">
            <a:off x="8716939" y="6480162"/>
            <a:ext cx="195075" cy="18444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3" name="Ορθογώνιο 12"/>
          <p:cNvSpPr/>
          <p:nvPr/>
        </p:nvSpPr>
        <p:spPr>
          <a:xfrm>
            <a:off x="0" y="-1"/>
            <a:ext cx="9144000" cy="388944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pic>
        <p:nvPicPr>
          <p:cNvPr id="9" name="Picture 2" descr="psytiny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-40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33593"/>
            <a:ext cx="520730" cy="33855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Rectangle 4"/>
          <p:cNvSpPr txBox="1">
            <a:spLocks noChangeArrowheads="1"/>
          </p:cNvSpPr>
          <p:nvPr/>
        </p:nvSpPr>
        <p:spPr>
          <a:xfrm>
            <a:off x="241868" y="594228"/>
            <a:ext cx="8660264" cy="50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el-GR" sz="2400" b="1" dirty="0" smtClean="0">
                <a:latin typeface="Calibri" pitchFamily="34" charset="0"/>
              </a:rPr>
              <a:t>C B A S</a:t>
            </a:r>
            <a:endParaRPr lang="el-GR" altLang="el-GR" sz="2400" b="1" dirty="0">
              <a:latin typeface="Calibri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79512" y="1385012"/>
            <a:ext cx="8784976" cy="530914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altLang="el-GR" sz="21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Προτάσεις</a:t>
            </a:r>
            <a:r>
              <a:rPr lang="en-US" altLang="el-GR" sz="21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… </a:t>
            </a:r>
            <a:endParaRPr lang="el-GR" altLang="el-GR" sz="2100" b="1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endParaRPr lang="el-GR" altLang="el-GR" sz="5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r>
              <a:rPr lang="el-GR" altLang="el-GR" sz="21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	</a:t>
            </a:r>
            <a:r>
              <a:rPr lang="el-GR" altLang="el-GR" sz="2100" b="1" dirty="0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…προκαλέστε επιθυμητές συμπεριφορές</a:t>
            </a:r>
            <a:endParaRPr lang="en-US" altLang="el-GR" sz="2100" b="1" dirty="0" smtClean="0">
              <a:solidFill>
                <a:schemeClr val="tx1">
                  <a:lumMod val="75000"/>
                  <a:lumOff val="2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endParaRPr lang="en-US" altLang="el-GR" sz="5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r>
              <a:rPr lang="en-US" altLang="el-GR" sz="21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	</a:t>
            </a:r>
            <a:r>
              <a:rPr lang="el-GR" altLang="el-GR" sz="21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	</a:t>
            </a:r>
            <a:r>
              <a:rPr lang="en-US" altLang="el-GR" sz="21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…</a:t>
            </a:r>
            <a:r>
              <a:rPr lang="el-GR" altLang="el-GR" sz="21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ΝΑΙ</a:t>
            </a:r>
          </a:p>
          <a:p>
            <a:r>
              <a:rPr lang="el-GR" altLang="el-GR" sz="21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	</a:t>
            </a:r>
            <a:r>
              <a:rPr lang="el-GR" altLang="el-GR" sz="21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	</a:t>
            </a:r>
            <a:r>
              <a:rPr lang="el-GR" altLang="el-GR" sz="21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…δίνετε </a:t>
            </a:r>
            <a:r>
              <a:rPr lang="el-GR" altLang="el-GR" sz="21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πάντα οδηγίες με θετικό τρόπο. Δίνετε στους παίκτες </a:t>
            </a:r>
            <a:r>
              <a:rPr lang="el-GR" altLang="el-GR" sz="21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		σας </a:t>
            </a:r>
            <a:r>
              <a:rPr lang="el-GR" altLang="el-GR" sz="21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ευκαιρίες για βιώματα επιτυχίας. Παρέχετε καθοδήγηση </a:t>
            </a:r>
            <a:r>
              <a:rPr lang="el-GR" altLang="el-GR" sz="21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		σύντομα </a:t>
            </a:r>
            <a:r>
              <a:rPr lang="el-GR" altLang="el-GR" sz="21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και περιεκτικά και όπου χρειαστεί κάνετε ο ίδιος </a:t>
            </a:r>
            <a:r>
              <a:rPr lang="el-GR" altLang="el-GR" sz="21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			επίδειξη</a:t>
            </a:r>
          </a:p>
          <a:p>
            <a:endParaRPr lang="el-GR" altLang="el-GR" sz="5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r>
              <a:rPr lang="el-GR" altLang="el-GR" sz="21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		</a:t>
            </a:r>
            <a:r>
              <a:rPr lang="el-GR" altLang="el-GR" sz="21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…ΝΑΙ</a:t>
            </a:r>
          </a:p>
          <a:p>
            <a:r>
              <a:rPr lang="el-GR" altLang="el-GR" sz="21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	</a:t>
            </a:r>
            <a:r>
              <a:rPr lang="el-GR" altLang="el-GR" sz="21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	</a:t>
            </a:r>
            <a:r>
              <a:rPr lang="el-GR" altLang="el-GR" sz="21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…δώστε </a:t>
            </a:r>
            <a:r>
              <a:rPr lang="el-GR" altLang="el-GR" sz="21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ενθάρρυνση και δώστε την επιλεκτικά για να έχει </a:t>
            </a:r>
            <a:r>
              <a:rPr lang="el-GR" altLang="el-GR" sz="21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			αξία</a:t>
            </a:r>
            <a:r>
              <a:rPr lang="el-GR" altLang="el-GR" sz="21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! Ενθαρρύνετε περισσότερο την προσπάθεια παρά το </a:t>
            </a:r>
            <a:r>
              <a:rPr lang="el-GR" altLang="el-GR" sz="21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			αποτέλεσμα</a:t>
            </a:r>
            <a:r>
              <a:rPr lang="el-GR" altLang="el-GR" sz="21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. Συμμετέχετε και να αποτελείτε παράδειγμα</a:t>
            </a:r>
            <a:endParaRPr lang="el-GR" altLang="el-GR" sz="21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endParaRPr lang="el-GR" altLang="el-GR" sz="500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r>
              <a:rPr lang="el-GR" altLang="el-GR" sz="21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	</a:t>
            </a:r>
            <a:r>
              <a:rPr lang="el-GR" altLang="el-GR" sz="21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	</a:t>
            </a:r>
            <a:r>
              <a:rPr lang="el-GR" altLang="el-GR" sz="21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…ΜΗΝ</a:t>
            </a:r>
          </a:p>
          <a:p>
            <a:r>
              <a:rPr lang="el-GR" altLang="el-GR" sz="21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	</a:t>
            </a:r>
            <a:r>
              <a:rPr lang="el-GR" altLang="el-GR" sz="21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	</a:t>
            </a:r>
            <a:r>
              <a:rPr lang="el-GR" altLang="el-GR" sz="21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…δίνετε </a:t>
            </a:r>
            <a:r>
              <a:rPr lang="el-GR" altLang="el-GR" sz="21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οδηγίες  ή ενθάρρυνση με σαρκαστικό ή υποτιμητικό </a:t>
            </a:r>
            <a:r>
              <a:rPr lang="el-GR" altLang="el-GR" sz="21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		ύφος</a:t>
            </a:r>
            <a:r>
              <a:rPr lang="el-GR" altLang="el-GR" sz="21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. Υπογραμμίστε τα σημεία προσοχής χωρίς να γίνεστε </a:t>
            </a:r>
            <a:r>
              <a:rPr lang="el-GR" altLang="el-GR" sz="21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		υπερβολικοί </a:t>
            </a:r>
            <a:r>
              <a:rPr lang="el-GR" altLang="el-GR" sz="21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ή κουραστικοί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707904" y="33593"/>
            <a:ext cx="543609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0"/>
              </a:spcAft>
              <a:tabLst>
                <a:tab pos="2637155" algn="ctr"/>
                <a:tab pos="5274310" algn="r"/>
              </a:tabLst>
            </a:pPr>
            <a:r>
              <a:rPr lang="el-GR" sz="1600" b="1" i="1" dirty="0" smtClean="0">
                <a:solidFill>
                  <a:schemeClr val="bg1"/>
                </a:solidFill>
                <a:ea typeface="Calibri"/>
                <a:cs typeface="Times New Roman"/>
              </a:rPr>
              <a:t>Εργαστήριο Ψυχολογίας της Άσκησης &amp; Ποιότητας Ζωής</a:t>
            </a:r>
            <a:endParaRPr lang="el-GR" sz="1600" b="1" i="1" dirty="0">
              <a:solidFill>
                <a:schemeClr val="bg1"/>
              </a:solidFill>
              <a:ea typeface="Calibri"/>
              <a:cs typeface="Times New Roman"/>
            </a:endParaRPr>
          </a:p>
        </p:txBody>
      </p:sp>
      <p:graphicFrame>
        <p:nvGraphicFramePr>
          <p:cNvPr id="2" name="Διάγραμμα 1"/>
          <p:cNvGraphicFramePr/>
          <p:nvPr>
            <p:extLst>
              <p:ext uri="{D42A27DB-BD31-4B8C-83A1-F6EECF244321}">
                <p14:modId xmlns:p14="http://schemas.microsoft.com/office/powerpoint/2010/main" val="3775435743"/>
              </p:ext>
            </p:extLst>
          </p:nvPr>
        </p:nvGraphicFramePr>
        <p:xfrm>
          <a:off x="6156176" y="388943"/>
          <a:ext cx="2987824" cy="246399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31458817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Ευθεία γραμμή σύνδεσης 4"/>
          <p:cNvCxnSpPr/>
          <p:nvPr/>
        </p:nvCxnSpPr>
        <p:spPr>
          <a:xfrm>
            <a:off x="179512" y="6566452"/>
            <a:ext cx="8784976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0" name="Έλλειψη 9"/>
          <p:cNvSpPr/>
          <p:nvPr/>
        </p:nvSpPr>
        <p:spPr>
          <a:xfrm rot="2700000" flipV="1">
            <a:off x="8366955" y="6444993"/>
            <a:ext cx="260717" cy="250288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1" name="Έλλειψη 10"/>
          <p:cNvSpPr/>
          <p:nvPr/>
        </p:nvSpPr>
        <p:spPr>
          <a:xfrm>
            <a:off x="7955311" y="6396846"/>
            <a:ext cx="309717" cy="339212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2" name="Έλλειψη 11"/>
          <p:cNvSpPr/>
          <p:nvPr/>
        </p:nvSpPr>
        <p:spPr>
          <a:xfrm rot="18900000">
            <a:off x="8716939" y="6480162"/>
            <a:ext cx="195075" cy="18444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3" name="Ορθογώνιο 12"/>
          <p:cNvSpPr/>
          <p:nvPr/>
        </p:nvSpPr>
        <p:spPr>
          <a:xfrm>
            <a:off x="0" y="-1"/>
            <a:ext cx="9144000" cy="388944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pic>
        <p:nvPicPr>
          <p:cNvPr id="9" name="Picture 2" descr="psytiny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-40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33593"/>
            <a:ext cx="520730" cy="33855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Rectangle 4"/>
          <p:cNvSpPr txBox="1">
            <a:spLocks noChangeArrowheads="1"/>
          </p:cNvSpPr>
          <p:nvPr/>
        </p:nvSpPr>
        <p:spPr>
          <a:xfrm>
            <a:off x="241868" y="594228"/>
            <a:ext cx="8660264" cy="50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l-GR" altLang="el-GR" sz="2400" b="1" dirty="0" smtClean="0">
                <a:latin typeface="Calibri" pitchFamily="34" charset="0"/>
              </a:rPr>
              <a:t>Αποτελεσματικός προπονητής</a:t>
            </a:r>
            <a:endParaRPr lang="el-GR" altLang="el-GR" sz="2400" b="1" dirty="0">
              <a:latin typeface="Calibri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79512" y="1385012"/>
            <a:ext cx="8784976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altLang="el-GR" sz="21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Τι είναι αποτελεσματικός προπονητής… (;)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707904" y="33593"/>
            <a:ext cx="543609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0"/>
              </a:spcAft>
              <a:tabLst>
                <a:tab pos="2637155" algn="ctr"/>
                <a:tab pos="5274310" algn="r"/>
              </a:tabLst>
            </a:pPr>
            <a:r>
              <a:rPr lang="el-GR" sz="1600" b="1" i="1" dirty="0" smtClean="0">
                <a:solidFill>
                  <a:schemeClr val="bg1"/>
                </a:solidFill>
                <a:ea typeface="Calibri"/>
                <a:cs typeface="Times New Roman"/>
              </a:rPr>
              <a:t>Εργαστήριο Ψυχολογίας της Άσκησης &amp; Ποιότητας Ζωής</a:t>
            </a:r>
            <a:endParaRPr lang="el-GR" sz="1600" b="1" i="1" dirty="0">
              <a:solidFill>
                <a:schemeClr val="bg1"/>
              </a:solidFill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725333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Ευθεία γραμμή σύνδεσης 4"/>
          <p:cNvCxnSpPr/>
          <p:nvPr/>
        </p:nvCxnSpPr>
        <p:spPr>
          <a:xfrm>
            <a:off x="179512" y="6566452"/>
            <a:ext cx="8784976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0" name="Έλλειψη 9"/>
          <p:cNvSpPr/>
          <p:nvPr/>
        </p:nvSpPr>
        <p:spPr>
          <a:xfrm rot="2700000" flipV="1">
            <a:off x="8366955" y="6444993"/>
            <a:ext cx="260717" cy="250288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1" name="Έλλειψη 10"/>
          <p:cNvSpPr/>
          <p:nvPr/>
        </p:nvSpPr>
        <p:spPr>
          <a:xfrm>
            <a:off x="7955311" y="6396846"/>
            <a:ext cx="309717" cy="339212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2" name="Έλλειψη 11"/>
          <p:cNvSpPr/>
          <p:nvPr/>
        </p:nvSpPr>
        <p:spPr>
          <a:xfrm rot="18900000">
            <a:off x="8716939" y="6480162"/>
            <a:ext cx="195075" cy="18444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3" name="Ορθογώνιο 12"/>
          <p:cNvSpPr/>
          <p:nvPr/>
        </p:nvSpPr>
        <p:spPr>
          <a:xfrm>
            <a:off x="0" y="-1"/>
            <a:ext cx="9144000" cy="388944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pic>
        <p:nvPicPr>
          <p:cNvPr id="9" name="Picture 2" descr="psytiny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-40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33593"/>
            <a:ext cx="520730" cy="33855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Rectangle 4"/>
          <p:cNvSpPr txBox="1">
            <a:spLocks noChangeArrowheads="1"/>
          </p:cNvSpPr>
          <p:nvPr/>
        </p:nvSpPr>
        <p:spPr>
          <a:xfrm>
            <a:off x="241868" y="594228"/>
            <a:ext cx="8660264" cy="50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el-GR" sz="2400" b="1" dirty="0" smtClean="0">
                <a:latin typeface="Calibri" pitchFamily="34" charset="0"/>
              </a:rPr>
              <a:t>C B A S</a:t>
            </a:r>
            <a:endParaRPr lang="el-GR" altLang="el-GR" sz="2400" b="1" dirty="0">
              <a:latin typeface="Calibri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79512" y="1385012"/>
            <a:ext cx="8784976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altLang="el-GR" sz="21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Επιπλέον διάβασμα…</a:t>
            </a:r>
          </a:p>
          <a:p>
            <a:endParaRPr lang="el-GR" altLang="el-GR" sz="21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>
              <a:lnSpc>
                <a:spcPct val="150000"/>
              </a:lnSpc>
            </a:pPr>
            <a:r>
              <a:rPr lang="el-GR" altLang="el-GR" sz="21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Τζιουμάκης</a:t>
            </a:r>
            <a:r>
              <a:rPr lang="el-GR" altLang="el-GR" sz="21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, Γ., </a:t>
            </a:r>
            <a:r>
              <a:rPr lang="el-GR" altLang="el-GR" sz="21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Μιχαλοπούλου</a:t>
            </a:r>
            <a:r>
              <a:rPr lang="el-GR" altLang="el-GR" sz="21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, Μ., </a:t>
            </a:r>
            <a:r>
              <a:rPr lang="el-GR" altLang="el-GR" sz="2100" dirty="0" err="1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Αγγελούσης</a:t>
            </a:r>
            <a:r>
              <a:rPr lang="el-GR" altLang="el-GR" sz="21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, Ν., Παπαϊωάννου, Α., &amp; Χριστοδουλίδης, Τ. (2009). Αξιολόγηση της συμπεριφοράς των προπονητών αναπτυξιακών ηλικιών μέσω συστηματικής παρατήρησης. </a:t>
            </a:r>
            <a:r>
              <a:rPr lang="el-GR" altLang="el-GR" sz="2100" i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Αναζητήσεις στη Φυσική Αγωγή &amp; τον Αθλητισμό, 7</a:t>
            </a:r>
            <a:r>
              <a:rPr lang="el-GR" altLang="el-GR" sz="21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, 344-354. </a:t>
            </a:r>
            <a:endParaRPr lang="el-GR" altLang="el-GR" sz="21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3707904" y="33593"/>
            <a:ext cx="543609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0"/>
              </a:spcAft>
              <a:tabLst>
                <a:tab pos="2637155" algn="ctr"/>
                <a:tab pos="5274310" algn="r"/>
              </a:tabLst>
            </a:pPr>
            <a:r>
              <a:rPr lang="el-GR" sz="1600" b="1" i="1" dirty="0" smtClean="0">
                <a:solidFill>
                  <a:schemeClr val="bg1"/>
                </a:solidFill>
                <a:ea typeface="Calibri"/>
                <a:cs typeface="Times New Roman"/>
              </a:rPr>
              <a:t>Εργαστήριο Ψυχολογίας της Άσκησης &amp; Ποιότητας Ζωής</a:t>
            </a:r>
            <a:endParaRPr lang="el-GR" sz="1600" b="1" i="1" dirty="0">
              <a:solidFill>
                <a:schemeClr val="bg1"/>
              </a:solidFill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7137077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Ευθεία γραμμή σύνδεσης 4"/>
          <p:cNvCxnSpPr/>
          <p:nvPr/>
        </p:nvCxnSpPr>
        <p:spPr>
          <a:xfrm>
            <a:off x="179512" y="6566452"/>
            <a:ext cx="8784976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0" name="Έλλειψη 9"/>
          <p:cNvSpPr/>
          <p:nvPr/>
        </p:nvSpPr>
        <p:spPr>
          <a:xfrm rot="2700000" flipV="1">
            <a:off x="8366955" y="6444993"/>
            <a:ext cx="260717" cy="250288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1" name="Έλλειψη 10"/>
          <p:cNvSpPr/>
          <p:nvPr/>
        </p:nvSpPr>
        <p:spPr>
          <a:xfrm>
            <a:off x="7955311" y="6396846"/>
            <a:ext cx="309717" cy="339212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2" name="Έλλειψη 11"/>
          <p:cNvSpPr/>
          <p:nvPr/>
        </p:nvSpPr>
        <p:spPr>
          <a:xfrm rot="18900000">
            <a:off x="8716939" y="6480162"/>
            <a:ext cx="195075" cy="18444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3" name="Ορθογώνιο 12"/>
          <p:cNvSpPr/>
          <p:nvPr/>
        </p:nvSpPr>
        <p:spPr>
          <a:xfrm>
            <a:off x="0" y="-1"/>
            <a:ext cx="9144000" cy="388944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pic>
        <p:nvPicPr>
          <p:cNvPr id="9" name="Picture 2" descr="psytiny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-40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33593"/>
            <a:ext cx="520730" cy="33855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Rectangle 4"/>
          <p:cNvSpPr txBox="1">
            <a:spLocks noChangeArrowheads="1"/>
          </p:cNvSpPr>
          <p:nvPr/>
        </p:nvSpPr>
        <p:spPr>
          <a:xfrm>
            <a:off x="241868" y="594228"/>
            <a:ext cx="8660264" cy="50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l-GR" altLang="el-GR" sz="2400" b="1" dirty="0" smtClean="0">
                <a:latin typeface="Calibri" pitchFamily="34" charset="0"/>
              </a:rPr>
              <a:t>Στη συνέχεια… </a:t>
            </a:r>
            <a:endParaRPr lang="el-GR" altLang="el-GR" sz="2400" b="1" dirty="0">
              <a:latin typeface="Calibri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79512" y="1385012"/>
            <a:ext cx="8784976" cy="30008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altLang="el-GR" sz="21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20/03/2017	Πρόοδος (</a:t>
            </a:r>
            <a:r>
              <a:rPr lang="en-US" altLang="el-GR" sz="21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CBAS)</a:t>
            </a:r>
            <a:endParaRPr lang="el-GR" altLang="el-GR" sz="2100" b="1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endParaRPr lang="en-US" altLang="el-GR" sz="21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r>
              <a:rPr lang="en-US" altLang="el-GR" sz="21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03/04/2017	</a:t>
            </a:r>
            <a:r>
              <a:rPr lang="el-GR" altLang="el-GR" sz="21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Αξιολόγηση προπόνησης (ατομικό άθλημα)</a:t>
            </a:r>
          </a:p>
          <a:p>
            <a:r>
              <a:rPr lang="el-GR" altLang="el-GR" sz="21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24/04/2017	Αξιολόγηση προπόνησης (ομαδικό άθλημα)</a:t>
            </a:r>
          </a:p>
          <a:p>
            <a:r>
              <a:rPr lang="el-GR" altLang="el-GR" sz="21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08/05/2017	Αξιολόγηση αγώνα (ατομικό άθλημα)</a:t>
            </a:r>
          </a:p>
          <a:p>
            <a:r>
              <a:rPr lang="el-GR" altLang="el-GR" sz="21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15/05/2017 	Αξιολόγηση αγώνα (ομαδικό άθλημα) </a:t>
            </a:r>
          </a:p>
          <a:p>
            <a:endParaRPr lang="el-GR" altLang="el-GR" sz="21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r>
              <a:rPr lang="el-GR" altLang="el-GR" sz="21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22/05/2017	Συζήτηση αποτελεσμάτων παρακολούθησης</a:t>
            </a:r>
          </a:p>
          <a:p>
            <a:r>
              <a:rPr lang="el-GR" altLang="el-GR" sz="21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29/05/2017 	Συζήτηση αποτελεσμάτων παρακολούθησης </a:t>
            </a:r>
            <a:endParaRPr lang="el-GR" altLang="el-GR" sz="21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3707904" y="33593"/>
            <a:ext cx="543609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0"/>
              </a:spcAft>
              <a:tabLst>
                <a:tab pos="2637155" algn="ctr"/>
                <a:tab pos="5274310" algn="r"/>
              </a:tabLst>
            </a:pPr>
            <a:r>
              <a:rPr lang="el-GR" sz="1600" b="1" i="1" dirty="0" smtClean="0">
                <a:solidFill>
                  <a:schemeClr val="bg1"/>
                </a:solidFill>
                <a:ea typeface="Calibri"/>
                <a:cs typeface="Times New Roman"/>
              </a:rPr>
              <a:t>Εργαστήριο Ψυχολογίας της Άσκησης &amp; Ποιότητας Ζωής</a:t>
            </a:r>
            <a:endParaRPr lang="el-GR" sz="1600" b="1" i="1" dirty="0">
              <a:solidFill>
                <a:schemeClr val="bg1"/>
              </a:solidFill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0665223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Ευθεία γραμμή σύνδεσης 4"/>
          <p:cNvCxnSpPr/>
          <p:nvPr/>
        </p:nvCxnSpPr>
        <p:spPr>
          <a:xfrm>
            <a:off x="179512" y="6566452"/>
            <a:ext cx="8784976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0" name="Έλλειψη 9"/>
          <p:cNvSpPr/>
          <p:nvPr/>
        </p:nvSpPr>
        <p:spPr>
          <a:xfrm rot="2700000" flipV="1">
            <a:off x="8366955" y="6444993"/>
            <a:ext cx="260717" cy="250288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1" name="Έλλειψη 10"/>
          <p:cNvSpPr/>
          <p:nvPr/>
        </p:nvSpPr>
        <p:spPr>
          <a:xfrm>
            <a:off x="7955311" y="6396846"/>
            <a:ext cx="309717" cy="339212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2" name="Έλλειψη 11"/>
          <p:cNvSpPr/>
          <p:nvPr/>
        </p:nvSpPr>
        <p:spPr>
          <a:xfrm rot="18900000">
            <a:off x="8716939" y="6480162"/>
            <a:ext cx="195075" cy="18444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3" name="Ορθογώνιο 12"/>
          <p:cNvSpPr/>
          <p:nvPr/>
        </p:nvSpPr>
        <p:spPr>
          <a:xfrm>
            <a:off x="0" y="-1"/>
            <a:ext cx="9144000" cy="388944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pic>
        <p:nvPicPr>
          <p:cNvPr id="9" name="Picture 2" descr="psytiny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-40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33593"/>
            <a:ext cx="520730" cy="33855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6" name="Rectangle 4"/>
          <p:cNvSpPr txBox="1">
            <a:spLocks noChangeArrowheads="1"/>
          </p:cNvSpPr>
          <p:nvPr/>
        </p:nvSpPr>
        <p:spPr>
          <a:xfrm>
            <a:off x="241868" y="1034982"/>
            <a:ext cx="8660264" cy="504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el-GR" sz="3200" b="1" dirty="0" smtClean="0"/>
              <a:t>ΕΥΧΑΡΙΣΤΩ ΠΟΛΥ . . .</a:t>
            </a:r>
            <a:endParaRPr lang="el-GR" sz="3200" b="1" dirty="0"/>
          </a:p>
        </p:txBody>
      </p:sp>
      <p:sp>
        <p:nvSpPr>
          <p:cNvPr id="17" name="TextBox 16"/>
          <p:cNvSpPr txBox="1"/>
          <p:nvPr/>
        </p:nvSpPr>
        <p:spPr>
          <a:xfrm>
            <a:off x="179512" y="1914254"/>
            <a:ext cx="8784976" cy="28315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defRPr/>
            </a:pPr>
            <a:r>
              <a:rPr lang="el-GR" sz="2100" b="1" i="1" dirty="0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</a:rPr>
              <a:t>Γαλάνης Ευάγγελος </a:t>
            </a:r>
            <a:endParaRPr lang="en-US" sz="2100" b="1" i="1" dirty="0" smtClean="0">
              <a:solidFill>
                <a:schemeClr val="tx1">
                  <a:lumMod val="50000"/>
                  <a:lumOff val="50000"/>
                </a:schemeClr>
              </a:solidFill>
              <a:effectLst/>
            </a:endParaRPr>
          </a:p>
          <a:p>
            <a:pPr>
              <a:defRPr/>
            </a:pPr>
            <a:endParaRPr lang="el-GR" sz="1000" b="1" i="1" dirty="0" smtClean="0">
              <a:solidFill>
                <a:schemeClr val="tx1">
                  <a:lumMod val="50000"/>
                  <a:lumOff val="50000"/>
                </a:schemeClr>
              </a:solidFill>
              <a:effectLst/>
            </a:endParaRPr>
          </a:p>
          <a:p>
            <a:pPr>
              <a:defRPr/>
            </a:pPr>
            <a:r>
              <a:rPr lang="el-GR" sz="2100" b="1" i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Εργαστήριο Ψυχολογίας της Άσκησης &amp; Ποιότητας Ζωής</a:t>
            </a:r>
          </a:p>
          <a:p>
            <a:pPr>
              <a:defRPr/>
            </a:pPr>
            <a:r>
              <a:rPr lang="el-GR" sz="2100" b="1" i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Σχολή Επιστήμης Φυσικής Αγωγής &amp; Αθλητισμού </a:t>
            </a:r>
          </a:p>
          <a:p>
            <a:pPr>
              <a:defRPr/>
            </a:pPr>
            <a:r>
              <a:rPr lang="el-GR" sz="2100" b="1" i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Πανεπιστήμιο Θεσσαλίας</a:t>
            </a:r>
          </a:p>
          <a:p>
            <a:pPr>
              <a:defRPr/>
            </a:pPr>
            <a:endParaRPr lang="el-GR" sz="2100" b="1" i="1" dirty="0" smtClean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>
              <a:defRPr/>
            </a:pPr>
            <a:r>
              <a:rPr lang="en-US" sz="2100" b="1" i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Web: evangelosgalanis.weebly.com</a:t>
            </a:r>
            <a:endParaRPr lang="el-GR" sz="2100" b="1" i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pPr>
              <a:defRPr/>
            </a:pPr>
            <a:r>
              <a:rPr lang="en-US" sz="2100" b="1" i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Email: v.galanis@hotmail.com </a:t>
            </a:r>
          </a:p>
          <a:p>
            <a:pPr>
              <a:defRPr/>
            </a:pPr>
            <a:r>
              <a:rPr lang="el-GR" sz="2100" b="1" i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Τ</a:t>
            </a:r>
            <a:r>
              <a:rPr lang="en-US" sz="2100" b="1" i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el</a:t>
            </a:r>
            <a:r>
              <a:rPr lang="el-GR" sz="2100" b="1" i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.: 2431047023</a:t>
            </a:r>
            <a:endParaRPr lang="el-GR" sz="2100" b="1" i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  <p:pic>
        <p:nvPicPr>
          <p:cNvPr id="15" name="Picture 2" descr="C:\Users\galanis\Desktop\panepistimio_thessalias_1.jpg"/>
          <p:cNvPicPr>
            <a:picLocks noChangeAspect="1" noChangeArrowheads="1"/>
          </p:cNvPicPr>
          <p:nvPr/>
        </p:nvPicPr>
        <p:blipFill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rightnessContrast bright="20000"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25988" y="3142828"/>
            <a:ext cx="3238500" cy="32385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9" name="TextBox 18"/>
          <p:cNvSpPr txBox="1"/>
          <p:nvPr/>
        </p:nvSpPr>
        <p:spPr>
          <a:xfrm>
            <a:off x="3707904" y="33593"/>
            <a:ext cx="543609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0"/>
              </a:spcAft>
              <a:tabLst>
                <a:tab pos="2637155" algn="ctr"/>
                <a:tab pos="5274310" algn="r"/>
              </a:tabLst>
            </a:pPr>
            <a:r>
              <a:rPr lang="el-GR" sz="1600" b="1" i="1" dirty="0" smtClean="0">
                <a:solidFill>
                  <a:schemeClr val="bg1"/>
                </a:solidFill>
                <a:ea typeface="Calibri"/>
                <a:cs typeface="Times New Roman"/>
              </a:rPr>
              <a:t>Εργαστήριο Ψυχολογίας της Άσκησης &amp; Ποιότητας Ζωής</a:t>
            </a:r>
            <a:endParaRPr lang="el-GR" sz="1600" b="1" i="1" dirty="0">
              <a:solidFill>
                <a:schemeClr val="bg1"/>
              </a:solidFill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4244488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Ευθεία γραμμή σύνδεσης 4"/>
          <p:cNvCxnSpPr/>
          <p:nvPr/>
        </p:nvCxnSpPr>
        <p:spPr>
          <a:xfrm>
            <a:off x="179512" y="6566452"/>
            <a:ext cx="8784976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0" name="Έλλειψη 9"/>
          <p:cNvSpPr/>
          <p:nvPr/>
        </p:nvSpPr>
        <p:spPr>
          <a:xfrm rot="2700000" flipV="1">
            <a:off x="8366955" y="6444993"/>
            <a:ext cx="260717" cy="250288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1" name="Έλλειψη 10"/>
          <p:cNvSpPr/>
          <p:nvPr/>
        </p:nvSpPr>
        <p:spPr>
          <a:xfrm>
            <a:off x="7955311" y="6396846"/>
            <a:ext cx="309717" cy="339212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2" name="Έλλειψη 11"/>
          <p:cNvSpPr/>
          <p:nvPr/>
        </p:nvSpPr>
        <p:spPr>
          <a:xfrm rot="18900000">
            <a:off x="8716939" y="6480162"/>
            <a:ext cx="195075" cy="18444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3" name="Ορθογώνιο 12"/>
          <p:cNvSpPr/>
          <p:nvPr/>
        </p:nvSpPr>
        <p:spPr>
          <a:xfrm>
            <a:off x="0" y="-1"/>
            <a:ext cx="9144000" cy="388944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pic>
        <p:nvPicPr>
          <p:cNvPr id="9" name="Picture 2" descr="psytiny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-40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33593"/>
            <a:ext cx="520730" cy="33855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Rectangle 4"/>
          <p:cNvSpPr txBox="1">
            <a:spLocks noChangeArrowheads="1"/>
          </p:cNvSpPr>
          <p:nvPr/>
        </p:nvSpPr>
        <p:spPr>
          <a:xfrm>
            <a:off x="241868" y="594228"/>
            <a:ext cx="8660264" cy="50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l-GR" altLang="el-GR" sz="2400" b="1" dirty="0" smtClean="0">
                <a:latin typeface="Calibri" pitchFamily="34" charset="0"/>
              </a:rPr>
              <a:t>Αποτελεσματικός προπονητής</a:t>
            </a:r>
            <a:endParaRPr lang="el-GR" altLang="el-GR" sz="2400" b="1" dirty="0">
              <a:latin typeface="Calibri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79512" y="1385012"/>
            <a:ext cx="8784976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altLang="el-GR" sz="21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Τι είναι αποτελεσματικός προπονητής… (;)</a:t>
            </a:r>
          </a:p>
          <a:p>
            <a:endParaRPr lang="el-GR" altLang="el-GR" sz="21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r>
              <a:rPr lang="el-GR" altLang="el-GR" sz="21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	…άριστη γνώση για το άθλημα</a:t>
            </a:r>
          </a:p>
          <a:p>
            <a:endParaRPr lang="el-GR" altLang="el-GR" sz="21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r>
              <a:rPr lang="el-GR" altLang="el-GR" sz="21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	…καινοτόμες στρατηγικές </a:t>
            </a:r>
          </a:p>
          <a:p>
            <a:endParaRPr lang="el-GR" altLang="el-GR" sz="21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r>
              <a:rPr lang="el-GR" altLang="el-GR" sz="21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	…παρακινητικοί</a:t>
            </a:r>
          </a:p>
          <a:p>
            <a:r>
              <a:rPr lang="el-GR" altLang="el-GR" sz="21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	</a:t>
            </a:r>
          </a:p>
          <a:p>
            <a:r>
              <a:rPr lang="el-GR" altLang="el-GR" sz="21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	…αποτελεσματικοί προσωπικοί σύμβουλοι </a:t>
            </a:r>
          </a:p>
          <a:p>
            <a:endParaRPr lang="el-GR" altLang="el-GR" sz="21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r>
              <a:rPr lang="el-GR" altLang="el-GR" sz="21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	…καλοί δάσκαλοι</a:t>
            </a:r>
          </a:p>
          <a:p>
            <a:endParaRPr lang="el-GR" altLang="el-GR" sz="21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r>
              <a:rPr lang="el-GR" altLang="el-GR" sz="21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	… … … </a:t>
            </a:r>
          </a:p>
          <a:p>
            <a:endParaRPr lang="el-GR" altLang="el-GR" sz="21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r>
              <a:rPr lang="el-GR" altLang="el-GR" sz="21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	…</a:t>
            </a:r>
            <a:r>
              <a:rPr lang="el-GR" altLang="el-GR" sz="2100" b="1" dirty="0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ηγέτης</a:t>
            </a:r>
            <a:r>
              <a:rPr lang="el-GR" altLang="el-GR" sz="21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	</a:t>
            </a:r>
            <a:endParaRPr lang="el-GR" altLang="el-GR" sz="21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r>
              <a:rPr lang="el-GR" altLang="el-GR" sz="21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				</a:t>
            </a:r>
            <a:r>
              <a:rPr lang="el-GR" altLang="el-GR" sz="2100" i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(</a:t>
            </a:r>
            <a:r>
              <a:rPr lang="en-US" altLang="el-GR" sz="2100" i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Fischman</a:t>
            </a:r>
            <a:r>
              <a:rPr lang="en-US" altLang="el-GR" sz="2100" i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&amp; Oxendine, 1993</a:t>
            </a:r>
            <a:r>
              <a:rPr lang="el-GR" altLang="el-GR" sz="2100" i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)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707904" y="33593"/>
            <a:ext cx="543609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0"/>
              </a:spcAft>
              <a:tabLst>
                <a:tab pos="2637155" algn="ctr"/>
                <a:tab pos="5274310" algn="r"/>
              </a:tabLst>
            </a:pPr>
            <a:r>
              <a:rPr lang="el-GR" sz="1600" b="1" i="1" dirty="0" smtClean="0">
                <a:solidFill>
                  <a:schemeClr val="bg1"/>
                </a:solidFill>
                <a:ea typeface="Calibri"/>
                <a:cs typeface="Times New Roman"/>
              </a:rPr>
              <a:t>Εργαστήριο Ψυχολογίας της Άσκησης &amp; Ποιότητας Ζωής</a:t>
            </a:r>
            <a:endParaRPr lang="el-GR" sz="1600" b="1" i="1" dirty="0">
              <a:solidFill>
                <a:schemeClr val="bg1"/>
              </a:solidFill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7671812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Ευθεία γραμμή σύνδεσης 4"/>
          <p:cNvCxnSpPr/>
          <p:nvPr/>
        </p:nvCxnSpPr>
        <p:spPr>
          <a:xfrm>
            <a:off x="179512" y="6566452"/>
            <a:ext cx="8784976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0" name="Έλλειψη 9"/>
          <p:cNvSpPr/>
          <p:nvPr/>
        </p:nvSpPr>
        <p:spPr>
          <a:xfrm rot="2700000" flipV="1">
            <a:off x="8366955" y="6444993"/>
            <a:ext cx="260717" cy="250288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1" name="Έλλειψη 10"/>
          <p:cNvSpPr/>
          <p:nvPr/>
        </p:nvSpPr>
        <p:spPr>
          <a:xfrm>
            <a:off x="7955311" y="6396846"/>
            <a:ext cx="309717" cy="339212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2" name="Έλλειψη 11"/>
          <p:cNvSpPr/>
          <p:nvPr/>
        </p:nvSpPr>
        <p:spPr>
          <a:xfrm rot="18900000">
            <a:off x="8716939" y="6480162"/>
            <a:ext cx="195075" cy="18444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3" name="Ορθογώνιο 12"/>
          <p:cNvSpPr/>
          <p:nvPr/>
        </p:nvSpPr>
        <p:spPr>
          <a:xfrm>
            <a:off x="0" y="-1"/>
            <a:ext cx="9144000" cy="388944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pic>
        <p:nvPicPr>
          <p:cNvPr id="9" name="Picture 2" descr="psytiny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-40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33593"/>
            <a:ext cx="520730" cy="33855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Rectangle 4"/>
          <p:cNvSpPr txBox="1">
            <a:spLocks noChangeArrowheads="1"/>
          </p:cNvSpPr>
          <p:nvPr/>
        </p:nvSpPr>
        <p:spPr>
          <a:xfrm>
            <a:off x="241868" y="594228"/>
            <a:ext cx="8660264" cy="50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l-GR" altLang="el-GR" sz="2400" b="1" dirty="0" smtClean="0">
                <a:latin typeface="Calibri" pitchFamily="34" charset="0"/>
              </a:rPr>
              <a:t>Αποτελεσματικός προπονητής</a:t>
            </a:r>
            <a:endParaRPr lang="el-GR" altLang="el-GR" sz="2400" b="1" dirty="0">
              <a:latin typeface="Calibri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79512" y="1385012"/>
            <a:ext cx="8784976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altLang="el-GR" sz="21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Τι είναι αποτελεσματικός προπονητής… (;)</a:t>
            </a:r>
          </a:p>
          <a:p>
            <a:endParaRPr lang="el-GR" altLang="el-GR" sz="21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r>
              <a:rPr lang="el-GR" altLang="el-GR" sz="2100" b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	…άριστη γνώση για το άθλημα</a:t>
            </a:r>
          </a:p>
          <a:p>
            <a:endParaRPr lang="el-GR" altLang="el-GR" sz="21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r>
              <a:rPr lang="el-GR" altLang="el-GR" sz="2100" b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	…καινοτόμες στρατηγικές </a:t>
            </a:r>
          </a:p>
          <a:p>
            <a:endParaRPr lang="el-GR" altLang="el-GR" sz="21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r>
              <a:rPr lang="el-GR" altLang="el-GR" sz="2100" b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	…παρακινητικοί</a:t>
            </a:r>
          </a:p>
          <a:p>
            <a:r>
              <a:rPr lang="el-GR" altLang="el-GR" sz="21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	</a:t>
            </a:r>
          </a:p>
          <a:p>
            <a:r>
              <a:rPr lang="el-GR" altLang="el-GR" sz="2100" b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	…αποτελεσματικοί προσωπικοί σύμβουλοι </a:t>
            </a:r>
          </a:p>
          <a:p>
            <a:endParaRPr lang="el-GR" altLang="el-GR" sz="21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r>
              <a:rPr lang="el-GR" altLang="el-GR" sz="2100" b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	…καλοί δάσκαλοι</a:t>
            </a:r>
          </a:p>
          <a:p>
            <a:endParaRPr lang="el-GR" altLang="el-GR" sz="21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r>
              <a:rPr lang="el-GR" altLang="el-GR" sz="2100" b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	… … … </a:t>
            </a:r>
          </a:p>
          <a:p>
            <a:endParaRPr lang="el-GR" altLang="el-GR" sz="21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r>
              <a:rPr lang="el-GR" altLang="el-GR" sz="2100" b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	…</a:t>
            </a:r>
            <a:r>
              <a:rPr lang="el-GR" altLang="el-GR" sz="2100" b="1" dirty="0" smtClean="0">
                <a:solidFill>
                  <a:schemeClr val="tx1">
                    <a:lumMod val="50000"/>
                    <a:lumOff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ηγέτης</a:t>
            </a:r>
            <a:r>
              <a:rPr lang="el-GR" altLang="el-GR" sz="21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	</a:t>
            </a:r>
            <a:endParaRPr lang="el-GR" altLang="el-GR" sz="21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r>
              <a:rPr lang="el-GR" altLang="el-GR" sz="21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				</a:t>
            </a:r>
            <a:r>
              <a:rPr lang="el-GR" altLang="el-GR" sz="2100" i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(</a:t>
            </a:r>
            <a:r>
              <a:rPr lang="en-US" altLang="el-GR" sz="2100" i="1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Fischman</a:t>
            </a:r>
            <a:r>
              <a:rPr lang="en-US" altLang="el-GR" sz="2100" i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&amp; Oxendine, 1993</a:t>
            </a:r>
            <a:r>
              <a:rPr lang="el-GR" altLang="el-GR" sz="2100" i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)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707904" y="33593"/>
            <a:ext cx="543609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0"/>
              </a:spcAft>
              <a:tabLst>
                <a:tab pos="2637155" algn="ctr"/>
                <a:tab pos="5274310" algn="r"/>
              </a:tabLst>
            </a:pPr>
            <a:r>
              <a:rPr lang="el-GR" sz="1600" b="1" i="1" dirty="0" smtClean="0">
                <a:solidFill>
                  <a:schemeClr val="bg1"/>
                </a:solidFill>
                <a:ea typeface="Calibri"/>
                <a:cs typeface="Times New Roman"/>
              </a:rPr>
              <a:t>Εργαστήριο Ψυχολογίας της Άσκησης &amp; Ποιότητας Ζωής</a:t>
            </a:r>
            <a:endParaRPr lang="el-GR" sz="1600" b="1" i="1" dirty="0">
              <a:solidFill>
                <a:schemeClr val="bg1"/>
              </a:solidFill>
              <a:ea typeface="Calibri"/>
              <a:cs typeface="Times New Roman"/>
            </a:endParaRPr>
          </a:p>
        </p:txBody>
      </p:sp>
      <p:graphicFrame>
        <p:nvGraphicFramePr>
          <p:cNvPr id="2" name="Diagram 1"/>
          <p:cNvGraphicFramePr/>
          <p:nvPr>
            <p:extLst>
              <p:ext uri="{D42A27DB-BD31-4B8C-83A1-F6EECF244321}">
                <p14:modId xmlns:p14="http://schemas.microsoft.com/office/powerpoint/2010/main" val="986170404"/>
              </p:ext>
            </p:extLst>
          </p:nvPr>
        </p:nvGraphicFramePr>
        <p:xfrm>
          <a:off x="5308765" y="1288981"/>
          <a:ext cx="3835235" cy="314813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26417289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Ευθεία γραμμή σύνδεσης 4"/>
          <p:cNvCxnSpPr/>
          <p:nvPr/>
        </p:nvCxnSpPr>
        <p:spPr>
          <a:xfrm>
            <a:off x="179512" y="6566452"/>
            <a:ext cx="8784976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0" name="Έλλειψη 9"/>
          <p:cNvSpPr/>
          <p:nvPr/>
        </p:nvSpPr>
        <p:spPr>
          <a:xfrm rot="2700000" flipV="1">
            <a:off x="8366955" y="6444993"/>
            <a:ext cx="260717" cy="250288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1" name="Έλλειψη 10"/>
          <p:cNvSpPr/>
          <p:nvPr/>
        </p:nvSpPr>
        <p:spPr>
          <a:xfrm>
            <a:off x="7955311" y="6396846"/>
            <a:ext cx="309717" cy="339212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2" name="Έλλειψη 11"/>
          <p:cNvSpPr/>
          <p:nvPr/>
        </p:nvSpPr>
        <p:spPr>
          <a:xfrm rot="18900000">
            <a:off x="8716939" y="6480162"/>
            <a:ext cx="195075" cy="18444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3" name="Ορθογώνιο 12"/>
          <p:cNvSpPr/>
          <p:nvPr/>
        </p:nvSpPr>
        <p:spPr>
          <a:xfrm>
            <a:off x="0" y="-1"/>
            <a:ext cx="9144000" cy="388944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pic>
        <p:nvPicPr>
          <p:cNvPr id="9" name="Picture 2" descr="psytiny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-40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33593"/>
            <a:ext cx="520730" cy="33855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Rectangle 4"/>
          <p:cNvSpPr txBox="1">
            <a:spLocks noChangeArrowheads="1"/>
          </p:cNvSpPr>
          <p:nvPr/>
        </p:nvSpPr>
        <p:spPr>
          <a:xfrm>
            <a:off x="241868" y="594228"/>
            <a:ext cx="8660264" cy="50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l-GR" altLang="el-GR" sz="2400" b="1" dirty="0" smtClean="0">
                <a:latin typeface="Calibri" pitchFamily="34" charset="0"/>
              </a:rPr>
              <a:t>Προπονητικές συμπεριφορές</a:t>
            </a:r>
            <a:endParaRPr lang="el-GR" altLang="el-GR" sz="2400" b="1" dirty="0">
              <a:latin typeface="Calibri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79512" y="1385012"/>
            <a:ext cx="8784976" cy="4154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altLang="el-GR" sz="21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Ποιες προπονητικές συμπεριφορές θεωρούνται αποτελεσματικές… (;)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707904" y="33593"/>
            <a:ext cx="543609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0"/>
              </a:spcAft>
              <a:tabLst>
                <a:tab pos="2637155" algn="ctr"/>
                <a:tab pos="5274310" algn="r"/>
              </a:tabLst>
            </a:pPr>
            <a:r>
              <a:rPr lang="el-GR" sz="1600" b="1" i="1" dirty="0" smtClean="0">
                <a:solidFill>
                  <a:schemeClr val="bg1"/>
                </a:solidFill>
                <a:ea typeface="Calibri"/>
                <a:cs typeface="Times New Roman"/>
              </a:rPr>
              <a:t>Εργαστήριο Ψυχολογίας της Άσκησης &amp; Ποιότητας Ζωής</a:t>
            </a:r>
            <a:endParaRPr lang="el-GR" sz="1600" b="1" i="1" dirty="0">
              <a:solidFill>
                <a:schemeClr val="bg1"/>
              </a:solidFill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40025417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Ευθεία γραμμή σύνδεσης 4"/>
          <p:cNvCxnSpPr/>
          <p:nvPr/>
        </p:nvCxnSpPr>
        <p:spPr>
          <a:xfrm>
            <a:off x="179512" y="6566452"/>
            <a:ext cx="8784976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0" name="Έλλειψη 9"/>
          <p:cNvSpPr/>
          <p:nvPr/>
        </p:nvSpPr>
        <p:spPr>
          <a:xfrm rot="2700000" flipV="1">
            <a:off x="8366955" y="6444993"/>
            <a:ext cx="260717" cy="250288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1" name="Έλλειψη 10"/>
          <p:cNvSpPr/>
          <p:nvPr/>
        </p:nvSpPr>
        <p:spPr>
          <a:xfrm>
            <a:off x="7955311" y="6396846"/>
            <a:ext cx="309717" cy="339212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2" name="Έλλειψη 11"/>
          <p:cNvSpPr/>
          <p:nvPr/>
        </p:nvSpPr>
        <p:spPr>
          <a:xfrm rot="18900000">
            <a:off x="8716939" y="6480162"/>
            <a:ext cx="195075" cy="18444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3" name="Ορθογώνιο 12"/>
          <p:cNvSpPr/>
          <p:nvPr/>
        </p:nvSpPr>
        <p:spPr>
          <a:xfrm>
            <a:off x="0" y="-1"/>
            <a:ext cx="9144000" cy="388944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pic>
        <p:nvPicPr>
          <p:cNvPr id="9" name="Picture 2" descr="psytiny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-40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33593"/>
            <a:ext cx="520730" cy="33855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Rectangle 4"/>
          <p:cNvSpPr txBox="1">
            <a:spLocks noChangeArrowheads="1"/>
          </p:cNvSpPr>
          <p:nvPr/>
        </p:nvSpPr>
        <p:spPr>
          <a:xfrm>
            <a:off x="241868" y="594228"/>
            <a:ext cx="8660264" cy="50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l-GR" altLang="el-GR" sz="2400" b="1" dirty="0" smtClean="0">
                <a:latin typeface="Calibri" pitchFamily="34" charset="0"/>
              </a:rPr>
              <a:t>Προπονητικές συμπεριφορές</a:t>
            </a:r>
            <a:endParaRPr lang="el-GR" altLang="el-GR" sz="2400" b="1" dirty="0">
              <a:latin typeface="Calibri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79512" y="1385012"/>
            <a:ext cx="8784976" cy="36471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altLang="el-GR" sz="21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Ποιες προπονητικές συμπεριφορές θεωρούνται αποτελεσματικές… (;)</a:t>
            </a:r>
          </a:p>
          <a:p>
            <a:endParaRPr lang="el-GR" altLang="el-GR" sz="21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r>
              <a:rPr lang="el-GR" altLang="el-GR" sz="21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	…η διερεύνηση των αποτελεσματικών προπονητικών 	συμπεριφορών προέκυψε από την υπόθεση πως οι προπονητικές 	συμπεριφορές επηρεάζουν σημαντικά τους αθλητές </a:t>
            </a:r>
          </a:p>
          <a:p>
            <a:endParaRPr lang="el-GR" altLang="el-GR" sz="21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r>
              <a:rPr lang="el-GR" altLang="el-GR" sz="21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		…όχι μόνο όσον 	αφορά την απόδοσή τους</a:t>
            </a:r>
          </a:p>
          <a:p>
            <a:endParaRPr lang="el-GR" altLang="el-GR" sz="2100" b="1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r>
              <a:rPr lang="el-GR" altLang="el-GR" sz="2100" b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	</a:t>
            </a:r>
            <a:r>
              <a:rPr lang="el-GR" altLang="el-GR" sz="21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		…αλλά και την ψυχική τους κατάσταση</a:t>
            </a:r>
          </a:p>
          <a:p>
            <a:endParaRPr lang="el-GR" altLang="el-GR" sz="21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r>
              <a:rPr lang="el-GR" altLang="el-GR" sz="21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				</a:t>
            </a:r>
            <a:r>
              <a:rPr lang="el-GR" altLang="el-GR" sz="2100" i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(</a:t>
            </a:r>
            <a:r>
              <a:rPr lang="en-US" altLang="el-GR" sz="2100" i="1" dirty="0">
                <a:solidFill>
                  <a:schemeClr val="tx1">
                    <a:lumMod val="75000"/>
                    <a:lumOff val="25000"/>
                  </a:schemeClr>
                </a:solidFill>
              </a:rPr>
              <a:t>H</a:t>
            </a:r>
            <a:r>
              <a:rPr lang="en-US" altLang="el-GR" sz="2100" i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orn, 2008</a:t>
            </a:r>
            <a:r>
              <a:rPr lang="el-GR" altLang="el-GR" sz="2100" i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)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707904" y="33593"/>
            <a:ext cx="543609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0"/>
              </a:spcAft>
              <a:tabLst>
                <a:tab pos="2637155" algn="ctr"/>
                <a:tab pos="5274310" algn="r"/>
              </a:tabLst>
            </a:pPr>
            <a:r>
              <a:rPr lang="el-GR" sz="1600" b="1" i="1" dirty="0" smtClean="0">
                <a:solidFill>
                  <a:schemeClr val="bg1"/>
                </a:solidFill>
                <a:ea typeface="Calibri"/>
                <a:cs typeface="Times New Roman"/>
              </a:rPr>
              <a:t>Εργαστήριο Ψυχολογίας της Άσκησης &amp; Ποιότητας Ζωής</a:t>
            </a:r>
            <a:endParaRPr lang="el-GR" sz="1600" b="1" i="1" dirty="0">
              <a:solidFill>
                <a:schemeClr val="bg1"/>
              </a:solidFill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13496034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Ευθεία γραμμή σύνδεσης 4"/>
          <p:cNvCxnSpPr/>
          <p:nvPr/>
        </p:nvCxnSpPr>
        <p:spPr>
          <a:xfrm>
            <a:off x="179512" y="6566452"/>
            <a:ext cx="8784976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0" name="Έλλειψη 9"/>
          <p:cNvSpPr/>
          <p:nvPr/>
        </p:nvSpPr>
        <p:spPr>
          <a:xfrm rot="2700000" flipV="1">
            <a:off x="8366955" y="6444993"/>
            <a:ext cx="260717" cy="250288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1" name="Έλλειψη 10"/>
          <p:cNvSpPr/>
          <p:nvPr/>
        </p:nvSpPr>
        <p:spPr>
          <a:xfrm>
            <a:off x="7955311" y="6396846"/>
            <a:ext cx="309717" cy="339212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2" name="Έλλειψη 11"/>
          <p:cNvSpPr/>
          <p:nvPr/>
        </p:nvSpPr>
        <p:spPr>
          <a:xfrm rot="18900000">
            <a:off x="8716939" y="6480162"/>
            <a:ext cx="195075" cy="18444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3" name="Ορθογώνιο 12"/>
          <p:cNvSpPr/>
          <p:nvPr/>
        </p:nvSpPr>
        <p:spPr>
          <a:xfrm>
            <a:off x="0" y="-1"/>
            <a:ext cx="9144000" cy="388944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pic>
        <p:nvPicPr>
          <p:cNvPr id="9" name="Picture 2" descr="psytiny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-40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33593"/>
            <a:ext cx="520730" cy="33855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Rectangle 4"/>
          <p:cNvSpPr txBox="1">
            <a:spLocks noChangeArrowheads="1"/>
          </p:cNvSpPr>
          <p:nvPr/>
        </p:nvSpPr>
        <p:spPr>
          <a:xfrm>
            <a:off x="241868" y="594228"/>
            <a:ext cx="8660264" cy="50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l-GR" altLang="el-GR" sz="2400" b="1" dirty="0" smtClean="0">
                <a:latin typeface="Calibri" pitchFamily="34" charset="0"/>
              </a:rPr>
              <a:t>Προπονητικές συμπεριφορές</a:t>
            </a:r>
            <a:endParaRPr lang="el-GR" altLang="el-GR" sz="2400" b="1" dirty="0">
              <a:latin typeface="Calibri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79512" y="1385012"/>
            <a:ext cx="8784976" cy="49859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l-GR" altLang="el-GR" sz="21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Ποιες προπονητικές συμπεριφορές θεωρούνται αποτελεσματικές… (;)</a:t>
            </a:r>
          </a:p>
          <a:p>
            <a:endParaRPr lang="el-GR" altLang="el-GR" sz="21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r>
              <a:rPr lang="el-GR" altLang="el-GR" sz="2100" b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	…η διερεύνηση των αποτελεσματικών προπονητικών 	συμπεριφορών προέκυψε από την υπόθεση πως οι προπονητικές 	συμπεριφορές επηρεάζουν σημαντικά τους αθλητές </a:t>
            </a:r>
          </a:p>
          <a:p>
            <a:endParaRPr lang="el-GR" altLang="el-GR" sz="2100" b="1" dirty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r>
              <a:rPr lang="el-GR" altLang="el-GR" sz="2100" b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		…όχι μόνο όσον 	αφορά την απόδοσή τους</a:t>
            </a:r>
          </a:p>
          <a:p>
            <a:endParaRPr lang="el-GR" altLang="el-GR" sz="2100" b="1" dirty="0" smtClean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r>
              <a:rPr lang="el-GR" altLang="el-GR" sz="21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	</a:t>
            </a:r>
            <a:r>
              <a:rPr lang="el-GR" altLang="el-GR" sz="2100" b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		…αλλά και την ψυχική τους κατάσταση</a:t>
            </a:r>
            <a:endParaRPr lang="en-US" altLang="el-GR" sz="2100" b="1" dirty="0" smtClean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r>
              <a:rPr lang="en-US" altLang="el-GR" sz="21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	</a:t>
            </a:r>
            <a:endParaRPr lang="en-US" altLang="el-GR" sz="2100" b="1" dirty="0" smtClean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r>
              <a:rPr lang="en-US" altLang="el-GR" sz="2100" b="1" dirty="0">
                <a:solidFill>
                  <a:schemeClr val="tx1">
                    <a:lumMod val="50000"/>
                    <a:lumOff val="50000"/>
                  </a:schemeClr>
                </a:solidFill>
              </a:rPr>
              <a:t>	</a:t>
            </a:r>
            <a:r>
              <a:rPr lang="en-US" altLang="el-GR" sz="2100" b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			</a:t>
            </a:r>
            <a:r>
              <a:rPr lang="en-US" altLang="el-GR" sz="2100" i="1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(Horn, 2008)</a:t>
            </a:r>
            <a:endParaRPr lang="el-GR" altLang="el-GR" sz="2100" i="1" dirty="0" smtClean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endParaRPr lang="el-GR" altLang="el-GR" sz="2100" b="1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endParaRPr lang="el-GR" altLang="el-GR" sz="2100" b="1" dirty="0" smtClean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algn="ctr"/>
            <a:r>
              <a:rPr lang="el-GR" altLang="el-GR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Αποτελεσματική  </a:t>
            </a:r>
            <a:r>
              <a:rPr lang="en-US" altLang="el-GR" sz="2400" b="1" i="1" dirty="0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VS</a:t>
            </a:r>
            <a:r>
              <a:rPr lang="en-US" altLang="el-GR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el-GR" altLang="el-GR" sz="2400" b="1" dirty="0" smtClean="0">
                <a:solidFill>
                  <a:schemeClr val="tx1">
                    <a:lumMod val="75000"/>
                    <a:lumOff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Μη αποτελεσματική </a:t>
            </a:r>
          </a:p>
          <a:p>
            <a:pPr algn="ctr"/>
            <a:r>
              <a:rPr lang="el-GR" altLang="el-GR" sz="2100" b="1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(προπονητική συμπεριφορά)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3707904" y="33593"/>
            <a:ext cx="543609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0"/>
              </a:spcAft>
              <a:tabLst>
                <a:tab pos="2637155" algn="ctr"/>
                <a:tab pos="5274310" algn="r"/>
              </a:tabLst>
            </a:pPr>
            <a:r>
              <a:rPr lang="el-GR" sz="1600" b="1" i="1" dirty="0" smtClean="0">
                <a:solidFill>
                  <a:schemeClr val="bg1"/>
                </a:solidFill>
                <a:ea typeface="Calibri"/>
                <a:cs typeface="Times New Roman"/>
              </a:rPr>
              <a:t>Εργαστήριο Ψυχολογίας της Άσκησης &amp; Ποιότητας Ζωής</a:t>
            </a:r>
            <a:endParaRPr lang="el-GR" sz="1600" b="1" i="1" dirty="0">
              <a:solidFill>
                <a:schemeClr val="bg1"/>
              </a:solidFill>
              <a:ea typeface="Calibri"/>
              <a:cs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5596706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Ευθεία γραμμή σύνδεσης 4"/>
          <p:cNvCxnSpPr/>
          <p:nvPr/>
        </p:nvCxnSpPr>
        <p:spPr>
          <a:xfrm>
            <a:off x="179512" y="6566452"/>
            <a:ext cx="8784976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  <p:sp>
        <p:nvSpPr>
          <p:cNvPr id="10" name="Έλλειψη 9"/>
          <p:cNvSpPr/>
          <p:nvPr/>
        </p:nvSpPr>
        <p:spPr>
          <a:xfrm rot="2700000" flipV="1">
            <a:off x="8366955" y="6444993"/>
            <a:ext cx="260717" cy="250288"/>
          </a:xfrm>
          <a:prstGeom prst="ellipse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1" name="Έλλειψη 10"/>
          <p:cNvSpPr/>
          <p:nvPr/>
        </p:nvSpPr>
        <p:spPr>
          <a:xfrm>
            <a:off x="7955311" y="6396846"/>
            <a:ext cx="309717" cy="339212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2" name="Έλλειψη 11"/>
          <p:cNvSpPr/>
          <p:nvPr/>
        </p:nvSpPr>
        <p:spPr>
          <a:xfrm rot="18900000">
            <a:off x="8716939" y="6480162"/>
            <a:ext cx="195075" cy="184440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sp>
        <p:nvSpPr>
          <p:cNvPr id="13" name="Ορθογώνιο 12"/>
          <p:cNvSpPr/>
          <p:nvPr/>
        </p:nvSpPr>
        <p:spPr>
          <a:xfrm>
            <a:off x="0" y="-1"/>
            <a:ext cx="9144000" cy="388944"/>
          </a:xfrm>
          <a:prstGeom prst="rect">
            <a:avLst/>
          </a:prstGeom>
          <a:solidFill>
            <a:schemeClr val="tx1">
              <a:lumMod val="85000"/>
              <a:lumOff val="15000"/>
            </a:schemeClr>
          </a:solidFill>
          <a:ln>
            <a:solidFill>
              <a:schemeClr val="tx1">
                <a:lumMod val="85000"/>
                <a:lumOff val="1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  <p:pic>
        <p:nvPicPr>
          <p:cNvPr id="9" name="Picture 2" descr="psytiny"/>
          <p:cNvPicPr>
            <a:picLocks noChangeAspect="1" noChangeArrowheads="1"/>
          </p:cNvPicPr>
          <p:nvPr/>
        </p:nvPicPr>
        <p:blipFill>
          <a:blip r:embed="rId2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rightnessContrast bright="-40000" contrast="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9512" y="33593"/>
            <a:ext cx="520730" cy="338554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5" name="Rectangle 4"/>
          <p:cNvSpPr txBox="1">
            <a:spLocks noChangeArrowheads="1"/>
          </p:cNvSpPr>
          <p:nvPr/>
        </p:nvSpPr>
        <p:spPr>
          <a:xfrm>
            <a:off x="241868" y="594228"/>
            <a:ext cx="8660264" cy="50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l-GR" altLang="el-GR" sz="2400" b="1" dirty="0" smtClean="0">
                <a:latin typeface="Calibri" pitchFamily="34" charset="0"/>
              </a:rPr>
              <a:t>Προπονητικές συμπεριφορές</a:t>
            </a:r>
            <a:endParaRPr lang="el-GR" altLang="el-GR" sz="2400" b="1" dirty="0">
              <a:latin typeface="Calibri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3707904" y="33593"/>
            <a:ext cx="543609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spcAft>
                <a:spcPts val="0"/>
              </a:spcAft>
              <a:tabLst>
                <a:tab pos="2637155" algn="ctr"/>
                <a:tab pos="5274310" algn="r"/>
              </a:tabLst>
            </a:pPr>
            <a:r>
              <a:rPr lang="el-GR" sz="1600" b="1" i="1" dirty="0" smtClean="0">
                <a:solidFill>
                  <a:schemeClr val="bg1"/>
                </a:solidFill>
                <a:ea typeface="Calibri"/>
                <a:cs typeface="Times New Roman"/>
              </a:rPr>
              <a:t>Εργαστήριο Ψυχολογίας της Άσκησης &amp; Ποιότητας Ζωής</a:t>
            </a:r>
            <a:endParaRPr lang="el-GR" sz="1600" b="1" i="1" dirty="0">
              <a:solidFill>
                <a:schemeClr val="bg1"/>
              </a:solidFill>
              <a:ea typeface="Calibri"/>
              <a:cs typeface="Times New Roman"/>
            </a:endParaRPr>
          </a:p>
        </p:txBody>
      </p:sp>
      <p:graphicFrame>
        <p:nvGraphicFramePr>
          <p:cNvPr id="3" name="Diagram 2"/>
          <p:cNvGraphicFramePr/>
          <p:nvPr>
            <p:extLst>
              <p:ext uri="{D42A27DB-BD31-4B8C-83A1-F6EECF244321}">
                <p14:modId xmlns:p14="http://schemas.microsoft.com/office/powerpoint/2010/main" val="1882489732"/>
              </p:ext>
            </p:extLst>
          </p:nvPr>
        </p:nvGraphicFramePr>
        <p:xfrm>
          <a:off x="241868" y="1340768"/>
          <a:ext cx="8706788" cy="505607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30520327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7762</TotalTime>
  <Words>871</Words>
  <Application>Microsoft Office PowerPoint</Application>
  <PresentationFormat>On-screen Show (4:3)</PresentationFormat>
  <Paragraphs>395</Paragraphs>
  <Slides>32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32</vt:i4>
      </vt:variant>
    </vt:vector>
  </HeadingPairs>
  <TitlesOfParts>
    <vt:vector size="33" baseType="lpstr">
      <vt:lpstr>Θέμα του Office</vt:lpstr>
      <vt:lpstr>Σύστημα Αξιολόγησης Προπονητικής Συμπεριφοράς  # CBAS #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Παρουσίαση του PowerPoint</dc:title>
  <dc:creator>User</dc:creator>
  <cp:lastModifiedBy>galanis</cp:lastModifiedBy>
  <cp:revision>254</cp:revision>
  <dcterms:created xsi:type="dcterms:W3CDTF">2014-04-09T09:33:41Z</dcterms:created>
  <dcterms:modified xsi:type="dcterms:W3CDTF">2017-03-09T09:56:22Z</dcterms:modified>
</cp:coreProperties>
</file>