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71" r:id="rId3"/>
    <p:sldId id="272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90" autoAdjust="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29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69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76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406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08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957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21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128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408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064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827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449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68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27250"/>
            <a:ext cx="7772400" cy="1470025"/>
          </a:xfrm>
        </p:spPr>
        <p:txBody>
          <a:bodyPr/>
          <a:lstStyle/>
          <a:p>
            <a:r>
              <a:rPr dirty="0" err="1" smtClean="0"/>
              <a:t>Δι</a:t>
            </a:r>
            <a:r>
              <a:rPr dirty="0" smtClean="0"/>
              <a:t>ατροφή</a:t>
            </a:r>
            <a:r>
              <a:rPr lang="el-GR" dirty="0" smtClean="0"/>
              <a:t> – Θεωρία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1752600"/>
          </a:xfrm>
        </p:spPr>
        <p:txBody>
          <a:bodyPr/>
          <a:lstStyle/>
          <a:p>
            <a:r>
              <a:rPr lang="el-GR" dirty="0" smtClean="0"/>
              <a:t>Η εργασία εξαμήνου</a:t>
            </a:r>
            <a:endParaRPr dirty="0"/>
          </a:p>
        </p:txBody>
      </p:sp>
      <p:pic>
        <p:nvPicPr>
          <p:cNvPr id="1026" name="Picture 2" descr="C:\Users\DeliDiet\Pictures\tdu-logo-greek_149966704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5921" y="614363"/>
            <a:ext cx="1760836" cy="1303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DeliDiet\Pictures\UTH-logo-greek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67531"/>
            <a:ext cx="1473200" cy="147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779520" y="5673745"/>
            <a:ext cx="5171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Νικόλαος Ι Ντελής </a:t>
            </a:r>
            <a:r>
              <a:rPr lang="en-US" dirty="0" smtClean="0"/>
              <a:t>RD, MSc, </a:t>
            </a:r>
            <a:r>
              <a:rPr lang="en-US" dirty="0" err="1" smtClean="0"/>
              <a:t>PhDc</a:t>
            </a:r>
            <a:endParaRPr lang="en-US" dirty="0" smtClean="0"/>
          </a:p>
          <a:p>
            <a:pPr algn="ctr"/>
            <a:r>
              <a:rPr lang="el-GR" dirty="0" smtClean="0"/>
              <a:t>Διαιτολόγος – Διατροφολόγος</a:t>
            </a:r>
          </a:p>
          <a:p>
            <a:pPr algn="ctr"/>
            <a:r>
              <a:rPr lang="el-GR" dirty="0" smtClean="0"/>
              <a:t>Υποψήφιος διδάκτωρ Πανεπιστημίου Θεσσαλίας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Θεματολογία εργασίας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Μετάφραση άρθρου στα ελληνικά</a:t>
            </a:r>
          </a:p>
          <a:p>
            <a:r>
              <a:rPr lang="el-GR" dirty="0" smtClean="0"/>
              <a:t>Περίληψη άρθρου περίπου 500 λέξεις ( 1 σελίδα)</a:t>
            </a:r>
          </a:p>
          <a:p>
            <a:pPr marL="0" indent="0">
              <a:buNone/>
            </a:pPr>
            <a:r>
              <a:rPr lang="el-GR" dirty="0" smtClean="0"/>
              <a:t>Η περίληψη θα απορρέει από όλο το κείμενο και όχι μόνο από την εισαγωγή ή το </a:t>
            </a:r>
            <a:r>
              <a:rPr lang="en-US" dirty="0" smtClean="0"/>
              <a:t>abstract</a:t>
            </a:r>
          </a:p>
          <a:p>
            <a:pPr marL="0" indent="0">
              <a:buNone/>
            </a:pPr>
            <a:r>
              <a:rPr lang="el-GR" dirty="0" smtClean="0"/>
              <a:t>Η περίληψη θα πρέπει να είναι με δικά σας λόγια.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71041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Χαρακτηριστικά εργασίας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Η εργασία είναι ατομική ή ομαδική έως 5 άτομα</a:t>
            </a:r>
          </a:p>
          <a:p>
            <a:r>
              <a:rPr lang="el-GR" dirty="0" smtClean="0"/>
              <a:t>Η εργασία είναι </a:t>
            </a:r>
            <a:r>
              <a:rPr lang="el-GR" b="1" dirty="0" smtClean="0"/>
              <a:t>υποχρεωτική</a:t>
            </a:r>
          </a:p>
          <a:p>
            <a:r>
              <a:rPr lang="el-GR" dirty="0" smtClean="0"/>
              <a:t>Ο βαθμός άριστα 10 προσδίδει 2 βαθμούς στην τελική βαθμολογία</a:t>
            </a:r>
          </a:p>
          <a:p>
            <a:r>
              <a:rPr lang="el-GR" dirty="0" smtClean="0"/>
              <a:t>Η δυσκολία του άρθρου θα είναι ανάλογη του αριθμού των ατόμων που συμμετέχουν στην εκάστοτε ομάδα</a:t>
            </a:r>
          </a:p>
          <a:p>
            <a:r>
              <a:rPr lang="el-GR" dirty="0" smtClean="0"/>
              <a:t>Το άρθρο θα δοθεί από το διδάσκοντα, εφόσον ολοκληρωθεί ο διαχωρισμός των ομάδων</a:t>
            </a:r>
          </a:p>
          <a:p>
            <a:r>
              <a:rPr lang="el-GR" dirty="0" smtClean="0"/>
              <a:t>Ο διαχωρισμός θα γίνει μέχρι την Τετάρτη 19/11</a:t>
            </a:r>
          </a:p>
          <a:p>
            <a:r>
              <a:rPr lang="el-GR" dirty="0" smtClean="0"/>
              <a:t>Όποιος φοιτητής δεν ενημερώσει αν θα πραγματοποιήσει την εργασία ατομικά ή ομαδικά, αυτόματα θα θεωρηθεί πως θα την πραγματοποιήσει ατομικά.</a:t>
            </a:r>
          </a:p>
          <a:p>
            <a:r>
              <a:rPr lang="el-GR" dirty="0" smtClean="0"/>
              <a:t>Η </a:t>
            </a:r>
            <a:r>
              <a:rPr lang="el-GR" smtClean="0"/>
              <a:t>ημερομηνία </a:t>
            </a:r>
            <a:r>
              <a:rPr lang="el-GR" smtClean="0"/>
              <a:t>υποβολής </a:t>
            </a:r>
            <a:r>
              <a:rPr lang="el-GR" dirty="0" smtClean="0"/>
              <a:t>της εργασίας είναι μέχρι τις 14/1/2026</a:t>
            </a:r>
          </a:p>
          <a:p>
            <a:r>
              <a:rPr lang="el-GR" dirty="0" smtClean="0"/>
              <a:t>Η εργασία δε θα παρουσιαστεί.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803101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574</TotalTime>
  <Words>164</Words>
  <Application>Microsoft Office PowerPoint</Application>
  <PresentationFormat>Προβολή στην οθόνη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6" baseType="lpstr">
      <vt:lpstr>Arial</vt:lpstr>
      <vt:lpstr>Calibri</vt:lpstr>
      <vt:lpstr>Θέμα του Office</vt:lpstr>
      <vt:lpstr>Διατροφή – Θεωρία</vt:lpstr>
      <vt:lpstr>Θεματολογία εργασίας</vt:lpstr>
      <vt:lpstr>Χαρακτηριστικά εργασίας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Διατροφή</dc:title>
  <dc:subject/>
  <dc:creator/>
  <cp:keywords/>
  <dc:description>generated using python-pptx</dc:description>
  <cp:lastModifiedBy>user</cp:lastModifiedBy>
  <cp:revision>19</cp:revision>
  <dcterms:created xsi:type="dcterms:W3CDTF">2013-01-27T09:14:16Z</dcterms:created>
  <dcterms:modified xsi:type="dcterms:W3CDTF">2025-11-27T08:24:31Z</dcterms:modified>
  <cp:category/>
</cp:coreProperties>
</file>