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sldIdLst>
    <p:sldId id="256" r:id="rId2"/>
    <p:sldId id="268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07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4" autoAdjust="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96" y="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DD0A1-0DF3-448C-8EC9-BB8EA9C48C3C}" type="datetimeFigureOut">
              <a:rPr lang="el-GR" smtClean="0"/>
              <a:t>10/1/2026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B4674-5368-4234-A326-894E884D3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994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dikit.net/indicator/13-individual-dietary-diversity-score" TargetMode="External"/><Relationship Id="rId2" Type="http://schemas.openxmlformats.org/officeDocument/2006/relationships/hyperlink" Target="https://nutriverse.io/nutrisurvey/hfia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Θεωρία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Τροφική </a:t>
            </a:r>
            <a:r>
              <a:rPr lang="el-GR" dirty="0"/>
              <a:t>και διατροφική αξιολόγηση σε επίπεδο κοινότητας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7722" y="15945"/>
            <a:ext cx="4841077" cy="684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60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Σύνθετοι δείκτες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101418"/>
                </a:solidFill>
                <a:latin typeface="Linux Libertine"/>
              </a:rPr>
              <a:t>Global Food Security </a:t>
            </a:r>
            <a:r>
              <a:rPr lang="en-US" dirty="0" smtClean="0">
                <a:solidFill>
                  <a:srgbClr val="101418"/>
                </a:solidFill>
                <a:latin typeface="Linux Libertine"/>
              </a:rPr>
              <a:t>Index</a:t>
            </a:r>
            <a:endParaRPr lang="el-GR" dirty="0" smtClean="0">
              <a:solidFill>
                <a:srgbClr val="101418"/>
              </a:solidFill>
              <a:latin typeface="Linux Libertine"/>
            </a:endParaRPr>
          </a:p>
          <a:p>
            <a:r>
              <a:rPr lang="en-US" dirty="0">
                <a:solidFill>
                  <a:srgbClr val="101418"/>
                </a:solidFill>
                <a:latin typeface="Linux Libertine"/>
              </a:rPr>
              <a:t>One Health Index-Food Security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8636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Εφαρμογές και Παρεμβάσεις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Κοινοτικές παρεμβάσεις: Εκπαιδευτικά προγράμματα, αγορές παραγωγών, κουπόνια τροφίμων και κοινοτικά εστιατόρια</a:t>
            </a:r>
            <a:endParaRPr lang="el-GR" dirty="0" smtClean="0"/>
          </a:p>
          <a:p>
            <a:r>
              <a:rPr lang="el-GR" dirty="0"/>
              <a:t>Αξιολόγηση αποτελεσματικότητας: </a:t>
            </a:r>
            <a:r>
              <a:rPr lang="el-GR" dirty="0" smtClean="0"/>
              <a:t>Τυποποιημένοι δείκτες και εργαλεία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175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Προκλήσεις και Ερευνητικά Κενά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Έλλειψη δεδομένων για τη σταθερότητα: η σταθερότητα της διατροφικής ασφάλειας παραμένει </a:t>
            </a:r>
            <a:r>
              <a:rPr lang="el-GR" dirty="0" smtClean="0"/>
              <a:t>υποεκτιμημένη</a:t>
            </a:r>
          </a:p>
          <a:p>
            <a:r>
              <a:rPr lang="el-GR" dirty="0"/>
              <a:t>Πολιτισμική προσαρμογή εργαλείων: ενσωμάτωση </a:t>
            </a:r>
            <a:r>
              <a:rPr lang="el-GR" dirty="0" err="1"/>
              <a:t>κοινωνικο</a:t>
            </a:r>
            <a:r>
              <a:rPr lang="el-GR" dirty="0"/>
              <a:t>-οικονομικών παραγόντων</a:t>
            </a:r>
          </a:p>
        </p:txBody>
      </p:sp>
    </p:spTree>
    <p:extLst>
      <p:ext uri="{BB962C8B-B14F-4D97-AF65-F5344CB8AC3E}">
        <p14:creationId xmlns:p14="http://schemas.microsoft.com/office/powerpoint/2010/main" val="2592486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Μεθοδολογία </a:t>
            </a:r>
            <a:r>
              <a:rPr lang="el-GR" dirty="0" smtClean="0"/>
              <a:t>αξιολόγησης </a:t>
            </a:r>
            <a:r>
              <a:rPr lang="el-GR" dirty="0"/>
              <a:t>διατροφικής ασφάλειας κοινότητας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Συντονισμός ομάδας</a:t>
            </a:r>
          </a:p>
          <a:p>
            <a:r>
              <a:rPr lang="el-GR" dirty="0" smtClean="0"/>
              <a:t>Καθορισμός </a:t>
            </a:r>
            <a:r>
              <a:rPr lang="el-GR" dirty="0"/>
              <a:t>στόχων και </a:t>
            </a:r>
            <a:r>
              <a:rPr lang="el-GR" dirty="0" smtClean="0"/>
              <a:t>δεικτών</a:t>
            </a:r>
          </a:p>
          <a:p>
            <a:r>
              <a:rPr lang="el-GR" dirty="0"/>
              <a:t>Συλλογή </a:t>
            </a:r>
            <a:r>
              <a:rPr lang="el-GR" dirty="0" smtClean="0"/>
              <a:t>δεδομένων</a:t>
            </a:r>
          </a:p>
          <a:p>
            <a:r>
              <a:rPr lang="el-GR" dirty="0"/>
              <a:t>Ανάλυση και επεξεργασία </a:t>
            </a:r>
            <a:r>
              <a:rPr lang="el-GR" dirty="0" smtClean="0"/>
              <a:t>δεδομένων</a:t>
            </a:r>
          </a:p>
          <a:p>
            <a:r>
              <a:rPr lang="el-GR" dirty="0"/>
              <a:t>Συμμετοχική </a:t>
            </a:r>
            <a:r>
              <a:rPr lang="el-GR" dirty="0" smtClean="0"/>
              <a:t>προσέγγιση</a:t>
            </a:r>
          </a:p>
          <a:p>
            <a:r>
              <a:rPr lang="el-GR" dirty="0"/>
              <a:t>Αξιολόγηση παρεμβάσεων και ανατροφοδότηση</a:t>
            </a:r>
          </a:p>
        </p:txBody>
      </p:sp>
    </p:spTree>
    <p:extLst>
      <p:ext uri="{BB962C8B-B14F-4D97-AF65-F5344CB8AC3E}">
        <p14:creationId xmlns:p14="http://schemas.microsoft.com/office/powerpoint/2010/main" val="3594294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Σας έχει ζητηθεί η αξιολόγηση διατροφικής ασφάλειας στη φοιτητική κοινότητα.</a:t>
            </a:r>
          </a:p>
          <a:p>
            <a:pPr marL="514350" indent="-514350">
              <a:buAutoNum type="arabicPeriod"/>
            </a:pPr>
            <a:r>
              <a:rPr lang="el-GR" dirty="0" smtClean="0"/>
              <a:t>Ποιοι θα συμμετέχουν στην ομάδα? Τι ειδικότητες?</a:t>
            </a:r>
          </a:p>
          <a:p>
            <a:pPr marL="514350" indent="-514350">
              <a:buAutoNum type="arabicPeriod"/>
            </a:pPr>
            <a:r>
              <a:rPr lang="el-GR" dirty="0" smtClean="0"/>
              <a:t>Πως ορίζεται η συγκεκριμένη κοινότητα?</a:t>
            </a:r>
          </a:p>
          <a:p>
            <a:pPr marL="514350" indent="-514350">
              <a:buAutoNum type="arabicPeriod"/>
            </a:pPr>
            <a:r>
              <a:rPr lang="el-GR" dirty="0" smtClean="0"/>
              <a:t>Πως θα γίνει η συλλογή των δεδομένων?</a:t>
            </a:r>
          </a:p>
          <a:p>
            <a:pPr marL="514350" indent="-514350">
              <a:buAutoNum type="arabicPeriod"/>
            </a:pPr>
            <a:r>
              <a:rPr lang="el-GR" dirty="0" smtClean="0"/>
              <a:t>Πως θα πραγματοποιηθεί ή ανάλυση των δεδομένων?</a:t>
            </a:r>
          </a:p>
          <a:p>
            <a:pPr marL="514350" indent="-514350">
              <a:buAutoNum type="arabicPeriod"/>
            </a:pPr>
            <a:r>
              <a:rPr lang="el-GR" dirty="0" smtClean="0"/>
              <a:t> πως θα παρουσιαστούν </a:t>
            </a:r>
            <a:r>
              <a:rPr lang="el-GR" smtClean="0"/>
              <a:t>τα αποτελέσματα?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422564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Διατροφική αξιολόγηση κοινότητας</a:t>
            </a:r>
          </a:p>
          <a:p>
            <a:r>
              <a:rPr lang="el-GR" dirty="0" smtClean="0"/>
              <a:t>Τροφική αξιολόγηση κοινότητας</a:t>
            </a:r>
          </a:p>
          <a:p>
            <a:r>
              <a:rPr lang="el-GR" dirty="0" smtClean="0"/>
              <a:t>Μεθοδολογία διεξαγωγής αξιολόγησης</a:t>
            </a:r>
          </a:p>
          <a:p>
            <a:r>
              <a:rPr lang="el-GR" dirty="0"/>
              <a:t>Δ</a:t>
            </a:r>
            <a:r>
              <a:rPr lang="el-GR" dirty="0" smtClean="0"/>
              <a:t>ραστηριότητα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Κύρια εργαλεία και μέθοδοι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Mini </a:t>
            </a:r>
            <a:r>
              <a:rPr lang="el-GR" b="1" dirty="0" err="1"/>
              <a:t>Nutritional</a:t>
            </a:r>
            <a:r>
              <a:rPr lang="el-GR" b="1" dirty="0"/>
              <a:t> </a:t>
            </a:r>
            <a:r>
              <a:rPr lang="el-GR" b="1" dirty="0" err="1"/>
              <a:t>Assessment</a:t>
            </a:r>
            <a:r>
              <a:rPr lang="el-GR" b="1" dirty="0"/>
              <a:t> (MNA) και οι παραλλαγές </a:t>
            </a:r>
            <a:r>
              <a:rPr lang="el-GR" b="1" dirty="0" smtClean="0"/>
              <a:t>του</a:t>
            </a:r>
          </a:p>
          <a:p>
            <a:r>
              <a:rPr lang="el-GR" b="1" dirty="0"/>
              <a:t>Διαιτητικές ανακλήσεις 24 ωρών και Δείκτες Ποιότητας </a:t>
            </a:r>
            <a:r>
              <a:rPr lang="el-GR" b="1" dirty="0" smtClean="0"/>
              <a:t>Διατροφής</a:t>
            </a:r>
          </a:p>
          <a:p>
            <a:r>
              <a:rPr lang="el-GR" b="1" dirty="0"/>
              <a:t>Ανθρωπομετρικές </a:t>
            </a:r>
            <a:r>
              <a:rPr lang="el-GR" b="1" dirty="0" smtClean="0"/>
              <a:t>μετρήσεις</a:t>
            </a:r>
          </a:p>
          <a:p>
            <a:r>
              <a:rPr lang="el-GR" b="1" dirty="0" smtClean="0"/>
              <a:t>Βιοχημικές εξετάσεις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116829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1" name="Θέση περιεχομένου 10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702" t="17290" r="34265" b="8890"/>
          <a:stretch/>
        </p:blipFill>
        <p:spPr>
          <a:xfrm>
            <a:off x="2004646" y="-12385"/>
            <a:ext cx="5134708" cy="687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9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Νεότερες Τεχνολογίες και Καινοτομίες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Ψηφιακά εργαλεία και τεχνητή </a:t>
            </a:r>
            <a:r>
              <a:rPr lang="el-GR" dirty="0" smtClean="0"/>
              <a:t>νοημοσύνη</a:t>
            </a:r>
            <a:endParaRPr lang="en-US" dirty="0" smtClean="0"/>
          </a:p>
          <a:p>
            <a:r>
              <a:rPr lang="el-GR" dirty="0"/>
              <a:t>Σύντομα </a:t>
            </a:r>
            <a:r>
              <a:rPr lang="el-GR" dirty="0" smtClean="0"/>
              <a:t>ερωτηματολόγια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803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Εφαρμογές και Παρεμβάσεις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αξιολόγηση της διατροφικής κατάστασης οδηγεί σε </a:t>
            </a:r>
            <a:r>
              <a:rPr lang="el-GR" dirty="0" err="1"/>
              <a:t>στοχευμένες</a:t>
            </a:r>
            <a:r>
              <a:rPr lang="el-GR" dirty="0"/>
              <a:t> </a:t>
            </a:r>
            <a:r>
              <a:rPr lang="el-GR" dirty="0" smtClean="0"/>
              <a:t>παρεμβάσεις</a:t>
            </a:r>
            <a:endParaRPr lang="en-US" dirty="0" smtClean="0"/>
          </a:p>
          <a:p>
            <a:r>
              <a:rPr lang="el-GR" dirty="0"/>
              <a:t>Η χρήση εργαλείων αξιολόγησης σε σχολικές και κοινοτικές </a:t>
            </a:r>
            <a:r>
              <a:rPr lang="el-GR" dirty="0" smtClean="0"/>
              <a:t>δομές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9952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Προκλήσεις και Προοπτικές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Υπάρχει ανάγκη για τυποποίηση και προσαρμογή εργαλείων στις πολιτισμικές και κοινωνικές ιδιαιτερότητες κάθε </a:t>
            </a:r>
            <a:r>
              <a:rPr lang="el-GR" dirty="0" smtClean="0"/>
              <a:t>κοινότητας</a:t>
            </a:r>
            <a:endParaRPr lang="en-US" dirty="0" smtClean="0"/>
          </a:p>
          <a:p>
            <a:r>
              <a:rPr lang="el-GR" dirty="0"/>
              <a:t>Η αξιοπιστία και η εγκυρότητα των εργαλείων πρέπει να ελέγχονται πριν από την ευρεία εφαρμογή τους</a:t>
            </a:r>
          </a:p>
        </p:txBody>
      </p:sp>
    </p:spTree>
    <p:extLst>
      <p:ext uri="{BB962C8B-B14F-4D97-AF65-F5344CB8AC3E}">
        <p14:creationId xmlns:p14="http://schemas.microsoft.com/office/powerpoint/2010/main" val="4099953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Μέθοδοι αξιολόγησης κοινοτικής διατροφικής ασφάλειας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Εργαλειοθήκες και </a:t>
            </a:r>
            <a:r>
              <a:rPr lang="el-GR" dirty="0" smtClean="0"/>
              <a:t>ερωτηματολόγια: </a:t>
            </a:r>
            <a:r>
              <a:rPr lang="en-US" dirty="0" smtClean="0"/>
              <a:t>HFIAS</a:t>
            </a:r>
            <a:r>
              <a:rPr lang="el-GR" dirty="0" smtClean="0"/>
              <a:t>, </a:t>
            </a:r>
            <a:r>
              <a:rPr lang="en-US" dirty="0" smtClean="0"/>
              <a:t>FCS</a:t>
            </a:r>
            <a:r>
              <a:rPr lang="el-GR" dirty="0" smtClean="0"/>
              <a:t>, </a:t>
            </a:r>
            <a:r>
              <a:rPr lang="en-US" dirty="0"/>
              <a:t>HDDS</a:t>
            </a:r>
            <a:endParaRPr lang="el-GR" dirty="0" smtClean="0"/>
          </a:p>
          <a:p>
            <a:r>
              <a:rPr lang="el-GR" dirty="0"/>
              <a:t>Σύνθετοι </a:t>
            </a:r>
            <a:r>
              <a:rPr lang="el-GR" dirty="0" smtClean="0"/>
              <a:t>δείκτες: </a:t>
            </a:r>
            <a:r>
              <a:rPr lang="en-US" dirty="0" smtClean="0"/>
              <a:t>GFSI</a:t>
            </a:r>
            <a:r>
              <a:rPr lang="el-GR" dirty="0" smtClean="0"/>
              <a:t>, </a:t>
            </a:r>
            <a:r>
              <a:rPr lang="en-US" dirty="0" smtClean="0"/>
              <a:t>GOHI-FS</a:t>
            </a:r>
            <a:r>
              <a:rPr lang="el-GR" dirty="0" smtClean="0"/>
              <a:t>, </a:t>
            </a:r>
          </a:p>
          <a:p>
            <a:r>
              <a:rPr lang="el-GR" dirty="0"/>
              <a:t>Συμμετοχικές και ποιοτικές προσεγγίσεις: Συμμετοχικές αξιολογήσεις, συνεντεύξεις και ομάδες </a:t>
            </a:r>
            <a:r>
              <a:rPr lang="el-GR" dirty="0" smtClean="0"/>
              <a:t>εστίασης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9227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Ερωτηματολόγια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Μέτρηση επισιτιστικής ασφάλειας </a:t>
            </a:r>
            <a:r>
              <a:rPr lang="en-US" dirty="0" smtClean="0"/>
              <a:t>HFIAS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nutriverse.io/nutrisurvey/hfias.html</a:t>
            </a:r>
            <a:endParaRPr lang="en-US" dirty="0" smtClean="0"/>
          </a:p>
          <a:p>
            <a:r>
              <a:rPr lang="el-GR" dirty="0" smtClean="0"/>
              <a:t>Συχνότητα κατανάλωσης σε σχέση με τη διάθεση του </a:t>
            </a:r>
            <a:r>
              <a:rPr lang="el-GR" dirty="0" err="1" smtClean="0"/>
              <a:t>τροφίμου</a:t>
            </a:r>
            <a:r>
              <a:rPr lang="el-GR" dirty="0" smtClean="0"/>
              <a:t> </a:t>
            </a:r>
            <a:r>
              <a:rPr lang="en-US" dirty="0" smtClean="0"/>
              <a:t>FCS</a:t>
            </a:r>
            <a:endParaRPr lang="el-GR" dirty="0" smtClean="0"/>
          </a:p>
          <a:p>
            <a:r>
              <a:rPr lang="el-GR" dirty="0" smtClean="0"/>
              <a:t>Ποικιλία κατανάλωσης τροφίμων στο νοικοκυριό </a:t>
            </a:r>
            <a:r>
              <a:rPr lang="en-US" dirty="0"/>
              <a:t>HDDS: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www.indikit.net/indicator/13-individual-dietary-diversity-score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068374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</TotalTime>
  <Words>327</Words>
  <Application>Microsoft Office PowerPoint</Application>
  <PresentationFormat>Προβολή στην οθόνη (4:3)</PresentationFormat>
  <Paragraphs>57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0" baseType="lpstr">
      <vt:lpstr>Arial</vt:lpstr>
      <vt:lpstr>Calibri</vt:lpstr>
      <vt:lpstr>Linux Libertine</vt:lpstr>
      <vt:lpstr>Θέμα του Office</vt:lpstr>
      <vt:lpstr>Διατροφή – Θεωρία</vt:lpstr>
      <vt:lpstr>Θεματολογία διάλεξης</vt:lpstr>
      <vt:lpstr>Κύρια εργαλεία και μέθοδοι</vt:lpstr>
      <vt:lpstr>Παρουσίαση του PowerPoint</vt:lpstr>
      <vt:lpstr>Νεότερες Τεχνολογίες και Καινοτομίες</vt:lpstr>
      <vt:lpstr>Εφαρμογές και Παρεμβάσεις</vt:lpstr>
      <vt:lpstr>Προκλήσεις και Προοπτικές</vt:lpstr>
      <vt:lpstr>Μέθοδοι αξιολόγησης κοινοτικής διατροφικής ασφάλειας</vt:lpstr>
      <vt:lpstr>Ερωτηματολόγια</vt:lpstr>
      <vt:lpstr>Παρουσίαση του PowerPoint</vt:lpstr>
      <vt:lpstr>Σύνθετοι δείκτες</vt:lpstr>
      <vt:lpstr>Εφαρμογές και Παρεμβάσεις</vt:lpstr>
      <vt:lpstr>Προκλήσεις και Ερευνητικά Κενά</vt:lpstr>
      <vt:lpstr>Μεθοδολογία αξιολόγησης διατροφικής ασφάλειας κοινότητας</vt:lpstr>
      <vt:lpstr>Δραστηριότητα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Νίκος</cp:lastModifiedBy>
  <cp:revision>63</cp:revision>
  <dcterms:created xsi:type="dcterms:W3CDTF">2013-01-27T09:14:16Z</dcterms:created>
  <dcterms:modified xsi:type="dcterms:W3CDTF">2026-01-10T17:56:20Z</dcterms:modified>
  <cp:category/>
</cp:coreProperties>
</file>