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2"/>
  </p:notesMasterIdLst>
  <p:sldIdLst>
    <p:sldId id="256" r:id="rId4"/>
    <p:sldId id="580" r:id="rId5"/>
    <p:sldId id="544" r:id="rId6"/>
    <p:sldId id="563" r:id="rId7"/>
    <p:sldId id="596" r:id="rId8"/>
    <p:sldId id="597" r:id="rId9"/>
    <p:sldId id="598" r:id="rId10"/>
    <p:sldId id="603" r:id="rId11"/>
    <p:sldId id="604" r:id="rId12"/>
    <p:sldId id="605" r:id="rId13"/>
    <p:sldId id="606" r:id="rId14"/>
    <p:sldId id="607" r:id="rId15"/>
    <p:sldId id="608" r:id="rId16"/>
    <p:sldId id="613" r:id="rId17"/>
    <p:sldId id="614" r:id="rId18"/>
    <p:sldId id="615" r:id="rId19"/>
    <p:sldId id="616" r:id="rId20"/>
    <p:sldId id="617" r:id="rId21"/>
    <p:sldId id="618" r:id="rId22"/>
    <p:sldId id="619" r:id="rId23"/>
    <p:sldId id="620" r:id="rId24"/>
    <p:sldId id="621" r:id="rId25"/>
    <p:sldId id="622" r:id="rId26"/>
    <p:sldId id="623" r:id="rId27"/>
    <p:sldId id="624" r:id="rId28"/>
    <p:sldId id="625" r:id="rId29"/>
    <p:sldId id="626" r:id="rId30"/>
    <p:sldId id="627" r:id="rId31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stolos" initials="A" lastIdx="1" clrIdx="0">
    <p:extLst>
      <p:ext uri="{19B8F6BF-5375-455C-9EA6-DF929625EA0E}">
        <p15:presenceInfo xmlns:p15="http://schemas.microsoft.com/office/powerpoint/2012/main" userId="Aposto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87" d="100"/>
          <a:sy n="87" d="100"/>
        </p:scale>
        <p:origin x="52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0202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8600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3313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ΔΕΚΑΔΙΚΟΙ ΑΡΙΘΜΟΙ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BC2C516-4CA9-4D7A-9157-936B3D4F0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1" y="1879146"/>
            <a:ext cx="10192743" cy="313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5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80359A-14C5-4643-A696-149015628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22" y="692696"/>
            <a:ext cx="901616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E861ADA-BA79-4D71-8F62-7D1A5F99F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34" y="736926"/>
            <a:ext cx="8239008" cy="550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16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8BCE83-944A-4BD4-B247-C608E4CEC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3" y="1772816"/>
            <a:ext cx="1068989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0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3208601-5825-4FB1-8A4B-F1EC235D6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6" y="1412776"/>
            <a:ext cx="1083648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8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406F574-8A50-4E03-8832-C91C0D60F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43" y="1361982"/>
            <a:ext cx="9698587" cy="415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07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5FAC38-6612-4EE1-8B04-593B13650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62" y="737616"/>
            <a:ext cx="7506408" cy="558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0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C079DA2-9C0D-4DFB-9361-746B9A9F7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84" y="927318"/>
            <a:ext cx="8691198" cy="494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8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C23951F-2804-48C9-A9F0-CA2729416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78" y="697992"/>
            <a:ext cx="7117100" cy="57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4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3404AA9-7E98-49B1-A5CB-68FF416CC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63" y="1996969"/>
            <a:ext cx="10363191" cy="294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3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Γ΄ τάξη</a:t>
            </a:r>
          </a:p>
        </p:txBody>
      </p:sp>
    </p:spTree>
    <p:extLst>
      <p:ext uri="{BB962C8B-B14F-4D97-AF65-F5344CB8AC3E}">
        <p14:creationId xmlns:p14="http://schemas.microsoft.com/office/powerpoint/2010/main" val="26191898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1383038-49E0-4A2E-BB9D-8497FCD6A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47" y="644960"/>
            <a:ext cx="8852443" cy="55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25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2F1BA06-E282-4D5D-82BD-973CAA5FE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21" y="685195"/>
            <a:ext cx="8039345" cy="519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98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74B7F94-E092-4B18-8D35-F662618F0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02" y="682457"/>
            <a:ext cx="8446856" cy="55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7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D4A8990-188D-4AA6-93D6-917CA44FD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49" y="1338101"/>
            <a:ext cx="9369857" cy="42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41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40454C8-25A7-42D0-98D8-87A06DBE8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9" y="916714"/>
            <a:ext cx="10241403" cy="503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17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D68191D-BD85-4134-B0F1-10AB38FFE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12" y="1844824"/>
            <a:ext cx="918818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62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ED56BE3-6BE8-4461-A904-D8D8E74B5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85" y="1261600"/>
            <a:ext cx="8916397" cy="43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21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B9947D4-732C-44B5-8A1A-585740B9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47" y="911397"/>
            <a:ext cx="8769127" cy="510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26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A4B4C45-D32E-41DE-93B1-EA809D3B0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38" y="978703"/>
            <a:ext cx="8840420" cy="51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8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(Γ΄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06266"/>
              </p:ext>
            </p:extLst>
          </p:nvPr>
        </p:nvGraphicFramePr>
        <p:xfrm>
          <a:off x="808819" y="2218052"/>
          <a:ext cx="10514013" cy="2906377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809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315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διαισθητικά να χρησιμοποιούν σωστά τους συνήθεις κανόνες γραφής των δεκαδικών αριθμών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διακρίνουν τη σημασία καθενός από τα ψηφία της γραφής με κόμμα ενός δεκαδικού αριθμού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προσθέτουν και να αφαιρούν δεκαδικούς αριθμούς μέχρι δύο δεκαδικά ψηφία</a:t>
                      </a: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	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algn="ctr">
                        <a:tabLst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εισαγωγή στους δεκαδικούς αριθμούς</a:t>
                      </a:r>
                    </a:p>
                    <a:p>
                      <a:pPr algn="ctr">
                        <a:tabLst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(6 ώρες)</a:t>
                      </a: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998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(Γ΄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1984772"/>
            <a:ext cx="1051401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κατανοούν και χρησιμοποιούν το δεκαδικό συμβολισμό για τα δέκατα και τα εκατοστά μέσα σε πλαίσια.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στρογγυλοποιούν έναν αριθμό με ένα ή δύο δεκαδικά ψηφία στον πλησιέστερο ακέραιο ή στο πλησιέστερο δέκατο.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δεκαδικοί αριθμοί (8 ώρες)</a:t>
            </a:r>
          </a:p>
        </p:txBody>
      </p:sp>
    </p:spTree>
    <p:extLst>
      <p:ext uri="{BB962C8B-B14F-4D97-AF65-F5344CB8AC3E}">
        <p14:creationId xmlns:p14="http://schemas.microsoft.com/office/powerpoint/2010/main" val="2742161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9AB3608-63F8-40BF-B443-BB30CCA2B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36" y="566916"/>
            <a:ext cx="9801194" cy="581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2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8061770-EBBE-482A-9997-5DD95D501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76" y="1585241"/>
            <a:ext cx="9765178" cy="35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3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C5D4F7B-9582-450F-9341-B77D096B6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46" y="1544540"/>
            <a:ext cx="9904800" cy="37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4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A9EE8FC-8264-4DF9-ADF9-7C0D88E52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20" y="583177"/>
            <a:ext cx="9806918" cy="55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7248E4F-323E-4901-BCF0-C4E50D497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87" y="1354078"/>
            <a:ext cx="9406519" cy="42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5498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39007</TotalTime>
  <Words>121</Words>
  <Application>Microsoft Office PowerPoint</Application>
  <PresentationFormat>Προσαρμογή</PresentationFormat>
  <Paragraphs>20</Paragraphs>
  <Slides>28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Apostolos</cp:lastModifiedBy>
  <cp:revision>227</cp:revision>
  <cp:lastPrinted>1601-01-01T00:00:00Z</cp:lastPrinted>
  <dcterms:created xsi:type="dcterms:W3CDTF">1601-01-01T00:00:00Z</dcterms:created>
  <dcterms:modified xsi:type="dcterms:W3CDTF">2021-05-11T19:13:53Z</dcterms:modified>
</cp:coreProperties>
</file>