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29"/>
  </p:notesMasterIdLst>
  <p:sldIdLst>
    <p:sldId id="256" r:id="rId2"/>
    <p:sldId id="258" r:id="rId3"/>
    <p:sldId id="313" r:id="rId4"/>
    <p:sldId id="280" r:id="rId5"/>
    <p:sldId id="278" r:id="rId6"/>
    <p:sldId id="351" r:id="rId7"/>
    <p:sldId id="350" r:id="rId8"/>
    <p:sldId id="268" r:id="rId9"/>
    <p:sldId id="353" r:id="rId10"/>
    <p:sldId id="352" r:id="rId11"/>
    <p:sldId id="264" r:id="rId12"/>
    <p:sldId id="261" r:id="rId13"/>
    <p:sldId id="321" r:id="rId14"/>
    <p:sldId id="262" r:id="rId15"/>
    <p:sldId id="279" r:id="rId16"/>
    <p:sldId id="283" r:id="rId17"/>
    <p:sldId id="319" r:id="rId18"/>
    <p:sldId id="359" r:id="rId19"/>
    <p:sldId id="345" r:id="rId20"/>
    <p:sldId id="324" r:id="rId21"/>
    <p:sldId id="358" r:id="rId22"/>
    <p:sldId id="327" r:id="rId23"/>
    <p:sldId id="356" r:id="rId24"/>
    <p:sldId id="332" r:id="rId25"/>
    <p:sldId id="269" r:id="rId26"/>
    <p:sldId id="360" r:id="rId27"/>
    <p:sldId id="355" r:id="rId28"/>
  </p:sldIdLst>
  <p:sldSz cx="9144000" cy="5143500" type="screen16x9"/>
  <p:notesSz cx="6858000" cy="9144000"/>
  <p:embeddedFontLst>
    <p:embeddedFont>
      <p:font typeface="Architects Daughter" panose="020B0604020202020204" charset="0"/>
      <p:regular r:id="rId30"/>
    </p:embeddedFont>
    <p:embeddedFont>
      <p:font typeface="Baloo 2" panose="020B0604020202020204" charset="0"/>
      <p:regular r:id="rId31"/>
      <p:bold r:id="rId32"/>
    </p:embeddedFont>
    <p:embeddedFont>
      <p:font typeface="Nunito Light" pitchFamily="2" charset="0"/>
      <p:regular r:id="rId33"/>
      <p:italic r:id="rId34"/>
    </p:embeddedFont>
    <p:embeddedFont>
      <p:font typeface="Roboto Condensed Light" panose="02000000000000000000" pitchFamily="2" charset="0"/>
      <p:regular r:id="rId35"/>
      <p: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C031691-46BE-45F4-B0A1-4800FAA31F45}">
  <a:tblStyle styleId="{9C031691-46BE-45F4-B0A1-4800FAA31F4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257445A-4014-478C-9FCB-36A4165FFCF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1765" autoAdjust="0"/>
  </p:normalViewPr>
  <p:slideViewPr>
    <p:cSldViewPr snapToGrid="0">
      <p:cViewPr varScale="1">
        <p:scale>
          <a:sx n="100" d="100"/>
          <a:sy n="100" d="100"/>
        </p:scale>
        <p:origin x="955"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09E28B-08CE-4A9F-BAB7-A373DBCF0ECE}"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l-GR"/>
        </a:p>
      </dgm:t>
    </dgm:pt>
    <dgm:pt modelId="{D9DD21A5-D87C-4900-BCD3-0D86F76B8CDD}">
      <dgm:prSet phldrT="[Κείμενο]" phldr="0"/>
      <dgm:spPr/>
      <dgm:t>
        <a:bodyPr/>
        <a:lstStyle/>
        <a:p>
          <a:r>
            <a:rPr lang="el-GR" dirty="0"/>
            <a:t>Προβλήματα σύζευξης </a:t>
          </a:r>
        </a:p>
      </dgm:t>
    </dgm:pt>
    <dgm:pt modelId="{E86FECCF-9046-4E2D-93F3-DD3B3163D04E}" type="parTrans" cxnId="{14483EA1-A7A4-4073-9B2B-76DA857FEE2C}">
      <dgm:prSet/>
      <dgm:spPr/>
      <dgm:t>
        <a:bodyPr/>
        <a:lstStyle/>
        <a:p>
          <a:endParaRPr lang="el-GR"/>
        </a:p>
      </dgm:t>
    </dgm:pt>
    <dgm:pt modelId="{96E71B6F-FE93-4B0F-B859-050C7CCE4A39}" type="sibTrans" cxnId="{14483EA1-A7A4-4073-9B2B-76DA857FEE2C}">
      <dgm:prSet/>
      <dgm:spPr/>
      <dgm:t>
        <a:bodyPr/>
        <a:lstStyle/>
        <a:p>
          <a:endParaRPr lang="el-GR"/>
        </a:p>
      </dgm:t>
    </dgm:pt>
    <dgm:pt modelId="{ABB6BBF0-58E4-448B-A5A2-EA50783485DF}">
      <dgm:prSet phldrT="[Κείμενο]" phldr="0"/>
      <dgm:spPr/>
      <dgm:t>
        <a:bodyPr/>
        <a:lstStyle/>
        <a:p>
          <a:r>
            <a:rPr lang="el-GR" dirty="0"/>
            <a:t>Προβλήματα διαχωρισμού</a:t>
          </a:r>
        </a:p>
      </dgm:t>
    </dgm:pt>
    <dgm:pt modelId="{8530F17A-89F5-42DD-BDC3-4D1AFDCF5D6A}" type="parTrans" cxnId="{3AAB5E15-622C-4474-8FB4-ADFED6F2331C}">
      <dgm:prSet/>
      <dgm:spPr/>
      <dgm:t>
        <a:bodyPr/>
        <a:lstStyle/>
        <a:p>
          <a:endParaRPr lang="el-GR"/>
        </a:p>
      </dgm:t>
    </dgm:pt>
    <dgm:pt modelId="{D2A92036-B86A-4E72-BCFA-02DB446792E5}" type="sibTrans" cxnId="{3AAB5E15-622C-4474-8FB4-ADFED6F2331C}">
      <dgm:prSet/>
      <dgm:spPr/>
      <dgm:t>
        <a:bodyPr/>
        <a:lstStyle/>
        <a:p>
          <a:endParaRPr lang="el-GR"/>
        </a:p>
      </dgm:t>
    </dgm:pt>
    <dgm:pt modelId="{239CD448-002E-4A2F-90DB-9324C2F49FCB}">
      <dgm:prSet phldrT="[Κείμενο]" phldr="0"/>
      <dgm:spPr/>
      <dgm:t>
        <a:bodyPr/>
        <a:lstStyle/>
        <a:p>
          <a:r>
            <a:rPr lang="el-GR" dirty="0"/>
            <a:t>Προβλήματα μέρους-μέρους-όλου</a:t>
          </a:r>
        </a:p>
      </dgm:t>
    </dgm:pt>
    <dgm:pt modelId="{B42793A4-29E0-4462-ABD3-9BC29A542D01}" type="parTrans" cxnId="{B23E9DD4-6BB3-4852-92DF-CDC4027CF080}">
      <dgm:prSet/>
      <dgm:spPr/>
      <dgm:t>
        <a:bodyPr/>
        <a:lstStyle/>
        <a:p>
          <a:endParaRPr lang="el-GR"/>
        </a:p>
      </dgm:t>
    </dgm:pt>
    <dgm:pt modelId="{3E2D7B53-20AF-4EFF-868F-7BF3D35CDE9D}" type="sibTrans" cxnId="{B23E9DD4-6BB3-4852-92DF-CDC4027CF080}">
      <dgm:prSet/>
      <dgm:spPr/>
      <dgm:t>
        <a:bodyPr/>
        <a:lstStyle/>
        <a:p>
          <a:endParaRPr lang="el-GR"/>
        </a:p>
      </dgm:t>
    </dgm:pt>
    <dgm:pt modelId="{4ACF530D-372B-4F28-B62B-E5E611E0733A}">
      <dgm:prSet phldrT="[Κείμενο]" phldr="0"/>
      <dgm:spPr>
        <a:solidFill>
          <a:schemeClr val="accent6">
            <a:lumMod val="60000"/>
            <a:lumOff val="40000"/>
          </a:schemeClr>
        </a:solidFill>
      </dgm:spPr>
      <dgm:t>
        <a:bodyPr/>
        <a:lstStyle/>
        <a:p>
          <a:r>
            <a:rPr lang="el-GR" dirty="0"/>
            <a:t>Προβλήματα σύγκρισης </a:t>
          </a:r>
        </a:p>
      </dgm:t>
    </dgm:pt>
    <dgm:pt modelId="{594F5B10-31A0-4E0F-8B1F-F6C3F9381E04}" type="parTrans" cxnId="{4FE6BA9B-EB95-4FA6-97AF-81C7D405E86A}">
      <dgm:prSet/>
      <dgm:spPr/>
      <dgm:t>
        <a:bodyPr/>
        <a:lstStyle/>
        <a:p>
          <a:endParaRPr lang="el-GR"/>
        </a:p>
      </dgm:t>
    </dgm:pt>
    <dgm:pt modelId="{C31418D2-027A-4ABD-BBBA-9F294D7B5494}" type="sibTrans" cxnId="{4FE6BA9B-EB95-4FA6-97AF-81C7D405E86A}">
      <dgm:prSet/>
      <dgm:spPr/>
      <dgm:t>
        <a:bodyPr/>
        <a:lstStyle/>
        <a:p>
          <a:endParaRPr lang="el-GR"/>
        </a:p>
      </dgm:t>
    </dgm:pt>
    <dgm:pt modelId="{BE047774-EC3D-4C5A-84F2-F4A309BB1F97}" type="pres">
      <dgm:prSet presAssocID="{BA09E28B-08CE-4A9F-BAB7-A373DBCF0ECE}" presName="linearFlow" presStyleCnt="0">
        <dgm:presLayoutVars>
          <dgm:dir/>
          <dgm:resizeHandles val="exact"/>
        </dgm:presLayoutVars>
      </dgm:prSet>
      <dgm:spPr/>
    </dgm:pt>
    <dgm:pt modelId="{100D38C0-B0CB-4C51-BE68-E20A41DBF77E}" type="pres">
      <dgm:prSet presAssocID="{D9DD21A5-D87C-4900-BCD3-0D86F76B8CDD}" presName="composite" presStyleCnt="0"/>
      <dgm:spPr/>
    </dgm:pt>
    <dgm:pt modelId="{30EBDE67-5D3A-4DFC-AFD4-3A325D7A5D41}" type="pres">
      <dgm:prSet presAssocID="{D9DD21A5-D87C-4900-BCD3-0D86F76B8CDD}" presName="imgShp" presStyleLbl="fgImgPlace1" presStyleIdx="0" presStyleCnt="4"/>
      <dgm:spPr>
        <a:blipFill rotWithShape="1">
          <a:blip xmlns:r="http://schemas.openxmlformats.org/officeDocument/2006/relationships" r:embed="rId1"/>
          <a:srcRect/>
          <a:stretch>
            <a:fillRect t="-6000" b="-6000"/>
          </a:stretch>
        </a:blipFill>
      </dgm:spPr>
    </dgm:pt>
    <dgm:pt modelId="{83D6AF92-797D-47A9-9BB2-B01E2526DE58}" type="pres">
      <dgm:prSet presAssocID="{D9DD21A5-D87C-4900-BCD3-0D86F76B8CDD}" presName="txShp" presStyleLbl="node1" presStyleIdx="0" presStyleCnt="4">
        <dgm:presLayoutVars>
          <dgm:bulletEnabled val="1"/>
        </dgm:presLayoutVars>
      </dgm:prSet>
      <dgm:spPr/>
    </dgm:pt>
    <dgm:pt modelId="{A4CC22EF-28E7-41A4-963E-B8B930A07049}" type="pres">
      <dgm:prSet presAssocID="{96E71B6F-FE93-4B0F-B859-050C7CCE4A39}" presName="spacing" presStyleCnt="0"/>
      <dgm:spPr/>
    </dgm:pt>
    <dgm:pt modelId="{4CE20B38-7D5B-4989-A420-55D04829F58E}" type="pres">
      <dgm:prSet presAssocID="{ABB6BBF0-58E4-448B-A5A2-EA50783485DF}" presName="composite" presStyleCnt="0"/>
      <dgm:spPr/>
    </dgm:pt>
    <dgm:pt modelId="{C942164A-5914-4E5D-94FB-97BF4198E95B}" type="pres">
      <dgm:prSet presAssocID="{ABB6BBF0-58E4-448B-A5A2-EA50783485DF}" presName="imgShp" presStyleLbl="fgImgPlace1" presStyleIdx="1" presStyleCnt="4"/>
      <dgm:spPr>
        <a:blipFill rotWithShape="1">
          <a:blip xmlns:r="http://schemas.openxmlformats.org/officeDocument/2006/relationships" r:embed="rId2"/>
          <a:srcRect/>
          <a:stretch>
            <a:fillRect/>
          </a:stretch>
        </a:blipFill>
      </dgm:spPr>
    </dgm:pt>
    <dgm:pt modelId="{68C275EB-AE3C-447B-A606-DB583DC8FE61}" type="pres">
      <dgm:prSet presAssocID="{ABB6BBF0-58E4-448B-A5A2-EA50783485DF}" presName="txShp" presStyleLbl="node1" presStyleIdx="1" presStyleCnt="4">
        <dgm:presLayoutVars>
          <dgm:bulletEnabled val="1"/>
        </dgm:presLayoutVars>
      </dgm:prSet>
      <dgm:spPr/>
    </dgm:pt>
    <dgm:pt modelId="{C3DBFD80-E41E-48C7-BB8F-98E39DD2405A}" type="pres">
      <dgm:prSet presAssocID="{D2A92036-B86A-4E72-BCFA-02DB446792E5}" presName="spacing" presStyleCnt="0"/>
      <dgm:spPr/>
    </dgm:pt>
    <dgm:pt modelId="{8DD037E2-9000-4ABD-9DEA-52F4A91D503F}" type="pres">
      <dgm:prSet presAssocID="{239CD448-002E-4A2F-90DB-9324C2F49FCB}" presName="composite" presStyleCnt="0"/>
      <dgm:spPr/>
    </dgm:pt>
    <dgm:pt modelId="{17DF9E6E-3DCA-4649-BBDE-F5CD872D6C5A}" type="pres">
      <dgm:prSet presAssocID="{239CD448-002E-4A2F-90DB-9324C2F49FCB}" presName="imgShp" presStyleLbl="fgImgPlace1" presStyleIdx="2" presStyleCnt="4"/>
      <dgm:spPr>
        <a:blipFill rotWithShape="1">
          <a:blip xmlns:r="http://schemas.openxmlformats.org/officeDocument/2006/relationships" r:embed="rId1"/>
          <a:srcRect/>
          <a:stretch>
            <a:fillRect t="-6000" b="-6000"/>
          </a:stretch>
        </a:blipFill>
      </dgm:spPr>
    </dgm:pt>
    <dgm:pt modelId="{BAE0E413-266B-46FB-83B2-EA202314D7C4}" type="pres">
      <dgm:prSet presAssocID="{239CD448-002E-4A2F-90DB-9324C2F49FCB}" presName="txShp" presStyleLbl="node1" presStyleIdx="2" presStyleCnt="4">
        <dgm:presLayoutVars>
          <dgm:bulletEnabled val="1"/>
        </dgm:presLayoutVars>
      </dgm:prSet>
      <dgm:spPr/>
    </dgm:pt>
    <dgm:pt modelId="{E57516F2-F2F3-4F90-A5BD-9722CBC7E574}" type="pres">
      <dgm:prSet presAssocID="{3E2D7B53-20AF-4EFF-868F-7BF3D35CDE9D}" presName="spacing" presStyleCnt="0"/>
      <dgm:spPr/>
    </dgm:pt>
    <dgm:pt modelId="{DB42DEC0-F161-4AB3-92D3-21B06D7B00A7}" type="pres">
      <dgm:prSet presAssocID="{4ACF530D-372B-4F28-B62B-E5E611E0733A}" presName="composite" presStyleCnt="0"/>
      <dgm:spPr/>
    </dgm:pt>
    <dgm:pt modelId="{2537CEFD-17FB-47DE-AC8A-8596759BE8B8}" type="pres">
      <dgm:prSet presAssocID="{4ACF530D-372B-4F28-B62B-E5E611E0733A}" presName="imgShp" presStyleLbl="fgImgPlace1" presStyleIdx="3" presStyleCnt="4"/>
      <dgm:spPr>
        <a:blipFill rotWithShape="1">
          <a:blip xmlns:r="http://schemas.openxmlformats.org/officeDocument/2006/relationships" r:embed="rId3"/>
          <a:srcRect/>
          <a:stretch>
            <a:fillRect/>
          </a:stretch>
        </a:blipFill>
      </dgm:spPr>
    </dgm:pt>
    <dgm:pt modelId="{62383050-825D-4FD8-8700-66A27CB4F1F2}" type="pres">
      <dgm:prSet presAssocID="{4ACF530D-372B-4F28-B62B-E5E611E0733A}" presName="txShp" presStyleLbl="node1" presStyleIdx="3" presStyleCnt="4">
        <dgm:presLayoutVars>
          <dgm:bulletEnabled val="1"/>
        </dgm:presLayoutVars>
      </dgm:prSet>
      <dgm:spPr/>
    </dgm:pt>
  </dgm:ptLst>
  <dgm:cxnLst>
    <dgm:cxn modelId="{A12A4707-8AD6-4957-9C7B-F53B821CCEA6}" type="presOf" srcId="{BA09E28B-08CE-4A9F-BAB7-A373DBCF0ECE}" destId="{BE047774-EC3D-4C5A-84F2-F4A309BB1F97}" srcOrd="0" destOrd="0" presId="urn:microsoft.com/office/officeart/2005/8/layout/vList3"/>
    <dgm:cxn modelId="{3AAB5E15-622C-4474-8FB4-ADFED6F2331C}" srcId="{BA09E28B-08CE-4A9F-BAB7-A373DBCF0ECE}" destId="{ABB6BBF0-58E4-448B-A5A2-EA50783485DF}" srcOrd="1" destOrd="0" parTransId="{8530F17A-89F5-42DD-BDC3-4D1AFDCF5D6A}" sibTransId="{D2A92036-B86A-4E72-BCFA-02DB446792E5}"/>
    <dgm:cxn modelId="{FB5E4F40-1085-472F-91CC-AF95C1323BB9}" type="presOf" srcId="{4ACF530D-372B-4F28-B62B-E5E611E0733A}" destId="{62383050-825D-4FD8-8700-66A27CB4F1F2}" srcOrd="0" destOrd="0" presId="urn:microsoft.com/office/officeart/2005/8/layout/vList3"/>
    <dgm:cxn modelId="{931F346A-D9A4-4B3E-B3F7-9C3B0C129EA8}" type="presOf" srcId="{ABB6BBF0-58E4-448B-A5A2-EA50783485DF}" destId="{68C275EB-AE3C-447B-A606-DB583DC8FE61}" srcOrd="0" destOrd="0" presId="urn:microsoft.com/office/officeart/2005/8/layout/vList3"/>
    <dgm:cxn modelId="{94210C83-96D6-482B-BBCE-ED1EE7CD50FF}" type="presOf" srcId="{D9DD21A5-D87C-4900-BCD3-0D86F76B8CDD}" destId="{83D6AF92-797D-47A9-9BB2-B01E2526DE58}" srcOrd="0" destOrd="0" presId="urn:microsoft.com/office/officeart/2005/8/layout/vList3"/>
    <dgm:cxn modelId="{4FE6BA9B-EB95-4FA6-97AF-81C7D405E86A}" srcId="{BA09E28B-08CE-4A9F-BAB7-A373DBCF0ECE}" destId="{4ACF530D-372B-4F28-B62B-E5E611E0733A}" srcOrd="3" destOrd="0" parTransId="{594F5B10-31A0-4E0F-8B1F-F6C3F9381E04}" sibTransId="{C31418D2-027A-4ABD-BBBA-9F294D7B5494}"/>
    <dgm:cxn modelId="{14483EA1-A7A4-4073-9B2B-76DA857FEE2C}" srcId="{BA09E28B-08CE-4A9F-BAB7-A373DBCF0ECE}" destId="{D9DD21A5-D87C-4900-BCD3-0D86F76B8CDD}" srcOrd="0" destOrd="0" parTransId="{E86FECCF-9046-4E2D-93F3-DD3B3163D04E}" sibTransId="{96E71B6F-FE93-4B0F-B859-050C7CCE4A39}"/>
    <dgm:cxn modelId="{B23E9DD4-6BB3-4852-92DF-CDC4027CF080}" srcId="{BA09E28B-08CE-4A9F-BAB7-A373DBCF0ECE}" destId="{239CD448-002E-4A2F-90DB-9324C2F49FCB}" srcOrd="2" destOrd="0" parTransId="{B42793A4-29E0-4462-ABD3-9BC29A542D01}" sibTransId="{3E2D7B53-20AF-4EFF-868F-7BF3D35CDE9D}"/>
    <dgm:cxn modelId="{6952D8FE-35DE-4141-B2FF-2AB2FB040CBB}" type="presOf" srcId="{239CD448-002E-4A2F-90DB-9324C2F49FCB}" destId="{BAE0E413-266B-46FB-83B2-EA202314D7C4}" srcOrd="0" destOrd="0" presId="urn:microsoft.com/office/officeart/2005/8/layout/vList3"/>
    <dgm:cxn modelId="{6C0E147F-0E7B-4DF1-B7F3-EB5FC7E4AFF1}" type="presParOf" srcId="{BE047774-EC3D-4C5A-84F2-F4A309BB1F97}" destId="{100D38C0-B0CB-4C51-BE68-E20A41DBF77E}" srcOrd="0" destOrd="0" presId="urn:microsoft.com/office/officeart/2005/8/layout/vList3"/>
    <dgm:cxn modelId="{C2E24C0C-087F-4BC7-B68B-AFF3118C660B}" type="presParOf" srcId="{100D38C0-B0CB-4C51-BE68-E20A41DBF77E}" destId="{30EBDE67-5D3A-4DFC-AFD4-3A325D7A5D41}" srcOrd="0" destOrd="0" presId="urn:microsoft.com/office/officeart/2005/8/layout/vList3"/>
    <dgm:cxn modelId="{2A9A56D2-56AB-4818-A25D-38836DBFE886}" type="presParOf" srcId="{100D38C0-B0CB-4C51-BE68-E20A41DBF77E}" destId="{83D6AF92-797D-47A9-9BB2-B01E2526DE58}" srcOrd="1" destOrd="0" presId="urn:microsoft.com/office/officeart/2005/8/layout/vList3"/>
    <dgm:cxn modelId="{FD35521F-C8F4-46B4-9221-E961CA04B0FA}" type="presParOf" srcId="{BE047774-EC3D-4C5A-84F2-F4A309BB1F97}" destId="{A4CC22EF-28E7-41A4-963E-B8B930A07049}" srcOrd="1" destOrd="0" presId="urn:microsoft.com/office/officeart/2005/8/layout/vList3"/>
    <dgm:cxn modelId="{30E02C5D-1C64-44D0-A289-B1F08FBB7EE1}" type="presParOf" srcId="{BE047774-EC3D-4C5A-84F2-F4A309BB1F97}" destId="{4CE20B38-7D5B-4989-A420-55D04829F58E}" srcOrd="2" destOrd="0" presId="urn:microsoft.com/office/officeart/2005/8/layout/vList3"/>
    <dgm:cxn modelId="{5A9A5418-EB21-4EAC-A163-682C62FDABF3}" type="presParOf" srcId="{4CE20B38-7D5B-4989-A420-55D04829F58E}" destId="{C942164A-5914-4E5D-94FB-97BF4198E95B}" srcOrd="0" destOrd="0" presId="urn:microsoft.com/office/officeart/2005/8/layout/vList3"/>
    <dgm:cxn modelId="{921FE64B-550E-4EB4-B138-74073F7332CE}" type="presParOf" srcId="{4CE20B38-7D5B-4989-A420-55D04829F58E}" destId="{68C275EB-AE3C-447B-A606-DB583DC8FE61}" srcOrd="1" destOrd="0" presId="urn:microsoft.com/office/officeart/2005/8/layout/vList3"/>
    <dgm:cxn modelId="{6718C314-400E-4BCE-A06D-6769570451A7}" type="presParOf" srcId="{BE047774-EC3D-4C5A-84F2-F4A309BB1F97}" destId="{C3DBFD80-E41E-48C7-BB8F-98E39DD2405A}" srcOrd="3" destOrd="0" presId="urn:microsoft.com/office/officeart/2005/8/layout/vList3"/>
    <dgm:cxn modelId="{A2107925-BF54-48D5-8870-A20ED85D79B3}" type="presParOf" srcId="{BE047774-EC3D-4C5A-84F2-F4A309BB1F97}" destId="{8DD037E2-9000-4ABD-9DEA-52F4A91D503F}" srcOrd="4" destOrd="0" presId="urn:microsoft.com/office/officeart/2005/8/layout/vList3"/>
    <dgm:cxn modelId="{94266189-E3E3-417C-BBF3-8BE7521D2FD4}" type="presParOf" srcId="{8DD037E2-9000-4ABD-9DEA-52F4A91D503F}" destId="{17DF9E6E-3DCA-4649-BBDE-F5CD872D6C5A}" srcOrd="0" destOrd="0" presId="urn:microsoft.com/office/officeart/2005/8/layout/vList3"/>
    <dgm:cxn modelId="{FDC59C48-994E-4F02-B989-02766E4EAECA}" type="presParOf" srcId="{8DD037E2-9000-4ABD-9DEA-52F4A91D503F}" destId="{BAE0E413-266B-46FB-83B2-EA202314D7C4}" srcOrd="1" destOrd="0" presId="urn:microsoft.com/office/officeart/2005/8/layout/vList3"/>
    <dgm:cxn modelId="{AA8789C1-F406-4149-A4F5-94215F485846}" type="presParOf" srcId="{BE047774-EC3D-4C5A-84F2-F4A309BB1F97}" destId="{E57516F2-F2F3-4F90-A5BD-9722CBC7E574}" srcOrd="5" destOrd="0" presId="urn:microsoft.com/office/officeart/2005/8/layout/vList3"/>
    <dgm:cxn modelId="{6EFC21D8-A1B2-4163-9808-B5E485335031}" type="presParOf" srcId="{BE047774-EC3D-4C5A-84F2-F4A309BB1F97}" destId="{DB42DEC0-F161-4AB3-92D3-21B06D7B00A7}" srcOrd="6" destOrd="0" presId="urn:microsoft.com/office/officeart/2005/8/layout/vList3"/>
    <dgm:cxn modelId="{A7A7D56F-411F-4A41-8225-2F8658755653}" type="presParOf" srcId="{DB42DEC0-F161-4AB3-92D3-21B06D7B00A7}" destId="{2537CEFD-17FB-47DE-AC8A-8596759BE8B8}" srcOrd="0" destOrd="0" presId="urn:microsoft.com/office/officeart/2005/8/layout/vList3"/>
    <dgm:cxn modelId="{A6D4992D-B4C2-4A68-ADC0-E431ADA3B4B6}" type="presParOf" srcId="{DB42DEC0-F161-4AB3-92D3-21B06D7B00A7}" destId="{62383050-825D-4FD8-8700-66A27CB4F1F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DB2D11-BDF4-40DA-A6AF-5E286969516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l-GR"/>
        </a:p>
      </dgm:t>
    </dgm:pt>
    <dgm:pt modelId="{494C25B7-18F5-4EA2-BEA2-C160722D042A}">
      <dgm:prSet phldrT="[Κείμενο]" phldr="0" custT="1"/>
      <dgm:spPr/>
      <dgm:t>
        <a:bodyPr/>
        <a:lstStyle/>
        <a:p>
          <a:r>
            <a:rPr lang="el-GR" sz="1800" dirty="0"/>
            <a:t>Προβλήματα αφήγησης</a:t>
          </a:r>
        </a:p>
      </dgm:t>
    </dgm:pt>
    <dgm:pt modelId="{36C242F4-CAAD-4DB9-B36D-9933F383B6C2}" type="parTrans" cxnId="{A4ECED23-0B24-423C-B273-9F70C9A4AB88}">
      <dgm:prSet/>
      <dgm:spPr/>
      <dgm:t>
        <a:bodyPr/>
        <a:lstStyle/>
        <a:p>
          <a:endParaRPr lang="el-GR"/>
        </a:p>
      </dgm:t>
    </dgm:pt>
    <dgm:pt modelId="{D838A751-9848-417C-A777-4A99778DB163}" type="sibTrans" cxnId="{A4ECED23-0B24-423C-B273-9F70C9A4AB88}">
      <dgm:prSet/>
      <dgm:spPr/>
      <dgm:t>
        <a:bodyPr/>
        <a:lstStyle/>
        <a:p>
          <a:endParaRPr lang="el-GR"/>
        </a:p>
      </dgm:t>
    </dgm:pt>
    <dgm:pt modelId="{F929C78E-447A-45C1-A6CD-DC3098B39C4D}">
      <dgm:prSet phldrT="[Κείμενο]" custT="1"/>
      <dgm:spPr/>
      <dgm:t>
        <a:bodyPr/>
        <a:lstStyle/>
        <a:p>
          <a:pPr>
            <a:buFont typeface="Arial" panose="020B0604020202020204" pitchFamily="34" charset="0"/>
            <a:buNone/>
          </a:pPr>
          <a:r>
            <a:rPr lang="el-GR" sz="1400" dirty="0"/>
            <a:t>Συνδέουν τα μαθηματικά με την καθημερινή ζωή</a:t>
          </a:r>
        </a:p>
        <a:p>
          <a:pPr>
            <a:buFont typeface="Arial" panose="020B0604020202020204" pitchFamily="34" charset="0"/>
            <a:buNone/>
          </a:pPr>
          <a:r>
            <a:rPr lang="el-GR" sz="1400" dirty="0"/>
            <a:t>Αριθμοί αντίστοιχοι με την γνωστική ανάπτυξη των παιδιών </a:t>
          </a:r>
        </a:p>
      </dgm:t>
    </dgm:pt>
    <dgm:pt modelId="{DA5CF706-9DF4-4D28-914B-E7E8068554D1}" type="parTrans" cxnId="{C152F74E-6CC0-4A2D-ABB1-84EBF2496FF5}">
      <dgm:prSet/>
      <dgm:spPr/>
      <dgm:t>
        <a:bodyPr/>
        <a:lstStyle/>
        <a:p>
          <a:endParaRPr lang="el-GR"/>
        </a:p>
      </dgm:t>
    </dgm:pt>
    <dgm:pt modelId="{CE7A9FC2-4B3E-4D96-A2D1-E0CB5913CC0B}" type="sibTrans" cxnId="{C152F74E-6CC0-4A2D-ABB1-84EBF2496FF5}">
      <dgm:prSet/>
      <dgm:spPr/>
      <dgm:t>
        <a:bodyPr/>
        <a:lstStyle/>
        <a:p>
          <a:endParaRPr lang="el-GR"/>
        </a:p>
      </dgm:t>
    </dgm:pt>
    <dgm:pt modelId="{6808DA4A-1D10-44C7-A006-75074406660A}">
      <dgm:prSet phldrT="[Κείμενο]" phldr="0" custT="1"/>
      <dgm:spPr/>
      <dgm:t>
        <a:bodyPr/>
        <a:lstStyle/>
        <a:p>
          <a:pPr algn="l">
            <a:buFont typeface="Arial" panose="020B0604020202020204" pitchFamily="34" charset="0"/>
            <a:buNone/>
          </a:pPr>
          <a:r>
            <a:rPr lang="el-GR" sz="1400" dirty="0"/>
            <a:t>Μέθοδο δοκιμής και λάθους</a:t>
          </a:r>
        </a:p>
        <a:p>
          <a:pPr algn="l">
            <a:buFont typeface="Arial" panose="020B0604020202020204" pitchFamily="34" charset="0"/>
            <a:buNone/>
          </a:pPr>
          <a:r>
            <a:rPr lang="el-GR" sz="1400" dirty="0"/>
            <a:t>Τα παιδιά προσπαθούν να απαντήσουν με τρόπο που θα είναι αποδεκτός από τον/την εκπαιδευτικό (</a:t>
          </a:r>
          <a:r>
            <a:rPr lang="en-US" sz="1400" dirty="0"/>
            <a:t>Fosnot &amp; Dolk,2011)</a:t>
          </a:r>
          <a:endParaRPr lang="el-GR" sz="1400" dirty="0"/>
        </a:p>
        <a:p>
          <a:pPr algn="ctr">
            <a:buNone/>
          </a:pPr>
          <a:endParaRPr lang="el-GR" sz="1100" dirty="0"/>
        </a:p>
      </dgm:t>
    </dgm:pt>
    <dgm:pt modelId="{ED0AD8CC-CF0A-4A84-B1CA-9273C000A669}" type="parTrans" cxnId="{843B42A7-EC93-4FEC-B266-BAE4E4A43892}">
      <dgm:prSet/>
      <dgm:spPr/>
      <dgm:t>
        <a:bodyPr/>
        <a:lstStyle/>
        <a:p>
          <a:endParaRPr lang="el-GR"/>
        </a:p>
      </dgm:t>
    </dgm:pt>
    <dgm:pt modelId="{BD81C655-BD94-41EA-998D-6DFCDC4C2677}" type="sibTrans" cxnId="{843B42A7-EC93-4FEC-B266-BAE4E4A43892}">
      <dgm:prSet/>
      <dgm:spPr/>
      <dgm:t>
        <a:bodyPr/>
        <a:lstStyle/>
        <a:p>
          <a:endParaRPr lang="el-GR"/>
        </a:p>
      </dgm:t>
    </dgm:pt>
    <dgm:pt modelId="{9348522C-3BF6-44B1-8020-A46402331A89}">
      <dgm:prSet phldrT="[Κείμενο]" phldr="0" custT="1"/>
      <dgm:spPr/>
      <dgm:t>
        <a:bodyPr/>
        <a:lstStyle/>
        <a:p>
          <a:r>
            <a:rPr lang="el-GR" sz="1800" dirty="0"/>
            <a:t>Προβλήματα συγκειμένου</a:t>
          </a:r>
        </a:p>
      </dgm:t>
    </dgm:pt>
    <dgm:pt modelId="{AEE2A9A2-C4D4-490B-B6A7-1C8725A14B19}" type="parTrans" cxnId="{8FCC617B-38DA-4424-A6AF-792D4750C3CF}">
      <dgm:prSet/>
      <dgm:spPr/>
      <dgm:t>
        <a:bodyPr/>
        <a:lstStyle/>
        <a:p>
          <a:endParaRPr lang="el-GR"/>
        </a:p>
      </dgm:t>
    </dgm:pt>
    <dgm:pt modelId="{E60D508C-CDD4-4A2B-BDD8-7F91A7688F03}" type="sibTrans" cxnId="{8FCC617B-38DA-4424-A6AF-792D4750C3CF}">
      <dgm:prSet/>
      <dgm:spPr/>
      <dgm:t>
        <a:bodyPr/>
        <a:lstStyle/>
        <a:p>
          <a:endParaRPr lang="el-GR"/>
        </a:p>
      </dgm:t>
    </dgm:pt>
    <dgm:pt modelId="{D2F13A7A-9689-4E4C-99B7-8EF203B81306}">
      <dgm:prSet phldrT="[Κείμενο]" phldr="0" custT="1"/>
      <dgm:spPr/>
      <dgm:t>
        <a:bodyPr/>
        <a:lstStyle/>
        <a:p>
          <a:r>
            <a:rPr lang="el-GR" sz="1000" dirty="0"/>
            <a:t>«</a:t>
          </a:r>
          <a:r>
            <a:rPr lang="el-GR" sz="1400" dirty="0">
              <a:latin typeface="+mn-lt"/>
            </a:rPr>
            <a:t>Τα προβλήματα συγκειμένου  συνδέονται έντονα με τις </a:t>
          </a:r>
          <a:r>
            <a:rPr lang="el-GR" sz="1400" dirty="0" err="1">
              <a:latin typeface="+mn-lt"/>
            </a:rPr>
            <a:t>ζωες</a:t>
          </a:r>
          <a:r>
            <a:rPr lang="el-GR" sz="1400" dirty="0">
              <a:latin typeface="+mn-lt"/>
            </a:rPr>
            <a:t> των μαθητών και όχι με τα σχολικά μαθηματικά […]» (</a:t>
          </a:r>
          <a:r>
            <a:rPr lang="en-US" sz="1400" dirty="0">
              <a:latin typeface="+mn-lt"/>
            </a:rPr>
            <a:t>Van de Walle</a:t>
          </a:r>
          <a:r>
            <a:rPr lang="el-GR" sz="1400" dirty="0">
              <a:latin typeface="+mn-lt"/>
            </a:rPr>
            <a:t>,</a:t>
          </a:r>
          <a:r>
            <a:rPr lang="en-US" sz="1400" dirty="0">
              <a:latin typeface="+mn-lt"/>
            </a:rPr>
            <a:t>2007:24)</a:t>
          </a:r>
          <a:endParaRPr lang="el-GR" sz="1400" dirty="0">
            <a:latin typeface="+mn-lt"/>
          </a:endParaRPr>
        </a:p>
      </dgm:t>
    </dgm:pt>
    <dgm:pt modelId="{FC359B5E-0C7E-4D4F-B740-6708C6599E7D}" type="parTrans" cxnId="{AB433B9C-3881-484F-9633-B45CEE2505CA}">
      <dgm:prSet/>
      <dgm:spPr/>
      <dgm:t>
        <a:bodyPr/>
        <a:lstStyle/>
        <a:p>
          <a:endParaRPr lang="el-GR"/>
        </a:p>
      </dgm:t>
    </dgm:pt>
    <dgm:pt modelId="{B9F3439D-3C44-4A7A-B82D-2FB59ACA47AD}" type="sibTrans" cxnId="{AB433B9C-3881-484F-9633-B45CEE2505CA}">
      <dgm:prSet/>
      <dgm:spPr/>
      <dgm:t>
        <a:bodyPr/>
        <a:lstStyle/>
        <a:p>
          <a:endParaRPr lang="el-GR"/>
        </a:p>
      </dgm:t>
    </dgm:pt>
    <dgm:pt modelId="{8308CB6A-2A8B-46BD-8E77-02A73C0D850D}">
      <dgm:prSet phldrT="[Κείμενο]" phldr="0" custT="1"/>
      <dgm:spPr/>
      <dgm:t>
        <a:bodyPr/>
        <a:lstStyle/>
        <a:p>
          <a:pPr algn="l"/>
          <a:r>
            <a:rPr lang="el-GR" sz="1400" dirty="0"/>
            <a:t>Προβλήματα μπορεί να προκύψουν από τα  βιώματα της τάξης,</a:t>
          </a:r>
          <a:r>
            <a:rPr lang="en-US" sz="1400" dirty="0"/>
            <a:t> </a:t>
          </a:r>
          <a:r>
            <a:rPr lang="el-GR" sz="1400" dirty="0"/>
            <a:t>από μια συζήτηση, μια εκδρομή ή την παιδική λογοτεχνία </a:t>
          </a:r>
        </a:p>
      </dgm:t>
    </dgm:pt>
    <dgm:pt modelId="{CF2C7DBD-F7CD-4900-AC19-D437737F6111}" type="parTrans" cxnId="{96351A8A-8CE6-46EA-9F46-A0C999894628}">
      <dgm:prSet/>
      <dgm:spPr/>
      <dgm:t>
        <a:bodyPr/>
        <a:lstStyle/>
        <a:p>
          <a:endParaRPr lang="el-GR"/>
        </a:p>
      </dgm:t>
    </dgm:pt>
    <dgm:pt modelId="{F8584D38-5D1B-4D40-9216-38619CCACA30}" type="sibTrans" cxnId="{96351A8A-8CE6-46EA-9F46-A0C999894628}">
      <dgm:prSet/>
      <dgm:spPr/>
      <dgm:t>
        <a:bodyPr/>
        <a:lstStyle/>
        <a:p>
          <a:endParaRPr lang="el-GR"/>
        </a:p>
      </dgm:t>
    </dgm:pt>
    <dgm:pt modelId="{EB704E14-5993-4029-98F0-627CCC3A881B}" type="pres">
      <dgm:prSet presAssocID="{C9DB2D11-BDF4-40DA-A6AF-5E2869695168}" presName="theList" presStyleCnt="0">
        <dgm:presLayoutVars>
          <dgm:dir/>
          <dgm:animLvl val="lvl"/>
          <dgm:resizeHandles val="exact"/>
        </dgm:presLayoutVars>
      </dgm:prSet>
      <dgm:spPr/>
    </dgm:pt>
    <dgm:pt modelId="{01C1D2B8-E06B-4081-AC6B-0233DDB74FC6}" type="pres">
      <dgm:prSet presAssocID="{494C25B7-18F5-4EA2-BEA2-C160722D042A}" presName="compNode" presStyleCnt="0"/>
      <dgm:spPr/>
    </dgm:pt>
    <dgm:pt modelId="{1EC29667-EF9C-46E6-9C1C-BBAD3658D40D}" type="pres">
      <dgm:prSet presAssocID="{494C25B7-18F5-4EA2-BEA2-C160722D042A}" presName="aNode" presStyleLbl="bgShp" presStyleIdx="0" presStyleCnt="2"/>
      <dgm:spPr/>
    </dgm:pt>
    <dgm:pt modelId="{81A96911-5E67-41B1-97F7-99EC807F411F}" type="pres">
      <dgm:prSet presAssocID="{494C25B7-18F5-4EA2-BEA2-C160722D042A}" presName="textNode" presStyleLbl="bgShp" presStyleIdx="0" presStyleCnt="2"/>
      <dgm:spPr/>
    </dgm:pt>
    <dgm:pt modelId="{FD12916F-97B1-485D-AC8E-E63466E4CE6C}" type="pres">
      <dgm:prSet presAssocID="{494C25B7-18F5-4EA2-BEA2-C160722D042A}" presName="compChildNode" presStyleCnt="0"/>
      <dgm:spPr/>
    </dgm:pt>
    <dgm:pt modelId="{BDF21E03-680F-470E-8D7E-51A918A02412}" type="pres">
      <dgm:prSet presAssocID="{494C25B7-18F5-4EA2-BEA2-C160722D042A}" presName="theInnerList" presStyleCnt="0"/>
      <dgm:spPr/>
    </dgm:pt>
    <dgm:pt modelId="{A5D9B724-3BA6-4300-A1C5-4A42DCD3C61A}" type="pres">
      <dgm:prSet presAssocID="{F929C78E-447A-45C1-A6CD-DC3098B39C4D}" presName="childNode" presStyleLbl="node1" presStyleIdx="0" presStyleCnt="4" custScaleX="119417" custScaleY="340944" custLinFactY="-50354" custLinFactNeighborX="-969" custLinFactNeighborY="-100000">
        <dgm:presLayoutVars>
          <dgm:bulletEnabled val="1"/>
        </dgm:presLayoutVars>
      </dgm:prSet>
      <dgm:spPr/>
    </dgm:pt>
    <dgm:pt modelId="{6E629803-2D6E-4BD3-A787-B9154A3CE662}" type="pres">
      <dgm:prSet presAssocID="{F929C78E-447A-45C1-A6CD-DC3098B39C4D}" presName="aSpace2" presStyleCnt="0"/>
      <dgm:spPr/>
    </dgm:pt>
    <dgm:pt modelId="{BFF014B3-E859-44A4-998F-471863BF323F}" type="pres">
      <dgm:prSet presAssocID="{6808DA4A-1D10-44C7-A006-75074406660A}" presName="childNode" presStyleLbl="node1" presStyleIdx="1" presStyleCnt="4" custScaleX="101146" custScaleY="398871" custLinFactNeighborY="-9646">
        <dgm:presLayoutVars>
          <dgm:bulletEnabled val="1"/>
        </dgm:presLayoutVars>
      </dgm:prSet>
      <dgm:spPr/>
    </dgm:pt>
    <dgm:pt modelId="{66E60105-2727-4F68-B252-6BC5B685D308}" type="pres">
      <dgm:prSet presAssocID="{494C25B7-18F5-4EA2-BEA2-C160722D042A}" presName="aSpace" presStyleCnt="0"/>
      <dgm:spPr/>
    </dgm:pt>
    <dgm:pt modelId="{CD8CF34E-8C00-4E6C-9716-20F237D186C7}" type="pres">
      <dgm:prSet presAssocID="{9348522C-3BF6-44B1-8020-A46402331A89}" presName="compNode" presStyleCnt="0"/>
      <dgm:spPr/>
    </dgm:pt>
    <dgm:pt modelId="{FD953C75-E131-4D67-8944-425477E635F1}" type="pres">
      <dgm:prSet presAssocID="{9348522C-3BF6-44B1-8020-A46402331A89}" presName="aNode" presStyleLbl="bgShp" presStyleIdx="1" presStyleCnt="2" custLinFactNeighborY="-22313"/>
      <dgm:spPr/>
    </dgm:pt>
    <dgm:pt modelId="{904859D3-40C7-4131-9C65-374FE0EE8CC7}" type="pres">
      <dgm:prSet presAssocID="{9348522C-3BF6-44B1-8020-A46402331A89}" presName="textNode" presStyleLbl="bgShp" presStyleIdx="1" presStyleCnt="2"/>
      <dgm:spPr/>
    </dgm:pt>
    <dgm:pt modelId="{275A542D-8FB8-4620-B6D3-F2A4F2EFF5F6}" type="pres">
      <dgm:prSet presAssocID="{9348522C-3BF6-44B1-8020-A46402331A89}" presName="compChildNode" presStyleCnt="0"/>
      <dgm:spPr/>
    </dgm:pt>
    <dgm:pt modelId="{DAC3813D-FF70-4153-B1E0-34E8B810563C}" type="pres">
      <dgm:prSet presAssocID="{9348522C-3BF6-44B1-8020-A46402331A89}" presName="theInnerList" presStyleCnt="0"/>
      <dgm:spPr/>
    </dgm:pt>
    <dgm:pt modelId="{419E506C-487C-45B5-96AB-24EB1C24FAC5}" type="pres">
      <dgm:prSet presAssocID="{D2F13A7A-9689-4E4C-99B7-8EF203B81306}" presName="childNode" presStyleLbl="node1" presStyleIdx="2" presStyleCnt="4" custScaleX="102480" custScaleY="236335" custLinFactY="-34920" custLinFactNeighborX="-2827" custLinFactNeighborY="-100000">
        <dgm:presLayoutVars>
          <dgm:bulletEnabled val="1"/>
        </dgm:presLayoutVars>
      </dgm:prSet>
      <dgm:spPr/>
    </dgm:pt>
    <dgm:pt modelId="{6BF9EB4C-51C7-4AAC-9595-C8B5A2192BBB}" type="pres">
      <dgm:prSet presAssocID="{D2F13A7A-9689-4E4C-99B7-8EF203B81306}" presName="aSpace2" presStyleCnt="0"/>
      <dgm:spPr/>
    </dgm:pt>
    <dgm:pt modelId="{993AE298-772B-4DD1-B5A3-002FBCDA72CC}" type="pres">
      <dgm:prSet presAssocID="{8308CB6A-2A8B-46BD-8E77-02A73C0D850D}" presName="childNode" presStyleLbl="node1" presStyleIdx="3" presStyleCnt="4" custScaleY="199612">
        <dgm:presLayoutVars>
          <dgm:bulletEnabled val="1"/>
        </dgm:presLayoutVars>
      </dgm:prSet>
      <dgm:spPr/>
    </dgm:pt>
  </dgm:ptLst>
  <dgm:cxnLst>
    <dgm:cxn modelId="{1B4BA712-6E7C-492A-88DE-9CEBDBBBE8AC}" type="presOf" srcId="{D2F13A7A-9689-4E4C-99B7-8EF203B81306}" destId="{419E506C-487C-45B5-96AB-24EB1C24FAC5}" srcOrd="0" destOrd="0" presId="urn:microsoft.com/office/officeart/2005/8/layout/lProcess2"/>
    <dgm:cxn modelId="{A4ECED23-0B24-423C-B273-9F70C9A4AB88}" srcId="{C9DB2D11-BDF4-40DA-A6AF-5E2869695168}" destId="{494C25B7-18F5-4EA2-BEA2-C160722D042A}" srcOrd="0" destOrd="0" parTransId="{36C242F4-CAAD-4DB9-B36D-9933F383B6C2}" sibTransId="{D838A751-9848-417C-A777-4A99778DB163}"/>
    <dgm:cxn modelId="{8C77B527-D208-4B00-A736-558D3E391612}" type="presOf" srcId="{494C25B7-18F5-4EA2-BEA2-C160722D042A}" destId="{1EC29667-EF9C-46E6-9C1C-BBAD3658D40D}" srcOrd="0" destOrd="0" presId="urn:microsoft.com/office/officeart/2005/8/layout/lProcess2"/>
    <dgm:cxn modelId="{D5A7DC6C-4609-43A4-AC71-B70A4C16BEFA}" type="presOf" srcId="{F929C78E-447A-45C1-A6CD-DC3098B39C4D}" destId="{A5D9B724-3BA6-4300-A1C5-4A42DCD3C61A}" srcOrd="0" destOrd="0" presId="urn:microsoft.com/office/officeart/2005/8/layout/lProcess2"/>
    <dgm:cxn modelId="{C152F74E-6CC0-4A2D-ABB1-84EBF2496FF5}" srcId="{494C25B7-18F5-4EA2-BEA2-C160722D042A}" destId="{F929C78E-447A-45C1-A6CD-DC3098B39C4D}" srcOrd="0" destOrd="0" parTransId="{DA5CF706-9DF4-4D28-914B-E7E8068554D1}" sibTransId="{CE7A9FC2-4B3E-4D96-A2D1-E0CB5913CC0B}"/>
    <dgm:cxn modelId="{8FCC617B-38DA-4424-A6AF-792D4750C3CF}" srcId="{C9DB2D11-BDF4-40DA-A6AF-5E2869695168}" destId="{9348522C-3BF6-44B1-8020-A46402331A89}" srcOrd="1" destOrd="0" parTransId="{AEE2A9A2-C4D4-490B-B6A7-1C8725A14B19}" sibTransId="{E60D508C-CDD4-4A2B-BDD8-7F91A7688F03}"/>
    <dgm:cxn modelId="{D64A9481-D93B-4E07-BD53-0C2C6B4F1744}" type="presOf" srcId="{9348522C-3BF6-44B1-8020-A46402331A89}" destId="{904859D3-40C7-4131-9C65-374FE0EE8CC7}" srcOrd="1" destOrd="0" presId="urn:microsoft.com/office/officeart/2005/8/layout/lProcess2"/>
    <dgm:cxn modelId="{BEE68A88-A736-4F0E-A571-416A32B6684A}" type="presOf" srcId="{494C25B7-18F5-4EA2-BEA2-C160722D042A}" destId="{81A96911-5E67-41B1-97F7-99EC807F411F}" srcOrd="1" destOrd="0" presId="urn:microsoft.com/office/officeart/2005/8/layout/lProcess2"/>
    <dgm:cxn modelId="{96351A8A-8CE6-46EA-9F46-A0C999894628}" srcId="{9348522C-3BF6-44B1-8020-A46402331A89}" destId="{8308CB6A-2A8B-46BD-8E77-02A73C0D850D}" srcOrd="1" destOrd="0" parTransId="{CF2C7DBD-F7CD-4900-AC19-D437737F6111}" sibTransId="{F8584D38-5D1B-4D40-9216-38619CCACA30}"/>
    <dgm:cxn modelId="{53CA078B-8D45-4907-BB17-98C885D2A4FF}" type="presOf" srcId="{C9DB2D11-BDF4-40DA-A6AF-5E2869695168}" destId="{EB704E14-5993-4029-98F0-627CCC3A881B}" srcOrd="0" destOrd="0" presId="urn:microsoft.com/office/officeart/2005/8/layout/lProcess2"/>
    <dgm:cxn modelId="{AB433B9C-3881-484F-9633-B45CEE2505CA}" srcId="{9348522C-3BF6-44B1-8020-A46402331A89}" destId="{D2F13A7A-9689-4E4C-99B7-8EF203B81306}" srcOrd="0" destOrd="0" parTransId="{FC359B5E-0C7E-4D4F-B740-6708C6599E7D}" sibTransId="{B9F3439D-3C44-4A7A-B82D-2FB59ACA47AD}"/>
    <dgm:cxn modelId="{843B42A7-EC93-4FEC-B266-BAE4E4A43892}" srcId="{494C25B7-18F5-4EA2-BEA2-C160722D042A}" destId="{6808DA4A-1D10-44C7-A006-75074406660A}" srcOrd="1" destOrd="0" parTransId="{ED0AD8CC-CF0A-4A84-B1CA-9273C000A669}" sibTransId="{BD81C655-BD94-41EA-998D-6DFCDC4C2677}"/>
    <dgm:cxn modelId="{CA51F7AB-A136-418F-AF96-7E06FD134A40}" type="presOf" srcId="{6808DA4A-1D10-44C7-A006-75074406660A}" destId="{BFF014B3-E859-44A4-998F-471863BF323F}" srcOrd="0" destOrd="0" presId="urn:microsoft.com/office/officeart/2005/8/layout/lProcess2"/>
    <dgm:cxn modelId="{20F816ED-E0EF-4470-A4A5-10EE95D26EE9}" type="presOf" srcId="{9348522C-3BF6-44B1-8020-A46402331A89}" destId="{FD953C75-E131-4D67-8944-425477E635F1}" srcOrd="0" destOrd="0" presId="urn:microsoft.com/office/officeart/2005/8/layout/lProcess2"/>
    <dgm:cxn modelId="{402C2BF4-5D2F-4EA0-BD8C-19F2B99D8C89}" type="presOf" srcId="{8308CB6A-2A8B-46BD-8E77-02A73C0D850D}" destId="{993AE298-772B-4DD1-B5A3-002FBCDA72CC}" srcOrd="0" destOrd="0" presId="urn:microsoft.com/office/officeart/2005/8/layout/lProcess2"/>
    <dgm:cxn modelId="{F43499B3-2BF6-42AF-BE9F-D550053A0197}" type="presParOf" srcId="{EB704E14-5993-4029-98F0-627CCC3A881B}" destId="{01C1D2B8-E06B-4081-AC6B-0233DDB74FC6}" srcOrd="0" destOrd="0" presId="urn:microsoft.com/office/officeart/2005/8/layout/lProcess2"/>
    <dgm:cxn modelId="{17EABE9E-139B-477D-9A18-45676C7DB7B4}" type="presParOf" srcId="{01C1D2B8-E06B-4081-AC6B-0233DDB74FC6}" destId="{1EC29667-EF9C-46E6-9C1C-BBAD3658D40D}" srcOrd="0" destOrd="0" presId="urn:microsoft.com/office/officeart/2005/8/layout/lProcess2"/>
    <dgm:cxn modelId="{A7B87713-3234-4A0C-9F9D-0F6F0D5AD92C}" type="presParOf" srcId="{01C1D2B8-E06B-4081-AC6B-0233DDB74FC6}" destId="{81A96911-5E67-41B1-97F7-99EC807F411F}" srcOrd="1" destOrd="0" presId="urn:microsoft.com/office/officeart/2005/8/layout/lProcess2"/>
    <dgm:cxn modelId="{86DBC911-F41F-415A-89D3-ED68F2C65D20}" type="presParOf" srcId="{01C1D2B8-E06B-4081-AC6B-0233DDB74FC6}" destId="{FD12916F-97B1-485D-AC8E-E63466E4CE6C}" srcOrd="2" destOrd="0" presId="urn:microsoft.com/office/officeart/2005/8/layout/lProcess2"/>
    <dgm:cxn modelId="{EDAF757B-ADF5-4D19-AA16-F3956253FED4}" type="presParOf" srcId="{FD12916F-97B1-485D-AC8E-E63466E4CE6C}" destId="{BDF21E03-680F-470E-8D7E-51A918A02412}" srcOrd="0" destOrd="0" presId="urn:microsoft.com/office/officeart/2005/8/layout/lProcess2"/>
    <dgm:cxn modelId="{7747482B-4CF2-4D02-B44F-201A1E3F0B58}" type="presParOf" srcId="{BDF21E03-680F-470E-8D7E-51A918A02412}" destId="{A5D9B724-3BA6-4300-A1C5-4A42DCD3C61A}" srcOrd="0" destOrd="0" presId="urn:microsoft.com/office/officeart/2005/8/layout/lProcess2"/>
    <dgm:cxn modelId="{A001EDC9-EFA1-4338-9230-2C04E6B3CFB3}" type="presParOf" srcId="{BDF21E03-680F-470E-8D7E-51A918A02412}" destId="{6E629803-2D6E-4BD3-A787-B9154A3CE662}" srcOrd="1" destOrd="0" presId="urn:microsoft.com/office/officeart/2005/8/layout/lProcess2"/>
    <dgm:cxn modelId="{0616006B-9962-4AAC-8046-8B9AC7DA6C02}" type="presParOf" srcId="{BDF21E03-680F-470E-8D7E-51A918A02412}" destId="{BFF014B3-E859-44A4-998F-471863BF323F}" srcOrd="2" destOrd="0" presId="urn:microsoft.com/office/officeart/2005/8/layout/lProcess2"/>
    <dgm:cxn modelId="{16EBD222-0092-4FDF-989E-0B9441D9637D}" type="presParOf" srcId="{EB704E14-5993-4029-98F0-627CCC3A881B}" destId="{66E60105-2727-4F68-B252-6BC5B685D308}" srcOrd="1" destOrd="0" presId="urn:microsoft.com/office/officeart/2005/8/layout/lProcess2"/>
    <dgm:cxn modelId="{67631543-3DA8-42FA-9B93-53500D2BC271}" type="presParOf" srcId="{EB704E14-5993-4029-98F0-627CCC3A881B}" destId="{CD8CF34E-8C00-4E6C-9716-20F237D186C7}" srcOrd="2" destOrd="0" presId="urn:microsoft.com/office/officeart/2005/8/layout/lProcess2"/>
    <dgm:cxn modelId="{5610CB43-5DB3-4B96-A0EC-202FDBCF852B}" type="presParOf" srcId="{CD8CF34E-8C00-4E6C-9716-20F237D186C7}" destId="{FD953C75-E131-4D67-8944-425477E635F1}" srcOrd="0" destOrd="0" presId="urn:microsoft.com/office/officeart/2005/8/layout/lProcess2"/>
    <dgm:cxn modelId="{0A128E68-AD8A-42A5-BAA4-FE9F02CF6332}" type="presParOf" srcId="{CD8CF34E-8C00-4E6C-9716-20F237D186C7}" destId="{904859D3-40C7-4131-9C65-374FE0EE8CC7}" srcOrd="1" destOrd="0" presId="urn:microsoft.com/office/officeart/2005/8/layout/lProcess2"/>
    <dgm:cxn modelId="{D8D1DFF0-CE3D-480F-BB0E-20F7E110725A}" type="presParOf" srcId="{CD8CF34E-8C00-4E6C-9716-20F237D186C7}" destId="{275A542D-8FB8-4620-B6D3-F2A4F2EFF5F6}" srcOrd="2" destOrd="0" presId="urn:microsoft.com/office/officeart/2005/8/layout/lProcess2"/>
    <dgm:cxn modelId="{7D46B6B6-56E5-4F00-B868-3D05F9779E96}" type="presParOf" srcId="{275A542D-8FB8-4620-B6D3-F2A4F2EFF5F6}" destId="{DAC3813D-FF70-4153-B1E0-34E8B810563C}" srcOrd="0" destOrd="0" presId="urn:microsoft.com/office/officeart/2005/8/layout/lProcess2"/>
    <dgm:cxn modelId="{72E3B3EE-B64C-401C-9D29-C2A68C527540}" type="presParOf" srcId="{DAC3813D-FF70-4153-B1E0-34E8B810563C}" destId="{419E506C-487C-45B5-96AB-24EB1C24FAC5}" srcOrd="0" destOrd="0" presId="urn:microsoft.com/office/officeart/2005/8/layout/lProcess2"/>
    <dgm:cxn modelId="{5F74FEA6-E750-4063-AB2F-FB8C70B2A2CD}" type="presParOf" srcId="{DAC3813D-FF70-4153-B1E0-34E8B810563C}" destId="{6BF9EB4C-51C7-4AAC-9595-C8B5A2192BBB}" srcOrd="1" destOrd="0" presId="urn:microsoft.com/office/officeart/2005/8/layout/lProcess2"/>
    <dgm:cxn modelId="{F5F2FB75-E45B-4534-8109-649AB3D8D8DE}" type="presParOf" srcId="{DAC3813D-FF70-4153-B1E0-34E8B810563C}" destId="{993AE298-772B-4DD1-B5A3-002FBCDA72CC}"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306E3E-B5A2-4485-805E-A54229FB27B0}" type="doc">
      <dgm:prSet loTypeId="urn:microsoft.com/office/officeart/2005/8/layout/hList6" loCatId="list" qsTypeId="urn:microsoft.com/office/officeart/2005/8/quickstyle/simple5" qsCatId="simple" csTypeId="urn:microsoft.com/office/officeart/2005/8/colors/colorful2" csCatId="colorful" phldr="1"/>
      <dgm:spPr/>
      <dgm:t>
        <a:bodyPr/>
        <a:lstStyle/>
        <a:p>
          <a:endParaRPr lang="el-GR"/>
        </a:p>
      </dgm:t>
    </dgm:pt>
    <dgm:pt modelId="{61C7DDED-3F9F-421B-8BF0-E8FB67234E9E}">
      <dgm:prSet phldrT="[Κείμενο]" phldr="0"/>
      <dgm:spPr/>
      <dgm:t>
        <a:bodyPr/>
        <a:lstStyle/>
        <a:p>
          <a:r>
            <a:rPr lang="el-GR" dirty="0"/>
            <a:t>Πρ</a:t>
          </a:r>
          <a:r>
            <a:rPr lang="en-US" dirty="0"/>
            <a:t>o</a:t>
          </a:r>
          <a:r>
            <a:rPr lang="el-GR" dirty="0"/>
            <a:t>βλήματα επαναλαμβανόμενης πρόσθεσης </a:t>
          </a:r>
        </a:p>
        <a:p>
          <a:endParaRPr lang="el-GR" dirty="0"/>
        </a:p>
        <a:p>
          <a:r>
            <a:rPr lang="el-GR" dirty="0"/>
            <a:t>πχ Εάν 4 παιδιά έχουν 3 πορτοκάλια το καθένα, ποσά πορτοκάλια έχουν όλα τα παιδιά</a:t>
          </a:r>
          <a:r>
            <a:rPr lang="en-US" dirty="0"/>
            <a:t>;</a:t>
          </a:r>
          <a:r>
            <a:rPr lang="el-GR" dirty="0"/>
            <a:t> </a:t>
          </a:r>
        </a:p>
      </dgm:t>
    </dgm:pt>
    <dgm:pt modelId="{1EF748E3-A019-4B33-9354-65727ECCB59A}" type="parTrans" cxnId="{099C5BD8-6BFC-4C70-BA08-8BECF1D47D6A}">
      <dgm:prSet/>
      <dgm:spPr/>
      <dgm:t>
        <a:bodyPr/>
        <a:lstStyle/>
        <a:p>
          <a:endParaRPr lang="el-GR"/>
        </a:p>
      </dgm:t>
    </dgm:pt>
    <dgm:pt modelId="{1F9C4023-1F53-4B3D-9741-51A48B7DEB06}" type="sibTrans" cxnId="{099C5BD8-6BFC-4C70-BA08-8BECF1D47D6A}">
      <dgm:prSet/>
      <dgm:spPr/>
      <dgm:t>
        <a:bodyPr/>
        <a:lstStyle/>
        <a:p>
          <a:endParaRPr lang="el-GR"/>
        </a:p>
      </dgm:t>
    </dgm:pt>
    <dgm:pt modelId="{04CBEA9B-827E-4AE3-B3AD-17CB5DEB5917}">
      <dgm:prSet phldrT="[Κείμενο]" phldr="0"/>
      <dgm:spPr/>
      <dgm:t>
        <a:bodyPr/>
        <a:lstStyle/>
        <a:p>
          <a:r>
            <a:rPr lang="el-GR" dirty="0"/>
            <a:t>Προβλήματα ρυθμού</a:t>
          </a:r>
        </a:p>
        <a:p>
          <a:endParaRPr lang="el-GR" dirty="0"/>
        </a:p>
        <a:p>
          <a:r>
            <a:rPr lang="el-GR" dirty="0"/>
            <a:t> πχ Εάν υπάρχουν 3 πορτοκάλια για το κάθε παιδί, πόσα πορτοκάλια θα είχαν τα 4 παιδιά</a:t>
          </a:r>
          <a:r>
            <a:rPr lang="en-US" dirty="0"/>
            <a:t>;</a:t>
          </a:r>
          <a:endParaRPr lang="el-GR" dirty="0"/>
        </a:p>
      </dgm:t>
    </dgm:pt>
    <dgm:pt modelId="{623DDFF5-B740-4674-90D9-78D6CFC32ED9}" type="parTrans" cxnId="{938CAE1D-5451-439B-853B-EECFCF454B5F}">
      <dgm:prSet/>
      <dgm:spPr/>
      <dgm:t>
        <a:bodyPr/>
        <a:lstStyle/>
        <a:p>
          <a:endParaRPr lang="el-GR"/>
        </a:p>
      </dgm:t>
    </dgm:pt>
    <dgm:pt modelId="{DC8FE608-A59A-4A1F-B41D-7F63D89861D8}" type="sibTrans" cxnId="{938CAE1D-5451-439B-853B-EECFCF454B5F}">
      <dgm:prSet/>
      <dgm:spPr/>
      <dgm:t>
        <a:bodyPr/>
        <a:lstStyle/>
        <a:p>
          <a:endParaRPr lang="el-GR"/>
        </a:p>
      </dgm:t>
    </dgm:pt>
    <dgm:pt modelId="{FBDB5325-ECF0-4C57-9221-4A9D43BF9A6F}" type="pres">
      <dgm:prSet presAssocID="{28306E3E-B5A2-4485-805E-A54229FB27B0}" presName="Name0" presStyleCnt="0">
        <dgm:presLayoutVars>
          <dgm:dir/>
          <dgm:resizeHandles val="exact"/>
        </dgm:presLayoutVars>
      </dgm:prSet>
      <dgm:spPr/>
    </dgm:pt>
    <dgm:pt modelId="{FC2E9490-CFB4-4D4A-8EF4-D0C340E69792}" type="pres">
      <dgm:prSet presAssocID="{61C7DDED-3F9F-421B-8BF0-E8FB67234E9E}" presName="node" presStyleLbl="node1" presStyleIdx="0" presStyleCnt="2" custLinFactNeighborX="-20433" custLinFactNeighborY="0">
        <dgm:presLayoutVars>
          <dgm:bulletEnabled val="1"/>
        </dgm:presLayoutVars>
      </dgm:prSet>
      <dgm:spPr/>
    </dgm:pt>
    <dgm:pt modelId="{8BEF11B9-989B-46C2-91FB-B822370E8544}" type="pres">
      <dgm:prSet presAssocID="{1F9C4023-1F53-4B3D-9741-51A48B7DEB06}" presName="sibTrans" presStyleCnt="0"/>
      <dgm:spPr/>
    </dgm:pt>
    <dgm:pt modelId="{441BC0E0-A324-4C20-9E10-2304C0C0DAEC}" type="pres">
      <dgm:prSet presAssocID="{04CBEA9B-827E-4AE3-B3AD-17CB5DEB5917}" presName="node" presStyleLbl="node1" presStyleIdx="1" presStyleCnt="2">
        <dgm:presLayoutVars>
          <dgm:bulletEnabled val="1"/>
        </dgm:presLayoutVars>
      </dgm:prSet>
      <dgm:spPr/>
    </dgm:pt>
  </dgm:ptLst>
  <dgm:cxnLst>
    <dgm:cxn modelId="{559FDA08-B580-4ED3-A2C8-E86BB8286AFE}" type="presOf" srcId="{28306E3E-B5A2-4485-805E-A54229FB27B0}" destId="{FBDB5325-ECF0-4C57-9221-4A9D43BF9A6F}" srcOrd="0" destOrd="0" presId="urn:microsoft.com/office/officeart/2005/8/layout/hList6"/>
    <dgm:cxn modelId="{938CAE1D-5451-439B-853B-EECFCF454B5F}" srcId="{28306E3E-B5A2-4485-805E-A54229FB27B0}" destId="{04CBEA9B-827E-4AE3-B3AD-17CB5DEB5917}" srcOrd="1" destOrd="0" parTransId="{623DDFF5-B740-4674-90D9-78D6CFC32ED9}" sibTransId="{DC8FE608-A59A-4A1F-B41D-7F63D89861D8}"/>
    <dgm:cxn modelId="{336B7C27-ED25-479F-AB87-7B2F8A1A0A4F}" type="presOf" srcId="{04CBEA9B-827E-4AE3-B3AD-17CB5DEB5917}" destId="{441BC0E0-A324-4C20-9E10-2304C0C0DAEC}" srcOrd="0" destOrd="0" presId="urn:microsoft.com/office/officeart/2005/8/layout/hList6"/>
    <dgm:cxn modelId="{099C5BD8-6BFC-4C70-BA08-8BECF1D47D6A}" srcId="{28306E3E-B5A2-4485-805E-A54229FB27B0}" destId="{61C7DDED-3F9F-421B-8BF0-E8FB67234E9E}" srcOrd="0" destOrd="0" parTransId="{1EF748E3-A019-4B33-9354-65727ECCB59A}" sibTransId="{1F9C4023-1F53-4B3D-9741-51A48B7DEB06}"/>
    <dgm:cxn modelId="{32CA40DA-A25C-46B2-92B6-6429F46DE924}" type="presOf" srcId="{61C7DDED-3F9F-421B-8BF0-E8FB67234E9E}" destId="{FC2E9490-CFB4-4D4A-8EF4-D0C340E69792}" srcOrd="0" destOrd="0" presId="urn:microsoft.com/office/officeart/2005/8/layout/hList6"/>
    <dgm:cxn modelId="{53A47C69-F586-4BEF-AC34-54A6D593B3B9}" type="presParOf" srcId="{FBDB5325-ECF0-4C57-9221-4A9D43BF9A6F}" destId="{FC2E9490-CFB4-4D4A-8EF4-D0C340E69792}" srcOrd="0" destOrd="0" presId="urn:microsoft.com/office/officeart/2005/8/layout/hList6"/>
    <dgm:cxn modelId="{30290101-385A-4118-92C9-A205A24F4997}" type="presParOf" srcId="{FBDB5325-ECF0-4C57-9221-4A9D43BF9A6F}" destId="{8BEF11B9-989B-46C2-91FB-B822370E8544}" srcOrd="1" destOrd="0" presId="urn:microsoft.com/office/officeart/2005/8/layout/hList6"/>
    <dgm:cxn modelId="{50C8E56F-87CC-4E3A-8F46-29AD4E8A84FA}" type="presParOf" srcId="{FBDB5325-ECF0-4C57-9221-4A9D43BF9A6F}" destId="{441BC0E0-A324-4C20-9E10-2304C0C0DAEC}" srcOrd="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E48156-B02E-4D8F-9FDC-5F6E84830BB5}"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l-GR"/>
        </a:p>
      </dgm:t>
    </dgm:pt>
    <dgm:pt modelId="{9FA6E29E-74F2-4AD6-934E-D2DCD3B1B68A}">
      <dgm:prSet/>
      <dgm:spPr/>
      <dgm:t>
        <a:bodyPr/>
        <a:lstStyle/>
        <a:p>
          <a:r>
            <a:rPr lang="el-GR" dirty="0"/>
            <a:t>Οι μαθητές να βιώσουν το πολλαπλασιασμό και τη διαίρεση ως πραγματικές καταστάσεις με σύμβολα και όχι ως αφηρημένες . Γι' αυτό πρέπει </a:t>
          </a:r>
        </a:p>
      </dgm:t>
    </dgm:pt>
    <dgm:pt modelId="{F528A214-9013-4E6B-9E12-BD503022EE78}" type="parTrans" cxnId="{A66704F2-10D8-42CA-AD5C-5B06AAA4184A}">
      <dgm:prSet/>
      <dgm:spPr/>
      <dgm:t>
        <a:bodyPr/>
        <a:lstStyle/>
        <a:p>
          <a:endParaRPr lang="el-GR"/>
        </a:p>
      </dgm:t>
    </dgm:pt>
    <dgm:pt modelId="{AFC9CA21-76EA-426F-A6F8-CCD09718A4CE}" type="sibTrans" cxnId="{A66704F2-10D8-42CA-AD5C-5B06AAA4184A}">
      <dgm:prSet/>
      <dgm:spPr/>
      <dgm:t>
        <a:bodyPr/>
        <a:lstStyle/>
        <a:p>
          <a:endParaRPr lang="el-GR"/>
        </a:p>
      </dgm:t>
    </dgm:pt>
    <dgm:pt modelId="{6EFA4483-DC6B-4E65-B652-407EA9AC02E5}">
      <dgm:prSet/>
      <dgm:spPr/>
      <dgm:t>
        <a:bodyPr/>
        <a:lstStyle/>
        <a:p>
          <a:r>
            <a:rPr lang="el-GR" dirty="0"/>
            <a:t>1 Να δημιουργούν και να μετρούν  σύνολα</a:t>
          </a:r>
        </a:p>
      </dgm:t>
    </dgm:pt>
    <dgm:pt modelId="{1F171A40-EE5F-4BFA-9FC0-10FCE45869CC}" type="parTrans" cxnId="{48C28FF2-7783-4C09-8BD6-78C6CFD4C19A}">
      <dgm:prSet/>
      <dgm:spPr/>
      <dgm:t>
        <a:bodyPr/>
        <a:lstStyle/>
        <a:p>
          <a:endParaRPr lang="el-GR"/>
        </a:p>
      </dgm:t>
    </dgm:pt>
    <dgm:pt modelId="{7F543EA1-A0D1-4F86-A772-712B7E9E4612}" type="sibTrans" cxnId="{48C28FF2-7783-4C09-8BD6-78C6CFD4C19A}">
      <dgm:prSet/>
      <dgm:spPr/>
      <dgm:t>
        <a:bodyPr/>
        <a:lstStyle/>
        <a:p>
          <a:endParaRPr lang="el-GR"/>
        </a:p>
      </dgm:t>
    </dgm:pt>
    <dgm:pt modelId="{195882D1-E52D-43A1-9835-A9B5B3647A37}">
      <dgm:prSet/>
      <dgm:spPr/>
      <dgm:t>
        <a:bodyPr/>
        <a:lstStyle/>
        <a:p>
          <a:r>
            <a:rPr lang="el-GR" dirty="0"/>
            <a:t>2 Να συνδέουν τη σκέψη με πραγματικό περιβάλλον (δηλαδή να μάθουν αριθμούς από μια ιστορία μια πραγματική κατάσταση. Να μην σκέφτονται αόριστα αλλά σε εικόνες βασισμένες σε  γεγονότα που δίνει το πρόβλημα προς επίλυση)</a:t>
          </a:r>
        </a:p>
      </dgm:t>
    </dgm:pt>
    <dgm:pt modelId="{005A443D-EA31-4FD4-8D92-3D48E1F4DD25}" type="parTrans" cxnId="{11D2D915-C491-4C1C-BDBD-176B6A5D4438}">
      <dgm:prSet/>
      <dgm:spPr/>
      <dgm:t>
        <a:bodyPr/>
        <a:lstStyle/>
        <a:p>
          <a:endParaRPr lang="el-GR"/>
        </a:p>
      </dgm:t>
    </dgm:pt>
    <dgm:pt modelId="{E725D326-A50F-498C-AAD9-175E27FF0D49}" type="sibTrans" cxnId="{11D2D915-C491-4C1C-BDBD-176B6A5D4438}">
      <dgm:prSet/>
      <dgm:spPr/>
      <dgm:t>
        <a:bodyPr/>
        <a:lstStyle/>
        <a:p>
          <a:endParaRPr lang="el-GR"/>
        </a:p>
      </dgm:t>
    </dgm:pt>
    <dgm:pt modelId="{0EBACC92-DD93-4D6A-924A-799C18EDEAA5}" type="pres">
      <dgm:prSet presAssocID="{A1E48156-B02E-4D8F-9FDC-5F6E84830BB5}" presName="outerComposite" presStyleCnt="0">
        <dgm:presLayoutVars>
          <dgm:chMax val="5"/>
          <dgm:dir/>
          <dgm:resizeHandles val="exact"/>
        </dgm:presLayoutVars>
      </dgm:prSet>
      <dgm:spPr/>
    </dgm:pt>
    <dgm:pt modelId="{B52B420B-C3C7-4030-87C4-484EE2BAE1EB}" type="pres">
      <dgm:prSet presAssocID="{A1E48156-B02E-4D8F-9FDC-5F6E84830BB5}" presName="dummyMaxCanvas" presStyleCnt="0">
        <dgm:presLayoutVars/>
      </dgm:prSet>
      <dgm:spPr/>
    </dgm:pt>
    <dgm:pt modelId="{8854E922-FA2F-409A-ABF1-4619D8899628}" type="pres">
      <dgm:prSet presAssocID="{A1E48156-B02E-4D8F-9FDC-5F6E84830BB5}" presName="ThreeNodes_1" presStyleLbl="node1" presStyleIdx="0" presStyleCnt="3">
        <dgm:presLayoutVars>
          <dgm:bulletEnabled val="1"/>
        </dgm:presLayoutVars>
      </dgm:prSet>
      <dgm:spPr/>
    </dgm:pt>
    <dgm:pt modelId="{A295C667-474F-4396-817B-0E69CB563C76}" type="pres">
      <dgm:prSet presAssocID="{A1E48156-B02E-4D8F-9FDC-5F6E84830BB5}" presName="ThreeNodes_2" presStyleLbl="node1" presStyleIdx="1" presStyleCnt="3">
        <dgm:presLayoutVars>
          <dgm:bulletEnabled val="1"/>
        </dgm:presLayoutVars>
      </dgm:prSet>
      <dgm:spPr/>
    </dgm:pt>
    <dgm:pt modelId="{91786FC8-5B1C-4856-B6D4-07D146DEC1AA}" type="pres">
      <dgm:prSet presAssocID="{A1E48156-B02E-4D8F-9FDC-5F6E84830BB5}" presName="ThreeNodes_3" presStyleLbl="node1" presStyleIdx="2" presStyleCnt="3">
        <dgm:presLayoutVars>
          <dgm:bulletEnabled val="1"/>
        </dgm:presLayoutVars>
      </dgm:prSet>
      <dgm:spPr/>
    </dgm:pt>
    <dgm:pt modelId="{9BB15588-7A56-4606-BCE4-4B3FA234F49A}" type="pres">
      <dgm:prSet presAssocID="{A1E48156-B02E-4D8F-9FDC-5F6E84830BB5}" presName="ThreeConn_1-2" presStyleLbl="fgAccFollowNode1" presStyleIdx="0" presStyleCnt="2">
        <dgm:presLayoutVars>
          <dgm:bulletEnabled val="1"/>
        </dgm:presLayoutVars>
      </dgm:prSet>
      <dgm:spPr/>
    </dgm:pt>
    <dgm:pt modelId="{3F779987-DEEC-4364-AFE0-7CCC236BCD7B}" type="pres">
      <dgm:prSet presAssocID="{A1E48156-B02E-4D8F-9FDC-5F6E84830BB5}" presName="ThreeConn_2-3" presStyleLbl="fgAccFollowNode1" presStyleIdx="1" presStyleCnt="2">
        <dgm:presLayoutVars>
          <dgm:bulletEnabled val="1"/>
        </dgm:presLayoutVars>
      </dgm:prSet>
      <dgm:spPr/>
    </dgm:pt>
    <dgm:pt modelId="{648144B0-F115-4C20-92BF-EEEC1FC641CB}" type="pres">
      <dgm:prSet presAssocID="{A1E48156-B02E-4D8F-9FDC-5F6E84830BB5}" presName="ThreeNodes_1_text" presStyleLbl="node1" presStyleIdx="2" presStyleCnt="3">
        <dgm:presLayoutVars>
          <dgm:bulletEnabled val="1"/>
        </dgm:presLayoutVars>
      </dgm:prSet>
      <dgm:spPr/>
    </dgm:pt>
    <dgm:pt modelId="{4BD8F782-DEAE-41F9-BEFB-D2AA3090D2F2}" type="pres">
      <dgm:prSet presAssocID="{A1E48156-B02E-4D8F-9FDC-5F6E84830BB5}" presName="ThreeNodes_2_text" presStyleLbl="node1" presStyleIdx="2" presStyleCnt="3">
        <dgm:presLayoutVars>
          <dgm:bulletEnabled val="1"/>
        </dgm:presLayoutVars>
      </dgm:prSet>
      <dgm:spPr/>
    </dgm:pt>
    <dgm:pt modelId="{D514E54E-E0CA-49DA-8AAA-924BF027BCE9}" type="pres">
      <dgm:prSet presAssocID="{A1E48156-B02E-4D8F-9FDC-5F6E84830BB5}" presName="ThreeNodes_3_text" presStyleLbl="node1" presStyleIdx="2" presStyleCnt="3">
        <dgm:presLayoutVars>
          <dgm:bulletEnabled val="1"/>
        </dgm:presLayoutVars>
      </dgm:prSet>
      <dgm:spPr/>
    </dgm:pt>
  </dgm:ptLst>
  <dgm:cxnLst>
    <dgm:cxn modelId="{F36F970B-5787-4810-8A5E-DB0DB426BD5C}" type="presOf" srcId="{195882D1-E52D-43A1-9835-A9B5B3647A37}" destId="{D514E54E-E0CA-49DA-8AAA-924BF027BCE9}" srcOrd="1" destOrd="0" presId="urn:microsoft.com/office/officeart/2005/8/layout/vProcess5"/>
    <dgm:cxn modelId="{11D2D915-C491-4C1C-BDBD-176B6A5D4438}" srcId="{A1E48156-B02E-4D8F-9FDC-5F6E84830BB5}" destId="{195882D1-E52D-43A1-9835-A9B5B3647A37}" srcOrd="2" destOrd="0" parTransId="{005A443D-EA31-4FD4-8D92-3D48E1F4DD25}" sibTransId="{E725D326-A50F-498C-AAD9-175E27FF0D49}"/>
    <dgm:cxn modelId="{18230716-F022-4C3C-B90F-D4C37DE7CC1D}" type="presOf" srcId="{6EFA4483-DC6B-4E65-B652-407EA9AC02E5}" destId="{A295C667-474F-4396-817B-0E69CB563C76}" srcOrd="0" destOrd="0" presId="urn:microsoft.com/office/officeart/2005/8/layout/vProcess5"/>
    <dgm:cxn modelId="{EE5AFD23-1482-420D-9D38-236E81E18484}" type="presOf" srcId="{7F543EA1-A0D1-4F86-A772-712B7E9E4612}" destId="{3F779987-DEEC-4364-AFE0-7CCC236BCD7B}" srcOrd="0" destOrd="0" presId="urn:microsoft.com/office/officeart/2005/8/layout/vProcess5"/>
    <dgm:cxn modelId="{7287442E-2D3D-4DF4-96DD-7B393C143709}" type="presOf" srcId="{AFC9CA21-76EA-426F-A6F8-CCD09718A4CE}" destId="{9BB15588-7A56-4606-BCE4-4B3FA234F49A}" srcOrd="0" destOrd="0" presId="urn:microsoft.com/office/officeart/2005/8/layout/vProcess5"/>
    <dgm:cxn modelId="{74747D66-D62C-416B-8482-2E9F46D89146}" type="presOf" srcId="{6EFA4483-DC6B-4E65-B652-407EA9AC02E5}" destId="{4BD8F782-DEAE-41F9-BEFB-D2AA3090D2F2}" srcOrd="1" destOrd="0" presId="urn:microsoft.com/office/officeart/2005/8/layout/vProcess5"/>
    <dgm:cxn modelId="{6761F470-DA38-4516-A6A9-91D2973B0A2A}" type="presOf" srcId="{9FA6E29E-74F2-4AD6-934E-D2DCD3B1B68A}" destId="{8854E922-FA2F-409A-ABF1-4619D8899628}" srcOrd="0" destOrd="0" presId="urn:microsoft.com/office/officeart/2005/8/layout/vProcess5"/>
    <dgm:cxn modelId="{50E05E80-3670-4A4C-9F16-CEB292AC569C}" type="presOf" srcId="{195882D1-E52D-43A1-9835-A9B5B3647A37}" destId="{91786FC8-5B1C-4856-B6D4-07D146DEC1AA}" srcOrd="0" destOrd="0" presId="urn:microsoft.com/office/officeart/2005/8/layout/vProcess5"/>
    <dgm:cxn modelId="{49D9278E-DDAF-4853-A330-5389B68356F3}" type="presOf" srcId="{9FA6E29E-74F2-4AD6-934E-D2DCD3B1B68A}" destId="{648144B0-F115-4C20-92BF-EEEC1FC641CB}" srcOrd="1" destOrd="0" presId="urn:microsoft.com/office/officeart/2005/8/layout/vProcess5"/>
    <dgm:cxn modelId="{CBE209DB-8083-4143-9469-476D1E8990F7}" type="presOf" srcId="{A1E48156-B02E-4D8F-9FDC-5F6E84830BB5}" destId="{0EBACC92-DD93-4D6A-924A-799C18EDEAA5}" srcOrd="0" destOrd="0" presId="urn:microsoft.com/office/officeart/2005/8/layout/vProcess5"/>
    <dgm:cxn modelId="{A66704F2-10D8-42CA-AD5C-5B06AAA4184A}" srcId="{A1E48156-B02E-4D8F-9FDC-5F6E84830BB5}" destId="{9FA6E29E-74F2-4AD6-934E-D2DCD3B1B68A}" srcOrd="0" destOrd="0" parTransId="{F528A214-9013-4E6B-9E12-BD503022EE78}" sibTransId="{AFC9CA21-76EA-426F-A6F8-CCD09718A4CE}"/>
    <dgm:cxn modelId="{48C28FF2-7783-4C09-8BD6-78C6CFD4C19A}" srcId="{A1E48156-B02E-4D8F-9FDC-5F6E84830BB5}" destId="{6EFA4483-DC6B-4E65-B652-407EA9AC02E5}" srcOrd="1" destOrd="0" parTransId="{1F171A40-EE5F-4BFA-9FC0-10FCE45869CC}" sibTransId="{7F543EA1-A0D1-4F86-A772-712B7E9E4612}"/>
    <dgm:cxn modelId="{BAB65CCB-2669-4CBD-8909-745DDFA9406B}" type="presParOf" srcId="{0EBACC92-DD93-4D6A-924A-799C18EDEAA5}" destId="{B52B420B-C3C7-4030-87C4-484EE2BAE1EB}" srcOrd="0" destOrd="0" presId="urn:microsoft.com/office/officeart/2005/8/layout/vProcess5"/>
    <dgm:cxn modelId="{2E13F611-E216-43FF-8B46-E6C5E699E691}" type="presParOf" srcId="{0EBACC92-DD93-4D6A-924A-799C18EDEAA5}" destId="{8854E922-FA2F-409A-ABF1-4619D8899628}" srcOrd="1" destOrd="0" presId="urn:microsoft.com/office/officeart/2005/8/layout/vProcess5"/>
    <dgm:cxn modelId="{1119DE1F-3BD3-4526-8597-E28051F4D637}" type="presParOf" srcId="{0EBACC92-DD93-4D6A-924A-799C18EDEAA5}" destId="{A295C667-474F-4396-817B-0E69CB563C76}" srcOrd="2" destOrd="0" presId="urn:microsoft.com/office/officeart/2005/8/layout/vProcess5"/>
    <dgm:cxn modelId="{44472B80-9003-418D-970B-07EBD4E7BFF8}" type="presParOf" srcId="{0EBACC92-DD93-4D6A-924A-799C18EDEAA5}" destId="{91786FC8-5B1C-4856-B6D4-07D146DEC1AA}" srcOrd="3" destOrd="0" presId="urn:microsoft.com/office/officeart/2005/8/layout/vProcess5"/>
    <dgm:cxn modelId="{86B207F3-6C6A-40C6-861E-9174A56131C0}" type="presParOf" srcId="{0EBACC92-DD93-4D6A-924A-799C18EDEAA5}" destId="{9BB15588-7A56-4606-BCE4-4B3FA234F49A}" srcOrd="4" destOrd="0" presId="urn:microsoft.com/office/officeart/2005/8/layout/vProcess5"/>
    <dgm:cxn modelId="{EA251BBA-36FC-43B8-99EB-18AA5481DA66}" type="presParOf" srcId="{0EBACC92-DD93-4D6A-924A-799C18EDEAA5}" destId="{3F779987-DEEC-4364-AFE0-7CCC236BCD7B}" srcOrd="5" destOrd="0" presId="urn:microsoft.com/office/officeart/2005/8/layout/vProcess5"/>
    <dgm:cxn modelId="{0EFC5385-1154-4EB6-86E9-B137253A988C}" type="presParOf" srcId="{0EBACC92-DD93-4D6A-924A-799C18EDEAA5}" destId="{648144B0-F115-4C20-92BF-EEEC1FC641CB}" srcOrd="6" destOrd="0" presId="urn:microsoft.com/office/officeart/2005/8/layout/vProcess5"/>
    <dgm:cxn modelId="{FB52246C-ADB8-4EBE-AB2F-A3C19B52681B}" type="presParOf" srcId="{0EBACC92-DD93-4D6A-924A-799C18EDEAA5}" destId="{4BD8F782-DEAE-41F9-BEFB-D2AA3090D2F2}" srcOrd="7" destOrd="0" presId="urn:microsoft.com/office/officeart/2005/8/layout/vProcess5"/>
    <dgm:cxn modelId="{1B5852CB-1AC5-42E7-BCED-7DD5B5EA6F10}" type="presParOf" srcId="{0EBACC92-DD93-4D6A-924A-799C18EDEAA5}" destId="{D514E54E-E0CA-49DA-8AAA-924BF027BCE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6AF92-797D-47A9-9BB2-B01E2526DE58}">
      <dsp:nvSpPr>
        <dsp:cNvPr id="0" name=""/>
        <dsp:cNvSpPr/>
      </dsp:nvSpPr>
      <dsp:spPr>
        <a:xfrm rot="10800000">
          <a:off x="1192340" y="589"/>
          <a:ext cx="4053840" cy="685040"/>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084" tIns="76200" rIns="142240" bIns="76200" numCol="1" spcCol="1270" anchor="ctr" anchorCtr="0">
          <a:noAutofit/>
        </a:bodyPr>
        <a:lstStyle/>
        <a:p>
          <a:pPr marL="0" lvl="0" indent="0" algn="ctr" defTabSz="889000">
            <a:lnSpc>
              <a:spcPct val="90000"/>
            </a:lnSpc>
            <a:spcBef>
              <a:spcPct val="0"/>
            </a:spcBef>
            <a:spcAft>
              <a:spcPct val="35000"/>
            </a:spcAft>
            <a:buNone/>
          </a:pPr>
          <a:r>
            <a:rPr lang="el-GR" sz="2000" kern="1200" dirty="0"/>
            <a:t>Προβλήματα σύζευξης </a:t>
          </a:r>
        </a:p>
      </dsp:txBody>
      <dsp:txXfrm rot="10800000">
        <a:off x="1363600" y="589"/>
        <a:ext cx="3882580" cy="685040"/>
      </dsp:txXfrm>
    </dsp:sp>
    <dsp:sp modelId="{30EBDE67-5D3A-4DFC-AFD4-3A325D7A5D41}">
      <dsp:nvSpPr>
        <dsp:cNvPr id="0" name=""/>
        <dsp:cNvSpPr/>
      </dsp:nvSpPr>
      <dsp:spPr>
        <a:xfrm>
          <a:off x="849819" y="589"/>
          <a:ext cx="685040" cy="685040"/>
        </a:xfrm>
        <a:prstGeom prst="ellipse">
          <a:avLst/>
        </a:prstGeom>
        <a:blipFill rotWithShape="1">
          <a:blip xmlns:r="http://schemas.openxmlformats.org/officeDocument/2006/relationships" r:embed="rId1"/>
          <a:srcRect/>
          <a:stretch>
            <a:fillRect t="-6000" b="-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C275EB-AE3C-447B-A606-DB583DC8FE61}">
      <dsp:nvSpPr>
        <dsp:cNvPr id="0" name=""/>
        <dsp:cNvSpPr/>
      </dsp:nvSpPr>
      <dsp:spPr>
        <a:xfrm rot="10800000">
          <a:off x="1192340" y="890120"/>
          <a:ext cx="4053840" cy="685040"/>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084" tIns="76200" rIns="142240" bIns="76200" numCol="1" spcCol="1270" anchor="ctr" anchorCtr="0">
          <a:noAutofit/>
        </a:bodyPr>
        <a:lstStyle/>
        <a:p>
          <a:pPr marL="0" lvl="0" indent="0" algn="ctr" defTabSz="889000">
            <a:lnSpc>
              <a:spcPct val="90000"/>
            </a:lnSpc>
            <a:spcBef>
              <a:spcPct val="0"/>
            </a:spcBef>
            <a:spcAft>
              <a:spcPct val="35000"/>
            </a:spcAft>
            <a:buNone/>
          </a:pPr>
          <a:r>
            <a:rPr lang="el-GR" sz="2000" kern="1200" dirty="0"/>
            <a:t>Προβλήματα διαχωρισμού</a:t>
          </a:r>
        </a:p>
      </dsp:txBody>
      <dsp:txXfrm rot="10800000">
        <a:off x="1363600" y="890120"/>
        <a:ext cx="3882580" cy="685040"/>
      </dsp:txXfrm>
    </dsp:sp>
    <dsp:sp modelId="{C942164A-5914-4E5D-94FB-97BF4198E95B}">
      <dsp:nvSpPr>
        <dsp:cNvPr id="0" name=""/>
        <dsp:cNvSpPr/>
      </dsp:nvSpPr>
      <dsp:spPr>
        <a:xfrm>
          <a:off x="849819" y="890120"/>
          <a:ext cx="685040" cy="685040"/>
        </a:xfrm>
        <a:prstGeom prst="ellipse">
          <a:avLst/>
        </a:prstGeom>
        <a:blipFill rotWithShape="1">
          <a:blip xmlns:r="http://schemas.openxmlformats.org/officeDocument/2006/relationships" r:embed="rId2"/>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E0E413-266B-46FB-83B2-EA202314D7C4}">
      <dsp:nvSpPr>
        <dsp:cNvPr id="0" name=""/>
        <dsp:cNvSpPr/>
      </dsp:nvSpPr>
      <dsp:spPr>
        <a:xfrm rot="10800000">
          <a:off x="1192340" y="1779651"/>
          <a:ext cx="4053840" cy="685040"/>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084" tIns="76200" rIns="142240" bIns="76200" numCol="1" spcCol="1270" anchor="ctr" anchorCtr="0">
          <a:noAutofit/>
        </a:bodyPr>
        <a:lstStyle/>
        <a:p>
          <a:pPr marL="0" lvl="0" indent="0" algn="ctr" defTabSz="889000">
            <a:lnSpc>
              <a:spcPct val="90000"/>
            </a:lnSpc>
            <a:spcBef>
              <a:spcPct val="0"/>
            </a:spcBef>
            <a:spcAft>
              <a:spcPct val="35000"/>
            </a:spcAft>
            <a:buNone/>
          </a:pPr>
          <a:r>
            <a:rPr lang="el-GR" sz="2000" kern="1200" dirty="0"/>
            <a:t>Προβλήματα μέρους-μέρους-όλου</a:t>
          </a:r>
        </a:p>
      </dsp:txBody>
      <dsp:txXfrm rot="10800000">
        <a:off x="1363600" y="1779651"/>
        <a:ext cx="3882580" cy="685040"/>
      </dsp:txXfrm>
    </dsp:sp>
    <dsp:sp modelId="{17DF9E6E-3DCA-4649-BBDE-F5CD872D6C5A}">
      <dsp:nvSpPr>
        <dsp:cNvPr id="0" name=""/>
        <dsp:cNvSpPr/>
      </dsp:nvSpPr>
      <dsp:spPr>
        <a:xfrm>
          <a:off x="849819" y="1779651"/>
          <a:ext cx="685040" cy="685040"/>
        </a:xfrm>
        <a:prstGeom prst="ellipse">
          <a:avLst/>
        </a:prstGeom>
        <a:blipFill rotWithShape="1">
          <a:blip xmlns:r="http://schemas.openxmlformats.org/officeDocument/2006/relationships" r:embed="rId1"/>
          <a:srcRect/>
          <a:stretch>
            <a:fillRect t="-6000" b="-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83050-825D-4FD8-8700-66A27CB4F1F2}">
      <dsp:nvSpPr>
        <dsp:cNvPr id="0" name=""/>
        <dsp:cNvSpPr/>
      </dsp:nvSpPr>
      <dsp:spPr>
        <a:xfrm rot="10800000">
          <a:off x="1192340" y="2669182"/>
          <a:ext cx="4053840" cy="685040"/>
        </a:xfrm>
        <a:prstGeom prst="homePlate">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2084" tIns="76200" rIns="142240" bIns="76200" numCol="1" spcCol="1270" anchor="ctr" anchorCtr="0">
          <a:noAutofit/>
        </a:bodyPr>
        <a:lstStyle/>
        <a:p>
          <a:pPr marL="0" lvl="0" indent="0" algn="ctr" defTabSz="889000">
            <a:lnSpc>
              <a:spcPct val="90000"/>
            </a:lnSpc>
            <a:spcBef>
              <a:spcPct val="0"/>
            </a:spcBef>
            <a:spcAft>
              <a:spcPct val="35000"/>
            </a:spcAft>
            <a:buNone/>
          </a:pPr>
          <a:r>
            <a:rPr lang="el-GR" sz="2000" kern="1200" dirty="0"/>
            <a:t>Προβλήματα σύγκρισης </a:t>
          </a:r>
        </a:p>
      </dsp:txBody>
      <dsp:txXfrm rot="10800000">
        <a:off x="1363600" y="2669182"/>
        <a:ext cx="3882580" cy="685040"/>
      </dsp:txXfrm>
    </dsp:sp>
    <dsp:sp modelId="{2537CEFD-17FB-47DE-AC8A-8596759BE8B8}">
      <dsp:nvSpPr>
        <dsp:cNvPr id="0" name=""/>
        <dsp:cNvSpPr/>
      </dsp:nvSpPr>
      <dsp:spPr>
        <a:xfrm>
          <a:off x="849819" y="2669182"/>
          <a:ext cx="685040" cy="685040"/>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29667-EF9C-46E6-9C1C-BBAD3658D40D}">
      <dsp:nvSpPr>
        <dsp:cNvPr id="0" name=""/>
        <dsp:cNvSpPr/>
      </dsp:nvSpPr>
      <dsp:spPr>
        <a:xfrm>
          <a:off x="3516" y="0"/>
          <a:ext cx="3382461" cy="43129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Προβλήματα αφήγησης</a:t>
          </a:r>
        </a:p>
      </dsp:txBody>
      <dsp:txXfrm>
        <a:off x="3516" y="0"/>
        <a:ext cx="3382461" cy="1293876"/>
      </dsp:txXfrm>
    </dsp:sp>
    <dsp:sp modelId="{A5D9B724-3BA6-4300-A1C5-4A42DCD3C61A}">
      <dsp:nvSpPr>
        <dsp:cNvPr id="0" name=""/>
        <dsp:cNvSpPr/>
      </dsp:nvSpPr>
      <dsp:spPr>
        <a:xfrm>
          <a:off x="52832" y="1050978"/>
          <a:ext cx="3231387" cy="1264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l-GR" sz="1400" kern="1200" dirty="0"/>
            <a:t>Συνδέουν τα μαθηματικά με την καθημερινή ζωή</a:t>
          </a:r>
        </a:p>
        <a:p>
          <a:pPr marL="0" lvl="0" indent="0" algn="ctr" defTabSz="622300">
            <a:lnSpc>
              <a:spcPct val="90000"/>
            </a:lnSpc>
            <a:spcBef>
              <a:spcPct val="0"/>
            </a:spcBef>
            <a:spcAft>
              <a:spcPct val="35000"/>
            </a:spcAft>
            <a:buFont typeface="Arial" panose="020B0604020202020204" pitchFamily="34" charset="0"/>
            <a:buNone/>
          </a:pPr>
          <a:r>
            <a:rPr lang="el-GR" sz="1400" kern="1200" dirty="0"/>
            <a:t>Αριθμοί αντίστοιχοι με την γνωστική ανάπτυξη των παιδιών </a:t>
          </a:r>
        </a:p>
      </dsp:txBody>
      <dsp:txXfrm>
        <a:off x="89875" y="1088021"/>
        <a:ext cx="3157301" cy="1190671"/>
      </dsp:txXfrm>
    </dsp:sp>
    <dsp:sp modelId="{BFF014B3-E859-44A4-998F-471863BF323F}">
      <dsp:nvSpPr>
        <dsp:cNvPr id="0" name=""/>
        <dsp:cNvSpPr/>
      </dsp:nvSpPr>
      <dsp:spPr>
        <a:xfrm>
          <a:off x="326257" y="2611162"/>
          <a:ext cx="2736979" cy="14796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l-GR" sz="1400" kern="1200" dirty="0"/>
            <a:t>Μέθοδο δοκιμής και λάθους</a:t>
          </a:r>
        </a:p>
        <a:p>
          <a:pPr marL="0" lvl="0" indent="0" algn="l" defTabSz="622300">
            <a:lnSpc>
              <a:spcPct val="90000"/>
            </a:lnSpc>
            <a:spcBef>
              <a:spcPct val="0"/>
            </a:spcBef>
            <a:spcAft>
              <a:spcPct val="35000"/>
            </a:spcAft>
            <a:buFont typeface="Arial" panose="020B0604020202020204" pitchFamily="34" charset="0"/>
            <a:buNone/>
          </a:pPr>
          <a:r>
            <a:rPr lang="el-GR" sz="1400" kern="1200" dirty="0"/>
            <a:t>Τα παιδιά προσπαθούν να απαντήσουν με τρόπο που θα είναι αποδεκτός από τον/την εκπαιδευτικό (</a:t>
          </a:r>
          <a:r>
            <a:rPr lang="en-US" sz="1400" kern="1200" dirty="0"/>
            <a:t>Fosnot &amp; Dolk,2011)</a:t>
          </a:r>
          <a:endParaRPr lang="el-GR" sz="1400" kern="1200" dirty="0"/>
        </a:p>
        <a:p>
          <a:pPr marL="0" lvl="0" indent="0" algn="ctr" defTabSz="622300">
            <a:lnSpc>
              <a:spcPct val="90000"/>
            </a:lnSpc>
            <a:spcBef>
              <a:spcPct val="0"/>
            </a:spcBef>
            <a:spcAft>
              <a:spcPct val="35000"/>
            </a:spcAft>
            <a:buNone/>
          </a:pPr>
          <a:endParaRPr lang="el-GR" sz="1100" kern="1200" dirty="0"/>
        </a:p>
      </dsp:txBody>
      <dsp:txXfrm>
        <a:off x="369594" y="2654499"/>
        <a:ext cx="2650305" cy="1392967"/>
      </dsp:txXfrm>
    </dsp:sp>
    <dsp:sp modelId="{FD953C75-E131-4D67-8944-425477E635F1}">
      <dsp:nvSpPr>
        <dsp:cNvPr id="0" name=""/>
        <dsp:cNvSpPr/>
      </dsp:nvSpPr>
      <dsp:spPr>
        <a:xfrm>
          <a:off x="3639662" y="0"/>
          <a:ext cx="3382461" cy="43129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Προβλήματα συγκειμένου</a:t>
          </a:r>
        </a:p>
      </dsp:txBody>
      <dsp:txXfrm>
        <a:off x="3639662" y="0"/>
        <a:ext cx="3382461" cy="1293876"/>
      </dsp:txXfrm>
    </dsp:sp>
    <dsp:sp modelId="{419E506C-487C-45B5-96AB-24EB1C24FAC5}">
      <dsp:nvSpPr>
        <dsp:cNvPr id="0" name=""/>
        <dsp:cNvSpPr/>
      </dsp:nvSpPr>
      <dsp:spPr>
        <a:xfrm>
          <a:off x="3867856" y="982427"/>
          <a:ext cx="2773077" cy="14671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el-GR" sz="1000" kern="1200" dirty="0"/>
            <a:t>«</a:t>
          </a:r>
          <a:r>
            <a:rPr lang="el-GR" sz="1400" kern="1200" dirty="0">
              <a:latin typeface="+mn-lt"/>
            </a:rPr>
            <a:t>Τα προβλήματα συγκειμένου  συνδέονται έντονα με τις </a:t>
          </a:r>
          <a:r>
            <a:rPr lang="el-GR" sz="1400" kern="1200" dirty="0" err="1">
              <a:latin typeface="+mn-lt"/>
            </a:rPr>
            <a:t>ζωες</a:t>
          </a:r>
          <a:r>
            <a:rPr lang="el-GR" sz="1400" kern="1200" dirty="0">
              <a:latin typeface="+mn-lt"/>
            </a:rPr>
            <a:t> των μαθητών και όχι με τα σχολικά μαθηματικά […]» (</a:t>
          </a:r>
          <a:r>
            <a:rPr lang="en-US" sz="1400" kern="1200" dirty="0">
              <a:latin typeface="+mn-lt"/>
            </a:rPr>
            <a:t>Van de Walle</a:t>
          </a:r>
          <a:r>
            <a:rPr lang="el-GR" sz="1400" kern="1200" dirty="0">
              <a:latin typeface="+mn-lt"/>
            </a:rPr>
            <a:t>,</a:t>
          </a:r>
          <a:r>
            <a:rPr lang="en-US" sz="1400" kern="1200" dirty="0">
              <a:latin typeface="+mn-lt"/>
            </a:rPr>
            <a:t>2007:24)</a:t>
          </a:r>
          <a:endParaRPr lang="el-GR" sz="1400" kern="1200" dirty="0">
            <a:latin typeface="+mn-lt"/>
          </a:endParaRPr>
        </a:p>
      </dsp:txBody>
      <dsp:txXfrm>
        <a:off x="3910826" y="1025397"/>
        <a:ext cx="2687137" cy="1381161"/>
      </dsp:txXfrm>
    </dsp:sp>
    <dsp:sp modelId="{993AE298-772B-4DD1-B5A3-002FBCDA72CC}">
      <dsp:nvSpPr>
        <dsp:cNvPr id="0" name=""/>
        <dsp:cNvSpPr/>
      </dsp:nvSpPr>
      <dsp:spPr>
        <a:xfrm>
          <a:off x="3977908" y="2857309"/>
          <a:ext cx="2705969" cy="1239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l" defTabSz="622300">
            <a:lnSpc>
              <a:spcPct val="90000"/>
            </a:lnSpc>
            <a:spcBef>
              <a:spcPct val="0"/>
            </a:spcBef>
            <a:spcAft>
              <a:spcPct val="35000"/>
            </a:spcAft>
            <a:buNone/>
          </a:pPr>
          <a:r>
            <a:rPr lang="el-GR" sz="1400" kern="1200" dirty="0"/>
            <a:t>Προβλήματα μπορεί να προκύψουν από τα  βιώματα της τάξης,</a:t>
          </a:r>
          <a:r>
            <a:rPr lang="en-US" sz="1400" kern="1200" dirty="0"/>
            <a:t> </a:t>
          </a:r>
          <a:r>
            <a:rPr lang="el-GR" sz="1400" kern="1200" dirty="0"/>
            <a:t>από μια συζήτηση, μια εκδρομή ή την παιδική λογοτεχνία </a:t>
          </a:r>
        </a:p>
      </dsp:txBody>
      <dsp:txXfrm>
        <a:off x="4014201" y="2893602"/>
        <a:ext cx="2633383" cy="1166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E9490-CFB4-4D4A-8EF4-D0C340E69792}">
      <dsp:nvSpPr>
        <dsp:cNvPr id="0" name=""/>
        <dsp:cNvSpPr/>
      </dsp:nvSpPr>
      <dsp:spPr>
        <a:xfrm rot="16200000">
          <a:off x="-419694" y="419694"/>
          <a:ext cx="3506470" cy="2667081"/>
        </a:xfrm>
        <a:prstGeom prst="flowChartManualOperati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7950" tIns="0" rIns="109513" bIns="0" numCol="1" spcCol="1270" anchor="ctr" anchorCtr="0">
          <a:noAutofit/>
        </a:bodyPr>
        <a:lstStyle/>
        <a:p>
          <a:pPr marL="0" lvl="0" indent="0" algn="ctr" defTabSz="755650">
            <a:lnSpc>
              <a:spcPct val="90000"/>
            </a:lnSpc>
            <a:spcBef>
              <a:spcPct val="0"/>
            </a:spcBef>
            <a:spcAft>
              <a:spcPct val="35000"/>
            </a:spcAft>
            <a:buNone/>
          </a:pPr>
          <a:r>
            <a:rPr lang="el-GR" sz="1700" kern="1200" dirty="0"/>
            <a:t>Πρ</a:t>
          </a:r>
          <a:r>
            <a:rPr lang="en-US" sz="1700" kern="1200" dirty="0"/>
            <a:t>o</a:t>
          </a:r>
          <a:r>
            <a:rPr lang="el-GR" sz="1700" kern="1200" dirty="0"/>
            <a:t>βλήματα επαναλαμβανόμενης πρόσθεσης </a:t>
          </a:r>
        </a:p>
        <a:p>
          <a:pPr marL="0" lvl="0" indent="0" algn="ctr" defTabSz="755650">
            <a:lnSpc>
              <a:spcPct val="90000"/>
            </a:lnSpc>
            <a:spcBef>
              <a:spcPct val="0"/>
            </a:spcBef>
            <a:spcAft>
              <a:spcPct val="35000"/>
            </a:spcAft>
            <a:buNone/>
          </a:pPr>
          <a:endParaRPr lang="el-GR" sz="1700" kern="1200" dirty="0"/>
        </a:p>
        <a:p>
          <a:pPr marL="0" lvl="0" indent="0" algn="ctr" defTabSz="755650">
            <a:lnSpc>
              <a:spcPct val="90000"/>
            </a:lnSpc>
            <a:spcBef>
              <a:spcPct val="0"/>
            </a:spcBef>
            <a:spcAft>
              <a:spcPct val="35000"/>
            </a:spcAft>
            <a:buNone/>
          </a:pPr>
          <a:r>
            <a:rPr lang="el-GR" sz="1700" kern="1200" dirty="0"/>
            <a:t>πχ Εάν 4 παιδιά έχουν 3 πορτοκάλια το καθένα, ποσά πορτοκάλια έχουν όλα τα παιδιά</a:t>
          </a:r>
          <a:r>
            <a:rPr lang="en-US" sz="1700" kern="1200" dirty="0"/>
            <a:t>;</a:t>
          </a:r>
          <a:r>
            <a:rPr lang="el-GR" sz="1700" kern="1200" dirty="0"/>
            <a:t> </a:t>
          </a:r>
        </a:p>
      </dsp:txBody>
      <dsp:txXfrm rot="5400000">
        <a:off x="1" y="701293"/>
        <a:ext cx="2667081" cy="2103882"/>
      </dsp:txXfrm>
    </dsp:sp>
    <dsp:sp modelId="{441BC0E0-A324-4C20-9E10-2304C0C0DAEC}">
      <dsp:nvSpPr>
        <dsp:cNvPr id="0" name=""/>
        <dsp:cNvSpPr/>
      </dsp:nvSpPr>
      <dsp:spPr>
        <a:xfrm rot="16200000">
          <a:off x="2450191" y="419694"/>
          <a:ext cx="3506470" cy="2667081"/>
        </a:xfrm>
        <a:prstGeom prst="flowChartManualOperation">
          <a:avLst/>
        </a:prstGeom>
        <a:gradFill rotWithShape="0">
          <a:gsLst>
            <a:gs pos="0">
              <a:schemeClr val="accent2">
                <a:hueOff val="462745"/>
                <a:satOff val="-35621"/>
                <a:lumOff val="-40001"/>
                <a:alphaOff val="0"/>
                <a:tint val="100000"/>
                <a:shade val="100000"/>
                <a:satMod val="130000"/>
              </a:schemeClr>
            </a:gs>
            <a:gs pos="100000">
              <a:schemeClr val="accent2">
                <a:hueOff val="462745"/>
                <a:satOff val="-35621"/>
                <a:lumOff val="-4000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7950" tIns="0" rIns="109513" bIns="0" numCol="1" spcCol="1270" anchor="ctr" anchorCtr="0">
          <a:noAutofit/>
        </a:bodyPr>
        <a:lstStyle/>
        <a:p>
          <a:pPr marL="0" lvl="0" indent="0" algn="ctr" defTabSz="755650">
            <a:lnSpc>
              <a:spcPct val="90000"/>
            </a:lnSpc>
            <a:spcBef>
              <a:spcPct val="0"/>
            </a:spcBef>
            <a:spcAft>
              <a:spcPct val="35000"/>
            </a:spcAft>
            <a:buNone/>
          </a:pPr>
          <a:r>
            <a:rPr lang="el-GR" sz="1700" kern="1200" dirty="0"/>
            <a:t>Προβλήματα ρυθμού</a:t>
          </a:r>
        </a:p>
        <a:p>
          <a:pPr marL="0" lvl="0" indent="0" algn="ctr" defTabSz="755650">
            <a:lnSpc>
              <a:spcPct val="90000"/>
            </a:lnSpc>
            <a:spcBef>
              <a:spcPct val="0"/>
            </a:spcBef>
            <a:spcAft>
              <a:spcPct val="35000"/>
            </a:spcAft>
            <a:buNone/>
          </a:pPr>
          <a:endParaRPr lang="el-GR" sz="1700" kern="1200" dirty="0"/>
        </a:p>
        <a:p>
          <a:pPr marL="0" lvl="0" indent="0" algn="ctr" defTabSz="755650">
            <a:lnSpc>
              <a:spcPct val="90000"/>
            </a:lnSpc>
            <a:spcBef>
              <a:spcPct val="0"/>
            </a:spcBef>
            <a:spcAft>
              <a:spcPct val="35000"/>
            </a:spcAft>
            <a:buNone/>
          </a:pPr>
          <a:r>
            <a:rPr lang="el-GR" sz="1700" kern="1200" dirty="0"/>
            <a:t> πχ Εάν υπάρχουν 3 πορτοκάλια για το κάθε παιδί, πόσα πορτοκάλια θα είχαν τα 4 παιδιά</a:t>
          </a:r>
          <a:r>
            <a:rPr lang="en-US" sz="1700" kern="1200" dirty="0"/>
            <a:t>;</a:t>
          </a:r>
          <a:endParaRPr lang="el-GR" sz="1700" kern="1200" dirty="0"/>
        </a:p>
      </dsp:txBody>
      <dsp:txXfrm rot="5400000">
        <a:off x="2869886" y="701293"/>
        <a:ext cx="2667081" cy="21038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4E922-FA2F-409A-ABF1-4619D8899628}">
      <dsp:nvSpPr>
        <dsp:cNvPr id="0" name=""/>
        <dsp:cNvSpPr/>
      </dsp:nvSpPr>
      <dsp:spPr>
        <a:xfrm>
          <a:off x="0" y="0"/>
          <a:ext cx="5019675" cy="115717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dirty="0"/>
            <a:t>Οι μαθητές να βιώσουν το πολλαπλασιασμό και τη διαίρεση ως πραγματικές καταστάσεις με σύμβολα και όχι ως αφηρημένες . Γι' αυτό πρέπει </a:t>
          </a:r>
        </a:p>
      </dsp:txBody>
      <dsp:txXfrm>
        <a:off x="33892" y="33892"/>
        <a:ext cx="3770996" cy="1089388"/>
      </dsp:txXfrm>
    </dsp:sp>
    <dsp:sp modelId="{A295C667-474F-4396-817B-0E69CB563C76}">
      <dsp:nvSpPr>
        <dsp:cNvPr id="0" name=""/>
        <dsp:cNvSpPr/>
      </dsp:nvSpPr>
      <dsp:spPr>
        <a:xfrm>
          <a:off x="442912" y="1350034"/>
          <a:ext cx="5019675" cy="115717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dirty="0"/>
            <a:t>1 Να δημιουργούν και να μετρούν  σύνολα</a:t>
          </a:r>
        </a:p>
      </dsp:txBody>
      <dsp:txXfrm>
        <a:off x="476804" y="1383926"/>
        <a:ext cx="3756816" cy="1089388"/>
      </dsp:txXfrm>
    </dsp:sp>
    <dsp:sp modelId="{91786FC8-5B1C-4856-B6D4-07D146DEC1AA}">
      <dsp:nvSpPr>
        <dsp:cNvPr id="0" name=""/>
        <dsp:cNvSpPr/>
      </dsp:nvSpPr>
      <dsp:spPr>
        <a:xfrm>
          <a:off x="885824" y="2700068"/>
          <a:ext cx="5019675" cy="115717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dirty="0"/>
            <a:t>2 Να συνδέουν τη σκέψη με πραγματικό περιβάλλον (δηλαδή να μάθουν αριθμούς από μια ιστορία μια πραγματική κατάσταση. Να μην σκέφτονται αόριστα αλλά σε εικόνες βασισμένες σε  γεγονότα που δίνει το πρόβλημα προς επίλυση)</a:t>
          </a:r>
        </a:p>
      </dsp:txBody>
      <dsp:txXfrm>
        <a:off x="919716" y="2733960"/>
        <a:ext cx="3756816" cy="1089388"/>
      </dsp:txXfrm>
    </dsp:sp>
    <dsp:sp modelId="{9BB15588-7A56-4606-BCE4-4B3FA234F49A}">
      <dsp:nvSpPr>
        <dsp:cNvPr id="0" name=""/>
        <dsp:cNvSpPr/>
      </dsp:nvSpPr>
      <dsp:spPr>
        <a:xfrm>
          <a:off x="4267513" y="877522"/>
          <a:ext cx="752161" cy="752161"/>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l-GR" sz="3600" kern="1200"/>
        </a:p>
      </dsp:txBody>
      <dsp:txXfrm>
        <a:off x="4436749" y="877522"/>
        <a:ext cx="413689" cy="566001"/>
      </dsp:txXfrm>
    </dsp:sp>
    <dsp:sp modelId="{3F779987-DEEC-4364-AFE0-7CCC236BCD7B}">
      <dsp:nvSpPr>
        <dsp:cNvPr id="0" name=""/>
        <dsp:cNvSpPr/>
      </dsp:nvSpPr>
      <dsp:spPr>
        <a:xfrm>
          <a:off x="4710425" y="2219841"/>
          <a:ext cx="752161" cy="752161"/>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l-GR" sz="3600" kern="1200"/>
        </a:p>
      </dsp:txBody>
      <dsp:txXfrm>
        <a:off x="4879661" y="2219841"/>
        <a:ext cx="413689" cy="566001"/>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l-GR"/>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1799" name="Google Shape;179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191261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9"/>
        <p:cNvGrpSpPr/>
        <p:nvPr/>
      </p:nvGrpSpPr>
      <p:grpSpPr>
        <a:xfrm>
          <a:off x="0" y="0"/>
          <a:ext cx="0" cy="0"/>
          <a:chOff x="0" y="0"/>
          <a:chExt cx="0" cy="0"/>
        </a:xfrm>
      </p:grpSpPr>
      <p:sp>
        <p:nvSpPr>
          <p:cNvPr id="2390" name="Google Shape;239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2391" name="Google Shape;239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6"/>
        <p:cNvGrpSpPr/>
        <p:nvPr/>
      </p:nvGrpSpPr>
      <p:grpSpPr>
        <a:xfrm>
          <a:off x="0" y="0"/>
          <a:ext cx="0" cy="0"/>
          <a:chOff x="0" y="0"/>
          <a:chExt cx="0" cy="0"/>
        </a:xfrm>
      </p:grpSpPr>
      <p:sp>
        <p:nvSpPr>
          <p:cNvPr id="5067" name="Google Shape;5067;g10235a20ce4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5068" name="Google Shape;5068;g10235a20ce4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1"/>
        <p:cNvGrpSpPr/>
        <p:nvPr/>
      </p:nvGrpSpPr>
      <p:grpSpPr>
        <a:xfrm>
          <a:off x="0" y="0"/>
          <a:ext cx="0" cy="0"/>
          <a:chOff x="0" y="0"/>
          <a:chExt cx="0" cy="0"/>
        </a:xfrm>
      </p:grpSpPr>
      <p:sp>
        <p:nvSpPr>
          <p:cNvPr id="5642" name="Google Shape;5642;g10235a20ce4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5643" name="Google Shape;5643;g10235a20ce4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a:extLst>
            <a:ext uri="{FF2B5EF4-FFF2-40B4-BE49-F238E27FC236}">
              <a16:creationId xmlns:a16="http://schemas.microsoft.com/office/drawing/2014/main" id="{50CE74F2-4E74-0080-63A4-44A821FB8C3A}"/>
            </a:ext>
          </a:extLst>
        </p:cNvPr>
        <p:cNvGrpSpPr/>
        <p:nvPr/>
      </p:nvGrpSpPr>
      <p:grpSpPr>
        <a:xfrm>
          <a:off x="0" y="0"/>
          <a:ext cx="0" cy="0"/>
          <a:chOff x="0" y="0"/>
          <a:chExt cx="0" cy="0"/>
        </a:xfrm>
      </p:grpSpPr>
      <p:sp>
        <p:nvSpPr>
          <p:cNvPr id="2307" name="Google Shape;2307;g10235a20ce4_0_5:notes">
            <a:extLst>
              <a:ext uri="{FF2B5EF4-FFF2-40B4-BE49-F238E27FC236}">
                <a16:creationId xmlns:a16="http://schemas.microsoft.com/office/drawing/2014/main" id="{170E3444-00B6-E267-4807-7FDE0B1361B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2308" name="Google Shape;2308;g10235a20ce4_0_5:notes">
            <a:extLst>
              <a:ext uri="{FF2B5EF4-FFF2-40B4-BE49-F238E27FC236}">
                <a16:creationId xmlns:a16="http://schemas.microsoft.com/office/drawing/2014/main" id="{C1C02BD9-9704-74B2-02B3-25782FC080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4752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4">
          <a:extLst>
            <a:ext uri="{FF2B5EF4-FFF2-40B4-BE49-F238E27FC236}">
              <a16:creationId xmlns:a16="http://schemas.microsoft.com/office/drawing/2014/main" id="{0144281A-454A-A807-5CA8-0C475BB49DEE}"/>
            </a:ext>
          </a:extLst>
        </p:cNvPr>
        <p:cNvGrpSpPr/>
        <p:nvPr/>
      </p:nvGrpSpPr>
      <p:grpSpPr>
        <a:xfrm>
          <a:off x="0" y="0"/>
          <a:ext cx="0" cy="0"/>
          <a:chOff x="0" y="0"/>
          <a:chExt cx="0" cy="0"/>
        </a:xfrm>
      </p:grpSpPr>
      <p:sp>
        <p:nvSpPr>
          <p:cNvPr id="4825" name="Google Shape;4825;g10235a20ce4_0_200:notes">
            <a:extLst>
              <a:ext uri="{FF2B5EF4-FFF2-40B4-BE49-F238E27FC236}">
                <a16:creationId xmlns:a16="http://schemas.microsoft.com/office/drawing/2014/main" id="{38A7EC35-E293-54CB-ABDE-17A6AC56B4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4826" name="Google Shape;4826;g10235a20ce4_0_200:notes">
            <a:extLst>
              <a:ext uri="{FF2B5EF4-FFF2-40B4-BE49-F238E27FC236}">
                <a16:creationId xmlns:a16="http://schemas.microsoft.com/office/drawing/2014/main" id="{C1FB7648-EC59-6977-A2F6-B863C17F7F3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7133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0"/>
        <p:cNvGrpSpPr/>
        <p:nvPr/>
      </p:nvGrpSpPr>
      <p:grpSpPr>
        <a:xfrm>
          <a:off x="0" y="0"/>
          <a:ext cx="0" cy="0"/>
          <a:chOff x="0" y="0"/>
          <a:chExt cx="0" cy="0"/>
        </a:xfrm>
      </p:grpSpPr>
      <p:sp>
        <p:nvSpPr>
          <p:cNvPr id="3461" name="Google Shape;3461;g10235a20ce4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3462" name="Google Shape;3462;g10235a20ce4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8"/>
        <p:cNvGrpSpPr/>
        <p:nvPr/>
      </p:nvGrpSpPr>
      <p:grpSpPr>
        <a:xfrm>
          <a:off x="0" y="0"/>
          <a:ext cx="0" cy="0"/>
          <a:chOff x="0" y="0"/>
          <a:chExt cx="0" cy="0"/>
        </a:xfrm>
      </p:grpSpPr>
      <p:sp>
        <p:nvSpPr>
          <p:cNvPr id="1979" name="Google Shape;1979;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1980" name="Google Shape;1980;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1"/>
        <p:cNvGrpSpPr/>
        <p:nvPr/>
      </p:nvGrpSpPr>
      <p:grpSpPr>
        <a:xfrm>
          <a:off x="0" y="0"/>
          <a:ext cx="0" cy="0"/>
          <a:chOff x="0" y="0"/>
          <a:chExt cx="0" cy="0"/>
        </a:xfrm>
      </p:grpSpPr>
      <p:sp>
        <p:nvSpPr>
          <p:cNvPr id="5222" name="Google Shape;5222;g10235a20ce4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5223" name="Google Shape;5223;g10235a20ce4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4"/>
        <p:cNvGrpSpPr/>
        <p:nvPr/>
      </p:nvGrpSpPr>
      <p:grpSpPr>
        <a:xfrm>
          <a:off x="0" y="0"/>
          <a:ext cx="0" cy="0"/>
          <a:chOff x="0" y="0"/>
          <a:chExt cx="0" cy="0"/>
        </a:xfrm>
      </p:grpSpPr>
      <p:sp>
        <p:nvSpPr>
          <p:cNvPr id="4825" name="Google Shape;4825;g10235a20ce4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4826" name="Google Shape;4826;g10235a20ce4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a:extLst>
            <a:ext uri="{FF2B5EF4-FFF2-40B4-BE49-F238E27FC236}">
              <a16:creationId xmlns:a16="http://schemas.microsoft.com/office/drawing/2014/main" id="{D8EA2A8D-BFC7-6F78-6F43-711137933C80}"/>
            </a:ext>
          </a:extLst>
        </p:cNvPr>
        <p:cNvGrpSpPr/>
        <p:nvPr/>
      </p:nvGrpSpPr>
      <p:grpSpPr>
        <a:xfrm>
          <a:off x="0" y="0"/>
          <a:ext cx="0" cy="0"/>
          <a:chOff x="0" y="0"/>
          <a:chExt cx="0" cy="0"/>
        </a:xfrm>
      </p:grpSpPr>
      <p:sp>
        <p:nvSpPr>
          <p:cNvPr id="1914" name="Google Shape;1914;gd431007ba2_0_208:notes">
            <a:extLst>
              <a:ext uri="{FF2B5EF4-FFF2-40B4-BE49-F238E27FC236}">
                <a16:creationId xmlns:a16="http://schemas.microsoft.com/office/drawing/2014/main" id="{E6746C92-4A73-F9F3-9CFC-F846DCBD60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1915" name="Google Shape;1915;gd431007ba2_0_208:notes">
            <a:extLst>
              <a:ext uri="{FF2B5EF4-FFF2-40B4-BE49-F238E27FC236}">
                <a16:creationId xmlns:a16="http://schemas.microsoft.com/office/drawing/2014/main" id="{5C280E1F-C5F8-862D-6F63-EDABF5173F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0062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a:extLst>
            <a:ext uri="{FF2B5EF4-FFF2-40B4-BE49-F238E27FC236}">
              <a16:creationId xmlns:a16="http://schemas.microsoft.com/office/drawing/2014/main" id="{BFB0115E-73DE-E28A-4D84-AC56B567053A}"/>
            </a:ext>
          </a:extLst>
        </p:cNvPr>
        <p:cNvGrpSpPr/>
        <p:nvPr/>
      </p:nvGrpSpPr>
      <p:grpSpPr>
        <a:xfrm>
          <a:off x="0" y="0"/>
          <a:ext cx="0" cy="0"/>
          <a:chOff x="0" y="0"/>
          <a:chExt cx="0" cy="0"/>
        </a:xfrm>
      </p:grpSpPr>
      <p:sp>
        <p:nvSpPr>
          <p:cNvPr id="1914" name="Google Shape;1914;gd431007ba2_0_208:notes">
            <a:extLst>
              <a:ext uri="{FF2B5EF4-FFF2-40B4-BE49-F238E27FC236}">
                <a16:creationId xmlns:a16="http://schemas.microsoft.com/office/drawing/2014/main" id="{84807B11-FA93-06B4-AF77-3C77091744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1915" name="Google Shape;1915;gd431007ba2_0_208:notes">
            <a:extLst>
              <a:ext uri="{FF2B5EF4-FFF2-40B4-BE49-F238E27FC236}">
                <a16:creationId xmlns:a16="http://schemas.microsoft.com/office/drawing/2014/main" id="{AC23D753-5D29-D2B4-BC92-509BF2D017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8191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6"/>
        <p:cNvGrpSpPr/>
        <p:nvPr/>
      </p:nvGrpSpPr>
      <p:grpSpPr>
        <a:xfrm>
          <a:off x="0" y="0"/>
          <a:ext cx="0" cy="0"/>
          <a:chOff x="0" y="0"/>
          <a:chExt cx="0" cy="0"/>
        </a:xfrm>
      </p:grpSpPr>
      <p:sp>
        <p:nvSpPr>
          <p:cNvPr id="3427" name="Google Shape;3427;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3428" name="Google Shape;3428;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10235a20ce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2674" name="Google Shape;2674;g10235a20ce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l-GR"/>
          </a:p>
        </p:txBody>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459" y="0"/>
            <a:ext cx="9168857" cy="5176402"/>
            <a:chOff x="-16459" y="0"/>
            <a:chExt cx="9168857" cy="5176402"/>
          </a:xfrm>
        </p:grpSpPr>
        <p:sp>
          <p:nvSpPr>
            <p:cNvPr id="10" name="Google Shape;10;p2"/>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745425" y="2936893"/>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6459"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3" name="Google Shape;13;p2"/>
          <p:cNvSpPr/>
          <p:nvPr/>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9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5" name="Google Shape;15;p2"/>
          <p:cNvSpPr txBox="1">
            <a:spLocks noGrp="1"/>
          </p:cNvSpPr>
          <p:nvPr>
            <p:ph type="subTitle" idx="1"/>
          </p:nvPr>
        </p:nvSpPr>
        <p:spPr>
          <a:xfrm>
            <a:off x="2541000" y="3344926"/>
            <a:ext cx="4062000" cy="365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solidFill>
                  <a:schemeClr val="accent4"/>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6" name="Google Shape;16;p2"/>
          <p:cNvGrpSpPr/>
          <p:nvPr/>
        </p:nvGrpSpPr>
        <p:grpSpPr>
          <a:xfrm rot="5400000" flipH="1">
            <a:off x="4310699" y="3647440"/>
            <a:ext cx="660539" cy="468169"/>
            <a:chOff x="5435050" y="4811200"/>
            <a:chExt cx="939200" cy="665675"/>
          </a:xfrm>
        </p:grpSpPr>
        <p:sp>
          <p:nvSpPr>
            <p:cNvPr id="17" name="Google Shape;17;p2"/>
            <p:cNvSpPr/>
            <p:nvPr/>
          </p:nvSpPr>
          <p:spPr>
            <a:xfrm>
              <a:off x="5435050" y="4811200"/>
              <a:ext cx="939200" cy="665225"/>
            </a:xfrm>
            <a:custGeom>
              <a:avLst/>
              <a:gdLst/>
              <a:ahLst/>
              <a:cxnLst/>
              <a:rect l="l" t="t" r="r" b="b"/>
              <a:pathLst>
                <a:path w="37568" h="26609" extrusionOk="0">
                  <a:moveTo>
                    <a:pt x="7220" y="968"/>
                  </a:moveTo>
                  <a:lnTo>
                    <a:pt x="11407" y="8430"/>
                  </a:lnTo>
                  <a:lnTo>
                    <a:pt x="7499" y="8169"/>
                  </a:lnTo>
                  <a:lnTo>
                    <a:pt x="7388" y="8169"/>
                  </a:lnTo>
                  <a:lnTo>
                    <a:pt x="7295" y="8206"/>
                  </a:lnTo>
                  <a:lnTo>
                    <a:pt x="7220" y="8262"/>
                  </a:lnTo>
                  <a:lnTo>
                    <a:pt x="7164" y="8355"/>
                  </a:lnTo>
                  <a:lnTo>
                    <a:pt x="7034" y="8616"/>
                  </a:lnTo>
                  <a:lnTo>
                    <a:pt x="6904" y="8876"/>
                  </a:lnTo>
                  <a:lnTo>
                    <a:pt x="6755" y="9230"/>
                  </a:lnTo>
                  <a:lnTo>
                    <a:pt x="6606" y="9658"/>
                  </a:lnTo>
                  <a:lnTo>
                    <a:pt x="6439" y="10160"/>
                  </a:lnTo>
                  <a:lnTo>
                    <a:pt x="6271" y="10718"/>
                  </a:lnTo>
                  <a:lnTo>
                    <a:pt x="6123" y="11351"/>
                  </a:lnTo>
                  <a:lnTo>
                    <a:pt x="5992" y="12058"/>
                  </a:lnTo>
                  <a:lnTo>
                    <a:pt x="5881" y="12802"/>
                  </a:lnTo>
                  <a:lnTo>
                    <a:pt x="5843" y="13193"/>
                  </a:lnTo>
                  <a:lnTo>
                    <a:pt x="5825" y="13584"/>
                  </a:lnTo>
                  <a:lnTo>
                    <a:pt x="5806" y="14012"/>
                  </a:lnTo>
                  <a:lnTo>
                    <a:pt x="5806" y="14421"/>
                  </a:lnTo>
                  <a:lnTo>
                    <a:pt x="5806" y="14867"/>
                  </a:lnTo>
                  <a:lnTo>
                    <a:pt x="5843" y="15314"/>
                  </a:lnTo>
                  <a:lnTo>
                    <a:pt x="5881" y="15761"/>
                  </a:lnTo>
                  <a:lnTo>
                    <a:pt x="5955" y="16207"/>
                  </a:lnTo>
                  <a:lnTo>
                    <a:pt x="6029" y="16672"/>
                  </a:lnTo>
                  <a:lnTo>
                    <a:pt x="6123" y="17156"/>
                  </a:lnTo>
                  <a:lnTo>
                    <a:pt x="6253" y="17640"/>
                  </a:lnTo>
                  <a:lnTo>
                    <a:pt x="6402" y="18105"/>
                  </a:lnTo>
                  <a:lnTo>
                    <a:pt x="6495" y="18347"/>
                  </a:lnTo>
                  <a:lnTo>
                    <a:pt x="6606" y="18552"/>
                  </a:lnTo>
                  <a:lnTo>
                    <a:pt x="6755" y="18756"/>
                  </a:lnTo>
                  <a:lnTo>
                    <a:pt x="6941" y="18961"/>
                  </a:lnTo>
                  <a:lnTo>
                    <a:pt x="7164" y="19128"/>
                  </a:lnTo>
                  <a:lnTo>
                    <a:pt x="7406" y="19296"/>
                  </a:lnTo>
                  <a:lnTo>
                    <a:pt x="7667" y="19463"/>
                  </a:lnTo>
                  <a:lnTo>
                    <a:pt x="7965" y="19594"/>
                  </a:lnTo>
                  <a:lnTo>
                    <a:pt x="8281" y="19742"/>
                  </a:lnTo>
                  <a:lnTo>
                    <a:pt x="8634" y="19854"/>
                  </a:lnTo>
                  <a:lnTo>
                    <a:pt x="8988" y="19966"/>
                  </a:lnTo>
                  <a:lnTo>
                    <a:pt x="9379" y="20077"/>
                  </a:lnTo>
                  <a:lnTo>
                    <a:pt x="9788" y="20170"/>
                  </a:lnTo>
                  <a:lnTo>
                    <a:pt x="10235" y="20263"/>
                  </a:lnTo>
                  <a:lnTo>
                    <a:pt x="10681" y="20338"/>
                  </a:lnTo>
                  <a:lnTo>
                    <a:pt x="11146" y="20394"/>
                  </a:lnTo>
                  <a:lnTo>
                    <a:pt x="12133" y="20505"/>
                  </a:lnTo>
                  <a:lnTo>
                    <a:pt x="13193" y="20580"/>
                  </a:lnTo>
                  <a:lnTo>
                    <a:pt x="14310" y="20617"/>
                  </a:lnTo>
                  <a:lnTo>
                    <a:pt x="15463" y="20636"/>
                  </a:lnTo>
                  <a:lnTo>
                    <a:pt x="16654" y="20636"/>
                  </a:lnTo>
                  <a:lnTo>
                    <a:pt x="17882" y="20598"/>
                  </a:lnTo>
                  <a:lnTo>
                    <a:pt x="19129" y="20543"/>
                  </a:lnTo>
                  <a:lnTo>
                    <a:pt x="20394" y="20468"/>
                  </a:lnTo>
                  <a:lnTo>
                    <a:pt x="21678" y="20394"/>
                  </a:lnTo>
                  <a:lnTo>
                    <a:pt x="22962" y="20282"/>
                  </a:lnTo>
                  <a:lnTo>
                    <a:pt x="24227" y="20170"/>
                  </a:lnTo>
                  <a:lnTo>
                    <a:pt x="25492" y="20040"/>
                  </a:lnTo>
                  <a:lnTo>
                    <a:pt x="27930" y="19761"/>
                  </a:lnTo>
                  <a:lnTo>
                    <a:pt x="30237" y="19463"/>
                  </a:lnTo>
                  <a:lnTo>
                    <a:pt x="32321" y="19166"/>
                  </a:lnTo>
                  <a:lnTo>
                    <a:pt x="34144" y="18905"/>
                  </a:lnTo>
                  <a:lnTo>
                    <a:pt x="35633" y="18663"/>
                  </a:lnTo>
                  <a:lnTo>
                    <a:pt x="36749" y="18477"/>
                  </a:lnTo>
                  <a:lnTo>
                    <a:pt x="35410" y="24617"/>
                  </a:lnTo>
                  <a:lnTo>
                    <a:pt x="33847" y="24785"/>
                  </a:lnTo>
                  <a:lnTo>
                    <a:pt x="31130" y="25045"/>
                  </a:lnTo>
                  <a:lnTo>
                    <a:pt x="29418" y="25194"/>
                  </a:lnTo>
                  <a:lnTo>
                    <a:pt x="27520" y="25343"/>
                  </a:lnTo>
                  <a:lnTo>
                    <a:pt x="25474" y="25473"/>
                  </a:lnTo>
                  <a:lnTo>
                    <a:pt x="23315" y="25604"/>
                  </a:lnTo>
                  <a:lnTo>
                    <a:pt x="21082" y="25734"/>
                  </a:lnTo>
                  <a:lnTo>
                    <a:pt x="18812" y="25808"/>
                  </a:lnTo>
                  <a:lnTo>
                    <a:pt x="16542" y="25864"/>
                  </a:lnTo>
                  <a:lnTo>
                    <a:pt x="14291" y="25883"/>
                  </a:lnTo>
                  <a:lnTo>
                    <a:pt x="13193" y="25883"/>
                  </a:lnTo>
                  <a:lnTo>
                    <a:pt x="12114" y="25864"/>
                  </a:lnTo>
                  <a:lnTo>
                    <a:pt x="11072" y="25827"/>
                  </a:lnTo>
                  <a:lnTo>
                    <a:pt x="10049" y="25771"/>
                  </a:lnTo>
                  <a:lnTo>
                    <a:pt x="9062" y="25715"/>
                  </a:lnTo>
                  <a:lnTo>
                    <a:pt x="8113" y="25622"/>
                  </a:lnTo>
                  <a:lnTo>
                    <a:pt x="7202" y="25529"/>
                  </a:lnTo>
                  <a:lnTo>
                    <a:pt x="6346" y="25418"/>
                  </a:lnTo>
                  <a:lnTo>
                    <a:pt x="6029" y="25362"/>
                  </a:lnTo>
                  <a:lnTo>
                    <a:pt x="5713" y="25287"/>
                  </a:lnTo>
                  <a:lnTo>
                    <a:pt x="5415" y="25213"/>
                  </a:lnTo>
                  <a:lnTo>
                    <a:pt x="5118" y="25120"/>
                  </a:lnTo>
                  <a:lnTo>
                    <a:pt x="4839" y="25008"/>
                  </a:lnTo>
                  <a:lnTo>
                    <a:pt x="4578" y="24878"/>
                  </a:lnTo>
                  <a:lnTo>
                    <a:pt x="4318" y="24748"/>
                  </a:lnTo>
                  <a:lnTo>
                    <a:pt x="4076" y="24599"/>
                  </a:lnTo>
                  <a:lnTo>
                    <a:pt x="3852" y="24450"/>
                  </a:lnTo>
                  <a:lnTo>
                    <a:pt x="3629" y="24283"/>
                  </a:lnTo>
                  <a:lnTo>
                    <a:pt x="3425" y="24096"/>
                  </a:lnTo>
                  <a:lnTo>
                    <a:pt x="3238" y="23892"/>
                  </a:lnTo>
                  <a:lnTo>
                    <a:pt x="3071" y="23687"/>
                  </a:lnTo>
                  <a:lnTo>
                    <a:pt x="2904" y="23464"/>
                  </a:lnTo>
                  <a:lnTo>
                    <a:pt x="2736" y="23222"/>
                  </a:lnTo>
                  <a:lnTo>
                    <a:pt x="2606" y="22980"/>
                  </a:lnTo>
                  <a:lnTo>
                    <a:pt x="2494" y="22757"/>
                  </a:lnTo>
                  <a:lnTo>
                    <a:pt x="2383" y="22515"/>
                  </a:lnTo>
                  <a:lnTo>
                    <a:pt x="2290" y="22273"/>
                  </a:lnTo>
                  <a:lnTo>
                    <a:pt x="2215" y="22031"/>
                  </a:lnTo>
                  <a:lnTo>
                    <a:pt x="2066" y="21529"/>
                  </a:lnTo>
                  <a:lnTo>
                    <a:pt x="1973" y="20989"/>
                  </a:lnTo>
                  <a:lnTo>
                    <a:pt x="1899" y="20431"/>
                  </a:lnTo>
                  <a:lnTo>
                    <a:pt x="1862" y="19873"/>
                  </a:lnTo>
                  <a:lnTo>
                    <a:pt x="1843" y="19296"/>
                  </a:lnTo>
                  <a:lnTo>
                    <a:pt x="1862" y="18701"/>
                  </a:lnTo>
                  <a:lnTo>
                    <a:pt x="1917" y="18105"/>
                  </a:lnTo>
                  <a:lnTo>
                    <a:pt x="1973" y="17491"/>
                  </a:lnTo>
                  <a:lnTo>
                    <a:pt x="2066" y="16877"/>
                  </a:lnTo>
                  <a:lnTo>
                    <a:pt x="2159" y="16282"/>
                  </a:lnTo>
                  <a:lnTo>
                    <a:pt x="2290" y="15668"/>
                  </a:lnTo>
                  <a:lnTo>
                    <a:pt x="2420" y="15072"/>
                  </a:lnTo>
                  <a:lnTo>
                    <a:pt x="2569" y="14477"/>
                  </a:lnTo>
                  <a:lnTo>
                    <a:pt x="2717" y="13900"/>
                  </a:lnTo>
                  <a:lnTo>
                    <a:pt x="3052" y="12784"/>
                  </a:lnTo>
                  <a:lnTo>
                    <a:pt x="3387" y="11742"/>
                  </a:lnTo>
                  <a:lnTo>
                    <a:pt x="3741" y="10811"/>
                  </a:lnTo>
                  <a:lnTo>
                    <a:pt x="4057" y="9974"/>
                  </a:lnTo>
                  <a:lnTo>
                    <a:pt x="4336" y="9304"/>
                  </a:lnTo>
                  <a:lnTo>
                    <a:pt x="4560" y="8783"/>
                  </a:lnTo>
                  <a:lnTo>
                    <a:pt x="4764" y="8318"/>
                  </a:lnTo>
                  <a:lnTo>
                    <a:pt x="4783" y="8243"/>
                  </a:lnTo>
                  <a:lnTo>
                    <a:pt x="4801" y="8150"/>
                  </a:lnTo>
                  <a:lnTo>
                    <a:pt x="4783" y="8076"/>
                  </a:lnTo>
                  <a:lnTo>
                    <a:pt x="4764" y="8002"/>
                  </a:lnTo>
                  <a:lnTo>
                    <a:pt x="4708" y="7927"/>
                  </a:lnTo>
                  <a:lnTo>
                    <a:pt x="4653" y="7871"/>
                  </a:lnTo>
                  <a:lnTo>
                    <a:pt x="4578" y="7834"/>
                  </a:lnTo>
                  <a:lnTo>
                    <a:pt x="4504" y="7816"/>
                  </a:lnTo>
                  <a:lnTo>
                    <a:pt x="1099" y="7146"/>
                  </a:lnTo>
                  <a:lnTo>
                    <a:pt x="7220" y="968"/>
                  </a:lnTo>
                  <a:close/>
                  <a:moveTo>
                    <a:pt x="7276" y="1"/>
                  </a:moveTo>
                  <a:lnTo>
                    <a:pt x="7183" y="19"/>
                  </a:lnTo>
                  <a:lnTo>
                    <a:pt x="7109" y="56"/>
                  </a:lnTo>
                  <a:lnTo>
                    <a:pt x="7053" y="112"/>
                  </a:lnTo>
                  <a:lnTo>
                    <a:pt x="113" y="7108"/>
                  </a:lnTo>
                  <a:lnTo>
                    <a:pt x="57" y="7201"/>
                  </a:lnTo>
                  <a:lnTo>
                    <a:pt x="19" y="7276"/>
                  </a:lnTo>
                  <a:lnTo>
                    <a:pt x="1" y="7388"/>
                  </a:lnTo>
                  <a:lnTo>
                    <a:pt x="19" y="7481"/>
                  </a:lnTo>
                  <a:lnTo>
                    <a:pt x="57" y="7555"/>
                  </a:lnTo>
                  <a:lnTo>
                    <a:pt x="131" y="7629"/>
                  </a:lnTo>
                  <a:lnTo>
                    <a:pt x="206" y="7685"/>
                  </a:lnTo>
                  <a:lnTo>
                    <a:pt x="299" y="7722"/>
                  </a:lnTo>
                  <a:lnTo>
                    <a:pt x="3927" y="8430"/>
                  </a:lnTo>
                  <a:lnTo>
                    <a:pt x="3480" y="9453"/>
                  </a:lnTo>
                  <a:lnTo>
                    <a:pt x="3201" y="10141"/>
                  </a:lnTo>
                  <a:lnTo>
                    <a:pt x="2904" y="10960"/>
                  </a:lnTo>
                  <a:lnTo>
                    <a:pt x="2587" y="11853"/>
                  </a:lnTo>
                  <a:lnTo>
                    <a:pt x="2271" y="12821"/>
                  </a:lnTo>
                  <a:lnTo>
                    <a:pt x="1973" y="13844"/>
                  </a:lnTo>
                  <a:lnTo>
                    <a:pt x="1713" y="14923"/>
                  </a:lnTo>
                  <a:lnTo>
                    <a:pt x="1582" y="15463"/>
                  </a:lnTo>
                  <a:lnTo>
                    <a:pt x="1471" y="16021"/>
                  </a:lnTo>
                  <a:lnTo>
                    <a:pt x="1378" y="16579"/>
                  </a:lnTo>
                  <a:lnTo>
                    <a:pt x="1285" y="17138"/>
                  </a:lnTo>
                  <a:lnTo>
                    <a:pt x="1229" y="17696"/>
                  </a:lnTo>
                  <a:lnTo>
                    <a:pt x="1173" y="18254"/>
                  </a:lnTo>
                  <a:lnTo>
                    <a:pt x="1136" y="18812"/>
                  </a:lnTo>
                  <a:lnTo>
                    <a:pt x="1136" y="19352"/>
                  </a:lnTo>
                  <a:lnTo>
                    <a:pt x="1136" y="19891"/>
                  </a:lnTo>
                  <a:lnTo>
                    <a:pt x="1173" y="20431"/>
                  </a:lnTo>
                  <a:lnTo>
                    <a:pt x="1229" y="20952"/>
                  </a:lnTo>
                  <a:lnTo>
                    <a:pt x="1322" y="21454"/>
                  </a:lnTo>
                  <a:lnTo>
                    <a:pt x="1434" y="21938"/>
                  </a:lnTo>
                  <a:lnTo>
                    <a:pt x="1582" y="22422"/>
                  </a:lnTo>
                  <a:lnTo>
                    <a:pt x="1750" y="22887"/>
                  </a:lnTo>
                  <a:lnTo>
                    <a:pt x="1973" y="23315"/>
                  </a:lnTo>
                  <a:lnTo>
                    <a:pt x="2122" y="23594"/>
                  </a:lnTo>
                  <a:lnTo>
                    <a:pt x="2308" y="23873"/>
                  </a:lnTo>
                  <a:lnTo>
                    <a:pt x="2494" y="24134"/>
                  </a:lnTo>
                  <a:lnTo>
                    <a:pt x="2699" y="24376"/>
                  </a:lnTo>
                  <a:lnTo>
                    <a:pt x="2922" y="24599"/>
                  </a:lnTo>
                  <a:lnTo>
                    <a:pt x="3164" y="24822"/>
                  </a:lnTo>
                  <a:lnTo>
                    <a:pt x="3406" y="25008"/>
                  </a:lnTo>
                  <a:lnTo>
                    <a:pt x="3666" y="25194"/>
                  </a:lnTo>
                  <a:lnTo>
                    <a:pt x="3946" y="25362"/>
                  </a:lnTo>
                  <a:lnTo>
                    <a:pt x="4225" y="25511"/>
                  </a:lnTo>
                  <a:lnTo>
                    <a:pt x="4522" y="25659"/>
                  </a:lnTo>
                  <a:lnTo>
                    <a:pt x="4839" y="25790"/>
                  </a:lnTo>
                  <a:lnTo>
                    <a:pt x="5174" y="25883"/>
                  </a:lnTo>
                  <a:lnTo>
                    <a:pt x="5527" y="25976"/>
                  </a:lnTo>
                  <a:lnTo>
                    <a:pt x="5881" y="26069"/>
                  </a:lnTo>
                  <a:lnTo>
                    <a:pt x="6253" y="26125"/>
                  </a:lnTo>
                  <a:lnTo>
                    <a:pt x="7146" y="26255"/>
                  </a:lnTo>
                  <a:lnTo>
                    <a:pt x="8095" y="26348"/>
                  </a:lnTo>
                  <a:lnTo>
                    <a:pt x="9081" y="26422"/>
                  </a:lnTo>
                  <a:lnTo>
                    <a:pt x="10123" y="26497"/>
                  </a:lnTo>
                  <a:lnTo>
                    <a:pt x="11202" y="26553"/>
                  </a:lnTo>
                  <a:lnTo>
                    <a:pt x="12300" y="26571"/>
                  </a:lnTo>
                  <a:lnTo>
                    <a:pt x="13435" y="26590"/>
                  </a:lnTo>
                  <a:lnTo>
                    <a:pt x="14589" y="26608"/>
                  </a:lnTo>
                  <a:lnTo>
                    <a:pt x="16412" y="26590"/>
                  </a:lnTo>
                  <a:lnTo>
                    <a:pt x="18254" y="26553"/>
                  </a:lnTo>
                  <a:lnTo>
                    <a:pt x="20096" y="26478"/>
                  </a:lnTo>
                  <a:lnTo>
                    <a:pt x="21938" y="26404"/>
                  </a:lnTo>
                  <a:lnTo>
                    <a:pt x="23743" y="26311"/>
                  </a:lnTo>
                  <a:lnTo>
                    <a:pt x="25474" y="26199"/>
                  </a:lnTo>
                  <a:lnTo>
                    <a:pt x="27148" y="26087"/>
                  </a:lnTo>
                  <a:lnTo>
                    <a:pt x="28730" y="25957"/>
                  </a:lnTo>
                  <a:lnTo>
                    <a:pt x="31521" y="25734"/>
                  </a:lnTo>
                  <a:lnTo>
                    <a:pt x="33735" y="25529"/>
                  </a:lnTo>
                  <a:lnTo>
                    <a:pt x="35745" y="25306"/>
                  </a:lnTo>
                  <a:lnTo>
                    <a:pt x="35856" y="25287"/>
                  </a:lnTo>
                  <a:lnTo>
                    <a:pt x="35949" y="25213"/>
                  </a:lnTo>
                  <a:lnTo>
                    <a:pt x="36024" y="25138"/>
                  </a:lnTo>
                  <a:lnTo>
                    <a:pt x="36061" y="25027"/>
                  </a:lnTo>
                  <a:lnTo>
                    <a:pt x="37568" y="18105"/>
                  </a:lnTo>
                  <a:lnTo>
                    <a:pt x="37568" y="18012"/>
                  </a:lnTo>
                  <a:lnTo>
                    <a:pt x="37549" y="17938"/>
                  </a:lnTo>
                  <a:lnTo>
                    <a:pt x="37512" y="17845"/>
                  </a:lnTo>
                  <a:lnTo>
                    <a:pt x="37475" y="17789"/>
                  </a:lnTo>
                  <a:lnTo>
                    <a:pt x="37401" y="17733"/>
                  </a:lnTo>
                  <a:lnTo>
                    <a:pt x="37326" y="17696"/>
                  </a:lnTo>
                  <a:lnTo>
                    <a:pt x="37233" y="17677"/>
                  </a:lnTo>
                  <a:lnTo>
                    <a:pt x="37140" y="17677"/>
                  </a:lnTo>
                  <a:lnTo>
                    <a:pt x="35521" y="17956"/>
                  </a:lnTo>
                  <a:lnTo>
                    <a:pt x="33623" y="18254"/>
                  </a:lnTo>
                  <a:lnTo>
                    <a:pt x="31539" y="18552"/>
                  </a:lnTo>
                  <a:lnTo>
                    <a:pt x="29269" y="18849"/>
                  </a:lnTo>
                  <a:lnTo>
                    <a:pt x="26906" y="19128"/>
                  </a:lnTo>
                  <a:lnTo>
                    <a:pt x="24469" y="19389"/>
                  </a:lnTo>
                  <a:lnTo>
                    <a:pt x="23259" y="19519"/>
                  </a:lnTo>
                  <a:lnTo>
                    <a:pt x="22031" y="19612"/>
                  </a:lnTo>
                  <a:lnTo>
                    <a:pt x="20803" y="19705"/>
                  </a:lnTo>
                  <a:lnTo>
                    <a:pt x="19612" y="19780"/>
                  </a:lnTo>
                  <a:lnTo>
                    <a:pt x="18422" y="19836"/>
                  </a:lnTo>
                  <a:lnTo>
                    <a:pt x="17268" y="19891"/>
                  </a:lnTo>
                  <a:lnTo>
                    <a:pt x="16133" y="19910"/>
                  </a:lnTo>
                  <a:lnTo>
                    <a:pt x="15054" y="19929"/>
                  </a:lnTo>
                  <a:lnTo>
                    <a:pt x="14012" y="19910"/>
                  </a:lnTo>
                  <a:lnTo>
                    <a:pt x="13007" y="19873"/>
                  </a:lnTo>
                  <a:lnTo>
                    <a:pt x="12077" y="19798"/>
                  </a:lnTo>
                  <a:lnTo>
                    <a:pt x="11184" y="19724"/>
                  </a:lnTo>
                  <a:lnTo>
                    <a:pt x="10383" y="19594"/>
                  </a:lnTo>
                  <a:lnTo>
                    <a:pt x="9639" y="19463"/>
                  </a:lnTo>
                  <a:lnTo>
                    <a:pt x="9304" y="19370"/>
                  </a:lnTo>
                  <a:lnTo>
                    <a:pt x="8988" y="19277"/>
                  </a:lnTo>
                  <a:lnTo>
                    <a:pt x="8690" y="19184"/>
                  </a:lnTo>
                  <a:lnTo>
                    <a:pt x="8411" y="19073"/>
                  </a:lnTo>
                  <a:lnTo>
                    <a:pt x="8151" y="18961"/>
                  </a:lnTo>
                  <a:lnTo>
                    <a:pt x="7927" y="18831"/>
                  </a:lnTo>
                  <a:lnTo>
                    <a:pt x="7723" y="18701"/>
                  </a:lnTo>
                  <a:lnTo>
                    <a:pt x="7537" y="18552"/>
                  </a:lnTo>
                  <a:lnTo>
                    <a:pt x="7388" y="18403"/>
                  </a:lnTo>
                  <a:lnTo>
                    <a:pt x="7258" y="18235"/>
                  </a:lnTo>
                  <a:lnTo>
                    <a:pt x="7146" y="18068"/>
                  </a:lnTo>
                  <a:lnTo>
                    <a:pt x="7071" y="17900"/>
                  </a:lnTo>
                  <a:lnTo>
                    <a:pt x="6960" y="17491"/>
                  </a:lnTo>
                  <a:lnTo>
                    <a:pt x="6848" y="17100"/>
                  </a:lnTo>
                  <a:lnTo>
                    <a:pt x="6774" y="16710"/>
                  </a:lnTo>
                  <a:lnTo>
                    <a:pt x="6699" y="16319"/>
                  </a:lnTo>
                  <a:lnTo>
                    <a:pt x="6644" y="15928"/>
                  </a:lnTo>
                  <a:lnTo>
                    <a:pt x="6588" y="15556"/>
                  </a:lnTo>
                  <a:lnTo>
                    <a:pt x="6550" y="15184"/>
                  </a:lnTo>
                  <a:lnTo>
                    <a:pt x="6532" y="14812"/>
                  </a:lnTo>
                  <a:lnTo>
                    <a:pt x="6532" y="14105"/>
                  </a:lnTo>
                  <a:lnTo>
                    <a:pt x="6569" y="13416"/>
                  </a:lnTo>
                  <a:lnTo>
                    <a:pt x="6625" y="12746"/>
                  </a:lnTo>
                  <a:lnTo>
                    <a:pt x="6718" y="12132"/>
                  </a:lnTo>
                  <a:lnTo>
                    <a:pt x="6830" y="11555"/>
                  </a:lnTo>
                  <a:lnTo>
                    <a:pt x="6941" y="11016"/>
                  </a:lnTo>
                  <a:lnTo>
                    <a:pt x="7090" y="10532"/>
                  </a:lnTo>
                  <a:lnTo>
                    <a:pt x="7220" y="10086"/>
                  </a:lnTo>
                  <a:lnTo>
                    <a:pt x="7351" y="9695"/>
                  </a:lnTo>
                  <a:lnTo>
                    <a:pt x="7481" y="9360"/>
                  </a:lnTo>
                  <a:lnTo>
                    <a:pt x="7685" y="8895"/>
                  </a:lnTo>
                  <a:lnTo>
                    <a:pt x="12021" y="9192"/>
                  </a:lnTo>
                  <a:lnTo>
                    <a:pt x="12114" y="9174"/>
                  </a:lnTo>
                  <a:lnTo>
                    <a:pt x="12207" y="9155"/>
                  </a:lnTo>
                  <a:lnTo>
                    <a:pt x="12281" y="9099"/>
                  </a:lnTo>
                  <a:lnTo>
                    <a:pt x="12337" y="9025"/>
                  </a:lnTo>
                  <a:lnTo>
                    <a:pt x="12393" y="8932"/>
                  </a:lnTo>
                  <a:lnTo>
                    <a:pt x="12393" y="8839"/>
                  </a:lnTo>
                  <a:lnTo>
                    <a:pt x="12393" y="8746"/>
                  </a:lnTo>
                  <a:lnTo>
                    <a:pt x="12356" y="8653"/>
                  </a:lnTo>
                  <a:lnTo>
                    <a:pt x="7611" y="187"/>
                  </a:lnTo>
                  <a:lnTo>
                    <a:pt x="7574" y="131"/>
                  </a:lnTo>
                  <a:lnTo>
                    <a:pt x="7499" y="75"/>
                  </a:lnTo>
                  <a:lnTo>
                    <a:pt x="7425" y="38"/>
                  </a:lnTo>
                  <a:lnTo>
                    <a:pt x="7351" y="19"/>
                  </a:lnTo>
                  <a:lnTo>
                    <a:pt x="72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517850" y="5022850"/>
              <a:ext cx="102375" cy="45625"/>
            </a:xfrm>
            <a:custGeom>
              <a:avLst/>
              <a:gdLst/>
              <a:ahLst/>
              <a:cxnLst/>
              <a:rect l="l" t="t" r="r" b="b"/>
              <a:pathLst>
                <a:path w="4095" h="1825" extrusionOk="0">
                  <a:moveTo>
                    <a:pt x="3629" y="1"/>
                  </a:moveTo>
                  <a:lnTo>
                    <a:pt x="3201" y="112"/>
                  </a:lnTo>
                  <a:lnTo>
                    <a:pt x="2773" y="243"/>
                  </a:lnTo>
                  <a:lnTo>
                    <a:pt x="2364" y="391"/>
                  </a:lnTo>
                  <a:lnTo>
                    <a:pt x="1955" y="559"/>
                  </a:lnTo>
                  <a:lnTo>
                    <a:pt x="1117" y="857"/>
                  </a:lnTo>
                  <a:lnTo>
                    <a:pt x="689" y="1006"/>
                  </a:lnTo>
                  <a:lnTo>
                    <a:pt x="261" y="1117"/>
                  </a:lnTo>
                  <a:lnTo>
                    <a:pt x="187" y="1136"/>
                  </a:lnTo>
                  <a:lnTo>
                    <a:pt x="131" y="1173"/>
                  </a:lnTo>
                  <a:lnTo>
                    <a:pt x="75" y="1229"/>
                  </a:lnTo>
                  <a:lnTo>
                    <a:pt x="38" y="1285"/>
                  </a:lnTo>
                  <a:lnTo>
                    <a:pt x="19" y="1340"/>
                  </a:lnTo>
                  <a:lnTo>
                    <a:pt x="1" y="1396"/>
                  </a:lnTo>
                  <a:lnTo>
                    <a:pt x="19" y="1471"/>
                  </a:lnTo>
                  <a:lnTo>
                    <a:pt x="19" y="1527"/>
                  </a:lnTo>
                  <a:lnTo>
                    <a:pt x="75" y="1657"/>
                  </a:lnTo>
                  <a:lnTo>
                    <a:pt x="131" y="1713"/>
                  </a:lnTo>
                  <a:lnTo>
                    <a:pt x="168" y="1750"/>
                  </a:lnTo>
                  <a:lnTo>
                    <a:pt x="243" y="1787"/>
                  </a:lnTo>
                  <a:lnTo>
                    <a:pt x="299" y="1806"/>
                  </a:lnTo>
                  <a:lnTo>
                    <a:pt x="373" y="1824"/>
                  </a:lnTo>
                  <a:lnTo>
                    <a:pt x="466" y="1806"/>
                  </a:lnTo>
                  <a:lnTo>
                    <a:pt x="894" y="1694"/>
                  </a:lnTo>
                  <a:lnTo>
                    <a:pt x="1303" y="1564"/>
                  </a:lnTo>
                  <a:lnTo>
                    <a:pt x="2141" y="1247"/>
                  </a:lnTo>
                  <a:lnTo>
                    <a:pt x="2550" y="1099"/>
                  </a:lnTo>
                  <a:lnTo>
                    <a:pt x="2978" y="950"/>
                  </a:lnTo>
                  <a:lnTo>
                    <a:pt x="3387" y="819"/>
                  </a:lnTo>
                  <a:lnTo>
                    <a:pt x="3834" y="708"/>
                  </a:lnTo>
                  <a:lnTo>
                    <a:pt x="3890" y="671"/>
                  </a:lnTo>
                  <a:lnTo>
                    <a:pt x="3946" y="633"/>
                  </a:lnTo>
                  <a:lnTo>
                    <a:pt x="4001" y="596"/>
                  </a:lnTo>
                  <a:lnTo>
                    <a:pt x="4039" y="540"/>
                  </a:lnTo>
                  <a:lnTo>
                    <a:pt x="4076" y="466"/>
                  </a:lnTo>
                  <a:lnTo>
                    <a:pt x="4076" y="391"/>
                  </a:lnTo>
                  <a:lnTo>
                    <a:pt x="4094" y="336"/>
                  </a:lnTo>
                  <a:lnTo>
                    <a:pt x="4076" y="261"/>
                  </a:lnTo>
                  <a:lnTo>
                    <a:pt x="4057" y="187"/>
                  </a:lnTo>
                  <a:lnTo>
                    <a:pt x="4020" y="131"/>
                  </a:lnTo>
                  <a:lnTo>
                    <a:pt x="3964" y="75"/>
                  </a:lnTo>
                  <a:lnTo>
                    <a:pt x="3908" y="38"/>
                  </a:lnTo>
                  <a:lnTo>
                    <a:pt x="3852" y="19"/>
                  </a:lnTo>
                  <a:lnTo>
                    <a:pt x="37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503450" y="5054950"/>
              <a:ext cx="105600" cy="58650"/>
            </a:xfrm>
            <a:custGeom>
              <a:avLst/>
              <a:gdLst/>
              <a:ahLst/>
              <a:cxnLst/>
              <a:rect l="l" t="t" r="r" b="b"/>
              <a:pathLst>
                <a:path w="4224" h="2346" extrusionOk="0">
                  <a:moveTo>
                    <a:pt x="3833" y="1"/>
                  </a:moveTo>
                  <a:lnTo>
                    <a:pt x="3777" y="19"/>
                  </a:lnTo>
                  <a:lnTo>
                    <a:pt x="2847" y="391"/>
                  </a:lnTo>
                  <a:lnTo>
                    <a:pt x="1917" y="764"/>
                  </a:lnTo>
                  <a:lnTo>
                    <a:pt x="1470" y="968"/>
                  </a:lnTo>
                  <a:lnTo>
                    <a:pt x="1023" y="1173"/>
                  </a:lnTo>
                  <a:lnTo>
                    <a:pt x="577" y="1415"/>
                  </a:lnTo>
                  <a:lnTo>
                    <a:pt x="149" y="1675"/>
                  </a:lnTo>
                  <a:lnTo>
                    <a:pt x="93" y="1731"/>
                  </a:lnTo>
                  <a:lnTo>
                    <a:pt x="37" y="1787"/>
                  </a:lnTo>
                  <a:lnTo>
                    <a:pt x="19" y="1843"/>
                  </a:lnTo>
                  <a:lnTo>
                    <a:pt x="0" y="1917"/>
                  </a:lnTo>
                  <a:lnTo>
                    <a:pt x="0" y="1973"/>
                  </a:lnTo>
                  <a:lnTo>
                    <a:pt x="0" y="2047"/>
                  </a:lnTo>
                  <a:lnTo>
                    <a:pt x="56" y="2178"/>
                  </a:lnTo>
                  <a:lnTo>
                    <a:pt x="93" y="2233"/>
                  </a:lnTo>
                  <a:lnTo>
                    <a:pt x="130" y="2271"/>
                  </a:lnTo>
                  <a:lnTo>
                    <a:pt x="186" y="2308"/>
                  </a:lnTo>
                  <a:lnTo>
                    <a:pt x="242" y="2345"/>
                  </a:lnTo>
                  <a:lnTo>
                    <a:pt x="372" y="2345"/>
                  </a:lnTo>
                  <a:lnTo>
                    <a:pt x="447" y="2326"/>
                  </a:lnTo>
                  <a:lnTo>
                    <a:pt x="521" y="2289"/>
                  </a:lnTo>
                  <a:lnTo>
                    <a:pt x="930" y="2047"/>
                  </a:lnTo>
                  <a:lnTo>
                    <a:pt x="1340" y="1824"/>
                  </a:lnTo>
                  <a:lnTo>
                    <a:pt x="1768" y="1619"/>
                  </a:lnTo>
                  <a:lnTo>
                    <a:pt x="2196" y="1433"/>
                  </a:lnTo>
                  <a:lnTo>
                    <a:pt x="3089" y="1061"/>
                  </a:lnTo>
                  <a:lnTo>
                    <a:pt x="3963" y="708"/>
                  </a:lnTo>
                  <a:lnTo>
                    <a:pt x="4094" y="633"/>
                  </a:lnTo>
                  <a:lnTo>
                    <a:pt x="4131" y="596"/>
                  </a:lnTo>
                  <a:lnTo>
                    <a:pt x="4168" y="540"/>
                  </a:lnTo>
                  <a:lnTo>
                    <a:pt x="4205" y="484"/>
                  </a:lnTo>
                  <a:lnTo>
                    <a:pt x="4224" y="410"/>
                  </a:lnTo>
                  <a:lnTo>
                    <a:pt x="4224" y="336"/>
                  </a:lnTo>
                  <a:lnTo>
                    <a:pt x="4205" y="261"/>
                  </a:lnTo>
                  <a:lnTo>
                    <a:pt x="4187" y="205"/>
                  </a:lnTo>
                  <a:lnTo>
                    <a:pt x="4149" y="149"/>
                  </a:lnTo>
                  <a:lnTo>
                    <a:pt x="4094" y="94"/>
                  </a:lnTo>
                  <a:lnTo>
                    <a:pt x="4038" y="56"/>
                  </a:lnTo>
                  <a:lnTo>
                    <a:pt x="3982" y="19"/>
                  </a:lnTo>
                  <a:lnTo>
                    <a:pt x="39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487150" y="5108450"/>
              <a:ext cx="110750" cy="68400"/>
            </a:xfrm>
            <a:custGeom>
              <a:avLst/>
              <a:gdLst/>
              <a:ahLst/>
              <a:cxnLst/>
              <a:rect l="l" t="t" r="r" b="b"/>
              <a:pathLst>
                <a:path w="4430" h="2736" extrusionOk="0">
                  <a:moveTo>
                    <a:pt x="4020" y="0"/>
                  </a:moveTo>
                  <a:lnTo>
                    <a:pt x="3945" y="19"/>
                  </a:lnTo>
                  <a:lnTo>
                    <a:pt x="3890" y="56"/>
                  </a:lnTo>
                  <a:lnTo>
                    <a:pt x="3666" y="205"/>
                  </a:lnTo>
                  <a:lnTo>
                    <a:pt x="3443" y="354"/>
                  </a:lnTo>
                  <a:lnTo>
                    <a:pt x="2997" y="614"/>
                  </a:lnTo>
                  <a:lnTo>
                    <a:pt x="2513" y="856"/>
                  </a:lnTo>
                  <a:lnTo>
                    <a:pt x="2048" y="1080"/>
                  </a:lnTo>
                  <a:lnTo>
                    <a:pt x="1564" y="1303"/>
                  </a:lnTo>
                  <a:lnTo>
                    <a:pt x="1080" y="1526"/>
                  </a:lnTo>
                  <a:lnTo>
                    <a:pt x="615" y="1768"/>
                  </a:lnTo>
                  <a:lnTo>
                    <a:pt x="168" y="2047"/>
                  </a:lnTo>
                  <a:lnTo>
                    <a:pt x="112" y="2103"/>
                  </a:lnTo>
                  <a:lnTo>
                    <a:pt x="57" y="2159"/>
                  </a:lnTo>
                  <a:lnTo>
                    <a:pt x="19" y="2233"/>
                  </a:lnTo>
                  <a:lnTo>
                    <a:pt x="1" y="2289"/>
                  </a:lnTo>
                  <a:lnTo>
                    <a:pt x="1" y="2363"/>
                  </a:lnTo>
                  <a:lnTo>
                    <a:pt x="19" y="2438"/>
                  </a:lnTo>
                  <a:lnTo>
                    <a:pt x="57" y="2550"/>
                  </a:lnTo>
                  <a:lnTo>
                    <a:pt x="94" y="2605"/>
                  </a:lnTo>
                  <a:lnTo>
                    <a:pt x="150" y="2661"/>
                  </a:lnTo>
                  <a:lnTo>
                    <a:pt x="206" y="2698"/>
                  </a:lnTo>
                  <a:lnTo>
                    <a:pt x="261" y="2717"/>
                  </a:lnTo>
                  <a:lnTo>
                    <a:pt x="317" y="2736"/>
                  </a:lnTo>
                  <a:lnTo>
                    <a:pt x="392" y="2736"/>
                  </a:lnTo>
                  <a:lnTo>
                    <a:pt x="466" y="2717"/>
                  </a:lnTo>
                  <a:lnTo>
                    <a:pt x="522" y="2680"/>
                  </a:lnTo>
                  <a:lnTo>
                    <a:pt x="987" y="2401"/>
                  </a:lnTo>
                  <a:lnTo>
                    <a:pt x="1452" y="2140"/>
                  </a:lnTo>
                  <a:lnTo>
                    <a:pt x="1917" y="1917"/>
                  </a:lnTo>
                  <a:lnTo>
                    <a:pt x="2401" y="1694"/>
                  </a:lnTo>
                  <a:lnTo>
                    <a:pt x="2885" y="1470"/>
                  </a:lnTo>
                  <a:lnTo>
                    <a:pt x="3350" y="1228"/>
                  </a:lnTo>
                  <a:lnTo>
                    <a:pt x="3815" y="968"/>
                  </a:lnTo>
                  <a:lnTo>
                    <a:pt x="4039" y="819"/>
                  </a:lnTo>
                  <a:lnTo>
                    <a:pt x="4243" y="670"/>
                  </a:lnTo>
                  <a:lnTo>
                    <a:pt x="4355" y="577"/>
                  </a:lnTo>
                  <a:lnTo>
                    <a:pt x="4392" y="521"/>
                  </a:lnTo>
                  <a:lnTo>
                    <a:pt x="4411" y="447"/>
                  </a:lnTo>
                  <a:lnTo>
                    <a:pt x="4429" y="391"/>
                  </a:lnTo>
                  <a:lnTo>
                    <a:pt x="4429" y="317"/>
                  </a:lnTo>
                  <a:lnTo>
                    <a:pt x="4411" y="242"/>
                  </a:lnTo>
                  <a:lnTo>
                    <a:pt x="4373" y="186"/>
                  </a:lnTo>
                  <a:lnTo>
                    <a:pt x="4336" y="131"/>
                  </a:lnTo>
                  <a:lnTo>
                    <a:pt x="4280" y="75"/>
                  </a:lnTo>
                  <a:lnTo>
                    <a:pt x="4225" y="38"/>
                  </a:lnTo>
                  <a:lnTo>
                    <a:pt x="4150" y="19"/>
                  </a:lnTo>
                  <a:lnTo>
                    <a:pt x="40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470875" y="5154975"/>
              <a:ext cx="127475" cy="114900"/>
            </a:xfrm>
            <a:custGeom>
              <a:avLst/>
              <a:gdLst/>
              <a:ahLst/>
              <a:cxnLst/>
              <a:rect l="l" t="t" r="r" b="b"/>
              <a:pathLst>
                <a:path w="5099" h="4596" extrusionOk="0">
                  <a:moveTo>
                    <a:pt x="4745" y="0"/>
                  </a:moveTo>
                  <a:lnTo>
                    <a:pt x="4559" y="19"/>
                  </a:lnTo>
                  <a:lnTo>
                    <a:pt x="4392" y="75"/>
                  </a:lnTo>
                  <a:lnTo>
                    <a:pt x="4224" y="149"/>
                  </a:lnTo>
                  <a:lnTo>
                    <a:pt x="4057" y="223"/>
                  </a:lnTo>
                  <a:lnTo>
                    <a:pt x="3908" y="335"/>
                  </a:lnTo>
                  <a:lnTo>
                    <a:pt x="3759" y="447"/>
                  </a:lnTo>
                  <a:lnTo>
                    <a:pt x="3480" y="670"/>
                  </a:lnTo>
                  <a:lnTo>
                    <a:pt x="2866" y="1172"/>
                  </a:lnTo>
                  <a:lnTo>
                    <a:pt x="2271" y="1693"/>
                  </a:lnTo>
                  <a:lnTo>
                    <a:pt x="1712" y="2233"/>
                  </a:lnTo>
                  <a:lnTo>
                    <a:pt x="1154" y="2810"/>
                  </a:lnTo>
                  <a:lnTo>
                    <a:pt x="615" y="3387"/>
                  </a:lnTo>
                  <a:lnTo>
                    <a:pt x="94" y="3982"/>
                  </a:lnTo>
                  <a:lnTo>
                    <a:pt x="38" y="4038"/>
                  </a:lnTo>
                  <a:lnTo>
                    <a:pt x="19" y="4112"/>
                  </a:lnTo>
                  <a:lnTo>
                    <a:pt x="1" y="4187"/>
                  </a:lnTo>
                  <a:lnTo>
                    <a:pt x="1" y="4261"/>
                  </a:lnTo>
                  <a:lnTo>
                    <a:pt x="19" y="4317"/>
                  </a:lnTo>
                  <a:lnTo>
                    <a:pt x="38" y="4391"/>
                  </a:lnTo>
                  <a:lnTo>
                    <a:pt x="112" y="4503"/>
                  </a:lnTo>
                  <a:lnTo>
                    <a:pt x="168" y="4540"/>
                  </a:lnTo>
                  <a:lnTo>
                    <a:pt x="224" y="4577"/>
                  </a:lnTo>
                  <a:lnTo>
                    <a:pt x="280" y="4596"/>
                  </a:lnTo>
                  <a:lnTo>
                    <a:pt x="410" y="4596"/>
                  </a:lnTo>
                  <a:lnTo>
                    <a:pt x="484" y="4577"/>
                  </a:lnTo>
                  <a:lnTo>
                    <a:pt x="540" y="4540"/>
                  </a:lnTo>
                  <a:lnTo>
                    <a:pt x="596" y="4484"/>
                  </a:lnTo>
                  <a:lnTo>
                    <a:pt x="1080" y="3926"/>
                  </a:lnTo>
                  <a:lnTo>
                    <a:pt x="1582" y="3405"/>
                  </a:lnTo>
                  <a:lnTo>
                    <a:pt x="2085" y="2866"/>
                  </a:lnTo>
                  <a:lnTo>
                    <a:pt x="2606" y="2363"/>
                  </a:lnTo>
                  <a:lnTo>
                    <a:pt x="3145" y="1898"/>
                  </a:lnTo>
                  <a:lnTo>
                    <a:pt x="3685" y="1433"/>
                  </a:lnTo>
                  <a:lnTo>
                    <a:pt x="4262" y="968"/>
                  </a:lnTo>
                  <a:lnTo>
                    <a:pt x="4373" y="893"/>
                  </a:lnTo>
                  <a:lnTo>
                    <a:pt x="4485" y="800"/>
                  </a:lnTo>
                  <a:lnTo>
                    <a:pt x="4615" y="744"/>
                  </a:lnTo>
                  <a:lnTo>
                    <a:pt x="4745" y="707"/>
                  </a:lnTo>
                  <a:lnTo>
                    <a:pt x="4820" y="707"/>
                  </a:lnTo>
                  <a:lnTo>
                    <a:pt x="4894" y="670"/>
                  </a:lnTo>
                  <a:lnTo>
                    <a:pt x="4950" y="633"/>
                  </a:lnTo>
                  <a:lnTo>
                    <a:pt x="5006" y="577"/>
                  </a:lnTo>
                  <a:lnTo>
                    <a:pt x="5043" y="521"/>
                  </a:lnTo>
                  <a:lnTo>
                    <a:pt x="5080" y="465"/>
                  </a:lnTo>
                  <a:lnTo>
                    <a:pt x="5099" y="335"/>
                  </a:lnTo>
                  <a:lnTo>
                    <a:pt x="5080" y="261"/>
                  </a:lnTo>
                  <a:lnTo>
                    <a:pt x="5080" y="205"/>
                  </a:lnTo>
                  <a:lnTo>
                    <a:pt x="5043" y="149"/>
                  </a:lnTo>
                  <a:lnTo>
                    <a:pt x="5006" y="93"/>
                  </a:lnTo>
                  <a:lnTo>
                    <a:pt x="4969" y="56"/>
                  </a:lnTo>
                  <a:lnTo>
                    <a:pt x="4894" y="19"/>
                  </a:lnTo>
                  <a:lnTo>
                    <a:pt x="483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478325" y="5197300"/>
              <a:ext cx="119100" cy="183750"/>
            </a:xfrm>
            <a:custGeom>
              <a:avLst/>
              <a:gdLst/>
              <a:ahLst/>
              <a:cxnLst/>
              <a:rect l="l" t="t" r="r" b="b"/>
              <a:pathLst>
                <a:path w="4764" h="7350" extrusionOk="0">
                  <a:moveTo>
                    <a:pt x="4317" y="0"/>
                  </a:moveTo>
                  <a:lnTo>
                    <a:pt x="4261" y="19"/>
                  </a:lnTo>
                  <a:lnTo>
                    <a:pt x="4187" y="56"/>
                  </a:lnTo>
                  <a:lnTo>
                    <a:pt x="4131" y="112"/>
                  </a:lnTo>
                  <a:lnTo>
                    <a:pt x="4094" y="168"/>
                  </a:lnTo>
                  <a:lnTo>
                    <a:pt x="3833" y="596"/>
                  </a:lnTo>
                  <a:lnTo>
                    <a:pt x="3554" y="1024"/>
                  </a:lnTo>
                  <a:lnTo>
                    <a:pt x="3275" y="1414"/>
                  </a:lnTo>
                  <a:lnTo>
                    <a:pt x="2977" y="1824"/>
                  </a:lnTo>
                  <a:lnTo>
                    <a:pt x="2382" y="2605"/>
                  </a:lnTo>
                  <a:lnTo>
                    <a:pt x="1787" y="3405"/>
                  </a:lnTo>
                  <a:lnTo>
                    <a:pt x="1507" y="3815"/>
                  </a:lnTo>
                  <a:lnTo>
                    <a:pt x="1247" y="4243"/>
                  </a:lnTo>
                  <a:lnTo>
                    <a:pt x="1005" y="4671"/>
                  </a:lnTo>
                  <a:lnTo>
                    <a:pt x="800" y="5099"/>
                  </a:lnTo>
                  <a:lnTo>
                    <a:pt x="577" y="5545"/>
                  </a:lnTo>
                  <a:lnTo>
                    <a:pt x="391" y="6010"/>
                  </a:lnTo>
                  <a:lnTo>
                    <a:pt x="19" y="6922"/>
                  </a:lnTo>
                  <a:lnTo>
                    <a:pt x="0" y="6996"/>
                  </a:lnTo>
                  <a:lnTo>
                    <a:pt x="0" y="7071"/>
                  </a:lnTo>
                  <a:lnTo>
                    <a:pt x="19" y="7127"/>
                  </a:lnTo>
                  <a:lnTo>
                    <a:pt x="38" y="7201"/>
                  </a:lnTo>
                  <a:lnTo>
                    <a:pt x="75" y="7238"/>
                  </a:lnTo>
                  <a:lnTo>
                    <a:pt x="131" y="7276"/>
                  </a:lnTo>
                  <a:lnTo>
                    <a:pt x="186" y="7313"/>
                  </a:lnTo>
                  <a:lnTo>
                    <a:pt x="242" y="7331"/>
                  </a:lnTo>
                  <a:lnTo>
                    <a:pt x="391" y="7350"/>
                  </a:lnTo>
                  <a:lnTo>
                    <a:pt x="447" y="7350"/>
                  </a:lnTo>
                  <a:lnTo>
                    <a:pt x="521" y="7331"/>
                  </a:lnTo>
                  <a:lnTo>
                    <a:pt x="577" y="7294"/>
                  </a:lnTo>
                  <a:lnTo>
                    <a:pt x="633" y="7238"/>
                  </a:lnTo>
                  <a:lnTo>
                    <a:pt x="689" y="7183"/>
                  </a:lnTo>
                  <a:lnTo>
                    <a:pt x="726" y="7108"/>
                  </a:lnTo>
                  <a:lnTo>
                    <a:pt x="1080" y="6215"/>
                  </a:lnTo>
                  <a:lnTo>
                    <a:pt x="1266" y="5768"/>
                  </a:lnTo>
                  <a:lnTo>
                    <a:pt x="1489" y="5340"/>
                  </a:lnTo>
                  <a:lnTo>
                    <a:pt x="1712" y="4913"/>
                  </a:lnTo>
                  <a:lnTo>
                    <a:pt x="1935" y="4485"/>
                  </a:lnTo>
                  <a:lnTo>
                    <a:pt x="2196" y="4075"/>
                  </a:lnTo>
                  <a:lnTo>
                    <a:pt x="2475" y="3684"/>
                  </a:lnTo>
                  <a:lnTo>
                    <a:pt x="3052" y="2903"/>
                  </a:lnTo>
                  <a:lnTo>
                    <a:pt x="3629" y="2140"/>
                  </a:lnTo>
                  <a:lnTo>
                    <a:pt x="3926" y="1749"/>
                  </a:lnTo>
                  <a:lnTo>
                    <a:pt x="4187" y="1359"/>
                  </a:lnTo>
                  <a:lnTo>
                    <a:pt x="4466" y="949"/>
                  </a:lnTo>
                  <a:lnTo>
                    <a:pt x="4708" y="540"/>
                  </a:lnTo>
                  <a:lnTo>
                    <a:pt x="4745" y="465"/>
                  </a:lnTo>
                  <a:lnTo>
                    <a:pt x="4764" y="391"/>
                  </a:lnTo>
                  <a:lnTo>
                    <a:pt x="4764" y="317"/>
                  </a:lnTo>
                  <a:lnTo>
                    <a:pt x="4745" y="261"/>
                  </a:lnTo>
                  <a:lnTo>
                    <a:pt x="4708" y="186"/>
                  </a:lnTo>
                  <a:lnTo>
                    <a:pt x="4671" y="149"/>
                  </a:lnTo>
                  <a:lnTo>
                    <a:pt x="4633" y="93"/>
                  </a:lnTo>
                  <a:lnTo>
                    <a:pt x="4578" y="56"/>
                  </a:lnTo>
                  <a:lnTo>
                    <a:pt x="4522" y="19"/>
                  </a:lnTo>
                  <a:lnTo>
                    <a:pt x="4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565775" y="5241025"/>
              <a:ext cx="40025" cy="218650"/>
            </a:xfrm>
            <a:custGeom>
              <a:avLst/>
              <a:gdLst/>
              <a:ahLst/>
              <a:cxnLst/>
              <a:rect l="l" t="t" r="r" b="b"/>
              <a:pathLst>
                <a:path w="1601" h="8746" extrusionOk="0">
                  <a:moveTo>
                    <a:pt x="1173" y="0"/>
                  </a:moveTo>
                  <a:lnTo>
                    <a:pt x="1117" y="19"/>
                  </a:lnTo>
                  <a:lnTo>
                    <a:pt x="1042" y="38"/>
                  </a:lnTo>
                  <a:lnTo>
                    <a:pt x="1005" y="75"/>
                  </a:lnTo>
                  <a:lnTo>
                    <a:pt x="949" y="131"/>
                  </a:lnTo>
                  <a:lnTo>
                    <a:pt x="912" y="186"/>
                  </a:lnTo>
                  <a:lnTo>
                    <a:pt x="894" y="261"/>
                  </a:lnTo>
                  <a:lnTo>
                    <a:pt x="521" y="2289"/>
                  </a:lnTo>
                  <a:lnTo>
                    <a:pt x="354" y="3294"/>
                  </a:lnTo>
                  <a:lnTo>
                    <a:pt x="205" y="4299"/>
                  </a:lnTo>
                  <a:lnTo>
                    <a:pt x="93" y="5322"/>
                  </a:lnTo>
                  <a:lnTo>
                    <a:pt x="19" y="6345"/>
                  </a:lnTo>
                  <a:lnTo>
                    <a:pt x="0" y="6848"/>
                  </a:lnTo>
                  <a:lnTo>
                    <a:pt x="0" y="7369"/>
                  </a:lnTo>
                  <a:lnTo>
                    <a:pt x="0" y="7890"/>
                  </a:lnTo>
                  <a:lnTo>
                    <a:pt x="19" y="8392"/>
                  </a:lnTo>
                  <a:lnTo>
                    <a:pt x="38" y="8485"/>
                  </a:lnTo>
                  <a:lnTo>
                    <a:pt x="56" y="8559"/>
                  </a:lnTo>
                  <a:lnTo>
                    <a:pt x="93" y="8615"/>
                  </a:lnTo>
                  <a:lnTo>
                    <a:pt x="149" y="8653"/>
                  </a:lnTo>
                  <a:lnTo>
                    <a:pt x="205" y="8690"/>
                  </a:lnTo>
                  <a:lnTo>
                    <a:pt x="261" y="8727"/>
                  </a:lnTo>
                  <a:lnTo>
                    <a:pt x="391" y="8746"/>
                  </a:lnTo>
                  <a:lnTo>
                    <a:pt x="466" y="8746"/>
                  </a:lnTo>
                  <a:lnTo>
                    <a:pt x="521" y="8727"/>
                  </a:lnTo>
                  <a:lnTo>
                    <a:pt x="577" y="8690"/>
                  </a:lnTo>
                  <a:lnTo>
                    <a:pt x="633" y="8653"/>
                  </a:lnTo>
                  <a:lnTo>
                    <a:pt x="689" y="8615"/>
                  </a:lnTo>
                  <a:lnTo>
                    <a:pt x="707" y="8559"/>
                  </a:lnTo>
                  <a:lnTo>
                    <a:pt x="726" y="8485"/>
                  </a:lnTo>
                  <a:lnTo>
                    <a:pt x="745" y="8392"/>
                  </a:lnTo>
                  <a:lnTo>
                    <a:pt x="726" y="7890"/>
                  </a:lnTo>
                  <a:lnTo>
                    <a:pt x="707" y="7387"/>
                  </a:lnTo>
                  <a:lnTo>
                    <a:pt x="726" y="6885"/>
                  </a:lnTo>
                  <a:lnTo>
                    <a:pt x="745" y="6382"/>
                  </a:lnTo>
                  <a:lnTo>
                    <a:pt x="819" y="5396"/>
                  </a:lnTo>
                  <a:lnTo>
                    <a:pt x="931" y="4410"/>
                  </a:lnTo>
                  <a:lnTo>
                    <a:pt x="1061" y="3424"/>
                  </a:lnTo>
                  <a:lnTo>
                    <a:pt x="1228" y="2419"/>
                  </a:lnTo>
                  <a:lnTo>
                    <a:pt x="1582" y="447"/>
                  </a:lnTo>
                  <a:lnTo>
                    <a:pt x="1601" y="372"/>
                  </a:lnTo>
                  <a:lnTo>
                    <a:pt x="1582" y="298"/>
                  </a:lnTo>
                  <a:lnTo>
                    <a:pt x="1563" y="224"/>
                  </a:lnTo>
                  <a:lnTo>
                    <a:pt x="1526" y="168"/>
                  </a:lnTo>
                  <a:lnTo>
                    <a:pt x="1489" y="112"/>
                  </a:lnTo>
                  <a:lnTo>
                    <a:pt x="1433" y="75"/>
                  </a:lnTo>
                  <a:lnTo>
                    <a:pt x="1303" y="19"/>
                  </a:lnTo>
                  <a:lnTo>
                    <a:pt x="1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629025" y="5288925"/>
              <a:ext cx="34000" cy="179125"/>
            </a:xfrm>
            <a:custGeom>
              <a:avLst/>
              <a:gdLst/>
              <a:ahLst/>
              <a:cxnLst/>
              <a:rect l="l" t="t" r="r" b="b"/>
              <a:pathLst>
                <a:path w="1360" h="7165" extrusionOk="0">
                  <a:moveTo>
                    <a:pt x="280" y="1"/>
                  </a:moveTo>
                  <a:lnTo>
                    <a:pt x="206" y="19"/>
                  </a:lnTo>
                  <a:lnTo>
                    <a:pt x="150" y="38"/>
                  </a:lnTo>
                  <a:lnTo>
                    <a:pt x="94" y="75"/>
                  </a:lnTo>
                  <a:lnTo>
                    <a:pt x="57" y="131"/>
                  </a:lnTo>
                  <a:lnTo>
                    <a:pt x="20" y="187"/>
                  </a:lnTo>
                  <a:lnTo>
                    <a:pt x="1" y="261"/>
                  </a:lnTo>
                  <a:lnTo>
                    <a:pt x="1" y="336"/>
                  </a:lnTo>
                  <a:lnTo>
                    <a:pt x="113" y="1992"/>
                  </a:lnTo>
                  <a:lnTo>
                    <a:pt x="261" y="3629"/>
                  </a:lnTo>
                  <a:lnTo>
                    <a:pt x="447" y="5285"/>
                  </a:lnTo>
                  <a:lnTo>
                    <a:pt x="652" y="6904"/>
                  </a:lnTo>
                  <a:lnTo>
                    <a:pt x="671" y="6997"/>
                  </a:lnTo>
                  <a:lnTo>
                    <a:pt x="708" y="7053"/>
                  </a:lnTo>
                  <a:lnTo>
                    <a:pt x="745" y="7109"/>
                  </a:lnTo>
                  <a:lnTo>
                    <a:pt x="801" y="7146"/>
                  </a:lnTo>
                  <a:lnTo>
                    <a:pt x="857" y="7164"/>
                  </a:lnTo>
                  <a:lnTo>
                    <a:pt x="1061" y="7164"/>
                  </a:lnTo>
                  <a:lnTo>
                    <a:pt x="1173" y="7109"/>
                  </a:lnTo>
                  <a:lnTo>
                    <a:pt x="1229" y="7053"/>
                  </a:lnTo>
                  <a:lnTo>
                    <a:pt x="1285" y="7016"/>
                  </a:lnTo>
                  <a:lnTo>
                    <a:pt x="1322" y="6941"/>
                  </a:lnTo>
                  <a:lnTo>
                    <a:pt x="1341" y="6885"/>
                  </a:lnTo>
                  <a:lnTo>
                    <a:pt x="1359" y="6811"/>
                  </a:lnTo>
                  <a:lnTo>
                    <a:pt x="1359" y="6718"/>
                  </a:lnTo>
                  <a:lnTo>
                    <a:pt x="1136" y="5136"/>
                  </a:lnTo>
                  <a:lnTo>
                    <a:pt x="968" y="3536"/>
                  </a:lnTo>
                  <a:lnTo>
                    <a:pt x="820" y="1936"/>
                  </a:lnTo>
                  <a:lnTo>
                    <a:pt x="727" y="336"/>
                  </a:lnTo>
                  <a:lnTo>
                    <a:pt x="708" y="261"/>
                  </a:lnTo>
                  <a:lnTo>
                    <a:pt x="671" y="187"/>
                  </a:lnTo>
                  <a:lnTo>
                    <a:pt x="634" y="131"/>
                  </a:lnTo>
                  <a:lnTo>
                    <a:pt x="596" y="94"/>
                  </a:lnTo>
                  <a:lnTo>
                    <a:pt x="541" y="38"/>
                  </a:lnTo>
                  <a:lnTo>
                    <a:pt x="466" y="19"/>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688575" y="5306150"/>
              <a:ext cx="62350" cy="165625"/>
            </a:xfrm>
            <a:custGeom>
              <a:avLst/>
              <a:gdLst/>
              <a:ahLst/>
              <a:cxnLst/>
              <a:rect l="l" t="t" r="r" b="b"/>
              <a:pathLst>
                <a:path w="2494" h="6625" extrusionOk="0">
                  <a:moveTo>
                    <a:pt x="298" y="0"/>
                  </a:moveTo>
                  <a:lnTo>
                    <a:pt x="168" y="56"/>
                  </a:lnTo>
                  <a:lnTo>
                    <a:pt x="112" y="112"/>
                  </a:lnTo>
                  <a:lnTo>
                    <a:pt x="75" y="149"/>
                  </a:lnTo>
                  <a:lnTo>
                    <a:pt x="38" y="224"/>
                  </a:lnTo>
                  <a:lnTo>
                    <a:pt x="19" y="279"/>
                  </a:lnTo>
                  <a:lnTo>
                    <a:pt x="1" y="354"/>
                  </a:lnTo>
                  <a:lnTo>
                    <a:pt x="1" y="447"/>
                  </a:lnTo>
                  <a:lnTo>
                    <a:pt x="149" y="1210"/>
                  </a:lnTo>
                  <a:lnTo>
                    <a:pt x="336" y="1954"/>
                  </a:lnTo>
                  <a:lnTo>
                    <a:pt x="540" y="2698"/>
                  </a:lnTo>
                  <a:lnTo>
                    <a:pt x="763" y="3443"/>
                  </a:lnTo>
                  <a:lnTo>
                    <a:pt x="1005" y="4187"/>
                  </a:lnTo>
                  <a:lnTo>
                    <a:pt x="1266" y="4913"/>
                  </a:lnTo>
                  <a:lnTo>
                    <a:pt x="1768" y="6382"/>
                  </a:lnTo>
                  <a:lnTo>
                    <a:pt x="1805" y="6457"/>
                  </a:lnTo>
                  <a:lnTo>
                    <a:pt x="1861" y="6513"/>
                  </a:lnTo>
                  <a:lnTo>
                    <a:pt x="1917" y="6569"/>
                  </a:lnTo>
                  <a:lnTo>
                    <a:pt x="1973" y="6587"/>
                  </a:lnTo>
                  <a:lnTo>
                    <a:pt x="2029" y="6624"/>
                  </a:lnTo>
                  <a:lnTo>
                    <a:pt x="2103" y="6624"/>
                  </a:lnTo>
                  <a:lnTo>
                    <a:pt x="2233" y="6606"/>
                  </a:lnTo>
                  <a:lnTo>
                    <a:pt x="2308" y="6587"/>
                  </a:lnTo>
                  <a:lnTo>
                    <a:pt x="2364" y="6550"/>
                  </a:lnTo>
                  <a:lnTo>
                    <a:pt x="2401" y="6513"/>
                  </a:lnTo>
                  <a:lnTo>
                    <a:pt x="2438" y="6457"/>
                  </a:lnTo>
                  <a:lnTo>
                    <a:pt x="2475" y="6401"/>
                  </a:lnTo>
                  <a:lnTo>
                    <a:pt x="2494" y="6345"/>
                  </a:lnTo>
                  <a:lnTo>
                    <a:pt x="2494" y="6271"/>
                  </a:lnTo>
                  <a:lnTo>
                    <a:pt x="2475" y="6196"/>
                  </a:lnTo>
                  <a:lnTo>
                    <a:pt x="1954" y="4726"/>
                  </a:lnTo>
                  <a:lnTo>
                    <a:pt x="1694" y="4001"/>
                  </a:lnTo>
                  <a:lnTo>
                    <a:pt x="1452" y="3256"/>
                  </a:lnTo>
                  <a:lnTo>
                    <a:pt x="1229" y="2512"/>
                  </a:lnTo>
                  <a:lnTo>
                    <a:pt x="1024" y="1768"/>
                  </a:lnTo>
                  <a:lnTo>
                    <a:pt x="838" y="1005"/>
                  </a:lnTo>
                  <a:lnTo>
                    <a:pt x="708" y="261"/>
                  </a:lnTo>
                  <a:lnTo>
                    <a:pt x="670" y="168"/>
                  </a:lnTo>
                  <a:lnTo>
                    <a:pt x="652" y="112"/>
                  </a:lnTo>
                  <a:lnTo>
                    <a:pt x="596" y="56"/>
                  </a:lnTo>
                  <a:lnTo>
                    <a:pt x="559" y="19"/>
                  </a:lnTo>
                  <a:lnTo>
                    <a:pt x="4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742525" y="5308000"/>
              <a:ext cx="87025" cy="168875"/>
            </a:xfrm>
            <a:custGeom>
              <a:avLst/>
              <a:gdLst/>
              <a:ahLst/>
              <a:cxnLst/>
              <a:rect l="l" t="t" r="r" b="b"/>
              <a:pathLst>
                <a:path w="3481" h="6755" extrusionOk="0">
                  <a:moveTo>
                    <a:pt x="317" y="1"/>
                  </a:moveTo>
                  <a:lnTo>
                    <a:pt x="243" y="19"/>
                  </a:lnTo>
                  <a:lnTo>
                    <a:pt x="187" y="57"/>
                  </a:lnTo>
                  <a:lnTo>
                    <a:pt x="75" y="150"/>
                  </a:lnTo>
                  <a:lnTo>
                    <a:pt x="38" y="187"/>
                  </a:lnTo>
                  <a:lnTo>
                    <a:pt x="20" y="261"/>
                  </a:lnTo>
                  <a:lnTo>
                    <a:pt x="1" y="317"/>
                  </a:lnTo>
                  <a:lnTo>
                    <a:pt x="1" y="391"/>
                  </a:lnTo>
                  <a:lnTo>
                    <a:pt x="1" y="466"/>
                  </a:lnTo>
                  <a:lnTo>
                    <a:pt x="38" y="540"/>
                  </a:lnTo>
                  <a:lnTo>
                    <a:pt x="243" y="912"/>
                  </a:lnTo>
                  <a:lnTo>
                    <a:pt x="410" y="1285"/>
                  </a:lnTo>
                  <a:lnTo>
                    <a:pt x="764" y="2029"/>
                  </a:lnTo>
                  <a:lnTo>
                    <a:pt x="1415" y="3536"/>
                  </a:lnTo>
                  <a:lnTo>
                    <a:pt x="1769" y="4299"/>
                  </a:lnTo>
                  <a:lnTo>
                    <a:pt x="1936" y="4671"/>
                  </a:lnTo>
                  <a:lnTo>
                    <a:pt x="2141" y="5043"/>
                  </a:lnTo>
                  <a:lnTo>
                    <a:pt x="2327" y="5397"/>
                  </a:lnTo>
                  <a:lnTo>
                    <a:pt x="2513" y="5750"/>
                  </a:lnTo>
                  <a:lnTo>
                    <a:pt x="2606" y="5918"/>
                  </a:lnTo>
                  <a:lnTo>
                    <a:pt x="2680" y="6104"/>
                  </a:lnTo>
                  <a:lnTo>
                    <a:pt x="2736" y="6290"/>
                  </a:lnTo>
                  <a:lnTo>
                    <a:pt x="2792" y="6495"/>
                  </a:lnTo>
                  <a:lnTo>
                    <a:pt x="2811" y="6569"/>
                  </a:lnTo>
                  <a:lnTo>
                    <a:pt x="2848" y="6625"/>
                  </a:lnTo>
                  <a:lnTo>
                    <a:pt x="2885" y="6681"/>
                  </a:lnTo>
                  <a:lnTo>
                    <a:pt x="2941" y="6718"/>
                  </a:lnTo>
                  <a:lnTo>
                    <a:pt x="3015" y="6736"/>
                  </a:lnTo>
                  <a:lnTo>
                    <a:pt x="3071" y="6755"/>
                  </a:lnTo>
                  <a:lnTo>
                    <a:pt x="3146" y="6755"/>
                  </a:lnTo>
                  <a:lnTo>
                    <a:pt x="3201" y="6736"/>
                  </a:lnTo>
                  <a:lnTo>
                    <a:pt x="3332" y="6681"/>
                  </a:lnTo>
                  <a:lnTo>
                    <a:pt x="3387" y="6643"/>
                  </a:lnTo>
                  <a:lnTo>
                    <a:pt x="3425" y="6588"/>
                  </a:lnTo>
                  <a:lnTo>
                    <a:pt x="3462" y="6532"/>
                  </a:lnTo>
                  <a:lnTo>
                    <a:pt x="3480" y="6457"/>
                  </a:lnTo>
                  <a:lnTo>
                    <a:pt x="3480" y="6383"/>
                  </a:lnTo>
                  <a:lnTo>
                    <a:pt x="3480" y="6308"/>
                  </a:lnTo>
                  <a:lnTo>
                    <a:pt x="3425" y="6104"/>
                  </a:lnTo>
                  <a:lnTo>
                    <a:pt x="3369" y="5899"/>
                  </a:lnTo>
                  <a:lnTo>
                    <a:pt x="3294" y="5694"/>
                  </a:lnTo>
                  <a:lnTo>
                    <a:pt x="3201" y="5508"/>
                  </a:lnTo>
                  <a:lnTo>
                    <a:pt x="3015" y="5136"/>
                  </a:lnTo>
                  <a:lnTo>
                    <a:pt x="2811" y="4764"/>
                  </a:lnTo>
                  <a:lnTo>
                    <a:pt x="2606" y="4411"/>
                  </a:lnTo>
                  <a:lnTo>
                    <a:pt x="2438" y="4038"/>
                  </a:lnTo>
                  <a:lnTo>
                    <a:pt x="2085" y="3276"/>
                  </a:lnTo>
                  <a:lnTo>
                    <a:pt x="1415" y="1713"/>
                  </a:lnTo>
                  <a:lnTo>
                    <a:pt x="1043" y="931"/>
                  </a:lnTo>
                  <a:lnTo>
                    <a:pt x="857" y="559"/>
                  </a:lnTo>
                  <a:lnTo>
                    <a:pt x="671" y="187"/>
                  </a:lnTo>
                  <a:lnTo>
                    <a:pt x="615" y="112"/>
                  </a:lnTo>
                  <a:lnTo>
                    <a:pt x="559" y="57"/>
                  </a:lnTo>
                  <a:lnTo>
                    <a:pt x="503" y="19"/>
                  </a:lnTo>
                  <a:lnTo>
                    <a:pt x="44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821625" y="5313600"/>
              <a:ext cx="95375" cy="154450"/>
            </a:xfrm>
            <a:custGeom>
              <a:avLst/>
              <a:gdLst/>
              <a:ahLst/>
              <a:cxnLst/>
              <a:rect l="l" t="t" r="r" b="b"/>
              <a:pathLst>
                <a:path w="3815" h="6178" extrusionOk="0">
                  <a:moveTo>
                    <a:pt x="316" y="0"/>
                  </a:moveTo>
                  <a:lnTo>
                    <a:pt x="261" y="19"/>
                  </a:lnTo>
                  <a:lnTo>
                    <a:pt x="186" y="37"/>
                  </a:lnTo>
                  <a:lnTo>
                    <a:pt x="93" y="130"/>
                  </a:lnTo>
                  <a:lnTo>
                    <a:pt x="56" y="186"/>
                  </a:lnTo>
                  <a:lnTo>
                    <a:pt x="19" y="242"/>
                  </a:lnTo>
                  <a:lnTo>
                    <a:pt x="0" y="316"/>
                  </a:lnTo>
                  <a:lnTo>
                    <a:pt x="0" y="391"/>
                  </a:lnTo>
                  <a:lnTo>
                    <a:pt x="0" y="465"/>
                  </a:lnTo>
                  <a:lnTo>
                    <a:pt x="37" y="540"/>
                  </a:lnTo>
                  <a:lnTo>
                    <a:pt x="447" y="1340"/>
                  </a:lnTo>
                  <a:lnTo>
                    <a:pt x="856" y="2121"/>
                  </a:lnTo>
                  <a:lnTo>
                    <a:pt x="1693" y="3703"/>
                  </a:lnTo>
                  <a:lnTo>
                    <a:pt x="2028" y="4317"/>
                  </a:lnTo>
                  <a:lnTo>
                    <a:pt x="2363" y="4949"/>
                  </a:lnTo>
                  <a:lnTo>
                    <a:pt x="2549" y="5266"/>
                  </a:lnTo>
                  <a:lnTo>
                    <a:pt x="2754" y="5563"/>
                  </a:lnTo>
                  <a:lnTo>
                    <a:pt x="2959" y="5824"/>
                  </a:lnTo>
                  <a:lnTo>
                    <a:pt x="3200" y="6084"/>
                  </a:lnTo>
                  <a:lnTo>
                    <a:pt x="3275" y="6140"/>
                  </a:lnTo>
                  <a:lnTo>
                    <a:pt x="3331" y="6177"/>
                  </a:lnTo>
                  <a:lnTo>
                    <a:pt x="3535" y="6177"/>
                  </a:lnTo>
                  <a:lnTo>
                    <a:pt x="3591" y="6159"/>
                  </a:lnTo>
                  <a:lnTo>
                    <a:pt x="3703" y="6066"/>
                  </a:lnTo>
                  <a:lnTo>
                    <a:pt x="3759" y="6029"/>
                  </a:lnTo>
                  <a:lnTo>
                    <a:pt x="3777" y="5954"/>
                  </a:lnTo>
                  <a:lnTo>
                    <a:pt x="3815" y="5898"/>
                  </a:lnTo>
                  <a:lnTo>
                    <a:pt x="3815" y="5843"/>
                  </a:lnTo>
                  <a:lnTo>
                    <a:pt x="3815" y="5768"/>
                  </a:lnTo>
                  <a:lnTo>
                    <a:pt x="3796" y="5712"/>
                  </a:lnTo>
                  <a:lnTo>
                    <a:pt x="3759" y="5638"/>
                  </a:lnTo>
                  <a:lnTo>
                    <a:pt x="3703" y="5582"/>
                  </a:lnTo>
                  <a:lnTo>
                    <a:pt x="3480" y="5340"/>
                  </a:lnTo>
                  <a:lnTo>
                    <a:pt x="3275" y="5061"/>
                  </a:lnTo>
                  <a:lnTo>
                    <a:pt x="3089" y="4782"/>
                  </a:lnTo>
                  <a:lnTo>
                    <a:pt x="2921" y="4484"/>
                  </a:lnTo>
                  <a:lnTo>
                    <a:pt x="2605" y="3889"/>
                  </a:lnTo>
                  <a:lnTo>
                    <a:pt x="2289" y="3293"/>
                  </a:lnTo>
                  <a:lnTo>
                    <a:pt x="1470" y="1730"/>
                  </a:lnTo>
                  <a:lnTo>
                    <a:pt x="1061" y="968"/>
                  </a:lnTo>
                  <a:lnTo>
                    <a:pt x="651" y="167"/>
                  </a:lnTo>
                  <a:lnTo>
                    <a:pt x="614" y="112"/>
                  </a:lnTo>
                  <a:lnTo>
                    <a:pt x="558" y="56"/>
                  </a:lnTo>
                  <a:lnTo>
                    <a:pt x="503" y="19"/>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890000" y="5307550"/>
              <a:ext cx="119100" cy="162825"/>
            </a:xfrm>
            <a:custGeom>
              <a:avLst/>
              <a:gdLst/>
              <a:ahLst/>
              <a:cxnLst/>
              <a:rect l="l" t="t" r="r" b="b"/>
              <a:pathLst>
                <a:path w="4764" h="6513" extrusionOk="0">
                  <a:moveTo>
                    <a:pt x="317" y="0"/>
                  </a:moveTo>
                  <a:lnTo>
                    <a:pt x="186" y="56"/>
                  </a:lnTo>
                  <a:lnTo>
                    <a:pt x="131" y="93"/>
                  </a:lnTo>
                  <a:lnTo>
                    <a:pt x="75" y="130"/>
                  </a:lnTo>
                  <a:lnTo>
                    <a:pt x="38" y="186"/>
                  </a:lnTo>
                  <a:lnTo>
                    <a:pt x="19" y="242"/>
                  </a:lnTo>
                  <a:lnTo>
                    <a:pt x="0" y="316"/>
                  </a:lnTo>
                  <a:lnTo>
                    <a:pt x="0" y="372"/>
                  </a:lnTo>
                  <a:lnTo>
                    <a:pt x="38" y="447"/>
                  </a:lnTo>
                  <a:lnTo>
                    <a:pt x="75" y="521"/>
                  </a:lnTo>
                  <a:lnTo>
                    <a:pt x="2103" y="3424"/>
                  </a:lnTo>
                  <a:lnTo>
                    <a:pt x="3108" y="4875"/>
                  </a:lnTo>
                  <a:lnTo>
                    <a:pt x="4094" y="6345"/>
                  </a:lnTo>
                  <a:lnTo>
                    <a:pt x="4131" y="6401"/>
                  </a:lnTo>
                  <a:lnTo>
                    <a:pt x="4187" y="6457"/>
                  </a:lnTo>
                  <a:lnTo>
                    <a:pt x="4261" y="6494"/>
                  </a:lnTo>
                  <a:lnTo>
                    <a:pt x="4317" y="6513"/>
                  </a:lnTo>
                  <a:lnTo>
                    <a:pt x="4392" y="6513"/>
                  </a:lnTo>
                  <a:lnTo>
                    <a:pt x="4466" y="6494"/>
                  </a:lnTo>
                  <a:lnTo>
                    <a:pt x="4578" y="6457"/>
                  </a:lnTo>
                  <a:lnTo>
                    <a:pt x="4633" y="6419"/>
                  </a:lnTo>
                  <a:lnTo>
                    <a:pt x="4689" y="6364"/>
                  </a:lnTo>
                  <a:lnTo>
                    <a:pt x="4726" y="6308"/>
                  </a:lnTo>
                  <a:lnTo>
                    <a:pt x="4745" y="6252"/>
                  </a:lnTo>
                  <a:lnTo>
                    <a:pt x="4764" y="6196"/>
                  </a:lnTo>
                  <a:lnTo>
                    <a:pt x="4764" y="6122"/>
                  </a:lnTo>
                  <a:lnTo>
                    <a:pt x="4745" y="6047"/>
                  </a:lnTo>
                  <a:lnTo>
                    <a:pt x="4708" y="5992"/>
                  </a:lnTo>
                  <a:lnTo>
                    <a:pt x="3722" y="4503"/>
                  </a:lnTo>
                  <a:lnTo>
                    <a:pt x="2717" y="3052"/>
                  </a:lnTo>
                  <a:lnTo>
                    <a:pt x="689" y="149"/>
                  </a:lnTo>
                  <a:lnTo>
                    <a:pt x="633" y="93"/>
                  </a:lnTo>
                  <a:lnTo>
                    <a:pt x="577" y="56"/>
                  </a:lnTo>
                  <a:lnTo>
                    <a:pt x="521" y="19"/>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5971875" y="5303350"/>
              <a:ext cx="118625" cy="160050"/>
            </a:xfrm>
            <a:custGeom>
              <a:avLst/>
              <a:gdLst/>
              <a:ahLst/>
              <a:cxnLst/>
              <a:rect l="l" t="t" r="r" b="b"/>
              <a:pathLst>
                <a:path w="4745" h="6402" extrusionOk="0">
                  <a:moveTo>
                    <a:pt x="298" y="1"/>
                  </a:moveTo>
                  <a:lnTo>
                    <a:pt x="168" y="56"/>
                  </a:lnTo>
                  <a:lnTo>
                    <a:pt x="112" y="94"/>
                  </a:lnTo>
                  <a:lnTo>
                    <a:pt x="75" y="150"/>
                  </a:lnTo>
                  <a:lnTo>
                    <a:pt x="37" y="187"/>
                  </a:lnTo>
                  <a:lnTo>
                    <a:pt x="0" y="261"/>
                  </a:lnTo>
                  <a:lnTo>
                    <a:pt x="0" y="317"/>
                  </a:lnTo>
                  <a:lnTo>
                    <a:pt x="0" y="391"/>
                  </a:lnTo>
                  <a:lnTo>
                    <a:pt x="19" y="466"/>
                  </a:lnTo>
                  <a:lnTo>
                    <a:pt x="56" y="522"/>
                  </a:lnTo>
                  <a:lnTo>
                    <a:pt x="1005" y="1992"/>
                  </a:lnTo>
                  <a:lnTo>
                    <a:pt x="1991" y="3424"/>
                  </a:lnTo>
                  <a:lnTo>
                    <a:pt x="3014" y="4857"/>
                  </a:lnTo>
                  <a:lnTo>
                    <a:pt x="4056" y="6253"/>
                  </a:lnTo>
                  <a:lnTo>
                    <a:pt x="4112" y="6308"/>
                  </a:lnTo>
                  <a:lnTo>
                    <a:pt x="4168" y="6364"/>
                  </a:lnTo>
                  <a:lnTo>
                    <a:pt x="4242" y="6383"/>
                  </a:lnTo>
                  <a:lnTo>
                    <a:pt x="4317" y="6401"/>
                  </a:lnTo>
                  <a:lnTo>
                    <a:pt x="4447" y="6401"/>
                  </a:lnTo>
                  <a:lnTo>
                    <a:pt x="4577" y="6346"/>
                  </a:lnTo>
                  <a:lnTo>
                    <a:pt x="4633" y="6308"/>
                  </a:lnTo>
                  <a:lnTo>
                    <a:pt x="4670" y="6271"/>
                  </a:lnTo>
                  <a:lnTo>
                    <a:pt x="4708" y="6215"/>
                  </a:lnTo>
                  <a:lnTo>
                    <a:pt x="4745" y="6160"/>
                  </a:lnTo>
                  <a:lnTo>
                    <a:pt x="4745" y="6104"/>
                  </a:lnTo>
                  <a:lnTo>
                    <a:pt x="4745" y="6029"/>
                  </a:lnTo>
                  <a:lnTo>
                    <a:pt x="4726" y="5955"/>
                  </a:lnTo>
                  <a:lnTo>
                    <a:pt x="4670" y="5899"/>
                  </a:lnTo>
                  <a:lnTo>
                    <a:pt x="3628" y="4485"/>
                  </a:lnTo>
                  <a:lnTo>
                    <a:pt x="2624" y="3071"/>
                  </a:lnTo>
                  <a:lnTo>
                    <a:pt x="1638" y="1619"/>
                  </a:lnTo>
                  <a:lnTo>
                    <a:pt x="670" y="168"/>
                  </a:lnTo>
                  <a:lnTo>
                    <a:pt x="614" y="112"/>
                  </a:lnTo>
                  <a:lnTo>
                    <a:pt x="558" y="56"/>
                  </a:lnTo>
                  <a:lnTo>
                    <a:pt x="503" y="19"/>
                  </a:lnTo>
                  <a:lnTo>
                    <a:pt x="4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055125" y="5299625"/>
              <a:ext cx="139575" cy="159125"/>
            </a:xfrm>
            <a:custGeom>
              <a:avLst/>
              <a:gdLst/>
              <a:ahLst/>
              <a:cxnLst/>
              <a:rect l="l" t="t" r="r" b="b"/>
              <a:pathLst>
                <a:path w="5583" h="6365" extrusionOk="0">
                  <a:moveTo>
                    <a:pt x="280" y="1"/>
                  </a:moveTo>
                  <a:lnTo>
                    <a:pt x="224" y="19"/>
                  </a:lnTo>
                  <a:lnTo>
                    <a:pt x="168" y="57"/>
                  </a:lnTo>
                  <a:lnTo>
                    <a:pt x="112" y="94"/>
                  </a:lnTo>
                  <a:lnTo>
                    <a:pt x="38" y="205"/>
                  </a:lnTo>
                  <a:lnTo>
                    <a:pt x="19" y="280"/>
                  </a:lnTo>
                  <a:lnTo>
                    <a:pt x="1" y="336"/>
                  </a:lnTo>
                  <a:lnTo>
                    <a:pt x="1" y="410"/>
                  </a:lnTo>
                  <a:lnTo>
                    <a:pt x="1" y="485"/>
                  </a:lnTo>
                  <a:lnTo>
                    <a:pt x="38" y="559"/>
                  </a:lnTo>
                  <a:lnTo>
                    <a:pt x="75" y="615"/>
                  </a:lnTo>
                  <a:lnTo>
                    <a:pt x="1285" y="2048"/>
                  </a:lnTo>
                  <a:lnTo>
                    <a:pt x="2494" y="3462"/>
                  </a:lnTo>
                  <a:lnTo>
                    <a:pt x="3741" y="4857"/>
                  </a:lnTo>
                  <a:lnTo>
                    <a:pt x="4987" y="6253"/>
                  </a:lnTo>
                  <a:lnTo>
                    <a:pt x="5043" y="6290"/>
                  </a:lnTo>
                  <a:lnTo>
                    <a:pt x="5118" y="6327"/>
                  </a:lnTo>
                  <a:lnTo>
                    <a:pt x="5173" y="6346"/>
                  </a:lnTo>
                  <a:lnTo>
                    <a:pt x="5248" y="6364"/>
                  </a:lnTo>
                  <a:lnTo>
                    <a:pt x="5304" y="6346"/>
                  </a:lnTo>
                  <a:lnTo>
                    <a:pt x="5360" y="6327"/>
                  </a:lnTo>
                  <a:lnTo>
                    <a:pt x="5415" y="6290"/>
                  </a:lnTo>
                  <a:lnTo>
                    <a:pt x="5471" y="6253"/>
                  </a:lnTo>
                  <a:lnTo>
                    <a:pt x="5546" y="6141"/>
                  </a:lnTo>
                  <a:lnTo>
                    <a:pt x="5583" y="6067"/>
                  </a:lnTo>
                  <a:lnTo>
                    <a:pt x="5583" y="6011"/>
                  </a:lnTo>
                  <a:lnTo>
                    <a:pt x="5583" y="5936"/>
                  </a:lnTo>
                  <a:lnTo>
                    <a:pt x="5583" y="5862"/>
                  </a:lnTo>
                  <a:lnTo>
                    <a:pt x="5546" y="5806"/>
                  </a:lnTo>
                  <a:lnTo>
                    <a:pt x="5490" y="5732"/>
                  </a:lnTo>
                  <a:lnTo>
                    <a:pt x="4243" y="4355"/>
                  </a:lnTo>
                  <a:lnTo>
                    <a:pt x="3015" y="2959"/>
                  </a:lnTo>
                  <a:lnTo>
                    <a:pt x="1787" y="1545"/>
                  </a:lnTo>
                  <a:lnTo>
                    <a:pt x="596" y="112"/>
                  </a:lnTo>
                  <a:lnTo>
                    <a:pt x="540" y="57"/>
                  </a:lnTo>
                  <a:lnTo>
                    <a:pt x="466" y="19"/>
                  </a:lnTo>
                  <a:lnTo>
                    <a:pt x="4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143050" y="5289400"/>
              <a:ext cx="143300" cy="159575"/>
            </a:xfrm>
            <a:custGeom>
              <a:avLst/>
              <a:gdLst/>
              <a:ahLst/>
              <a:cxnLst/>
              <a:rect l="l" t="t" r="r" b="b"/>
              <a:pathLst>
                <a:path w="5732" h="6383" extrusionOk="0">
                  <a:moveTo>
                    <a:pt x="280" y="0"/>
                  </a:moveTo>
                  <a:lnTo>
                    <a:pt x="224" y="19"/>
                  </a:lnTo>
                  <a:lnTo>
                    <a:pt x="168" y="56"/>
                  </a:lnTo>
                  <a:lnTo>
                    <a:pt x="112" y="112"/>
                  </a:lnTo>
                  <a:lnTo>
                    <a:pt x="38" y="205"/>
                  </a:lnTo>
                  <a:lnTo>
                    <a:pt x="19" y="280"/>
                  </a:lnTo>
                  <a:lnTo>
                    <a:pt x="0" y="354"/>
                  </a:lnTo>
                  <a:lnTo>
                    <a:pt x="0" y="410"/>
                  </a:lnTo>
                  <a:lnTo>
                    <a:pt x="19" y="484"/>
                  </a:lnTo>
                  <a:lnTo>
                    <a:pt x="38" y="559"/>
                  </a:lnTo>
                  <a:lnTo>
                    <a:pt x="93" y="614"/>
                  </a:lnTo>
                  <a:lnTo>
                    <a:pt x="707" y="1322"/>
                  </a:lnTo>
                  <a:lnTo>
                    <a:pt x="1340" y="2010"/>
                  </a:lnTo>
                  <a:lnTo>
                    <a:pt x="2624" y="3368"/>
                  </a:lnTo>
                  <a:lnTo>
                    <a:pt x="3257" y="4057"/>
                  </a:lnTo>
                  <a:lnTo>
                    <a:pt x="3871" y="4764"/>
                  </a:lnTo>
                  <a:lnTo>
                    <a:pt x="4466" y="5489"/>
                  </a:lnTo>
                  <a:lnTo>
                    <a:pt x="5024" y="6234"/>
                  </a:lnTo>
                  <a:lnTo>
                    <a:pt x="5080" y="6290"/>
                  </a:lnTo>
                  <a:lnTo>
                    <a:pt x="5155" y="6345"/>
                  </a:lnTo>
                  <a:lnTo>
                    <a:pt x="5210" y="6364"/>
                  </a:lnTo>
                  <a:lnTo>
                    <a:pt x="5285" y="6383"/>
                  </a:lnTo>
                  <a:lnTo>
                    <a:pt x="5415" y="6383"/>
                  </a:lnTo>
                  <a:lnTo>
                    <a:pt x="5545" y="6327"/>
                  </a:lnTo>
                  <a:lnTo>
                    <a:pt x="5601" y="6290"/>
                  </a:lnTo>
                  <a:lnTo>
                    <a:pt x="5657" y="6252"/>
                  </a:lnTo>
                  <a:lnTo>
                    <a:pt x="5694" y="6197"/>
                  </a:lnTo>
                  <a:lnTo>
                    <a:pt x="5713" y="6141"/>
                  </a:lnTo>
                  <a:lnTo>
                    <a:pt x="5731" y="6066"/>
                  </a:lnTo>
                  <a:lnTo>
                    <a:pt x="5713" y="6010"/>
                  </a:lnTo>
                  <a:lnTo>
                    <a:pt x="5694" y="5936"/>
                  </a:lnTo>
                  <a:lnTo>
                    <a:pt x="5657" y="5862"/>
                  </a:lnTo>
                  <a:lnTo>
                    <a:pt x="5080" y="5099"/>
                  </a:lnTo>
                  <a:lnTo>
                    <a:pt x="4466" y="4373"/>
                  </a:lnTo>
                  <a:lnTo>
                    <a:pt x="3852" y="3647"/>
                  </a:lnTo>
                  <a:lnTo>
                    <a:pt x="3201" y="2940"/>
                  </a:lnTo>
                  <a:lnTo>
                    <a:pt x="1880" y="1545"/>
                  </a:lnTo>
                  <a:lnTo>
                    <a:pt x="1228" y="838"/>
                  </a:lnTo>
                  <a:lnTo>
                    <a:pt x="596" y="112"/>
                  </a:lnTo>
                  <a:lnTo>
                    <a:pt x="540" y="56"/>
                  </a:lnTo>
                  <a:lnTo>
                    <a:pt x="484"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6218875" y="5274525"/>
              <a:ext cx="121900" cy="118175"/>
            </a:xfrm>
            <a:custGeom>
              <a:avLst/>
              <a:gdLst/>
              <a:ahLst/>
              <a:cxnLst/>
              <a:rect l="l" t="t" r="r" b="b"/>
              <a:pathLst>
                <a:path w="4876" h="4727" extrusionOk="0">
                  <a:moveTo>
                    <a:pt x="372" y="0"/>
                  </a:moveTo>
                  <a:lnTo>
                    <a:pt x="298" y="19"/>
                  </a:lnTo>
                  <a:lnTo>
                    <a:pt x="168" y="56"/>
                  </a:lnTo>
                  <a:lnTo>
                    <a:pt x="112" y="112"/>
                  </a:lnTo>
                  <a:lnTo>
                    <a:pt x="75" y="149"/>
                  </a:lnTo>
                  <a:lnTo>
                    <a:pt x="38" y="205"/>
                  </a:lnTo>
                  <a:lnTo>
                    <a:pt x="19" y="261"/>
                  </a:lnTo>
                  <a:lnTo>
                    <a:pt x="0" y="316"/>
                  </a:lnTo>
                  <a:lnTo>
                    <a:pt x="0" y="391"/>
                  </a:lnTo>
                  <a:lnTo>
                    <a:pt x="19" y="465"/>
                  </a:lnTo>
                  <a:lnTo>
                    <a:pt x="56" y="540"/>
                  </a:lnTo>
                  <a:lnTo>
                    <a:pt x="503" y="1135"/>
                  </a:lnTo>
                  <a:lnTo>
                    <a:pt x="968" y="1730"/>
                  </a:lnTo>
                  <a:lnTo>
                    <a:pt x="1470" y="2289"/>
                  </a:lnTo>
                  <a:lnTo>
                    <a:pt x="1991" y="2828"/>
                  </a:lnTo>
                  <a:lnTo>
                    <a:pt x="2531" y="3331"/>
                  </a:lnTo>
                  <a:lnTo>
                    <a:pt x="3108" y="3796"/>
                  </a:lnTo>
                  <a:lnTo>
                    <a:pt x="3722" y="4242"/>
                  </a:lnTo>
                  <a:lnTo>
                    <a:pt x="4336" y="4670"/>
                  </a:lnTo>
                  <a:lnTo>
                    <a:pt x="4410" y="4708"/>
                  </a:lnTo>
                  <a:lnTo>
                    <a:pt x="4485" y="4726"/>
                  </a:lnTo>
                  <a:lnTo>
                    <a:pt x="4559" y="4726"/>
                  </a:lnTo>
                  <a:lnTo>
                    <a:pt x="4615" y="4708"/>
                  </a:lnTo>
                  <a:lnTo>
                    <a:pt x="4689" y="4689"/>
                  </a:lnTo>
                  <a:lnTo>
                    <a:pt x="4726" y="4633"/>
                  </a:lnTo>
                  <a:lnTo>
                    <a:pt x="4782" y="4596"/>
                  </a:lnTo>
                  <a:lnTo>
                    <a:pt x="4819" y="4540"/>
                  </a:lnTo>
                  <a:lnTo>
                    <a:pt x="4875" y="4410"/>
                  </a:lnTo>
                  <a:lnTo>
                    <a:pt x="4875" y="4354"/>
                  </a:lnTo>
                  <a:lnTo>
                    <a:pt x="4875" y="4280"/>
                  </a:lnTo>
                  <a:lnTo>
                    <a:pt x="4857" y="4205"/>
                  </a:lnTo>
                  <a:lnTo>
                    <a:pt x="4819" y="4149"/>
                  </a:lnTo>
                  <a:lnTo>
                    <a:pt x="4764" y="4094"/>
                  </a:lnTo>
                  <a:lnTo>
                    <a:pt x="4708" y="4038"/>
                  </a:lnTo>
                  <a:lnTo>
                    <a:pt x="4112" y="3647"/>
                  </a:lnTo>
                  <a:lnTo>
                    <a:pt x="3554" y="3238"/>
                  </a:lnTo>
                  <a:lnTo>
                    <a:pt x="3015" y="2791"/>
                  </a:lnTo>
                  <a:lnTo>
                    <a:pt x="2494" y="2307"/>
                  </a:lnTo>
                  <a:lnTo>
                    <a:pt x="1991" y="1824"/>
                  </a:lnTo>
                  <a:lnTo>
                    <a:pt x="1526" y="1284"/>
                  </a:lnTo>
                  <a:lnTo>
                    <a:pt x="1098" y="744"/>
                  </a:lnTo>
                  <a:lnTo>
                    <a:pt x="689" y="168"/>
                  </a:lnTo>
                  <a:lnTo>
                    <a:pt x="633" y="112"/>
                  </a:lnTo>
                  <a:lnTo>
                    <a:pt x="577" y="56"/>
                  </a:lnTo>
                  <a:lnTo>
                    <a:pt x="503" y="37"/>
                  </a:lnTo>
                  <a:lnTo>
                    <a:pt x="447" y="19"/>
                  </a:lnTo>
                  <a:lnTo>
                    <a:pt x="3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1353544" y="3953357"/>
            <a:ext cx="733256" cy="753896"/>
            <a:chOff x="3516225" y="4182750"/>
            <a:chExt cx="1008050" cy="1036425"/>
          </a:xfrm>
        </p:grpSpPr>
        <p:sp>
          <p:nvSpPr>
            <p:cNvPr id="34" name="Google Shape;34;p2"/>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2"/>
          <p:cNvGrpSpPr/>
          <p:nvPr/>
        </p:nvGrpSpPr>
        <p:grpSpPr>
          <a:xfrm>
            <a:off x="7723448" y="904886"/>
            <a:ext cx="641392" cy="647057"/>
            <a:chOff x="1342025" y="4397675"/>
            <a:chExt cx="894550" cy="902450"/>
          </a:xfrm>
        </p:grpSpPr>
        <p:sp>
          <p:nvSpPr>
            <p:cNvPr id="50" name="Google Shape;50;p2"/>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2"/>
          <p:cNvSpPr/>
          <p:nvPr/>
        </p:nvSpPr>
        <p:spPr>
          <a:xfrm>
            <a:off x="4406886" y="752727"/>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7951125" y="3817613"/>
            <a:ext cx="413715" cy="409368"/>
          </a:xfrm>
          <a:custGeom>
            <a:avLst/>
            <a:gdLst/>
            <a:ahLst/>
            <a:cxnLst/>
            <a:rect l="l" t="t" r="r" b="b"/>
            <a:pathLst>
              <a:path w="26550" h="26271" extrusionOk="0">
                <a:moveTo>
                  <a:pt x="22036" y="1623"/>
                </a:moveTo>
                <a:lnTo>
                  <a:pt x="22340" y="1877"/>
                </a:lnTo>
                <a:lnTo>
                  <a:pt x="22594" y="2054"/>
                </a:lnTo>
                <a:lnTo>
                  <a:pt x="22771" y="2206"/>
                </a:lnTo>
                <a:lnTo>
                  <a:pt x="22822" y="2283"/>
                </a:lnTo>
                <a:lnTo>
                  <a:pt x="22847" y="2359"/>
                </a:lnTo>
                <a:lnTo>
                  <a:pt x="22974" y="3322"/>
                </a:lnTo>
                <a:lnTo>
                  <a:pt x="23050" y="4260"/>
                </a:lnTo>
                <a:lnTo>
                  <a:pt x="23253" y="6188"/>
                </a:lnTo>
                <a:lnTo>
                  <a:pt x="22822" y="6390"/>
                </a:lnTo>
                <a:lnTo>
                  <a:pt x="22670" y="6162"/>
                </a:lnTo>
                <a:lnTo>
                  <a:pt x="22619" y="6061"/>
                </a:lnTo>
                <a:lnTo>
                  <a:pt x="22568" y="5959"/>
                </a:lnTo>
                <a:lnTo>
                  <a:pt x="22315" y="3905"/>
                </a:lnTo>
                <a:lnTo>
                  <a:pt x="22036" y="1623"/>
                </a:lnTo>
                <a:close/>
                <a:moveTo>
                  <a:pt x="21047" y="1091"/>
                </a:moveTo>
                <a:lnTo>
                  <a:pt x="21275" y="5528"/>
                </a:lnTo>
                <a:lnTo>
                  <a:pt x="18866" y="5934"/>
                </a:lnTo>
                <a:lnTo>
                  <a:pt x="16432" y="6340"/>
                </a:lnTo>
                <a:lnTo>
                  <a:pt x="14023" y="6745"/>
                </a:lnTo>
                <a:lnTo>
                  <a:pt x="11589" y="7126"/>
                </a:lnTo>
                <a:lnTo>
                  <a:pt x="9180" y="7506"/>
                </a:lnTo>
                <a:lnTo>
                  <a:pt x="6746" y="7836"/>
                </a:lnTo>
                <a:lnTo>
                  <a:pt x="4286" y="8140"/>
                </a:lnTo>
                <a:lnTo>
                  <a:pt x="3043" y="8241"/>
                </a:lnTo>
                <a:lnTo>
                  <a:pt x="1826" y="8343"/>
                </a:lnTo>
                <a:lnTo>
                  <a:pt x="863" y="3424"/>
                </a:lnTo>
                <a:lnTo>
                  <a:pt x="3398" y="3119"/>
                </a:lnTo>
                <a:lnTo>
                  <a:pt x="5934" y="2790"/>
                </a:lnTo>
                <a:lnTo>
                  <a:pt x="10955" y="2105"/>
                </a:lnTo>
                <a:lnTo>
                  <a:pt x="13465" y="1801"/>
                </a:lnTo>
                <a:lnTo>
                  <a:pt x="15976" y="1496"/>
                </a:lnTo>
                <a:lnTo>
                  <a:pt x="18511" y="1268"/>
                </a:lnTo>
                <a:lnTo>
                  <a:pt x="19779" y="1167"/>
                </a:lnTo>
                <a:lnTo>
                  <a:pt x="21047" y="1091"/>
                </a:lnTo>
                <a:close/>
                <a:moveTo>
                  <a:pt x="21706" y="6771"/>
                </a:moveTo>
                <a:lnTo>
                  <a:pt x="21858" y="6796"/>
                </a:lnTo>
                <a:lnTo>
                  <a:pt x="22011" y="6898"/>
                </a:lnTo>
                <a:lnTo>
                  <a:pt x="22163" y="7024"/>
                </a:lnTo>
                <a:lnTo>
                  <a:pt x="22315" y="7227"/>
                </a:lnTo>
                <a:lnTo>
                  <a:pt x="21858" y="7430"/>
                </a:lnTo>
                <a:lnTo>
                  <a:pt x="21630" y="7506"/>
                </a:lnTo>
                <a:lnTo>
                  <a:pt x="21402" y="7557"/>
                </a:lnTo>
                <a:lnTo>
                  <a:pt x="17522" y="8368"/>
                </a:lnTo>
                <a:lnTo>
                  <a:pt x="15570" y="8749"/>
                </a:lnTo>
                <a:lnTo>
                  <a:pt x="14606" y="8926"/>
                </a:lnTo>
                <a:lnTo>
                  <a:pt x="13617" y="9078"/>
                </a:lnTo>
                <a:lnTo>
                  <a:pt x="12552" y="9230"/>
                </a:lnTo>
                <a:lnTo>
                  <a:pt x="11487" y="9357"/>
                </a:lnTo>
                <a:lnTo>
                  <a:pt x="9307" y="9611"/>
                </a:lnTo>
                <a:lnTo>
                  <a:pt x="7151" y="9814"/>
                </a:lnTo>
                <a:lnTo>
                  <a:pt x="4996" y="10042"/>
                </a:lnTo>
                <a:lnTo>
                  <a:pt x="4261" y="10143"/>
                </a:lnTo>
                <a:lnTo>
                  <a:pt x="3500" y="10270"/>
                </a:lnTo>
                <a:lnTo>
                  <a:pt x="3170" y="10270"/>
                </a:lnTo>
                <a:lnTo>
                  <a:pt x="3018" y="10245"/>
                </a:lnTo>
                <a:lnTo>
                  <a:pt x="2891" y="10169"/>
                </a:lnTo>
                <a:lnTo>
                  <a:pt x="2790" y="10067"/>
                </a:lnTo>
                <a:lnTo>
                  <a:pt x="2688" y="9915"/>
                </a:lnTo>
                <a:lnTo>
                  <a:pt x="2612" y="9738"/>
                </a:lnTo>
                <a:lnTo>
                  <a:pt x="2562" y="9484"/>
                </a:lnTo>
                <a:lnTo>
                  <a:pt x="3855" y="9281"/>
                </a:lnTo>
                <a:lnTo>
                  <a:pt x="5097" y="9078"/>
                </a:lnTo>
                <a:lnTo>
                  <a:pt x="16052" y="7506"/>
                </a:lnTo>
                <a:lnTo>
                  <a:pt x="21047" y="6821"/>
                </a:lnTo>
                <a:lnTo>
                  <a:pt x="21377" y="6771"/>
                </a:lnTo>
                <a:close/>
                <a:moveTo>
                  <a:pt x="20616" y="0"/>
                </a:moveTo>
                <a:lnTo>
                  <a:pt x="20362" y="26"/>
                </a:lnTo>
                <a:lnTo>
                  <a:pt x="20083" y="51"/>
                </a:lnTo>
                <a:lnTo>
                  <a:pt x="19805" y="102"/>
                </a:lnTo>
                <a:lnTo>
                  <a:pt x="19526" y="153"/>
                </a:lnTo>
                <a:lnTo>
                  <a:pt x="19247" y="178"/>
                </a:lnTo>
                <a:lnTo>
                  <a:pt x="18968" y="178"/>
                </a:lnTo>
                <a:lnTo>
                  <a:pt x="18689" y="203"/>
                </a:lnTo>
                <a:lnTo>
                  <a:pt x="12578" y="939"/>
                </a:lnTo>
                <a:lnTo>
                  <a:pt x="9510" y="1319"/>
                </a:lnTo>
                <a:lnTo>
                  <a:pt x="6467" y="1725"/>
                </a:lnTo>
                <a:lnTo>
                  <a:pt x="4869" y="1953"/>
                </a:lnTo>
                <a:lnTo>
                  <a:pt x="3297" y="2232"/>
                </a:lnTo>
                <a:lnTo>
                  <a:pt x="51" y="2790"/>
                </a:lnTo>
                <a:lnTo>
                  <a:pt x="1" y="3322"/>
                </a:lnTo>
                <a:lnTo>
                  <a:pt x="1" y="3525"/>
                </a:lnTo>
                <a:lnTo>
                  <a:pt x="1" y="3728"/>
                </a:lnTo>
                <a:lnTo>
                  <a:pt x="381" y="6390"/>
                </a:lnTo>
                <a:lnTo>
                  <a:pt x="584" y="7734"/>
                </a:lnTo>
                <a:lnTo>
                  <a:pt x="837" y="9053"/>
                </a:lnTo>
                <a:lnTo>
                  <a:pt x="888" y="9281"/>
                </a:lnTo>
                <a:lnTo>
                  <a:pt x="964" y="9509"/>
                </a:lnTo>
                <a:lnTo>
                  <a:pt x="1066" y="9712"/>
                </a:lnTo>
                <a:lnTo>
                  <a:pt x="1192" y="9915"/>
                </a:lnTo>
                <a:lnTo>
                  <a:pt x="1344" y="10093"/>
                </a:lnTo>
                <a:lnTo>
                  <a:pt x="1522" y="10270"/>
                </a:lnTo>
                <a:lnTo>
                  <a:pt x="1699" y="10422"/>
                </a:lnTo>
                <a:lnTo>
                  <a:pt x="1877" y="10574"/>
                </a:lnTo>
                <a:lnTo>
                  <a:pt x="2080" y="10701"/>
                </a:lnTo>
                <a:lnTo>
                  <a:pt x="2308" y="10803"/>
                </a:lnTo>
                <a:lnTo>
                  <a:pt x="2536" y="10904"/>
                </a:lnTo>
                <a:lnTo>
                  <a:pt x="2764" y="10980"/>
                </a:lnTo>
                <a:lnTo>
                  <a:pt x="2993" y="11031"/>
                </a:lnTo>
                <a:lnTo>
                  <a:pt x="3246" y="11056"/>
                </a:lnTo>
                <a:lnTo>
                  <a:pt x="3500" y="11081"/>
                </a:lnTo>
                <a:lnTo>
                  <a:pt x="3753" y="11056"/>
                </a:lnTo>
                <a:lnTo>
                  <a:pt x="5376" y="10929"/>
                </a:lnTo>
                <a:lnTo>
                  <a:pt x="6188" y="10853"/>
                </a:lnTo>
                <a:lnTo>
                  <a:pt x="6999" y="10777"/>
                </a:lnTo>
                <a:lnTo>
                  <a:pt x="11132" y="10321"/>
                </a:lnTo>
                <a:lnTo>
                  <a:pt x="13186" y="10042"/>
                </a:lnTo>
                <a:lnTo>
                  <a:pt x="14201" y="9915"/>
                </a:lnTo>
                <a:lnTo>
                  <a:pt x="15240" y="9738"/>
                </a:lnTo>
                <a:lnTo>
                  <a:pt x="16255" y="9560"/>
                </a:lnTo>
                <a:lnTo>
                  <a:pt x="17294" y="9357"/>
                </a:lnTo>
                <a:lnTo>
                  <a:pt x="19373" y="8951"/>
                </a:lnTo>
                <a:lnTo>
                  <a:pt x="21427" y="8495"/>
                </a:lnTo>
                <a:lnTo>
                  <a:pt x="23481" y="8089"/>
                </a:lnTo>
                <a:lnTo>
                  <a:pt x="23735" y="8039"/>
                </a:lnTo>
                <a:lnTo>
                  <a:pt x="23938" y="7937"/>
                </a:lnTo>
                <a:lnTo>
                  <a:pt x="24090" y="7836"/>
                </a:lnTo>
                <a:lnTo>
                  <a:pt x="24217" y="7709"/>
                </a:lnTo>
                <a:lnTo>
                  <a:pt x="24293" y="7557"/>
                </a:lnTo>
                <a:lnTo>
                  <a:pt x="24343" y="7379"/>
                </a:lnTo>
                <a:lnTo>
                  <a:pt x="24369" y="7202"/>
                </a:lnTo>
                <a:lnTo>
                  <a:pt x="24369" y="6974"/>
                </a:lnTo>
                <a:lnTo>
                  <a:pt x="24141" y="4793"/>
                </a:lnTo>
                <a:lnTo>
                  <a:pt x="24014" y="3703"/>
                </a:lnTo>
                <a:lnTo>
                  <a:pt x="23862" y="2612"/>
                </a:lnTo>
                <a:lnTo>
                  <a:pt x="23786" y="2308"/>
                </a:lnTo>
                <a:lnTo>
                  <a:pt x="23684" y="2029"/>
                </a:lnTo>
                <a:lnTo>
                  <a:pt x="23507" y="1750"/>
                </a:lnTo>
                <a:lnTo>
                  <a:pt x="23329" y="1522"/>
                </a:lnTo>
                <a:lnTo>
                  <a:pt x="22974" y="1141"/>
                </a:lnTo>
                <a:lnTo>
                  <a:pt x="22594" y="812"/>
                </a:lnTo>
                <a:lnTo>
                  <a:pt x="22213" y="508"/>
                </a:lnTo>
                <a:lnTo>
                  <a:pt x="22011" y="381"/>
                </a:lnTo>
                <a:lnTo>
                  <a:pt x="21782" y="279"/>
                </a:lnTo>
                <a:lnTo>
                  <a:pt x="21580" y="178"/>
                </a:lnTo>
                <a:lnTo>
                  <a:pt x="21351" y="102"/>
                </a:lnTo>
                <a:lnTo>
                  <a:pt x="21123" y="51"/>
                </a:lnTo>
                <a:lnTo>
                  <a:pt x="20870" y="26"/>
                </a:lnTo>
                <a:lnTo>
                  <a:pt x="20616" y="0"/>
                </a:lnTo>
                <a:close/>
                <a:moveTo>
                  <a:pt x="22746" y="15722"/>
                </a:moveTo>
                <a:lnTo>
                  <a:pt x="23152" y="15899"/>
                </a:lnTo>
                <a:lnTo>
                  <a:pt x="23507" y="16051"/>
                </a:lnTo>
                <a:lnTo>
                  <a:pt x="23811" y="16254"/>
                </a:lnTo>
                <a:lnTo>
                  <a:pt x="24090" y="16483"/>
                </a:lnTo>
                <a:lnTo>
                  <a:pt x="24293" y="16711"/>
                </a:lnTo>
                <a:lnTo>
                  <a:pt x="24445" y="16990"/>
                </a:lnTo>
                <a:lnTo>
                  <a:pt x="24572" y="17319"/>
                </a:lnTo>
                <a:lnTo>
                  <a:pt x="24648" y="17674"/>
                </a:lnTo>
                <a:lnTo>
                  <a:pt x="24800" y="18435"/>
                </a:lnTo>
                <a:lnTo>
                  <a:pt x="24977" y="19221"/>
                </a:lnTo>
                <a:lnTo>
                  <a:pt x="25408" y="20920"/>
                </a:lnTo>
                <a:lnTo>
                  <a:pt x="23431" y="20109"/>
                </a:lnTo>
                <a:lnTo>
                  <a:pt x="22746" y="15722"/>
                </a:lnTo>
                <a:close/>
                <a:moveTo>
                  <a:pt x="21909" y="15468"/>
                </a:moveTo>
                <a:lnTo>
                  <a:pt x="22568" y="20058"/>
                </a:lnTo>
                <a:lnTo>
                  <a:pt x="4058" y="23633"/>
                </a:lnTo>
                <a:lnTo>
                  <a:pt x="3145" y="18435"/>
                </a:lnTo>
                <a:lnTo>
                  <a:pt x="5478" y="18004"/>
                </a:lnTo>
                <a:lnTo>
                  <a:pt x="7811" y="17624"/>
                </a:lnTo>
                <a:lnTo>
                  <a:pt x="10143" y="17269"/>
                </a:lnTo>
                <a:lnTo>
                  <a:pt x="12476" y="16914"/>
                </a:lnTo>
                <a:lnTo>
                  <a:pt x="17167" y="16229"/>
                </a:lnTo>
                <a:lnTo>
                  <a:pt x="19526" y="15849"/>
                </a:lnTo>
                <a:lnTo>
                  <a:pt x="21909" y="15468"/>
                </a:lnTo>
                <a:close/>
                <a:moveTo>
                  <a:pt x="22898" y="21047"/>
                </a:moveTo>
                <a:lnTo>
                  <a:pt x="23050" y="21072"/>
                </a:lnTo>
                <a:lnTo>
                  <a:pt x="23202" y="21072"/>
                </a:lnTo>
                <a:lnTo>
                  <a:pt x="23456" y="21174"/>
                </a:lnTo>
                <a:lnTo>
                  <a:pt x="23710" y="21300"/>
                </a:lnTo>
                <a:lnTo>
                  <a:pt x="23938" y="21427"/>
                </a:lnTo>
                <a:lnTo>
                  <a:pt x="24166" y="21605"/>
                </a:lnTo>
                <a:lnTo>
                  <a:pt x="24420" y="21731"/>
                </a:lnTo>
                <a:lnTo>
                  <a:pt x="24648" y="21884"/>
                </a:lnTo>
                <a:lnTo>
                  <a:pt x="24698" y="22239"/>
                </a:lnTo>
                <a:lnTo>
                  <a:pt x="22949" y="22644"/>
                </a:lnTo>
                <a:lnTo>
                  <a:pt x="22061" y="22847"/>
                </a:lnTo>
                <a:lnTo>
                  <a:pt x="21174" y="23025"/>
                </a:lnTo>
                <a:lnTo>
                  <a:pt x="13972" y="24140"/>
                </a:lnTo>
                <a:lnTo>
                  <a:pt x="6746" y="25256"/>
                </a:lnTo>
                <a:lnTo>
                  <a:pt x="6517" y="25281"/>
                </a:lnTo>
                <a:lnTo>
                  <a:pt x="6264" y="25307"/>
                </a:lnTo>
                <a:lnTo>
                  <a:pt x="6036" y="25307"/>
                </a:lnTo>
                <a:lnTo>
                  <a:pt x="5833" y="25281"/>
                </a:lnTo>
                <a:lnTo>
                  <a:pt x="5604" y="25205"/>
                </a:lnTo>
                <a:lnTo>
                  <a:pt x="5427" y="25079"/>
                </a:lnTo>
                <a:lnTo>
                  <a:pt x="5224" y="24901"/>
                </a:lnTo>
                <a:lnTo>
                  <a:pt x="5072" y="24673"/>
                </a:lnTo>
                <a:lnTo>
                  <a:pt x="5478" y="24495"/>
                </a:lnTo>
                <a:lnTo>
                  <a:pt x="5655" y="24394"/>
                </a:lnTo>
                <a:lnTo>
                  <a:pt x="5858" y="24343"/>
                </a:lnTo>
                <a:lnTo>
                  <a:pt x="14632" y="22619"/>
                </a:lnTo>
                <a:lnTo>
                  <a:pt x="18587" y="21884"/>
                </a:lnTo>
                <a:lnTo>
                  <a:pt x="20565" y="21503"/>
                </a:lnTo>
                <a:lnTo>
                  <a:pt x="22543" y="21098"/>
                </a:lnTo>
                <a:lnTo>
                  <a:pt x="22721" y="21072"/>
                </a:lnTo>
                <a:lnTo>
                  <a:pt x="22898" y="21047"/>
                </a:lnTo>
                <a:close/>
                <a:moveTo>
                  <a:pt x="21630" y="14631"/>
                </a:moveTo>
                <a:lnTo>
                  <a:pt x="21275" y="14657"/>
                </a:lnTo>
                <a:lnTo>
                  <a:pt x="15367" y="15570"/>
                </a:lnTo>
                <a:lnTo>
                  <a:pt x="9459" y="16508"/>
                </a:lnTo>
                <a:lnTo>
                  <a:pt x="7734" y="16787"/>
                </a:lnTo>
                <a:lnTo>
                  <a:pt x="5985" y="17091"/>
                </a:lnTo>
                <a:lnTo>
                  <a:pt x="2435" y="17725"/>
                </a:lnTo>
                <a:lnTo>
                  <a:pt x="2384" y="18080"/>
                </a:lnTo>
                <a:lnTo>
                  <a:pt x="2384" y="18258"/>
                </a:lnTo>
                <a:lnTo>
                  <a:pt x="2384" y="18410"/>
                </a:lnTo>
                <a:lnTo>
                  <a:pt x="2739" y="21021"/>
                </a:lnTo>
                <a:lnTo>
                  <a:pt x="3119" y="23633"/>
                </a:lnTo>
                <a:lnTo>
                  <a:pt x="3170" y="23938"/>
                </a:lnTo>
                <a:lnTo>
                  <a:pt x="3272" y="24216"/>
                </a:lnTo>
                <a:lnTo>
                  <a:pt x="3398" y="24495"/>
                </a:lnTo>
                <a:lnTo>
                  <a:pt x="3576" y="24774"/>
                </a:lnTo>
                <a:lnTo>
                  <a:pt x="3753" y="25028"/>
                </a:lnTo>
                <a:lnTo>
                  <a:pt x="3956" y="25256"/>
                </a:lnTo>
                <a:lnTo>
                  <a:pt x="4184" y="25459"/>
                </a:lnTo>
                <a:lnTo>
                  <a:pt x="4438" y="25636"/>
                </a:lnTo>
                <a:lnTo>
                  <a:pt x="4692" y="25814"/>
                </a:lnTo>
                <a:lnTo>
                  <a:pt x="4971" y="25966"/>
                </a:lnTo>
                <a:lnTo>
                  <a:pt x="5249" y="26068"/>
                </a:lnTo>
                <a:lnTo>
                  <a:pt x="5554" y="26169"/>
                </a:lnTo>
                <a:lnTo>
                  <a:pt x="5858" y="26220"/>
                </a:lnTo>
                <a:lnTo>
                  <a:pt x="6162" y="26270"/>
                </a:lnTo>
                <a:lnTo>
                  <a:pt x="6492" y="26270"/>
                </a:lnTo>
                <a:lnTo>
                  <a:pt x="6796" y="26245"/>
                </a:lnTo>
                <a:lnTo>
                  <a:pt x="11208" y="25560"/>
                </a:lnTo>
                <a:lnTo>
                  <a:pt x="13415" y="25205"/>
                </a:lnTo>
                <a:lnTo>
                  <a:pt x="15621" y="24850"/>
                </a:lnTo>
                <a:lnTo>
                  <a:pt x="18004" y="24419"/>
                </a:lnTo>
                <a:lnTo>
                  <a:pt x="20388" y="23988"/>
                </a:lnTo>
                <a:lnTo>
                  <a:pt x="22746" y="23506"/>
                </a:lnTo>
                <a:lnTo>
                  <a:pt x="25130" y="23050"/>
                </a:lnTo>
                <a:lnTo>
                  <a:pt x="25611" y="22923"/>
                </a:lnTo>
                <a:lnTo>
                  <a:pt x="25992" y="22796"/>
                </a:lnTo>
                <a:lnTo>
                  <a:pt x="26144" y="22720"/>
                </a:lnTo>
                <a:lnTo>
                  <a:pt x="26271" y="22644"/>
                </a:lnTo>
                <a:lnTo>
                  <a:pt x="26372" y="22543"/>
                </a:lnTo>
                <a:lnTo>
                  <a:pt x="26448" y="22441"/>
                </a:lnTo>
                <a:lnTo>
                  <a:pt x="26499" y="22315"/>
                </a:lnTo>
                <a:lnTo>
                  <a:pt x="26550" y="22188"/>
                </a:lnTo>
                <a:lnTo>
                  <a:pt x="26550" y="22036"/>
                </a:lnTo>
                <a:lnTo>
                  <a:pt x="26550" y="21858"/>
                </a:lnTo>
                <a:lnTo>
                  <a:pt x="26499" y="21453"/>
                </a:lnTo>
                <a:lnTo>
                  <a:pt x="26397" y="20920"/>
                </a:lnTo>
                <a:lnTo>
                  <a:pt x="25966" y="19170"/>
                </a:lnTo>
                <a:lnTo>
                  <a:pt x="25485" y="17395"/>
                </a:lnTo>
                <a:lnTo>
                  <a:pt x="25358" y="17066"/>
                </a:lnTo>
                <a:lnTo>
                  <a:pt x="25231" y="16736"/>
                </a:lnTo>
                <a:lnTo>
                  <a:pt x="25053" y="16457"/>
                </a:lnTo>
                <a:lnTo>
                  <a:pt x="24876" y="16153"/>
                </a:lnTo>
                <a:lnTo>
                  <a:pt x="24648" y="15899"/>
                </a:lnTo>
                <a:lnTo>
                  <a:pt x="24420" y="15646"/>
                </a:lnTo>
                <a:lnTo>
                  <a:pt x="24166" y="15443"/>
                </a:lnTo>
                <a:lnTo>
                  <a:pt x="23887" y="15240"/>
                </a:lnTo>
                <a:lnTo>
                  <a:pt x="23583" y="15063"/>
                </a:lnTo>
                <a:lnTo>
                  <a:pt x="23278" y="14936"/>
                </a:lnTo>
                <a:lnTo>
                  <a:pt x="22974" y="14809"/>
                </a:lnTo>
                <a:lnTo>
                  <a:pt x="22645" y="14708"/>
                </a:lnTo>
                <a:lnTo>
                  <a:pt x="22315" y="14657"/>
                </a:lnTo>
                <a:lnTo>
                  <a:pt x="21960" y="1463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1">
  <p:cSld name="CUSTOM_13">
    <p:spTree>
      <p:nvGrpSpPr>
        <p:cNvPr id="1" name="Shape 752"/>
        <p:cNvGrpSpPr/>
        <p:nvPr/>
      </p:nvGrpSpPr>
      <p:grpSpPr>
        <a:xfrm>
          <a:off x="0" y="0"/>
          <a:ext cx="0" cy="0"/>
          <a:chOff x="0" y="0"/>
          <a:chExt cx="0" cy="0"/>
        </a:xfrm>
      </p:grpSpPr>
      <p:grpSp>
        <p:nvGrpSpPr>
          <p:cNvPr id="753" name="Google Shape;753;p18"/>
          <p:cNvGrpSpPr/>
          <p:nvPr/>
        </p:nvGrpSpPr>
        <p:grpSpPr>
          <a:xfrm flipH="1">
            <a:off x="0" y="-8230"/>
            <a:ext cx="9160627" cy="5176402"/>
            <a:chOff x="-8230" y="-8230"/>
            <a:chExt cx="9160627" cy="5176402"/>
          </a:xfrm>
        </p:grpSpPr>
        <p:sp>
          <p:nvSpPr>
            <p:cNvPr id="754" name="Google Shape;754;p18"/>
            <p:cNvSpPr/>
            <p:nvPr/>
          </p:nvSpPr>
          <p:spPr>
            <a:xfrm>
              <a:off x="4994775" y="-82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8"/>
            <p:cNvSpPr/>
            <p:nvPr/>
          </p:nvSpPr>
          <p:spPr>
            <a:xfrm>
              <a:off x="4745425" y="2928664"/>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8"/>
            <p:cNvSpPr/>
            <p:nvPr/>
          </p:nvSpPr>
          <p:spPr>
            <a:xfrm>
              <a:off x="-823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757" name="Google Shape;757;p18"/>
          <p:cNvSpPr/>
          <p:nvPr/>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8"/>
          <p:cNvSpPr txBox="1">
            <a:spLocks noGrp="1"/>
          </p:cNvSpPr>
          <p:nvPr>
            <p:ph type="title"/>
          </p:nvPr>
        </p:nvSpPr>
        <p:spPr>
          <a:xfrm>
            <a:off x="744889" y="1562209"/>
            <a:ext cx="4384500" cy="914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59" name="Google Shape;759;p18"/>
          <p:cNvSpPr txBox="1">
            <a:spLocks noGrp="1"/>
          </p:cNvSpPr>
          <p:nvPr>
            <p:ph type="subTitle" idx="1"/>
          </p:nvPr>
        </p:nvSpPr>
        <p:spPr>
          <a:xfrm>
            <a:off x="858739" y="2666891"/>
            <a:ext cx="38787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760" name="Google Shape;760;p18"/>
          <p:cNvSpPr/>
          <p:nvPr/>
        </p:nvSpPr>
        <p:spPr>
          <a:xfrm>
            <a:off x="7164980" y="780400"/>
            <a:ext cx="928840" cy="676063"/>
          </a:xfrm>
          <a:custGeom>
            <a:avLst/>
            <a:gdLst/>
            <a:ahLst/>
            <a:cxnLst/>
            <a:rect l="l" t="t" r="r" b="b"/>
            <a:pathLst>
              <a:path w="66715" h="48559" extrusionOk="0">
                <a:moveTo>
                  <a:pt x="18993" y="9179"/>
                </a:moveTo>
                <a:lnTo>
                  <a:pt x="18612" y="10092"/>
                </a:lnTo>
                <a:lnTo>
                  <a:pt x="18409" y="10574"/>
                </a:lnTo>
                <a:lnTo>
                  <a:pt x="18283" y="11056"/>
                </a:lnTo>
                <a:lnTo>
                  <a:pt x="18156" y="11538"/>
                </a:lnTo>
                <a:lnTo>
                  <a:pt x="18080" y="12019"/>
                </a:lnTo>
                <a:lnTo>
                  <a:pt x="18054" y="12501"/>
                </a:lnTo>
                <a:lnTo>
                  <a:pt x="18054" y="12983"/>
                </a:lnTo>
                <a:lnTo>
                  <a:pt x="18105" y="13465"/>
                </a:lnTo>
                <a:lnTo>
                  <a:pt x="18181" y="13947"/>
                </a:lnTo>
                <a:lnTo>
                  <a:pt x="18283" y="14403"/>
                </a:lnTo>
                <a:lnTo>
                  <a:pt x="18435" y="14859"/>
                </a:lnTo>
                <a:lnTo>
                  <a:pt x="18638" y="15316"/>
                </a:lnTo>
                <a:lnTo>
                  <a:pt x="18866" y="15747"/>
                </a:lnTo>
                <a:lnTo>
                  <a:pt x="19119" y="16153"/>
                </a:lnTo>
                <a:lnTo>
                  <a:pt x="19398" y="16558"/>
                </a:lnTo>
                <a:lnTo>
                  <a:pt x="19728" y="16939"/>
                </a:lnTo>
                <a:lnTo>
                  <a:pt x="20083" y="17294"/>
                </a:lnTo>
                <a:lnTo>
                  <a:pt x="20286" y="17471"/>
                </a:lnTo>
                <a:lnTo>
                  <a:pt x="20514" y="17649"/>
                </a:lnTo>
                <a:lnTo>
                  <a:pt x="20945" y="17928"/>
                </a:lnTo>
                <a:lnTo>
                  <a:pt x="21427" y="18156"/>
                </a:lnTo>
                <a:lnTo>
                  <a:pt x="21934" y="18359"/>
                </a:lnTo>
                <a:lnTo>
                  <a:pt x="22467" y="18485"/>
                </a:lnTo>
                <a:lnTo>
                  <a:pt x="22999" y="18587"/>
                </a:lnTo>
                <a:lnTo>
                  <a:pt x="23532" y="18612"/>
                </a:lnTo>
                <a:lnTo>
                  <a:pt x="24089" y="18612"/>
                </a:lnTo>
                <a:lnTo>
                  <a:pt x="24622" y="18562"/>
                </a:lnTo>
                <a:lnTo>
                  <a:pt x="25154" y="18460"/>
                </a:lnTo>
                <a:lnTo>
                  <a:pt x="25687" y="18308"/>
                </a:lnTo>
                <a:lnTo>
                  <a:pt x="26169" y="18105"/>
                </a:lnTo>
                <a:lnTo>
                  <a:pt x="26650" y="17852"/>
                </a:lnTo>
                <a:lnTo>
                  <a:pt x="27082" y="17547"/>
                </a:lnTo>
                <a:lnTo>
                  <a:pt x="27310" y="17370"/>
                </a:lnTo>
                <a:lnTo>
                  <a:pt x="27513" y="17192"/>
                </a:lnTo>
                <a:lnTo>
                  <a:pt x="27690" y="17015"/>
                </a:lnTo>
                <a:lnTo>
                  <a:pt x="27868" y="16812"/>
                </a:lnTo>
                <a:lnTo>
                  <a:pt x="28197" y="16381"/>
                </a:lnTo>
                <a:lnTo>
                  <a:pt x="28502" y="15950"/>
                </a:lnTo>
                <a:lnTo>
                  <a:pt x="28780" y="15493"/>
                </a:lnTo>
                <a:lnTo>
                  <a:pt x="29034" y="15037"/>
                </a:lnTo>
                <a:lnTo>
                  <a:pt x="29288" y="14555"/>
                </a:lnTo>
                <a:lnTo>
                  <a:pt x="29490" y="14073"/>
                </a:lnTo>
                <a:lnTo>
                  <a:pt x="29668" y="13566"/>
                </a:lnTo>
                <a:lnTo>
                  <a:pt x="29820" y="13059"/>
                </a:lnTo>
                <a:lnTo>
                  <a:pt x="29922" y="12653"/>
                </a:lnTo>
                <a:lnTo>
                  <a:pt x="29972" y="12248"/>
                </a:lnTo>
                <a:lnTo>
                  <a:pt x="30023" y="11817"/>
                </a:lnTo>
                <a:lnTo>
                  <a:pt x="30023" y="11411"/>
                </a:lnTo>
                <a:lnTo>
                  <a:pt x="29972" y="11005"/>
                </a:lnTo>
                <a:lnTo>
                  <a:pt x="29896" y="10599"/>
                </a:lnTo>
                <a:lnTo>
                  <a:pt x="29795" y="10168"/>
                </a:lnTo>
                <a:lnTo>
                  <a:pt x="29617" y="9763"/>
                </a:lnTo>
                <a:lnTo>
                  <a:pt x="37605" y="9763"/>
                </a:lnTo>
                <a:lnTo>
                  <a:pt x="37655" y="9965"/>
                </a:lnTo>
                <a:lnTo>
                  <a:pt x="37681" y="10270"/>
                </a:lnTo>
                <a:lnTo>
                  <a:pt x="37757" y="11157"/>
                </a:lnTo>
                <a:lnTo>
                  <a:pt x="37782" y="12324"/>
                </a:lnTo>
                <a:lnTo>
                  <a:pt x="37808" y="13642"/>
                </a:lnTo>
                <a:lnTo>
                  <a:pt x="37808" y="14961"/>
                </a:lnTo>
                <a:lnTo>
                  <a:pt x="37757" y="16153"/>
                </a:lnTo>
                <a:lnTo>
                  <a:pt x="37706" y="17116"/>
                </a:lnTo>
                <a:lnTo>
                  <a:pt x="37681" y="17471"/>
                </a:lnTo>
                <a:lnTo>
                  <a:pt x="37630" y="17725"/>
                </a:lnTo>
                <a:lnTo>
                  <a:pt x="37199" y="17699"/>
                </a:lnTo>
                <a:lnTo>
                  <a:pt x="36793" y="17623"/>
                </a:lnTo>
                <a:lnTo>
                  <a:pt x="36261" y="17547"/>
                </a:lnTo>
                <a:lnTo>
                  <a:pt x="35728" y="17522"/>
                </a:lnTo>
                <a:lnTo>
                  <a:pt x="35221" y="17522"/>
                </a:lnTo>
                <a:lnTo>
                  <a:pt x="34689" y="17547"/>
                </a:lnTo>
                <a:lnTo>
                  <a:pt x="34182" y="17623"/>
                </a:lnTo>
                <a:lnTo>
                  <a:pt x="33674" y="17750"/>
                </a:lnTo>
                <a:lnTo>
                  <a:pt x="33167" y="17877"/>
                </a:lnTo>
                <a:lnTo>
                  <a:pt x="32685" y="18054"/>
                </a:lnTo>
                <a:lnTo>
                  <a:pt x="32356" y="18181"/>
                </a:lnTo>
                <a:lnTo>
                  <a:pt x="32052" y="18308"/>
                </a:lnTo>
                <a:lnTo>
                  <a:pt x="31747" y="18485"/>
                </a:lnTo>
                <a:lnTo>
                  <a:pt x="31468" y="18663"/>
                </a:lnTo>
                <a:lnTo>
                  <a:pt x="31189" y="18866"/>
                </a:lnTo>
                <a:lnTo>
                  <a:pt x="30936" y="19069"/>
                </a:lnTo>
                <a:lnTo>
                  <a:pt x="30682" y="19297"/>
                </a:lnTo>
                <a:lnTo>
                  <a:pt x="30454" y="19525"/>
                </a:lnTo>
                <a:lnTo>
                  <a:pt x="30226" y="19779"/>
                </a:lnTo>
                <a:lnTo>
                  <a:pt x="30023" y="20058"/>
                </a:lnTo>
                <a:lnTo>
                  <a:pt x="29820" y="20311"/>
                </a:lnTo>
                <a:lnTo>
                  <a:pt x="29643" y="20590"/>
                </a:lnTo>
                <a:lnTo>
                  <a:pt x="29490" y="20894"/>
                </a:lnTo>
                <a:lnTo>
                  <a:pt x="29338" y="21199"/>
                </a:lnTo>
                <a:lnTo>
                  <a:pt x="29212" y="21503"/>
                </a:lnTo>
                <a:lnTo>
                  <a:pt x="29085" y="21807"/>
                </a:lnTo>
                <a:lnTo>
                  <a:pt x="28983" y="22137"/>
                </a:lnTo>
                <a:lnTo>
                  <a:pt x="28907" y="22441"/>
                </a:lnTo>
                <a:lnTo>
                  <a:pt x="28831" y="22771"/>
                </a:lnTo>
                <a:lnTo>
                  <a:pt x="28780" y="23100"/>
                </a:lnTo>
                <a:lnTo>
                  <a:pt x="28755" y="23430"/>
                </a:lnTo>
                <a:lnTo>
                  <a:pt x="28730" y="23760"/>
                </a:lnTo>
                <a:lnTo>
                  <a:pt x="28730" y="24115"/>
                </a:lnTo>
                <a:lnTo>
                  <a:pt x="28755" y="24444"/>
                </a:lnTo>
                <a:lnTo>
                  <a:pt x="28806" y="24774"/>
                </a:lnTo>
                <a:lnTo>
                  <a:pt x="28857" y="25104"/>
                </a:lnTo>
                <a:lnTo>
                  <a:pt x="28933" y="25433"/>
                </a:lnTo>
                <a:lnTo>
                  <a:pt x="29034" y="25738"/>
                </a:lnTo>
                <a:lnTo>
                  <a:pt x="29135" y="26067"/>
                </a:lnTo>
                <a:lnTo>
                  <a:pt x="29262" y="26372"/>
                </a:lnTo>
                <a:lnTo>
                  <a:pt x="29414" y="26701"/>
                </a:lnTo>
                <a:lnTo>
                  <a:pt x="29592" y="26980"/>
                </a:lnTo>
                <a:lnTo>
                  <a:pt x="29845" y="27386"/>
                </a:lnTo>
                <a:lnTo>
                  <a:pt x="30150" y="27741"/>
                </a:lnTo>
                <a:lnTo>
                  <a:pt x="30454" y="28070"/>
                </a:lnTo>
                <a:lnTo>
                  <a:pt x="30784" y="28375"/>
                </a:lnTo>
                <a:lnTo>
                  <a:pt x="31139" y="28628"/>
                </a:lnTo>
                <a:lnTo>
                  <a:pt x="31519" y="28857"/>
                </a:lnTo>
                <a:lnTo>
                  <a:pt x="31722" y="28933"/>
                </a:lnTo>
                <a:lnTo>
                  <a:pt x="31950" y="29009"/>
                </a:lnTo>
                <a:lnTo>
                  <a:pt x="32153" y="29059"/>
                </a:lnTo>
                <a:lnTo>
                  <a:pt x="32381" y="29110"/>
                </a:lnTo>
                <a:lnTo>
                  <a:pt x="33395" y="29262"/>
                </a:lnTo>
                <a:lnTo>
                  <a:pt x="33903" y="29288"/>
                </a:lnTo>
                <a:lnTo>
                  <a:pt x="34435" y="29313"/>
                </a:lnTo>
                <a:lnTo>
                  <a:pt x="34942" y="29288"/>
                </a:lnTo>
                <a:lnTo>
                  <a:pt x="35449" y="29212"/>
                </a:lnTo>
                <a:lnTo>
                  <a:pt x="35703" y="29161"/>
                </a:lnTo>
                <a:lnTo>
                  <a:pt x="35957" y="29085"/>
                </a:lnTo>
                <a:lnTo>
                  <a:pt x="36210" y="28983"/>
                </a:lnTo>
                <a:lnTo>
                  <a:pt x="36464" y="28882"/>
                </a:lnTo>
                <a:lnTo>
                  <a:pt x="36819" y="28730"/>
                </a:lnTo>
                <a:lnTo>
                  <a:pt x="37275" y="28552"/>
                </a:lnTo>
                <a:lnTo>
                  <a:pt x="37326" y="30885"/>
                </a:lnTo>
                <a:lnTo>
                  <a:pt x="37351" y="32026"/>
                </a:lnTo>
                <a:lnTo>
                  <a:pt x="37351" y="33193"/>
                </a:lnTo>
                <a:lnTo>
                  <a:pt x="37300" y="34334"/>
                </a:lnTo>
                <a:lnTo>
                  <a:pt x="37250" y="35475"/>
                </a:lnTo>
                <a:lnTo>
                  <a:pt x="37148" y="36641"/>
                </a:lnTo>
                <a:lnTo>
                  <a:pt x="37022" y="37808"/>
                </a:lnTo>
                <a:lnTo>
                  <a:pt x="32204" y="37934"/>
                </a:lnTo>
                <a:lnTo>
                  <a:pt x="30758" y="37985"/>
                </a:lnTo>
                <a:lnTo>
                  <a:pt x="29313" y="38061"/>
                </a:lnTo>
                <a:lnTo>
                  <a:pt x="29110" y="38087"/>
                </a:lnTo>
                <a:lnTo>
                  <a:pt x="28882" y="38137"/>
                </a:lnTo>
                <a:lnTo>
                  <a:pt x="28476" y="38264"/>
                </a:lnTo>
                <a:lnTo>
                  <a:pt x="28197" y="38365"/>
                </a:lnTo>
                <a:lnTo>
                  <a:pt x="27994" y="38518"/>
                </a:lnTo>
                <a:lnTo>
                  <a:pt x="27918" y="38594"/>
                </a:lnTo>
                <a:lnTo>
                  <a:pt x="27842" y="38695"/>
                </a:lnTo>
                <a:lnTo>
                  <a:pt x="27792" y="38771"/>
                </a:lnTo>
                <a:lnTo>
                  <a:pt x="27766" y="38873"/>
                </a:lnTo>
                <a:lnTo>
                  <a:pt x="27766" y="38974"/>
                </a:lnTo>
                <a:lnTo>
                  <a:pt x="27766" y="39075"/>
                </a:lnTo>
                <a:lnTo>
                  <a:pt x="27792" y="39177"/>
                </a:lnTo>
                <a:lnTo>
                  <a:pt x="27842" y="39278"/>
                </a:lnTo>
                <a:lnTo>
                  <a:pt x="27969" y="39481"/>
                </a:lnTo>
                <a:lnTo>
                  <a:pt x="28172" y="39709"/>
                </a:lnTo>
                <a:lnTo>
                  <a:pt x="28375" y="39836"/>
                </a:lnTo>
                <a:lnTo>
                  <a:pt x="28552" y="39988"/>
                </a:lnTo>
                <a:lnTo>
                  <a:pt x="28831" y="40242"/>
                </a:lnTo>
                <a:lnTo>
                  <a:pt x="29085" y="40495"/>
                </a:lnTo>
                <a:lnTo>
                  <a:pt x="29288" y="40774"/>
                </a:lnTo>
                <a:lnTo>
                  <a:pt x="29465" y="41079"/>
                </a:lnTo>
                <a:lnTo>
                  <a:pt x="29617" y="41408"/>
                </a:lnTo>
                <a:lnTo>
                  <a:pt x="29744" y="41713"/>
                </a:lnTo>
                <a:lnTo>
                  <a:pt x="29820" y="42042"/>
                </a:lnTo>
                <a:lnTo>
                  <a:pt x="29896" y="42397"/>
                </a:lnTo>
                <a:lnTo>
                  <a:pt x="29922" y="42727"/>
                </a:lnTo>
                <a:lnTo>
                  <a:pt x="29922" y="43082"/>
                </a:lnTo>
                <a:lnTo>
                  <a:pt x="29871" y="43412"/>
                </a:lnTo>
                <a:lnTo>
                  <a:pt x="29795" y="43741"/>
                </a:lnTo>
                <a:lnTo>
                  <a:pt x="29693" y="44096"/>
                </a:lnTo>
                <a:lnTo>
                  <a:pt x="29567" y="44426"/>
                </a:lnTo>
                <a:lnTo>
                  <a:pt x="29389" y="44730"/>
                </a:lnTo>
                <a:lnTo>
                  <a:pt x="29186" y="45034"/>
                </a:lnTo>
                <a:lnTo>
                  <a:pt x="29034" y="45237"/>
                </a:lnTo>
                <a:lnTo>
                  <a:pt x="28857" y="45415"/>
                </a:lnTo>
                <a:lnTo>
                  <a:pt x="28679" y="45592"/>
                </a:lnTo>
                <a:lnTo>
                  <a:pt x="28502" y="45719"/>
                </a:lnTo>
                <a:lnTo>
                  <a:pt x="28299" y="45846"/>
                </a:lnTo>
                <a:lnTo>
                  <a:pt x="28096" y="45973"/>
                </a:lnTo>
                <a:lnTo>
                  <a:pt x="27868" y="46049"/>
                </a:lnTo>
                <a:lnTo>
                  <a:pt x="27639" y="46125"/>
                </a:lnTo>
                <a:lnTo>
                  <a:pt x="27082" y="46226"/>
                </a:lnTo>
                <a:lnTo>
                  <a:pt x="26524" y="46277"/>
                </a:lnTo>
                <a:lnTo>
                  <a:pt x="25991" y="46277"/>
                </a:lnTo>
                <a:lnTo>
                  <a:pt x="25459" y="46201"/>
                </a:lnTo>
                <a:lnTo>
                  <a:pt x="24952" y="46074"/>
                </a:lnTo>
                <a:lnTo>
                  <a:pt x="24444" y="45897"/>
                </a:lnTo>
                <a:lnTo>
                  <a:pt x="23937" y="45668"/>
                </a:lnTo>
                <a:lnTo>
                  <a:pt x="23455" y="45389"/>
                </a:lnTo>
                <a:lnTo>
                  <a:pt x="23253" y="45237"/>
                </a:lnTo>
                <a:lnTo>
                  <a:pt x="23075" y="45060"/>
                </a:lnTo>
                <a:lnTo>
                  <a:pt x="22923" y="44857"/>
                </a:lnTo>
                <a:lnTo>
                  <a:pt x="22796" y="44629"/>
                </a:lnTo>
                <a:lnTo>
                  <a:pt x="22695" y="44400"/>
                </a:lnTo>
                <a:lnTo>
                  <a:pt x="22619" y="44172"/>
                </a:lnTo>
                <a:lnTo>
                  <a:pt x="22568" y="43919"/>
                </a:lnTo>
                <a:lnTo>
                  <a:pt x="22543" y="43665"/>
                </a:lnTo>
                <a:lnTo>
                  <a:pt x="22517" y="43285"/>
                </a:lnTo>
                <a:lnTo>
                  <a:pt x="22543" y="42904"/>
                </a:lnTo>
                <a:lnTo>
                  <a:pt x="22593" y="42549"/>
                </a:lnTo>
                <a:lnTo>
                  <a:pt x="22695" y="42220"/>
                </a:lnTo>
                <a:lnTo>
                  <a:pt x="22796" y="41865"/>
                </a:lnTo>
                <a:lnTo>
                  <a:pt x="22948" y="41535"/>
                </a:lnTo>
                <a:lnTo>
                  <a:pt x="23126" y="41231"/>
                </a:lnTo>
                <a:lnTo>
                  <a:pt x="23329" y="40901"/>
                </a:lnTo>
                <a:lnTo>
                  <a:pt x="23506" y="40648"/>
                </a:lnTo>
                <a:lnTo>
                  <a:pt x="23709" y="40419"/>
                </a:lnTo>
                <a:lnTo>
                  <a:pt x="23912" y="40166"/>
                </a:lnTo>
                <a:lnTo>
                  <a:pt x="24089" y="39912"/>
                </a:lnTo>
                <a:lnTo>
                  <a:pt x="24191" y="39760"/>
                </a:lnTo>
                <a:lnTo>
                  <a:pt x="24267" y="39583"/>
                </a:lnTo>
                <a:lnTo>
                  <a:pt x="24318" y="39430"/>
                </a:lnTo>
                <a:lnTo>
                  <a:pt x="24343" y="39278"/>
                </a:lnTo>
                <a:lnTo>
                  <a:pt x="24368" y="39126"/>
                </a:lnTo>
                <a:lnTo>
                  <a:pt x="24343" y="38974"/>
                </a:lnTo>
                <a:lnTo>
                  <a:pt x="24318" y="38847"/>
                </a:lnTo>
                <a:lnTo>
                  <a:pt x="24292" y="38720"/>
                </a:lnTo>
                <a:lnTo>
                  <a:pt x="24216" y="38594"/>
                </a:lnTo>
                <a:lnTo>
                  <a:pt x="24140" y="38492"/>
                </a:lnTo>
                <a:lnTo>
                  <a:pt x="24039" y="38391"/>
                </a:lnTo>
                <a:lnTo>
                  <a:pt x="23912" y="38289"/>
                </a:lnTo>
                <a:lnTo>
                  <a:pt x="23760" y="38213"/>
                </a:lnTo>
                <a:lnTo>
                  <a:pt x="23608" y="38163"/>
                </a:lnTo>
                <a:lnTo>
                  <a:pt x="23455" y="38112"/>
                </a:lnTo>
                <a:lnTo>
                  <a:pt x="23253" y="38087"/>
                </a:lnTo>
                <a:lnTo>
                  <a:pt x="22340" y="38036"/>
                </a:lnTo>
                <a:lnTo>
                  <a:pt x="21427" y="37985"/>
                </a:lnTo>
                <a:lnTo>
                  <a:pt x="19576" y="37909"/>
                </a:lnTo>
                <a:lnTo>
                  <a:pt x="10675" y="37377"/>
                </a:lnTo>
                <a:lnTo>
                  <a:pt x="10396" y="37326"/>
                </a:lnTo>
                <a:lnTo>
                  <a:pt x="10067" y="37300"/>
                </a:lnTo>
                <a:lnTo>
                  <a:pt x="9991" y="37047"/>
                </a:lnTo>
                <a:lnTo>
                  <a:pt x="9965" y="36945"/>
                </a:lnTo>
                <a:lnTo>
                  <a:pt x="9940" y="36819"/>
                </a:lnTo>
                <a:lnTo>
                  <a:pt x="9839" y="33421"/>
                </a:lnTo>
                <a:lnTo>
                  <a:pt x="9737" y="30048"/>
                </a:lnTo>
                <a:lnTo>
                  <a:pt x="9712" y="29414"/>
                </a:lnTo>
                <a:lnTo>
                  <a:pt x="9661" y="28780"/>
                </a:lnTo>
                <a:lnTo>
                  <a:pt x="9610" y="28147"/>
                </a:lnTo>
                <a:lnTo>
                  <a:pt x="9509" y="27538"/>
                </a:lnTo>
                <a:lnTo>
                  <a:pt x="9458" y="27259"/>
                </a:lnTo>
                <a:lnTo>
                  <a:pt x="9357" y="27056"/>
                </a:lnTo>
                <a:lnTo>
                  <a:pt x="9230" y="26904"/>
                </a:lnTo>
                <a:lnTo>
                  <a:pt x="9053" y="26803"/>
                </a:lnTo>
                <a:lnTo>
                  <a:pt x="8875" y="26752"/>
                </a:lnTo>
                <a:lnTo>
                  <a:pt x="8647" y="26752"/>
                </a:lnTo>
                <a:lnTo>
                  <a:pt x="8419" y="26803"/>
                </a:lnTo>
                <a:lnTo>
                  <a:pt x="8165" y="26904"/>
                </a:lnTo>
                <a:lnTo>
                  <a:pt x="7861" y="27082"/>
                </a:lnTo>
                <a:lnTo>
                  <a:pt x="7531" y="27284"/>
                </a:lnTo>
                <a:lnTo>
                  <a:pt x="7227" y="27462"/>
                </a:lnTo>
                <a:lnTo>
                  <a:pt x="6897" y="27614"/>
                </a:lnTo>
                <a:lnTo>
                  <a:pt x="6491" y="27766"/>
                </a:lnTo>
                <a:lnTo>
                  <a:pt x="6060" y="27842"/>
                </a:lnTo>
                <a:lnTo>
                  <a:pt x="5655" y="27893"/>
                </a:lnTo>
                <a:lnTo>
                  <a:pt x="5274" y="27918"/>
                </a:lnTo>
                <a:lnTo>
                  <a:pt x="4869" y="27868"/>
                </a:lnTo>
                <a:lnTo>
                  <a:pt x="4488" y="27792"/>
                </a:lnTo>
                <a:lnTo>
                  <a:pt x="4133" y="27665"/>
                </a:lnTo>
                <a:lnTo>
                  <a:pt x="3778" y="27513"/>
                </a:lnTo>
                <a:lnTo>
                  <a:pt x="3449" y="27310"/>
                </a:lnTo>
                <a:lnTo>
                  <a:pt x="3170" y="27082"/>
                </a:lnTo>
                <a:lnTo>
                  <a:pt x="2891" y="26803"/>
                </a:lnTo>
                <a:lnTo>
                  <a:pt x="2637" y="26524"/>
                </a:lnTo>
                <a:lnTo>
                  <a:pt x="2434" y="26169"/>
                </a:lnTo>
                <a:lnTo>
                  <a:pt x="2257" y="25814"/>
                </a:lnTo>
                <a:lnTo>
                  <a:pt x="2130" y="25408"/>
                </a:lnTo>
                <a:lnTo>
                  <a:pt x="2029" y="25002"/>
                </a:lnTo>
                <a:lnTo>
                  <a:pt x="2003" y="24723"/>
                </a:lnTo>
                <a:lnTo>
                  <a:pt x="1978" y="24444"/>
                </a:lnTo>
                <a:lnTo>
                  <a:pt x="1978" y="24191"/>
                </a:lnTo>
                <a:lnTo>
                  <a:pt x="1978" y="23937"/>
                </a:lnTo>
                <a:lnTo>
                  <a:pt x="2029" y="23684"/>
                </a:lnTo>
                <a:lnTo>
                  <a:pt x="2054" y="23430"/>
                </a:lnTo>
                <a:lnTo>
                  <a:pt x="2130" y="23177"/>
                </a:lnTo>
                <a:lnTo>
                  <a:pt x="2206" y="22923"/>
                </a:lnTo>
                <a:lnTo>
                  <a:pt x="2308" y="22695"/>
                </a:lnTo>
                <a:lnTo>
                  <a:pt x="2409" y="22467"/>
                </a:lnTo>
                <a:lnTo>
                  <a:pt x="2536" y="22238"/>
                </a:lnTo>
                <a:lnTo>
                  <a:pt x="2663" y="22010"/>
                </a:lnTo>
                <a:lnTo>
                  <a:pt x="2815" y="21807"/>
                </a:lnTo>
                <a:lnTo>
                  <a:pt x="2992" y="21604"/>
                </a:lnTo>
                <a:lnTo>
                  <a:pt x="3373" y="21224"/>
                </a:lnTo>
                <a:lnTo>
                  <a:pt x="3550" y="21072"/>
                </a:lnTo>
                <a:lnTo>
                  <a:pt x="3728" y="20945"/>
                </a:lnTo>
                <a:lnTo>
                  <a:pt x="3905" y="20818"/>
                </a:lnTo>
                <a:lnTo>
                  <a:pt x="4108" y="20742"/>
                </a:lnTo>
                <a:lnTo>
                  <a:pt x="4285" y="20666"/>
                </a:lnTo>
                <a:lnTo>
                  <a:pt x="4488" y="20641"/>
                </a:lnTo>
                <a:lnTo>
                  <a:pt x="4666" y="20615"/>
                </a:lnTo>
                <a:lnTo>
                  <a:pt x="4869" y="20590"/>
                </a:lnTo>
                <a:lnTo>
                  <a:pt x="5071" y="20615"/>
                </a:lnTo>
                <a:lnTo>
                  <a:pt x="5274" y="20641"/>
                </a:lnTo>
                <a:lnTo>
                  <a:pt x="5655" y="20717"/>
                </a:lnTo>
                <a:lnTo>
                  <a:pt x="6060" y="20869"/>
                </a:lnTo>
                <a:lnTo>
                  <a:pt x="6441" y="21047"/>
                </a:lnTo>
                <a:lnTo>
                  <a:pt x="6669" y="21173"/>
                </a:lnTo>
                <a:lnTo>
                  <a:pt x="6872" y="21325"/>
                </a:lnTo>
                <a:lnTo>
                  <a:pt x="7278" y="21630"/>
                </a:lnTo>
                <a:lnTo>
                  <a:pt x="7658" y="21959"/>
                </a:lnTo>
                <a:lnTo>
                  <a:pt x="8013" y="22314"/>
                </a:lnTo>
                <a:lnTo>
                  <a:pt x="8292" y="22568"/>
                </a:lnTo>
                <a:lnTo>
                  <a:pt x="8419" y="22695"/>
                </a:lnTo>
                <a:lnTo>
                  <a:pt x="8545" y="22796"/>
                </a:lnTo>
                <a:lnTo>
                  <a:pt x="8698" y="22872"/>
                </a:lnTo>
                <a:lnTo>
                  <a:pt x="8875" y="22898"/>
                </a:lnTo>
                <a:lnTo>
                  <a:pt x="9053" y="22898"/>
                </a:lnTo>
                <a:lnTo>
                  <a:pt x="9255" y="22847"/>
                </a:lnTo>
                <a:lnTo>
                  <a:pt x="9458" y="22745"/>
                </a:lnTo>
                <a:lnTo>
                  <a:pt x="9610" y="22619"/>
                </a:lnTo>
                <a:lnTo>
                  <a:pt x="9763" y="22492"/>
                </a:lnTo>
                <a:lnTo>
                  <a:pt x="9889" y="22314"/>
                </a:lnTo>
                <a:lnTo>
                  <a:pt x="9965" y="22162"/>
                </a:lnTo>
                <a:lnTo>
                  <a:pt x="10016" y="21959"/>
                </a:lnTo>
                <a:lnTo>
                  <a:pt x="10067" y="21757"/>
                </a:lnTo>
                <a:lnTo>
                  <a:pt x="10092" y="21528"/>
                </a:lnTo>
                <a:lnTo>
                  <a:pt x="10168" y="19297"/>
                </a:lnTo>
                <a:lnTo>
                  <a:pt x="10194" y="18181"/>
                </a:lnTo>
                <a:lnTo>
                  <a:pt x="10219" y="17065"/>
                </a:lnTo>
                <a:lnTo>
                  <a:pt x="10244" y="14073"/>
                </a:lnTo>
                <a:lnTo>
                  <a:pt x="10244" y="11056"/>
                </a:lnTo>
                <a:lnTo>
                  <a:pt x="10244" y="9991"/>
                </a:lnTo>
                <a:lnTo>
                  <a:pt x="18993" y="9179"/>
                </a:lnTo>
                <a:close/>
                <a:moveTo>
                  <a:pt x="53985" y="2079"/>
                </a:moveTo>
                <a:lnTo>
                  <a:pt x="54264" y="2130"/>
                </a:lnTo>
                <a:lnTo>
                  <a:pt x="54543" y="2181"/>
                </a:lnTo>
                <a:lnTo>
                  <a:pt x="54822" y="2257"/>
                </a:lnTo>
                <a:lnTo>
                  <a:pt x="55076" y="2333"/>
                </a:lnTo>
                <a:lnTo>
                  <a:pt x="55329" y="2434"/>
                </a:lnTo>
                <a:lnTo>
                  <a:pt x="55583" y="2561"/>
                </a:lnTo>
                <a:lnTo>
                  <a:pt x="55811" y="2713"/>
                </a:lnTo>
                <a:lnTo>
                  <a:pt x="56039" y="2865"/>
                </a:lnTo>
                <a:lnTo>
                  <a:pt x="56268" y="3043"/>
                </a:lnTo>
                <a:lnTo>
                  <a:pt x="56445" y="3246"/>
                </a:lnTo>
                <a:lnTo>
                  <a:pt x="56623" y="3449"/>
                </a:lnTo>
                <a:lnTo>
                  <a:pt x="56800" y="3677"/>
                </a:lnTo>
                <a:lnTo>
                  <a:pt x="56978" y="3905"/>
                </a:lnTo>
                <a:lnTo>
                  <a:pt x="57104" y="4159"/>
                </a:lnTo>
                <a:lnTo>
                  <a:pt x="57257" y="4412"/>
                </a:lnTo>
                <a:lnTo>
                  <a:pt x="57358" y="4691"/>
                </a:lnTo>
                <a:lnTo>
                  <a:pt x="57459" y="4970"/>
                </a:lnTo>
                <a:lnTo>
                  <a:pt x="57535" y="5274"/>
                </a:lnTo>
                <a:lnTo>
                  <a:pt x="57586" y="5579"/>
                </a:lnTo>
                <a:lnTo>
                  <a:pt x="57637" y="5883"/>
                </a:lnTo>
                <a:lnTo>
                  <a:pt x="57637" y="6213"/>
                </a:lnTo>
                <a:lnTo>
                  <a:pt x="57612" y="6517"/>
                </a:lnTo>
                <a:lnTo>
                  <a:pt x="57561" y="6847"/>
                </a:lnTo>
                <a:lnTo>
                  <a:pt x="57459" y="7176"/>
                </a:lnTo>
                <a:lnTo>
                  <a:pt x="57358" y="7480"/>
                </a:lnTo>
                <a:lnTo>
                  <a:pt x="57206" y="7810"/>
                </a:lnTo>
                <a:lnTo>
                  <a:pt x="56623" y="8824"/>
                </a:lnTo>
                <a:lnTo>
                  <a:pt x="56318" y="9306"/>
                </a:lnTo>
                <a:lnTo>
                  <a:pt x="56014" y="9788"/>
                </a:lnTo>
                <a:lnTo>
                  <a:pt x="55837" y="10092"/>
                </a:lnTo>
                <a:lnTo>
                  <a:pt x="55760" y="10244"/>
                </a:lnTo>
                <a:lnTo>
                  <a:pt x="55735" y="10397"/>
                </a:lnTo>
                <a:lnTo>
                  <a:pt x="55710" y="10523"/>
                </a:lnTo>
                <a:lnTo>
                  <a:pt x="55710" y="10650"/>
                </a:lnTo>
                <a:lnTo>
                  <a:pt x="55735" y="10777"/>
                </a:lnTo>
                <a:lnTo>
                  <a:pt x="55760" y="10878"/>
                </a:lnTo>
                <a:lnTo>
                  <a:pt x="55811" y="10980"/>
                </a:lnTo>
                <a:lnTo>
                  <a:pt x="55887" y="11081"/>
                </a:lnTo>
                <a:lnTo>
                  <a:pt x="55989" y="11183"/>
                </a:lnTo>
                <a:lnTo>
                  <a:pt x="56090" y="11259"/>
                </a:lnTo>
                <a:lnTo>
                  <a:pt x="56217" y="11335"/>
                </a:lnTo>
                <a:lnTo>
                  <a:pt x="56369" y="11385"/>
                </a:lnTo>
                <a:lnTo>
                  <a:pt x="56521" y="11436"/>
                </a:lnTo>
                <a:lnTo>
                  <a:pt x="56699" y="11462"/>
                </a:lnTo>
                <a:lnTo>
                  <a:pt x="57003" y="11487"/>
                </a:lnTo>
                <a:lnTo>
                  <a:pt x="63976" y="11335"/>
                </a:lnTo>
                <a:lnTo>
                  <a:pt x="64509" y="11335"/>
                </a:lnTo>
                <a:lnTo>
                  <a:pt x="64509" y="19398"/>
                </a:lnTo>
                <a:lnTo>
                  <a:pt x="63165" y="19145"/>
                </a:lnTo>
                <a:lnTo>
                  <a:pt x="62810" y="19069"/>
                </a:lnTo>
                <a:lnTo>
                  <a:pt x="62455" y="19043"/>
                </a:lnTo>
                <a:lnTo>
                  <a:pt x="62100" y="19018"/>
                </a:lnTo>
                <a:lnTo>
                  <a:pt x="61745" y="19018"/>
                </a:lnTo>
                <a:lnTo>
                  <a:pt x="61390" y="19043"/>
                </a:lnTo>
                <a:lnTo>
                  <a:pt x="61035" y="19069"/>
                </a:lnTo>
                <a:lnTo>
                  <a:pt x="60705" y="19119"/>
                </a:lnTo>
                <a:lnTo>
                  <a:pt x="60375" y="19195"/>
                </a:lnTo>
                <a:lnTo>
                  <a:pt x="60020" y="19272"/>
                </a:lnTo>
                <a:lnTo>
                  <a:pt x="59716" y="19373"/>
                </a:lnTo>
                <a:lnTo>
                  <a:pt x="59387" y="19500"/>
                </a:lnTo>
                <a:lnTo>
                  <a:pt x="59082" y="19627"/>
                </a:lnTo>
                <a:lnTo>
                  <a:pt x="58778" y="19753"/>
                </a:lnTo>
                <a:lnTo>
                  <a:pt x="58474" y="19931"/>
                </a:lnTo>
                <a:lnTo>
                  <a:pt x="58169" y="20083"/>
                </a:lnTo>
                <a:lnTo>
                  <a:pt x="57890" y="20286"/>
                </a:lnTo>
                <a:lnTo>
                  <a:pt x="57612" y="20489"/>
                </a:lnTo>
                <a:lnTo>
                  <a:pt x="57358" y="20692"/>
                </a:lnTo>
                <a:lnTo>
                  <a:pt x="57104" y="20920"/>
                </a:lnTo>
                <a:lnTo>
                  <a:pt x="56876" y="21148"/>
                </a:lnTo>
                <a:lnTo>
                  <a:pt x="56648" y="21402"/>
                </a:lnTo>
                <a:lnTo>
                  <a:pt x="56420" y="21655"/>
                </a:lnTo>
                <a:lnTo>
                  <a:pt x="56217" y="21934"/>
                </a:lnTo>
                <a:lnTo>
                  <a:pt x="56014" y="22213"/>
                </a:lnTo>
                <a:lnTo>
                  <a:pt x="55837" y="22517"/>
                </a:lnTo>
                <a:lnTo>
                  <a:pt x="55684" y="22796"/>
                </a:lnTo>
                <a:lnTo>
                  <a:pt x="55532" y="23126"/>
                </a:lnTo>
                <a:lnTo>
                  <a:pt x="55380" y="23430"/>
                </a:lnTo>
                <a:lnTo>
                  <a:pt x="55253" y="23785"/>
                </a:lnTo>
                <a:lnTo>
                  <a:pt x="55152" y="24115"/>
                </a:lnTo>
                <a:lnTo>
                  <a:pt x="55076" y="24470"/>
                </a:lnTo>
                <a:lnTo>
                  <a:pt x="55000" y="24825"/>
                </a:lnTo>
                <a:lnTo>
                  <a:pt x="54949" y="25256"/>
                </a:lnTo>
                <a:lnTo>
                  <a:pt x="54898" y="25662"/>
                </a:lnTo>
                <a:lnTo>
                  <a:pt x="54898" y="26067"/>
                </a:lnTo>
                <a:lnTo>
                  <a:pt x="54949" y="26473"/>
                </a:lnTo>
                <a:lnTo>
                  <a:pt x="55000" y="26853"/>
                </a:lnTo>
                <a:lnTo>
                  <a:pt x="55101" y="27234"/>
                </a:lnTo>
                <a:lnTo>
                  <a:pt x="55203" y="27589"/>
                </a:lnTo>
                <a:lnTo>
                  <a:pt x="55355" y="27944"/>
                </a:lnTo>
                <a:lnTo>
                  <a:pt x="55507" y="28299"/>
                </a:lnTo>
                <a:lnTo>
                  <a:pt x="55710" y="28628"/>
                </a:lnTo>
                <a:lnTo>
                  <a:pt x="55938" y="28958"/>
                </a:lnTo>
                <a:lnTo>
                  <a:pt x="56166" y="29262"/>
                </a:lnTo>
                <a:lnTo>
                  <a:pt x="56420" y="29567"/>
                </a:lnTo>
                <a:lnTo>
                  <a:pt x="56724" y="29871"/>
                </a:lnTo>
                <a:lnTo>
                  <a:pt x="57003" y="30150"/>
                </a:lnTo>
                <a:lnTo>
                  <a:pt x="57333" y="30429"/>
                </a:lnTo>
                <a:lnTo>
                  <a:pt x="57586" y="30632"/>
                </a:lnTo>
                <a:lnTo>
                  <a:pt x="57814" y="30885"/>
                </a:lnTo>
                <a:lnTo>
                  <a:pt x="58043" y="31139"/>
                </a:lnTo>
                <a:lnTo>
                  <a:pt x="58245" y="31443"/>
                </a:lnTo>
                <a:lnTo>
                  <a:pt x="59767" y="31620"/>
                </a:lnTo>
                <a:lnTo>
                  <a:pt x="60528" y="31671"/>
                </a:lnTo>
                <a:lnTo>
                  <a:pt x="61288" y="31722"/>
                </a:lnTo>
                <a:lnTo>
                  <a:pt x="61669" y="31697"/>
                </a:lnTo>
                <a:lnTo>
                  <a:pt x="62024" y="31620"/>
                </a:lnTo>
                <a:lnTo>
                  <a:pt x="62379" y="31519"/>
                </a:lnTo>
                <a:lnTo>
                  <a:pt x="62734" y="31367"/>
                </a:lnTo>
                <a:lnTo>
                  <a:pt x="63063" y="31189"/>
                </a:lnTo>
                <a:lnTo>
                  <a:pt x="63368" y="30987"/>
                </a:lnTo>
                <a:lnTo>
                  <a:pt x="64002" y="30530"/>
                </a:lnTo>
                <a:lnTo>
                  <a:pt x="64027" y="30758"/>
                </a:lnTo>
                <a:lnTo>
                  <a:pt x="64052" y="31088"/>
                </a:lnTo>
                <a:lnTo>
                  <a:pt x="64078" y="32026"/>
                </a:lnTo>
                <a:lnTo>
                  <a:pt x="64052" y="33218"/>
                </a:lnTo>
                <a:lnTo>
                  <a:pt x="64002" y="34562"/>
                </a:lnTo>
                <a:lnTo>
                  <a:pt x="63951" y="35931"/>
                </a:lnTo>
                <a:lnTo>
                  <a:pt x="63875" y="37224"/>
                </a:lnTo>
                <a:lnTo>
                  <a:pt x="63773" y="38289"/>
                </a:lnTo>
                <a:lnTo>
                  <a:pt x="63672" y="39050"/>
                </a:lnTo>
                <a:lnTo>
                  <a:pt x="62582" y="39050"/>
                </a:lnTo>
                <a:lnTo>
                  <a:pt x="59387" y="38974"/>
                </a:lnTo>
                <a:lnTo>
                  <a:pt x="56192" y="38898"/>
                </a:lnTo>
                <a:lnTo>
                  <a:pt x="55963" y="38923"/>
                </a:lnTo>
                <a:lnTo>
                  <a:pt x="55760" y="38923"/>
                </a:lnTo>
                <a:lnTo>
                  <a:pt x="55583" y="38974"/>
                </a:lnTo>
                <a:lnTo>
                  <a:pt x="55405" y="39025"/>
                </a:lnTo>
                <a:lnTo>
                  <a:pt x="55253" y="39101"/>
                </a:lnTo>
                <a:lnTo>
                  <a:pt x="55127" y="39177"/>
                </a:lnTo>
                <a:lnTo>
                  <a:pt x="55000" y="39278"/>
                </a:lnTo>
                <a:lnTo>
                  <a:pt x="54898" y="39380"/>
                </a:lnTo>
                <a:lnTo>
                  <a:pt x="54822" y="39507"/>
                </a:lnTo>
                <a:lnTo>
                  <a:pt x="54772" y="39659"/>
                </a:lnTo>
                <a:lnTo>
                  <a:pt x="54746" y="39811"/>
                </a:lnTo>
                <a:lnTo>
                  <a:pt x="54721" y="39988"/>
                </a:lnTo>
                <a:lnTo>
                  <a:pt x="54721" y="40166"/>
                </a:lnTo>
                <a:lnTo>
                  <a:pt x="54721" y="40369"/>
                </a:lnTo>
                <a:lnTo>
                  <a:pt x="54772" y="40572"/>
                </a:lnTo>
                <a:lnTo>
                  <a:pt x="54822" y="40800"/>
                </a:lnTo>
                <a:lnTo>
                  <a:pt x="54898" y="41053"/>
                </a:lnTo>
                <a:lnTo>
                  <a:pt x="55025" y="41332"/>
                </a:lnTo>
                <a:lnTo>
                  <a:pt x="55127" y="41586"/>
                </a:lnTo>
                <a:lnTo>
                  <a:pt x="55253" y="41839"/>
                </a:lnTo>
                <a:lnTo>
                  <a:pt x="55329" y="42093"/>
                </a:lnTo>
                <a:lnTo>
                  <a:pt x="55380" y="42347"/>
                </a:lnTo>
                <a:lnTo>
                  <a:pt x="55431" y="42600"/>
                </a:lnTo>
                <a:lnTo>
                  <a:pt x="55456" y="42854"/>
                </a:lnTo>
                <a:lnTo>
                  <a:pt x="55456" y="43107"/>
                </a:lnTo>
                <a:lnTo>
                  <a:pt x="55431" y="43335"/>
                </a:lnTo>
                <a:lnTo>
                  <a:pt x="55380" y="43589"/>
                </a:lnTo>
                <a:lnTo>
                  <a:pt x="55329" y="43817"/>
                </a:lnTo>
                <a:lnTo>
                  <a:pt x="55253" y="44045"/>
                </a:lnTo>
                <a:lnTo>
                  <a:pt x="55152" y="44274"/>
                </a:lnTo>
                <a:lnTo>
                  <a:pt x="55025" y="44502"/>
                </a:lnTo>
                <a:lnTo>
                  <a:pt x="54873" y="44730"/>
                </a:lnTo>
                <a:lnTo>
                  <a:pt x="54721" y="44958"/>
                </a:lnTo>
                <a:lnTo>
                  <a:pt x="54543" y="45187"/>
                </a:lnTo>
                <a:lnTo>
                  <a:pt x="54239" y="45491"/>
                </a:lnTo>
                <a:lnTo>
                  <a:pt x="53909" y="45795"/>
                </a:lnTo>
                <a:lnTo>
                  <a:pt x="53580" y="46023"/>
                </a:lnTo>
                <a:lnTo>
                  <a:pt x="53250" y="46226"/>
                </a:lnTo>
                <a:lnTo>
                  <a:pt x="52920" y="46404"/>
                </a:lnTo>
                <a:lnTo>
                  <a:pt x="52591" y="46530"/>
                </a:lnTo>
                <a:lnTo>
                  <a:pt x="52236" y="46607"/>
                </a:lnTo>
                <a:lnTo>
                  <a:pt x="51881" y="46657"/>
                </a:lnTo>
                <a:lnTo>
                  <a:pt x="51551" y="46657"/>
                </a:lnTo>
                <a:lnTo>
                  <a:pt x="51196" y="46607"/>
                </a:lnTo>
                <a:lnTo>
                  <a:pt x="50841" y="46530"/>
                </a:lnTo>
                <a:lnTo>
                  <a:pt x="50486" y="46404"/>
                </a:lnTo>
                <a:lnTo>
                  <a:pt x="50131" y="46252"/>
                </a:lnTo>
                <a:lnTo>
                  <a:pt x="49776" y="46049"/>
                </a:lnTo>
                <a:lnTo>
                  <a:pt x="49447" y="45795"/>
                </a:lnTo>
                <a:lnTo>
                  <a:pt x="49092" y="45516"/>
                </a:lnTo>
                <a:lnTo>
                  <a:pt x="48762" y="45187"/>
                </a:lnTo>
                <a:lnTo>
                  <a:pt x="48458" y="44832"/>
                </a:lnTo>
                <a:lnTo>
                  <a:pt x="48204" y="44451"/>
                </a:lnTo>
                <a:lnTo>
                  <a:pt x="48001" y="44045"/>
                </a:lnTo>
                <a:lnTo>
                  <a:pt x="47824" y="43640"/>
                </a:lnTo>
                <a:lnTo>
                  <a:pt x="47697" y="43183"/>
                </a:lnTo>
                <a:lnTo>
                  <a:pt x="47595" y="42752"/>
                </a:lnTo>
                <a:lnTo>
                  <a:pt x="47519" y="42270"/>
                </a:lnTo>
                <a:lnTo>
                  <a:pt x="47519" y="42068"/>
                </a:lnTo>
                <a:lnTo>
                  <a:pt x="47519" y="41865"/>
                </a:lnTo>
                <a:lnTo>
                  <a:pt x="47545" y="41662"/>
                </a:lnTo>
                <a:lnTo>
                  <a:pt x="47570" y="41484"/>
                </a:lnTo>
                <a:lnTo>
                  <a:pt x="47621" y="41282"/>
                </a:lnTo>
                <a:lnTo>
                  <a:pt x="47672" y="41129"/>
                </a:lnTo>
                <a:lnTo>
                  <a:pt x="47748" y="40952"/>
                </a:lnTo>
                <a:lnTo>
                  <a:pt x="47849" y="40774"/>
                </a:lnTo>
                <a:lnTo>
                  <a:pt x="47950" y="40622"/>
                </a:lnTo>
                <a:lnTo>
                  <a:pt x="48077" y="40495"/>
                </a:lnTo>
                <a:lnTo>
                  <a:pt x="48331" y="40217"/>
                </a:lnTo>
                <a:lnTo>
                  <a:pt x="48660" y="39988"/>
                </a:lnTo>
                <a:lnTo>
                  <a:pt x="49015" y="39785"/>
                </a:lnTo>
                <a:lnTo>
                  <a:pt x="49294" y="39684"/>
                </a:lnTo>
                <a:lnTo>
                  <a:pt x="49573" y="39583"/>
                </a:lnTo>
                <a:lnTo>
                  <a:pt x="49827" y="39456"/>
                </a:lnTo>
                <a:lnTo>
                  <a:pt x="49928" y="39380"/>
                </a:lnTo>
                <a:lnTo>
                  <a:pt x="50030" y="39278"/>
                </a:lnTo>
                <a:lnTo>
                  <a:pt x="50106" y="39177"/>
                </a:lnTo>
                <a:lnTo>
                  <a:pt x="50157" y="39075"/>
                </a:lnTo>
                <a:lnTo>
                  <a:pt x="50157" y="38949"/>
                </a:lnTo>
                <a:lnTo>
                  <a:pt x="50157" y="38822"/>
                </a:lnTo>
                <a:lnTo>
                  <a:pt x="50055" y="38568"/>
                </a:lnTo>
                <a:lnTo>
                  <a:pt x="49928" y="38340"/>
                </a:lnTo>
                <a:lnTo>
                  <a:pt x="49751" y="38163"/>
                </a:lnTo>
                <a:lnTo>
                  <a:pt x="49649" y="38087"/>
                </a:lnTo>
                <a:lnTo>
                  <a:pt x="49548" y="38036"/>
                </a:lnTo>
                <a:lnTo>
                  <a:pt x="49396" y="37960"/>
                </a:lnTo>
                <a:lnTo>
                  <a:pt x="49244" y="37934"/>
                </a:lnTo>
                <a:lnTo>
                  <a:pt x="48939" y="37884"/>
                </a:lnTo>
                <a:lnTo>
                  <a:pt x="48635" y="37858"/>
                </a:lnTo>
                <a:lnTo>
                  <a:pt x="48305" y="37858"/>
                </a:lnTo>
                <a:lnTo>
                  <a:pt x="44324" y="37833"/>
                </a:lnTo>
                <a:lnTo>
                  <a:pt x="39177" y="37833"/>
                </a:lnTo>
                <a:lnTo>
                  <a:pt x="39456" y="33827"/>
                </a:lnTo>
                <a:lnTo>
                  <a:pt x="39507" y="33015"/>
                </a:lnTo>
                <a:lnTo>
                  <a:pt x="39507" y="32229"/>
                </a:lnTo>
                <a:lnTo>
                  <a:pt x="39507" y="31418"/>
                </a:lnTo>
                <a:lnTo>
                  <a:pt x="39481" y="30632"/>
                </a:lnTo>
                <a:lnTo>
                  <a:pt x="39430" y="29820"/>
                </a:lnTo>
                <a:lnTo>
                  <a:pt x="39354" y="29034"/>
                </a:lnTo>
                <a:lnTo>
                  <a:pt x="39253" y="28248"/>
                </a:lnTo>
                <a:lnTo>
                  <a:pt x="39152" y="27437"/>
                </a:lnTo>
                <a:lnTo>
                  <a:pt x="39075" y="27082"/>
                </a:lnTo>
                <a:lnTo>
                  <a:pt x="39025" y="26904"/>
                </a:lnTo>
                <a:lnTo>
                  <a:pt x="38949" y="26777"/>
                </a:lnTo>
                <a:lnTo>
                  <a:pt x="38873" y="26650"/>
                </a:lnTo>
                <a:lnTo>
                  <a:pt x="38771" y="26549"/>
                </a:lnTo>
                <a:lnTo>
                  <a:pt x="38670" y="26448"/>
                </a:lnTo>
                <a:lnTo>
                  <a:pt x="38568" y="26372"/>
                </a:lnTo>
                <a:lnTo>
                  <a:pt x="38442" y="26321"/>
                </a:lnTo>
                <a:lnTo>
                  <a:pt x="38315" y="26295"/>
                </a:lnTo>
                <a:lnTo>
                  <a:pt x="38036" y="26295"/>
                </a:lnTo>
                <a:lnTo>
                  <a:pt x="37884" y="26321"/>
                </a:lnTo>
                <a:lnTo>
                  <a:pt x="37706" y="26346"/>
                </a:lnTo>
                <a:lnTo>
                  <a:pt x="37351" y="26498"/>
                </a:lnTo>
                <a:lnTo>
                  <a:pt x="36971" y="26701"/>
                </a:lnTo>
                <a:lnTo>
                  <a:pt x="36616" y="26955"/>
                </a:lnTo>
                <a:lnTo>
                  <a:pt x="36261" y="27158"/>
                </a:lnTo>
                <a:lnTo>
                  <a:pt x="35906" y="27310"/>
                </a:lnTo>
                <a:lnTo>
                  <a:pt x="35525" y="27437"/>
                </a:lnTo>
                <a:lnTo>
                  <a:pt x="35170" y="27487"/>
                </a:lnTo>
                <a:lnTo>
                  <a:pt x="34790" y="27513"/>
                </a:lnTo>
                <a:lnTo>
                  <a:pt x="34410" y="27462"/>
                </a:lnTo>
                <a:lnTo>
                  <a:pt x="34029" y="27386"/>
                </a:lnTo>
                <a:lnTo>
                  <a:pt x="33649" y="27259"/>
                </a:lnTo>
                <a:lnTo>
                  <a:pt x="33015" y="27031"/>
                </a:lnTo>
                <a:lnTo>
                  <a:pt x="32660" y="26853"/>
                </a:lnTo>
                <a:lnTo>
                  <a:pt x="32330" y="26676"/>
                </a:lnTo>
                <a:lnTo>
                  <a:pt x="32026" y="26473"/>
                </a:lnTo>
                <a:lnTo>
                  <a:pt x="31798" y="26270"/>
                </a:lnTo>
                <a:lnTo>
                  <a:pt x="31570" y="26017"/>
                </a:lnTo>
                <a:lnTo>
                  <a:pt x="31392" y="25788"/>
                </a:lnTo>
                <a:lnTo>
                  <a:pt x="31240" y="25509"/>
                </a:lnTo>
                <a:lnTo>
                  <a:pt x="31113" y="25256"/>
                </a:lnTo>
                <a:lnTo>
                  <a:pt x="31037" y="24952"/>
                </a:lnTo>
                <a:lnTo>
                  <a:pt x="30961" y="24673"/>
                </a:lnTo>
                <a:lnTo>
                  <a:pt x="30936" y="24368"/>
                </a:lnTo>
                <a:lnTo>
                  <a:pt x="30910" y="24064"/>
                </a:lnTo>
                <a:lnTo>
                  <a:pt x="30936" y="23760"/>
                </a:lnTo>
                <a:lnTo>
                  <a:pt x="30961" y="23455"/>
                </a:lnTo>
                <a:lnTo>
                  <a:pt x="31037" y="23126"/>
                </a:lnTo>
                <a:lnTo>
                  <a:pt x="31113" y="22822"/>
                </a:lnTo>
                <a:lnTo>
                  <a:pt x="31189" y="22543"/>
                </a:lnTo>
                <a:lnTo>
                  <a:pt x="31291" y="22289"/>
                </a:lnTo>
                <a:lnTo>
                  <a:pt x="31392" y="22061"/>
                </a:lnTo>
                <a:lnTo>
                  <a:pt x="31519" y="21807"/>
                </a:lnTo>
                <a:lnTo>
                  <a:pt x="31671" y="21579"/>
                </a:lnTo>
                <a:lnTo>
                  <a:pt x="31798" y="21376"/>
                </a:lnTo>
                <a:lnTo>
                  <a:pt x="31975" y="21173"/>
                </a:lnTo>
                <a:lnTo>
                  <a:pt x="32128" y="20996"/>
                </a:lnTo>
                <a:lnTo>
                  <a:pt x="32330" y="20818"/>
                </a:lnTo>
                <a:lnTo>
                  <a:pt x="32533" y="20666"/>
                </a:lnTo>
                <a:lnTo>
                  <a:pt x="32736" y="20514"/>
                </a:lnTo>
                <a:lnTo>
                  <a:pt x="32964" y="20387"/>
                </a:lnTo>
                <a:lnTo>
                  <a:pt x="33193" y="20260"/>
                </a:lnTo>
                <a:lnTo>
                  <a:pt x="33446" y="20134"/>
                </a:lnTo>
                <a:lnTo>
                  <a:pt x="33700" y="20058"/>
                </a:lnTo>
                <a:lnTo>
                  <a:pt x="33979" y="19956"/>
                </a:lnTo>
                <a:lnTo>
                  <a:pt x="34384" y="19880"/>
                </a:lnTo>
                <a:lnTo>
                  <a:pt x="34765" y="19804"/>
                </a:lnTo>
                <a:lnTo>
                  <a:pt x="35145" y="19779"/>
                </a:lnTo>
                <a:lnTo>
                  <a:pt x="35525" y="19753"/>
                </a:lnTo>
                <a:lnTo>
                  <a:pt x="36312" y="19753"/>
                </a:lnTo>
                <a:lnTo>
                  <a:pt x="37072" y="19829"/>
                </a:lnTo>
                <a:lnTo>
                  <a:pt x="37199" y="19855"/>
                </a:lnTo>
                <a:lnTo>
                  <a:pt x="37300" y="19905"/>
                </a:lnTo>
                <a:lnTo>
                  <a:pt x="37554" y="20007"/>
                </a:lnTo>
                <a:lnTo>
                  <a:pt x="38010" y="20311"/>
                </a:lnTo>
                <a:lnTo>
                  <a:pt x="38264" y="20413"/>
                </a:lnTo>
                <a:lnTo>
                  <a:pt x="38492" y="20489"/>
                </a:lnTo>
                <a:lnTo>
                  <a:pt x="38720" y="20489"/>
                </a:lnTo>
                <a:lnTo>
                  <a:pt x="38822" y="20463"/>
                </a:lnTo>
                <a:lnTo>
                  <a:pt x="38923" y="20438"/>
                </a:lnTo>
                <a:lnTo>
                  <a:pt x="38999" y="20387"/>
                </a:lnTo>
                <a:lnTo>
                  <a:pt x="39101" y="20311"/>
                </a:lnTo>
                <a:lnTo>
                  <a:pt x="39228" y="20134"/>
                </a:lnTo>
                <a:lnTo>
                  <a:pt x="39329" y="19931"/>
                </a:lnTo>
                <a:lnTo>
                  <a:pt x="39405" y="19652"/>
                </a:lnTo>
                <a:lnTo>
                  <a:pt x="39430" y="19297"/>
                </a:lnTo>
                <a:lnTo>
                  <a:pt x="39456" y="18967"/>
                </a:lnTo>
                <a:lnTo>
                  <a:pt x="39785" y="10346"/>
                </a:lnTo>
                <a:lnTo>
                  <a:pt x="39811" y="10244"/>
                </a:lnTo>
                <a:lnTo>
                  <a:pt x="39887" y="10067"/>
                </a:lnTo>
                <a:lnTo>
                  <a:pt x="40394" y="9991"/>
                </a:lnTo>
                <a:lnTo>
                  <a:pt x="40673" y="9965"/>
                </a:lnTo>
                <a:lnTo>
                  <a:pt x="40952" y="9940"/>
                </a:lnTo>
                <a:lnTo>
                  <a:pt x="44603" y="9839"/>
                </a:lnTo>
                <a:lnTo>
                  <a:pt x="48229" y="9737"/>
                </a:lnTo>
                <a:lnTo>
                  <a:pt x="48787" y="9737"/>
                </a:lnTo>
                <a:lnTo>
                  <a:pt x="49345" y="9763"/>
                </a:lnTo>
                <a:lnTo>
                  <a:pt x="49903" y="9788"/>
                </a:lnTo>
                <a:lnTo>
                  <a:pt x="50461" y="9788"/>
                </a:lnTo>
                <a:lnTo>
                  <a:pt x="50664" y="9737"/>
                </a:lnTo>
                <a:lnTo>
                  <a:pt x="50867" y="9661"/>
                </a:lnTo>
                <a:lnTo>
                  <a:pt x="51044" y="9560"/>
                </a:lnTo>
                <a:lnTo>
                  <a:pt x="51095" y="9484"/>
                </a:lnTo>
                <a:lnTo>
                  <a:pt x="51145" y="9433"/>
                </a:lnTo>
                <a:lnTo>
                  <a:pt x="51196" y="9205"/>
                </a:lnTo>
                <a:lnTo>
                  <a:pt x="51196" y="8951"/>
                </a:lnTo>
                <a:lnTo>
                  <a:pt x="51120" y="8723"/>
                </a:lnTo>
                <a:lnTo>
                  <a:pt x="51069" y="8622"/>
                </a:lnTo>
                <a:lnTo>
                  <a:pt x="51019" y="8545"/>
                </a:lnTo>
                <a:lnTo>
                  <a:pt x="50867" y="8393"/>
                </a:lnTo>
                <a:lnTo>
                  <a:pt x="50714" y="8216"/>
                </a:lnTo>
                <a:lnTo>
                  <a:pt x="50613" y="8038"/>
                </a:lnTo>
                <a:lnTo>
                  <a:pt x="50512" y="7861"/>
                </a:lnTo>
                <a:lnTo>
                  <a:pt x="50410" y="7683"/>
                </a:lnTo>
                <a:lnTo>
                  <a:pt x="50359" y="7480"/>
                </a:lnTo>
                <a:lnTo>
                  <a:pt x="50258" y="7100"/>
                </a:lnTo>
                <a:lnTo>
                  <a:pt x="50207" y="6694"/>
                </a:lnTo>
                <a:lnTo>
                  <a:pt x="50182" y="6289"/>
                </a:lnTo>
                <a:lnTo>
                  <a:pt x="50207" y="5477"/>
                </a:lnTo>
                <a:lnTo>
                  <a:pt x="50258" y="4919"/>
                </a:lnTo>
                <a:lnTo>
                  <a:pt x="50309" y="4666"/>
                </a:lnTo>
                <a:lnTo>
                  <a:pt x="50359" y="4438"/>
                </a:lnTo>
                <a:lnTo>
                  <a:pt x="50435" y="4184"/>
                </a:lnTo>
                <a:lnTo>
                  <a:pt x="50512" y="3956"/>
                </a:lnTo>
                <a:lnTo>
                  <a:pt x="50638" y="3753"/>
                </a:lnTo>
                <a:lnTo>
                  <a:pt x="50740" y="3550"/>
                </a:lnTo>
                <a:lnTo>
                  <a:pt x="50892" y="3347"/>
                </a:lnTo>
                <a:lnTo>
                  <a:pt x="51044" y="3170"/>
                </a:lnTo>
                <a:lnTo>
                  <a:pt x="51222" y="2992"/>
                </a:lnTo>
                <a:lnTo>
                  <a:pt x="51399" y="2840"/>
                </a:lnTo>
                <a:lnTo>
                  <a:pt x="51602" y="2688"/>
                </a:lnTo>
                <a:lnTo>
                  <a:pt x="51830" y="2536"/>
                </a:lnTo>
                <a:lnTo>
                  <a:pt x="52058" y="2434"/>
                </a:lnTo>
                <a:lnTo>
                  <a:pt x="52337" y="2308"/>
                </a:lnTo>
                <a:lnTo>
                  <a:pt x="52591" y="2232"/>
                </a:lnTo>
                <a:lnTo>
                  <a:pt x="52870" y="2155"/>
                </a:lnTo>
                <a:lnTo>
                  <a:pt x="53149" y="2105"/>
                </a:lnTo>
                <a:lnTo>
                  <a:pt x="53428" y="2079"/>
                </a:lnTo>
                <a:close/>
                <a:moveTo>
                  <a:pt x="53428" y="0"/>
                </a:moveTo>
                <a:lnTo>
                  <a:pt x="52920" y="51"/>
                </a:lnTo>
                <a:lnTo>
                  <a:pt x="52413" y="152"/>
                </a:lnTo>
                <a:lnTo>
                  <a:pt x="51932" y="279"/>
                </a:lnTo>
                <a:lnTo>
                  <a:pt x="51424" y="457"/>
                </a:lnTo>
                <a:lnTo>
                  <a:pt x="50968" y="685"/>
                </a:lnTo>
                <a:lnTo>
                  <a:pt x="50512" y="964"/>
                </a:lnTo>
                <a:lnTo>
                  <a:pt x="50080" y="1268"/>
                </a:lnTo>
                <a:lnTo>
                  <a:pt x="49700" y="1623"/>
                </a:lnTo>
                <a:lnTo>
                  <a:pt x="49345" y="2029"/>
                </a:lnTo>
                <a:lnTo>
                  <a:pt x="49168" y="2232"/>
                </a:lnTo>
                <a:lnTo>
                  <a:pt x="49041" y="2460"/>
                </a:lnTo>
                <a:lnTo>
                  <a:pt x="48889" y="2713"/>
                </a:lnTo>
                <a:lnTo>
                  <a:pt x="48762" y="2942"/>
                </a:lnTo>
                <a:lnTo>
                  <a:pt x="48660" y="3220"/>
                </a:lnTo>
                <a:lnTo>
                  <a:pt x="48559" y="3499"/>
                </a:lnTo>
                <a:lnTo>
                  <a:pt x="48483" y="3778"/>
                </a:lnTo>
                <a:lnTo>
                  <a:pt x="48407" y="4057"/>
                </a:lnTo>
                <a:lnTo>
                  <a:pt x="48356" y="4362"/>
                </a:lnTo>
                <a:lnTo>
                  <a:pt x="48331" y="4666"/>
                </a:lnTo>
                <a:lnTo>
                  <a:pt x="48280" y="5274"/>
                </a:lnTo>
                <a:lnTo>
                  <a:pt x="48255" y="6492"/>
                </a:lnTo>
                <a:lnTo>
                  <a:pt x="48255" y="6796"/>
                </a:lnTo>
                <a:lnTo>
                  <a:pt x="48280" y="7075"/>
                </a:lnTo>
                <a:lnTo>
                  <a:pt x="48331" y="7658"/>
                </a:lnTo>
                <a:lnTo>
                  <a:pt x="48179" y="7734"/>
                </a:lnTo>
                <a:lnTo>
                  <a:pt x="48077" y="7759"/>
                </a:lnTo>
                <a:lnTo>
                  <a:pt x="43133" y="7835"/>
                </a:lnTo>
                <a:lnTo>
                  <a:pt x="41890" y="7886"/>
                </a:lnTo>
                <a:lnTo>
                  <a:pt x="40673" y="7962"/>
                </a:lnTo>
                <a:lnTo>
                  <a:pt x="39456" y="7988"/>
                </a:lnTo>
                <a:lnTo>
                  <a:pt x="38213" y="7988"/>
                </a:lnTo>
                <a:lnTo>
                  <a:pt x="37047" y="7912"/>
                </a:lnTo>
                <a:lnTo>
                  <a:pt x="35880" y="7886"/>
                </a:lnTo>
                <a:lnTo>
                  <a:pt x="31164" y="7886"/>
                </a:lnTo>
                <a:lnTo>
                  <a:pt x="28806" y="7912"/>
                </a:lnTo>
                <a:lnTo>
                  <a:pt x="28375" y="7937"/>
                </a:lnTo>
                <a:lnTo>
                  <a:pt x="28147" y="7962"/>
                </a:lnTo>
                <a:lnTo>
                  <a:pt x="27944" y="7988"/>
                </a:lnTo>
                <a:lnTo>
                  <a:pt x="27715" y="8064"/>
                </a:lnTo>
                <a:lnTo>
                  <a:pt x="27513" y="8165"/>
                </a:lnTo>
                <a:lnTo>
                  <a:pt x="27360" y="8317"/>
                </a:lnTo>
                <a:lnTo>
                  <a:pt x="27259" y="8469"/>
                </a:lnTo>
                <a:lnTo>
                  <a:pt x="27183" y="8672"/>
                </a:lnTo>
                <a:lnTo>
                  <a:pt x="27158" y="8875"/>
                </a:lnTo>
                <a:lnTo>
                  <a:pt x="27208" y="9078"/>
                </a:lnTo>
                <a:lnTo>
                  <a:pt x="27284" y="9306"/>
                </a:lnTo>
                <a:lnTo>
                  <a:pt x="27538" y="9839"/>
                </a:lnTo>
                <a:lnTo>
                  <a:pt x="27817" y="10346"/>
                </a:lnTo>
                <a:lnTo>
                  <a:pt x="27994" y="10650"/>
                </a:lnTo>
                <a:lnTo>
                  <a:pt x="28121" y="10980"/>
                </a:lnTo>
                <a:lnTo>
                  <a:pt x="28223" y="11309"/>
                </a:lnTo>
                <a:lnTo>
                  <a:pt x="28273" y="11639"/>
                </a:lnTo>
                <a:lnTo>
                  <a:pt x="28273" y="11969"/>
                </a:lnTo>
                <a:lnTo>
                  <a:pt x="28248" y="12298"/>
                </a:lnTo>
                <a:lnTo>
                  <a:pt x="28197" y="12628"/>
                </a:lnTo>
                <a:lnTo>
                  <a:pt x="28070" y="12958"/>
                </a:lnTo>
                <a:lnTo>
                  <a:pt x="27817" y="13617"/>
                </a:lnTo>
                <a:lnTo>
                  <a:pt x="27538" y="14251"/>
                </a:lnTo>
                <a:lnTo>
                  <a:pt x="27208" y="14885"/>
                </a:lnTo>
                <a:lnTo>
                  <a:pt x="26853" y="15468"/>
                </a:lnTo>
                <a:lnTo>
                  <a:pt x="26701" y="15696"/>
                </a:lnTo>
                <a:lnTo>
                  <a:pt x="26524" y="15899"/>
                </a:lnTo>
                <a:lnTo>
                  <a:pt x="26321" y="16077"/>
                </a:lnTo>
                <a:lnTo>
                  <a:pt x="26118" y="16254"/>
                </a:lnTo>
                <a:lnTo>
                  <a:pt x="25915" y="16406"/>
                </a:lnTo>
                <a:lnTo>
                  <a:pt x="25687" y="16533"/>
                </a:lnTo>
                <a:lnTo>
                  <a:pt x="25433" y="16660"/>
                </a:lnTo>
                <a:lnTo>
                  <a:pt x="25205" y="16736"/>
                </a:lnTo>
                <a:lnTo>
                  <a:pt x="24952" y="16812"/>
                </a:lnTo>
                <a:lnTo>
                  <a:pt x="24698" y="16863"/>
                </a:lnTo>
                <a:lnTo>
                  <a:pt x="24419" y="16913"/>
                </a:lnTo>
                <a:lnTo>
                  <a:pt x="23887" y="16913"/>
                </a:lnTo>
                <a:lnTo>
                  <a:pt x="23633" y="16888"/>
                </a:lnTo>
                <a:lnTo>
                  <a:pt x="23354" y="16863"/>
                </a:lnTo>
                <a:lnTo>
                  <a:pt x="23075" y="16787"/>
                </a:lnTo>
                <a:lnTo>
                  <a:pt x="22771" y="16685"/>
                </a:lnTo>
                <a:lnTo>
                  <a:pt x="22492" y="16584"/>
                </a:lnTo>
                <a:lnTo>
                  <a:pt x="22213" y="16457"/>
                </a:lnTo>
                <a:lnTo>
                  <a:pt x="21959" y="16305"/>
                </a:lnTo>
                <a:lnTo>
                  <a:pt x="21731" y="16153"/>
                </a:lnTo>
                <a:lnTo>
                  <a:pt x="21503" y="15975"/>
                </a:lnTo>
                <a:lnTo>
                  <a:pt x="21300" y="15772"/>
                </a:lnTo>
                <a:lnTo>
                  <a:pt x="21123" y="15569"/>
                </a:lnTo>
                <a:lnTo>
                  <a:pt x="20945" y="15341"/>
                </a:lnTo>
                <a:lnTo>
                  <a:pt x="20793" y="15113"/>
                </a:lnTo>
                <a:lnTo>
                  <a:pt x="20666" y="14859"/>
                </a:lnTo>
                <a:lnTo>
                  <a:pt x="20539" y="14606"/>
                </a:lnTo>
                <a:lnTo>
                  <a:pt x="20438" y="14352"/>
                </a:lnTo>
                <a:lnTo>
                  <a:pt x="20337" y="14073"/>
                </a:lnTo>
                <a:lnTo>
                  <a:pt x="20260" y="13769"/>
                </a:lnTo>
                <a:lnTo>
                  <a:pt x="20210" y="13465"/>
                </a:lnTo>
                <a:lnTo>
                  <a:pt x="20159" y="13160"/>
                </a:lnTo>
                <a:lnTo>
                  <a:pt x="20108" y="12882"/>
                </a:lnTo>
                <a:lnTo>
                  <a:pt x="20108" y="12577"/>
                </a:lnTo>
                <a:lnTo>
                  <a:pt x="20108" y="12298"/>
                </a:lnTo>
                <a:lnTo>
                  <a:pt x="20134" y="11994"/>
                </a:lnTo>
                <a:lnTo>
                  <a:pt x="20159" y="11715"/>
                </a:lnTo>
                <a:lnTo>
                  <a:pt x="20210" y="11436"/>
                </a:lnTo>
                <a:lnTo>
                  <a:pt x="20286" y="11183"/>
                </a:lnTo>
                <a:lnTo>
                  <a:pt x="20387" y="10904"/>
                </a:lnTo>
                <a:lnTo>
                  <a:pt x="20489" y="10650"/>
                </a:lnTo>
                <a:lnTo>
                  <a:pt x="20615" y="10371"/>
                </a:lnTo>
                <a:lnTo>
                  <a:pt x="20742" y="10118"/>
                </a:lnTo>
                <a:lnTo>
                  <a:pt x="20894" y="9889"/>
                </a:lnTo>
                <a:lnTo>
                  <a:pt x="21072" y="9636"/>
                </a:lnTo>
                <a:lnTo>
                  <a:pt x="21249" y="9408"/>
                </a:lnTo>
                <a:lnTo>
                  <a:pt x="21452" y="9154"/>
                </a:lnTo>
                <a:lnTo>
                  <a:pt x="21655" y="8926"/>
                </a:lnTo>
                <a:lnTo>
                  <a:pt x="21782" y="8698"/>
                </a:lnTo>
                <a:lnTo>
                  <a:pt x="21858" y="8469"/>
                </a:lnTo>
                <a:lnTo>
                  <a:pt x="21909" y="8267"/>
                </a:lnTo>
                <a:lnTo>
                  <a:pt x="21883" y="8064"/>
                </a:lnTo>
                <a:lnTo>
                  <a:pt x="21807" y="7861"/>
                </a:lnTo>
                <a:lnTo>
                  <a:pt x="21680" y="7658"/>
                </a:lnTo>
                <a:lnTo>
                  <a:pt x="21478" y="7506"/>
                </a:lnTo>
                <a:lnTo>
                  <a:pt x="21275" y="7379"/>
                </a:lnTo>
                <a:lnTo>
                  <a:pt x="21021" y="7278"/>
                </a:lnTo>
                <a:lnTo>
                  <a:pt x="20742" y="7227"/>
                </a:lnTo>
                <a:lnTo>
                  <a:pt x="20489" y="7227"/>
                </a:lnTo>
                <a:lnTo>
                  <a:pt x="16736" y="7531"/>
                </a:lnTo>
                <a:lnTo>
                  <a:pt x="12958" y="7886"/>
                </a:lnTo>
                <a:lnTo>
                  <a:pt x="11233" y="8064"/>
                </a:lnTo>
                <a:lnTo>
                  <a:pt x="10371" y="8165"/>
                </a:lnTo>
                <a:lnTo>
                  <a:pt x="9509" y="8292"/>
                </a:lnTo>
                <a:lnTo>
                  <a:pt x="9154" y="8368"/>
                </a:lnTo>
                <a:lnTo>
                  <a:pt x="8875" y="8444"/>
                </a:lnTo>
                <a:lnTo>
                  <a:pt x="8672" y="8545"/>
                </a:lnTo>
                <a:lnTo>
                  <a:pt x="8596" y="8622"/>
                </a:lnTo>
                <a:lnTo>
                  <a:pt x="8545" y="8698"/>
                </a:lnTo>
                <a:lnTo>
                  <a:pt x="8495" y="8774"/>
                </a:lnTo>
                <a:lnTo>
                  <a:pt x="8444" y="8850"/>
                </a:lnTo>
                <a:lnTo>
                  <a:pt x="8419" y="9078"/>
                </a:lnTo>
                <a:lnTo>
                  <a:pt x="8393" y="9357"/>
                </a:lnTo>
                <a:lnTo>
                  <a:pt x="8419" y="9712"/>
                </a:lnTo>
                <a:lnTo>
                  <a:pt x="8419" y="9965"/>
                </a:lnTo>
                <a:lnTo>
                  <a:pt x="8393" y="10194"/>
                </a:lnTo>
                <a:lnTo>
                  <a:pt x="8292" y="15544"/>
                </a:lnTo>
                <a:lnTo>
                  <a:pt x="8190" y="19804"/>
                </a:lnTo>
                <a:lnTo>
                  <a:pt x="7480" y="19449"/>
                </a:lnTo>
                <a:lnTo>
                  <a:pt x="6846" y="19145"/>
                </a:lnTo>
                <a:lnTo>
                  <a:pt x="6390" y="18967"/>
                </a:lnTo>
                <a:lnTo>
                  <a:pt x="5934" y="18840"/>
                </a:lnTo>
                <a:lnTo>
                  <a:pt x="5503" y="18739"/>
                </a:lnTo>
                <a:lnTo>
                  <a:pt x="5046" y="18688"/>
                </a:lnTo>
                <a:lnTo>
                  <a:pt x="4615" y="18688"/>
                </a:lnTo>
                <a:lnTo>
                  <a:pt x="4184" y="18739"/>
                </a:lnTo>
                <a:lnTo>
                  <a:pt x="3753" y="18815"/>
                </a:lnTo>
                <a:lnTo>
                  <a:pt x="3347" y="18942"/>
                </a:lnTo>
                <a:lnTo>
                  <a:pt x="2967" y="19094"/>
                </a:lnTo>
                <a:lnTo>
                  <a:pt x="2586" y="19297"/>
                </a:lnTo>
                <a:lnTo>
                  <a:pt x="2231" y="19525"/>
                </a:lnTo>
                <a:lnTo>
                  <a:pt x="1902" y="19804"/>
                </a:lnTo>
                <a:lnTo>
                  <a:pt x="1598" y="20134"/>
                </a:lnTo>
                <a:lnTo>
                  <a:pt x="1293" y="20489"/>
                </a:lnTo>
                <a:lnTo>
                  <a:pt x="1040" y="20869"/>
                </a:lnTo>
                <a:lnTo>
                  <a:pt x="786" y="21300"/>
                </a:lnTo>
                <a:lnTo>
                  <a:pt x="583" y="21782"/>
                </a:lnTo>
                <a:lnTo>
                  <a:pt x="380" y="22289"/>
                </a:lnTo>
                <a:lnTo>
                  <a:pt x="228" y="22796"/>
                </a:lnTo>
                <a:lnTo>
                  <a:pt x="101" y="23303"/>
                </a:lnTo>
                <a:lnTo>
                  <a:pt x="51" y="23760"/>
                </a:lnTo>
                <a:lnTo>
                  <a:pt x="0" y="24216"/>
                </a:lnTo>
                <a:lnTo>
                  <a:pt x="0" y="24622"/>
                </a:lnTo>
                <a:lnTo>
                  <a:pt x="25" y="25053"/>
                </a:lnTo>
                <a:lnTo>
                  <a:pt x="76" y="25433"/>
                </a:lnTo>
                <a:lnTo>
                  <a:pt x="178" y="25814"/>
                </a:lnTo>
                <a:lnTo>
                  <a:pt x="279" y="26169"/>
                </a:lnTo>
                <a:lnTo>
                  <a:pt x="406" y="26524"/>
                </a:lnTo>
                <a:lnTo>
                  <a:pt x="558" y="26853"/>
                </a:lnTo>
                <a:lnTo>
                  <a:pt x="735" y="27158"/>
                </a:lnTo>
                <a:lnTo>
                  <a:pt x="913" y="27462"/>
                </a:lnTo>
                <a:lnTo>
                  <a:pt x="1116" y="27741"/>
                </a:lnTo>
                <a:lnTo>
                  <a:pt x="1344" y="27994"/>
                </a:lnTo>
                <a:lnTo>
                  <a:pt x="1598" y="28248"/>
                </a:lnTo>
                <a:lnTo>
                  <a:pt x="1851" y="28476"/>
                </a:lnTo>
                <a:lnTo>
                  <a:pt x="2105" y="28704"/>
                </a:lnTo>
                <a:lnTo>
                  <a:pt x="2384" y="28882"/>
                </a:lnTo>
                <a:lnTo>
                  <a:pt x="2688" y="29059"/>
                </a:lnTo>
                <a:lnTo>
                  <a:pt x="2967" y="29237"/>
                </a:lnTo>
                <a:lnTo>
                  <a:pt x="3271" y="29364"/>
                </a:lnTo>
                <a:lnTo>
                  <a:pt x="3575" y="29490"/>
                </a:lnTo>
                <a:lnTo>
                  <a:pt x="3905" y="29592"/>
                </a:lnTo>
                <a:lnTo>
                  <a:pt x="4209" y="29693"/>
                </a:lnTo>
                <a:lnTo>
                  <a:pt x="4539" y="29744"/>
                </a:lnTo>
                <a:lnTo>
                  <a:pt x="4843" y="29795"/>
                </a:lnTo>
                <a:lnTo>
                  <a:pt x="5173" y="29845"/>
                </a:lnTo>
                <a:lnTo>
                  <a:pt x="5781" y="29845"/>
                </a:lnTo>
                <a:lnTo>
                  <a:pt x="6086" y="29820"/>
                </a:lnTo>
                <a:lnTo>
                  <a:pt x="6390" y="29769"/>
                </a:lnTo>
                <a:lnTo>
                  <a:pt x="6669" y="29719"/>
                </a:lnTo>
                <a:lnTo>
                  <a:pt x="6948" y="29643"/>
                </a:lnTo>
                <a:lnTo>
                  <a:pt x="7303" y="29541"/>
                </a:lnTo>
                <a:lnTo>
                  <a:pt x="7709" y="29440"/>
                </a:lnTo>
                <a:lnTo>
                  <a:pt x="7785" y="30200"/>
                </a:lnTo>
                <a:lnTo>
                  <a:pt x="7861" y="32762"/>
                </a:lnTo>
                <a:lnTo>
                  <a:pt x="7962" y="35323"/>
                </a:lnTo>
                <a:lnTo>
                  <a:pt x="8013" y="36007"/>
                </a:lnTo>
                <a:lnTo>
                  <a:pt x="8089" y="36692"/>
                </a:lnTo>
                <a:lnTo>
                  <a:pt x="8266" y="38036"/>
                </a:lnTo>
                <a:lnTo>
                  <a:pt x="8317" y="38315"/>
                </a:lnTo>
                <a:lnTo>
                  <a:pt x="8368" y="38543"/>
                </a:lnTo>
                <a:lnTo>
                  <a:pt x="8469" y="38746"/>
                </a:lnTo>
                <a:lnTo>
                  <a:pt x="8571" y="38873"/>
                </a:lnTo>
                <a:lnTo>
                  <a:pt x="8723" y="38974"/>
                </a:lnTo>
                <a:lnTo>
                  <a:pt x="8926" y="39075"/>
                </a:lnTo>
                <a:lnTo>
                  <a:pt x="9154" y="39126"/>
                </a:lnTo>
                <a:lnTo>
                  <a:pt x="9433" y="39202"/>
                </a:lnTo>
                <a:lnTo>
                  <a:pt x="10295" y="39329"/>
                </a:lnTo>
                <a:lnTo>
                  <a:pt x="10726" y="39380"/>
                </a:lnTo>
                <a:lnTo>
                  <a:pt x="11183" y="39405"/>
                </a:lnTo>
                <a:lnTo>
                  <a:pt x="20286" y="39988"/>
                </a:lnTo>
                <a:lnTo>
                  <a:pt x="20920" y="40039"/>
                </a:lnTo>
                <a:lnTo>
                  <a:pt x="21427" y="40039"/>
                </a:lnTo>
                <a:lnTo>
                  <a:pt x="21478" y="40014"/>
                </a:lnTo>
                <a:lnTo>
                  <a:pt x="21478" y="40014"/>
                </a:lnTo>
                <a:lnTo>
                  <a:pt x="21300" y="40445"/>
                </a:lnTo>
                <a:lnTo>
                  <a:pt x="21097" y="40876"/>
                </a:lnTo>
                <a:lnTo>
                  <a:pt x="20945" y="41307"/>
                </a:lnTo>
                <a:lnTo>
                  <a:pt x="20818" y="41763"/>
                </a:lnTo>
                <a:lnTo>
                  <a:pt x="20692" y="42220"/>
                </a:lnTo>
                <a:lnTo>
                  <a:pt x="20615" y="42702"/>
                </a:lnTo>
                <a:lnTo>
                  <a:pt x="20565" y="43158"/>
                </a:lnTo>
                <a:lnTo>
                  <a:pt x="20539" y="43640"/>
                </a:lnTo>
                <a:lnTo>
                  <a:pt x="20590" y="44122"/>
                </a:lnTo>
                <a:lnTo>
                  <a:pt x="20666" y="44603"/>
                </a:lnTo>
                <a:lnTo>
                  <a:pt x="20793" y="45085"/>
                </a:lnTo>
                <a:lnTo>
                  <a:pt x="20970" y="45542"/>
                </a:lnTo>
                <a:lnTo>
                  <a:pt x="21148" y="45922"/>
                </a:lnTo>
                <a:lnTo>
                  <a:pt x="21325" y="46328"/>
                </a:lnTo>
                <a:lnTo>
                  <a:pt x="21427" y="46505"/>
                </a:lnTo>
                <a:lnTo>
                  <a:pt x="21528" y="46632"/>
                </a:lnTo>
                <a:lnTo>
                  <a:pt x="21655" y="46784"/>
                </a:lnTo>
                <a:lnTo>
                  <a:pt x="21807" y="46885"/>
                </a:lnTo>
                <a:lnTo>
                  <a:pt x="22035" y="47038"/>
                </a:lnTo>
                <a:lnTo>
                  <a:pt x="22264" y="47164"/>
                </a:lnTo>
                <a:lnTo>
                  <a:pt x="22745" y="47393"/>
                </a:lnTo>
                <a:lnTo>
                  <a:pt x="23760" y="47798"/>
                </a:lnTo>
                <a:lnTo>
                  <a:pt x="24267" y="48001"/>
                </a:lnTo>
                <a:lnTo>
                  <a:pt x="24774" y="48179"/>
                </a:lnTo>
                <a:lnTo>
                  <a:pt x="25028" y="48255"/>
                </a:lnTo>
                <a:lnTo>
                  <a:pt x="25307" y="48305"/>
                </a:lnTo>
                <a:lnTo>
                  <a:pt x="25560" y="48356"/>
                </a:lnTo>
                <a:lnTo>
                  <a:pt x="25839" y="48382"/>
                </a:lnTo>
                <a:lnTo>
                  <a:pt x="26295" y="48382"/>
                </a:lnTo>
                <a:lnTo>
                  <a:pt x="26727" y="48356"/>
                </a:lnTo>
                <a:lnTo>
                  <a:pt x="27158" y="48305"/>
                </a:lnTo>
                <a:lnTo>
                  <a:pt x="27563" y="48229"/>
                </a:lnTo>
                <a:lnTo>
                  <a:pt x="27944" y="48128"/>
                </a:lnTo>
                <a:lnTo>
                  <a:pt x="28324" y="48001"/>
                </a:lnTo>
                <a:lnTo>
                  <a:pt x="28654" y="47849"/>
                </a:lnTo>
                <a:lnTo>
                  <a:pt x="28983" y="47697"/>
                </a:lnTo>
                <a:lnTo>
                  <a:pt x="29313" y="47519"/>
                </a:lnTo>
                <a:lnTo>
                  <a:pt x="29592" y="47317"/>
                </a:lnTo>
                <a:lnTo>
                  <a:pt x="29871" y="47088"/>
                </a:lnTo>
                <a:lnTo>
                  <a:pt x="30124" y="46860"/>
                </a:lnTo>
                <a:lnTo>
                  <a:pt x="30353" y="46607"/>
                </a:lnTo>
                <a:lnTo>
                  <a:pt x="30581" y="46353"/>
                </a:lnTo>
                <a:lnTo>
                  <a:pt x="30784" y="46074"/>
                </a:lnTo>
                <a:lnTo>
                  <a:pt x="30961" y="45795"/>
                </a:lnTo>
                <a:lnTo>
                  <a:pt x="31113" y="45491"/>
                </a:lnTo>
                <a:lnTo>
                  <a:pt x="31265" y="45212"/>
                </a:lnTo>
                <a:lnTo>
                  <a:pt x="31392" y="44882"/>
                </a:lnTo>
                <a:lnTo>
                  <a:pt x="31494" y="44578"/>
                </a:lnTo>
                <a:lnTo>
                  <a:pt x="31595" y="44248"/>
                </a:lnTo>
                <a:lnTo>
                  <a:pt x="31646" y="43944"/>
                </a:lnTo>
                <a:lnTo>
                  <a:pt x="31697" y="43614"/>
                </a:lnTo>
                <a:lnTo>
                  <a:pt x="31722" y="43285"/>
                </a:lnTo>
                <a:lnTo>
                  <a:pt x="31747" y="42955"/>
                </a:lnTo>
                <a:lnTo>
                  <a:pt x="31747" y="42625"/>
                </a:lnTo>
                <a:lnTo>
                  <a:pt x="31722" y="42296"/>
                </a:lnTo>
                <a:lnTo>
                  <a:pt x="31671" y="41992"/>
                </a:lnTo>
                <a:lnTo>
                  <a:pt x="31595" y="41662"/>
                </a:lnTo>
                <a:lnTo>
                  <a:pt x="31519" y="41358"/>
                </a:lnTo>
                <a:lnTo>
                  <a:pt x="31418" y="41053"/>
                </a:lnTo>
                <a:lnTo>
                  <a:pt x="31291" y="40774"/>
                </a:lnTo>
                <a:lnTo>
                  <a:pt x="30885" y="39811"/>
                </a:lnTo>
                <a:lnTo>
                  <a:pt x="30885" y="39811"/>
                </a:lnTo>
                <a:lnTo>
                  <a:pt x="32153" y="39887"/>
                </a:lnTo>
                <a:lnTo>
                  <a:pt x="32711" y="39912"/>
                </a:lnTo>
                <a:lnTo>
                  <a:pt x="33269" y="39912"/>
                </a:lnTo>
                <a:lnTo>
                  <a:pt x="34790" y="39836"/>
                </a:lnTo>
                <a:lnTo>
                  <a:pt x="36312" y="39836"/>
                </a:lnTo>
                <a:lnTo>
                  <a:pt x="37833" y="39862"/>
                </a:lnTo>
                <a:lnTo>
                  <a:pt x="39380" y="39938"/>
                </a:lnTo>
                <a:lnTo>
                  <a:pt x="40039" y="39988"/>
                </a:lnTo>
                <a:lnTo>
                  <a:pt x="43437" y="39988"/>
                </a:lnTo>
                <a:lnTo>
                  <a:pt x="44806" y="39963"/>
                </a:lnTo>
                <a:lnTo>
                  <a:pt x="45770" y="39963"/>
                </a:lnTo>
                <a:lnTo>
                  <a:pt x="45618" y="40394"/>
                </a:lnTo>
                <a:lnTo>
                  <a:pt x="45516" y="40825"/>
                </a:lnTo>
                <a:lnTo>
                  <a:pt x="45440" y="41231"/>
                </a:lnTo>
                <a:lnTo>
                  <a:pt x="45415" y="41637"/>
                </a:lnTo>
                <a:lnTo>
                  <a:pt x="45389" y="42042"/>
                </a:lnTo>
                <a:lnTo>
                  <a:pt x="45415" y="42448"/>
                </a:lnTo>
                <a:lnTo>
                  <a:pt x="45465" y="42854"/>
                </a:lnTo>
                <a:lnTo>
                  <a:pt x="45516" y="43234"/>
                </a:lnTo>
                <a:lnTo>
                  <a:pt x="45618" y="43614"/>
                </a:lnTo>
                <a:lnTo>
                  <a:pt x="45719" y="43995"/>
                </a:lnTo>
                <a:lnTo>
                  <a:pt x="45973" y="44730"/>
                </a:lnTo>
                <a:lnTo>
                  <a:pt x="46277" y="45465"/>
                </a:lnTo>
                <a:lnTo>
                  <a:pt x="46607" y="46201"/>
                </a:lnTo>
                <a:lnTo>
                  <a:pt x="46657" y="46302"/>
                </a:lnTo>
                <a:lnTo>
                  <a:pt x="46759" y="46404"/>
                </a:lnTo>
                <a:lnTo>
                  <a:pt x="46936" y="46556"/>
                </a:lnTo>
                <a:lnTo>
                  <a:pt x="47418" y="46962"/>
                </a:lnTo>
                <a:lnTo>
                  <a:pt x="47925" y="47342"/>
                </a:lnTo>
                <a:lnTo>
                  <a:pt x="48458" y="47672"/>
                </a:lnTo>
                <a:lnTo>
                  <a:pt x="48990" y="47976"/>
                </a:lnTo>
                <a:lnTo>
                  <a:pt x="49523" y="48204"/>
                </a:lnTo>
                <a:lnTo>
                  <a:pt x="50080" y="48356"/>
                </a:lnTo>
                <a:lnTo>
                  <a:pt x="50613" y="48483"/>
                </a:lnTo>
                <a:lnTo>
                  <a:pt x="51171" y="48559"/>
                </a:lnTo>
                <a:lnTo>
                  <a:pt x="51703" y="48559"/>
                </a:lnTo>
                <a:lnTo>
                  <a:pt x="52236" y="48534"/>
                </a:lnTo>
                <a:lnTo>
                  <a:pt x="52768" y="48458"/>
                </a:lnTo>
                <a:lnTo>
                  <a:pt x="53275" y="48331"/>
                </a:lnTo>
                <a:lnTo>
                  <a:pt x="53757" y="48128"/>
                </a:lnTo>
                <a:lnTo>
                  <a:pt x="54239" y="47900"/>
                </a:lnTo>
                <a:lnTo>
                  <a:pt x="54670" y="47646"/>
                </a:lnTo>
                <a:lnTo>
                  <a:pt x="55101" y="47317"/>
                </a:lnTo>
                <a:lnTo>
                  <a:pt x="55507" y="46962"/>
                </a:lnTo>
                <a:lnTo>
                  <a:pt x="55887" y="46556"/>
                </a:lnTo>
                <a:lnTo>
                  <a:pt x="56268" y="46074"/>
                </a:lnTo>
                <a:lnTo>
                  <a:pt x="56623" y="45567"/>
                </a:lnTo>
                <a:lnTo>
                  <a:pt x="56902" y="45034"/>
                </a:lnTo>
                <a:lnTo>
                  <a:pt x="57003" y="44755"/>
                </a:lnTo>
                <a:lnTo>
                  <a:pt x="57130" y="44477"/>
                </a:lnTo>
                <a:lnTo>
                  <a:pt x="57206" y="44198"/>
                </a:lnTo>
                <a:lnTo>
                  <a:pt x="57282" y="43919"/>
                </a:lnTo>
                <a:lnTo>
                  <a:pt x="57333" y="43640"/>
                </a:lnTo>
                <a:lnTo>
                  <a:pt x="57383" y="43335"/>
                </a:lnTo>
                <a:lnTo>
                  <a:pt x="57409" y="43031"/>
                </a:lnTo>
                <a:lnTo>
                  <a:pt x="57409" y="42727"/>
                </a:lnTo>
                <a:lnTo>
                  <a:pt x="57409" y="42423"/>
                </a:lnTo>
                <a:lnTo>
                  <a:pt x="57383" y="42093"/>
                </a:lnTo>
                <a:lnTo>
                  <a:pt x="57333" y="41408"/>
                </a:lnTo>
                <a:lnTo>
                  <a:pt x="57713" y="41358"/>
                </a:lnTo>
                <a:lnTo>
                  <a:pt x="57992" y="41307"/>
                </a:lnTo>
                <a:lnTo>
                  <a:pt x="61009" y="41205"/>
                </a:lnTo>
                <a:lnTo>
                  <a:pt x="64002" y="41053"/>
                </a:lnTo>
                <a:lnTo>
                  <a:pt x="64280" y="41028"/>
                </a:lnTo>
                <a:lnTo>
                  <a:pt x="64585" y="40977"/>
                </a:lnTo>
                <a:lnTo>
                  <a:pt x="64864" y="40927"/>
                </a:lnTo>
                <a:lnTo>
                  <a:pt x="65143" y="40825"/>
                </a:lnTo>
                <a:lnTo>
                  <a:pt x="65345" y="40749"/>
                </a:lnTo>
                <a:lnTo>
                  <a:pt x="65498" y="40648"/>
                </a:lnTo>
                <a:lnTo>
                  <a:pt x="65599" y="40546"/>
                </a:lnTo>
                <a:lnTo>
                  <a:pt x="65700" y="40419"/>
                </a:lnTo>
                <a:lnTo>
                  <a:pt x="65751" y="40267"/>
                </a:lnTo>
                <a:lnTo>
                  <a:pt x="65777" y="40115"/>
                </a:lnTo>
                <a:lnTo>
                  <a:pt x="65777" y="39912"/>
                </a:lnTo>
                <a:lnTo>
                  <a:pt x="65751" y="39684"/>
                </a:lnTo>
                <a:lnTo>
                  <a:pt x="65700" y="38974"/>
                </a:lnTo>
                <a:lnTo>
                  <a:pt x="65700" y="38619"/>
                </a:lnTo>
                <a:lnTo>
                  <a:pt x="65726" y="38264"/>
                </a:lnTo>
                <a:lnTo>
                  <a:pt x="65853" y="37123"/>
                </a:lnTo>
                <a:lnTo>
                  <a:pt x="65979" y="35957"/>
                </a:lnTo>
                <a:lnTo>
                  <a:pt x="66055" y="34815"/>
                </a:lnTo>
                <a:lnTo>
                  <a:pt x="66132" y="33674"/>
                </a:lnTo>
                <a:lnTo>
                  <a:pt x="66182" y="32508"/>
                </a:lnTo>
                <a:lnTo>
                  <a:pt x="66208" y="31367"/>
                </a:lnTo>
                <a:lnTo>
                  <a:pt x="66208" y="30200"/>
                </a:lnTo>
                <a:lnTo>
                  <a:pt x="66208" y="29059"/>
                </a:lnTo>
                <a:lnTo>
                  <a:pt x="66182" y="28730"/>
                </a:lnTo>
                <a:lnTo>
                  <a:pt x="66157" y="28375"/>
                </a:lnTo>
                <a:lnTo>
                  <a:pt x="66081" y="28045"/>
                </a:lnTo>
                <a:lnTo>
                  <a:pt x="65979" y="27741"/>
                </a:lnTo>
                <a:lnTo>
                  <a:pt x="65929" y="27589"/>
                </a:lnTo>
                <a:lnTo>
                  <a:pt x="65853" y="27437"/>
                </a:lnTo>
                <a:lnTo>
                  <a:pt x="65751" y="27335"/>
                </a:lnTo>
                <a:lnTo>
                  <a:pt x="65675" y="27234"/>
                </a:lnTo>
                <a:lnTo>
                  <a:pt x="65574" y="27158"/>
                </a:lnTo>
                <a:lnTo>
                  <a:pt x="65447" y="27082"/>
                </a:lnTo>
                <a:lnTo>
                  <a:pt x="65345" y="27031"/>
                </a:lnTo>
                <a:lnTo>
                  <a:pt x="65219" y="27005"/>
                </a:lnTo>
                <a:lnTo>
                  <a:pt x="65092" y="27005"/>
                </a:lnTo>
                <a:lnTo>
                  <a:pt x="64965" y="27031"/>
                </a:lnTo>
                <a:lnTo>
                  <a:pt x="64864" y="27056"/>
                </a:lnTo>
                <a:lnTo>
                  <a:pt x="64737" y="27107"/>
                </a:lnTo>
                <a:lnTo>
                  <a:pt x="64610" y="27158"/>
                </a:lnTo>
                <a:lnTo>
                  <a:pt x="64483" y="27234"/>
                </a:lnTo>
                <a:lnTo>
                  <a:pt x="64357" y="27360"/>
                </a:lnTo>
                <a:lnTo>
                  <a:pt x="64255" y="27462"/>
                </a:lnTo>
                <a:lnTo>
                  <a:pt x="63570" y="28299"/>
                </a:lnTo>
                <a:lnTo>
                  <a:pt x="63241" y="28704"/>
                </a:lnTo>
                <a:lnTo>
                  <a:pt x="62860" y="29085"/>
                </a:lnTo>
                <a:lnTo>
                  <a:pt x="62708" y="29237"/>
                </a:lnTo>
                <a:lnTo>
                  <a:pt x="62556" y="29364"/>
                </a:lnTo>
                <a:lnTo>
                  <a:pt x="62404" y="29465"/>
                </a:lnTo>
                <a:lnTo>
                  <a:pt x="62227" y="29567"/>
                </a:lnTo>
                <a:lnTo>
                  <a:pt x="62049" y="29643"/>
                </a:lnTo>
                <a:lnTo>
                  <a:pt x="61872" y="29693"/>
                </a:lnTo>
                <a:lnTo>
                  <a:pt x="61517" y="29795"/>
                </a:lnTo>
                <a:lnTo>
                  <a:pt x="61136" y="29820"/>
                </a:lnTo>
                <a:lnTo>
                  <a:pt x="60756" y="29795"/>
                </a:lnTo>
                <a:lnTo>
                  <a:pt x="60375" y="29693"/>
                </a:lnTo>
                <a:lnTo>
                  <a:pt x="59995" y="29541"/>
                </a:lnTo>
                <a:lnTo>
                  <a:pt x="59691" y="29389"/>
                </a:lnTo>
                <a:lnTo>
                  <a:pt x="59412" y="29212"/>
                </a:lnTo>
                <a:lnTo>
                  <a:pt x="59133" y="29009"/>
                </a:lnTo>
                <a:lnTo>
                  <a:pt x="58879" y="28806"/>
                </a:lnTo>
                <a:lnTo>
                  <a:pt x="58626" y="28578"/>
                </a:lnTo>
                <a:lnTo>
                  <a:pt x="58398" y="28324"/>
                </a:lnTo>
                <a:lnTo>
                  <a:pt x="58169" y="28070"/>
                </a:lnTo>
                <a:lnTo>
                  <a:pt x="57941" y="27792"/>
                </a:lnTo>
                <a:lnTo>
                  <a:pt x="57789" y="27563"/>
                </a:lnTo>
                <a:lnTo>
                  <a:pt x="57662" y="27335"/>
                </a:lnTo>
                <a:lnTo>
                  <a:pt x="57561" y="27107"/>
                </a:lnTo>
                <a:lnTo>
                  <a:pt x="57459" y="26904"/>
                </a:lnTo>
                <a:lnTo>
                  <a:pt x="57383" y="26676"/>
                </a:lnTo>
                <a:lnTo>
                  <a:pt x="57333" y="26448"/>
                </a:lnTo>
                <a:lnTo>
                  <a:pt x="57307" y="26219"/>
                </a:lnTo>
                <a:lnTo>
                  <a:pt x="57307" y="25991"/>
                </a:lnTo>
                <a:lnTo>
                  <a:pt x="57307" y="25763"/>
                </a:lnTo>
                <a:lnTo>
                  <a:pt x="57333" y="25535"/>
                </a:lnTo>
                <a:lnTo>
                  <a:pt x="57358" y="25307"/>
                </a:lnTo>
                <a:lnTo>
                  <a:pt x="57434" y="25078"/>
                </a:lnTo>
                <a:lnTo>
                  <a:pt x="57510" y="24850"/>
                </a:lnTo>
                <a:lnTo>
                  <a:pt x="57612" y="24622"/>
                </a:lnTo>
                <a:lnTo>
                  <a:pt x="57840" y="24165"/>
                </a:lnTo>
                <a:lnTo>
                  <a:pt x="58169" y="23658"/>
                </a:lnTo>
                <a:lnTo>
                  <a:pt x="58499" y="23227"/>
                </a:lnTo>
                <a:lnTo>
                  <a:pt x="58829" y="22822"/>
                </a:lnTo>
                <a:lnTo>
                  <a:pt x="59158" y="22492"/>
                </a:lnTo>
                <a:lnTo>
                  <a:pt x="59488" y="22213"/>
                </a:lnTo>
                <a:lnTo>
                  <a:pt x="59843" y="21959"/>
                </a:lnTo>
                <a:lnTo>
                  <a:pt x="60198" y="21782"/>
                </a:lnTo>
                <a:lnTo>
                  <a:pt x="60578" y="21630"/>
                </a:lnTo>
                <a:lnTo>
                  <a:pt x="60933" y="21503"/>
                </a:lnTo>
                <a:lnTo>
                  <a:pt x="61339" y="21427"/>
                </a:lnTo>
                <a:lnTo>
                  <a:pt x="61745" y="21376"/>
                </a:lnTo>
                <a:lnTo>
                  <a:pt x="62150" y="21351"/>
                </a:lnTo>
                <a:lnTo>
                  <a:pt x="63038" y="21351"/>
                </a:lnTo>
                <a:lnTo>
                  <a:pt x="64002" y="21452"/>
                </a:lnTo>
                <a:lnTo>
                  <a:pt x="64179" y="21503"/>
                </a:lnTo>
                <a:lnTo>
                  <a:pt x="64331" y="21604"/>
                </a:lnTo>
                <a:lnTo>
                  <a:pt x="64509" y="21706"/>
                </a:lnTo>
                <a:lnTo>
                  <a:pt x="64635" y="21833"/>
                </a:lnTo>
                <a:lnTo>
                  <a:pt x="64889" y="22010"/>
                </a:lnTo>
                <a:lnTo>
                  <a:pt x="65143" y="22112"/>
                </a:lnTo>
                <a:lnTo>
                  <a:pt x="65269" y="22162"/>
                </a:lnTo>
                <a:lnTo>
                  <a:pt x="65498" y="22162"/>
                </a:lnTo>
                <a:lnTo>
                  <a:pt x="65624" y="22137"/>
                </a:lnTo>
                <a:lnTo>
                  <a:pt x="65726" y="22112"/>
                </a:lnTo>
                <a:lnTo>
                  <a:pt x="65827" y="22061"/>
                </a:lnTo>
                <a:lnTo>
                  <a:pt x="65929" y="21985"/>
                </a:lnTo>
                <a:lnTo>
                  <a:pt x="66005" y="21909"/>
                </a:lnTo>
                <a:lnTo>
                  <a:pt x="66106" y="21807"/>
                </a:lnTo>
                <a:lnTo>
                  <a:pt x="66182" y="21680"/>
                </a:lnTo>
                <a:lnTo>
                  <a:pt x="66309" y="21402"/>
                </a:lnTo>
                <a:lnTo>
                  <a:pt x="66360" y="21249"/>
                </a:lnTo>
                <a:lnTo>
                  <a:pt x="66385" y="21072"/>
                </a:lnTo>
                <a:lnTo>
                  <a:pt x="66436" y="20742"/>
                </a:lnTo>
                <a:lnTo>
                  <a:pt x="66512" y="20134"/>
                </a:lnTo>
                <a:lnTo>
                  <a:pt x="66588" y="19525"/>
                </a:lnTo>
                <a:lnTo>
                  <a:pt x="66664" y="18283"/>
                </a:lnTo>
                <a:lnTo>
                  <a:pt x="66715" y="17065"/>
                </a:lnTo>
                <a:lnTo>
                  <a:pt x="66689" y="15848"/>
                </a:lnTo>
                <a:lnTo>
                  <a:pt x="66664" y="14631"/>
                </a:lnTo>
                <a:lnTo>
                  <a:pt x="66588" y="13414"/>
                </a:lnTo>
                <a:lnTo>
                  <a:pt x="66461" y="10954"/>
                </a:lnTo>
                <a:lnTo>
                  <a:pt x="66410" y="10523"/>
                </a:lnTo>
                <a:lnTo>
                  <a:pt x="66334" y="10143"/>
                </a:lnTo>
                <a:lnTo>
                  <a:pt x="66284" y="9991"/>
                </a:lnTo>
                <a:lnTo>
                  <a:pt x="66208" y="9864"/>
                </a:lnTo>
                <a:lnTo>
                  <a:pt x="66132" y="9737"/>
                </a:lnTo>
                <a:lnTo>
                  <a:pt x="66030" y="9636"/>
                </a:lnTo>
                <a:lnTo>
                  <a:pt x="65929" y="9560"/>
                </a:lnTo>
                <a:lnTo>
                  <a:pt x="65802" y="9484"/>
                </a:lnTo>
                <a:lnTo>
                  <a:pt x="65675" y="9433"/>
                </a:lnTo>
                <a:lnTo>
                  <a:pt x="65523" y="9382"/>
                </a:lnTo>
                <a:lnTo>
                  <a:pt x="65143" y="9332"/>
                </a:lnTo>
                <a:lnTo>
                  <a:pt x="64686" y="9306"/>
                </a:lnTo>
                <a:lnTo>
                  <a:pt x="62277" y="9306"/>
                </a:lnTo>
                <a:lnTo>
                  <a:pt x="59843" y="9357"/>
                </a:lnTo>
                <a:lnTo>
                  <a:pt x="58803" y="9357"/>
                </a:lnTo>
                <a:lnTo>
                  <a:pt x="59006" y="8850"/>
                </a:lnTo>
                <a:lnTo>
                  <a:pt x="59234" y="8393"/>
                </a:lnTo>
                <a:lnTo>
                  <a:pt x="59412" y="7937"/>
                </a:lnTo>
                <a:lnTo>
                  <a:pt x="59488" y="7709"/>
                </a:lnTo>
                <a:lnTo>
                  <a:pt x="59564" y="7480"/>
                </a:lnTo>
                <a:lnTo>
                  <a:pt x="59640" y="6923"/>
                </a:lnTo>
                <a:lnTo>
                  <a:pt x="59691" y="6339"/>
                </a:lnTo>
                <a:lnTo>
                  <a:pt x="59691" y="5756"/>
                </a:lnTo>
                <a:lnTo>
                  <a:pt x="59615" y="5173"/>
                </a:lnTo>
                <a:lnTo>
                  <a:pt x="59488" y="4590"/>
                </a:lnTo>
                <a:lnTo>
                  <a:pt x="59336" y="4032"/>
                </a:lnTo>
                <a:lnTo>
                  <a:pt x="59108" y="3474"/>
                </a:lnTo>
                <a:lnTo>
                  <a:pt x="58829" y="2942"/>
                </a:lnTo>
                <a:lnTo>
                  <a:pt x="58524" y="2460"/>
                </a:lnTo>
                <a:lnTo>
                  <a:pt x="58144" y="1978"/>
                </a:lnTo>
                <a:lnTo>
                  <a:pt x="57941" y="1750"/>
                </a:lnTo>
                <a:lnTo>
                  <a:pt x="57713" y="1547"/>
                </a:lnTo>
                <a:lnTo>
                  <a:pt x="57485" y="1344"/>
                </a:lnTo>
                <a:lnTo>
                  <a:pt x="57257" y="1167"/>
                </a:lnTo>
                <a:lnTo>
                  <a:pt x="57003" y="989"/>
                </a:lnTo>
                <a:lnTo>
                  <a:pt x="56724" y="812"/>
                </a:lnTo>
                <a:lnTo>
                  <a:pt x="56445" y="659"/>
                </a:lnTo>
                <a:lnTo>
                  <a:pt x="56166" y="533"/>
                </a:lnTo>
                <a:lnTo>
                  <a:pt x="55862" y="406"/>
                </a:lnTo>
                <a:lnTo>
                  <a:pt x="55558" y="279"/>
                </a:lnTo>
                <a:lnTo>
                  <a:pt x="55228" y="203"/>
                </a:lnTo>
                <a:lnTo>
                  <a:pt x="54898" y="102"/>
                </a:lnTo>
                <a:lnTo>
                  <a:pt x="54417" y="25"/>
                </a:lnTo>
                <a:lnTo>
                  <a:pt x="539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8"/>
          <p:cNvSpPr/>
          <p:nvPr/>
        </p:nvSpPr>
        <p:spPr>
          <a:xfrm>
            <a:off x="1006119" y="539500"/>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2" name="Google Shape;762;p18"/>
          <p:cNvGrpSpPr/>
          <p:nvPr/>
        </p:nvGrpSpPr>
        <p:grpSpPr>
          <a:xfrm>
            <a:off x="2109387" y="345326"/>
            <a:ext cx="665120" cy="388354"/>
            <a:chOff x="6187550" y="2794400"/>
            <a:chExt cx="1194325" cy="697350"/>
          </a:xfrm>
        </p:grpSpPr>
        <p:sp>
          <p:nvSpPr>
            <p:cNvPr id="763" name="Google Shape;763;p18"/>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8"/>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 name="Google Shape;765;p18"/>
          <p:cNvGrpSpPr/>
          <p:nvPr/>
        </p:nvGrpSpPr>
        <p:grpSpPr>
          <a:xfrm>
            <a:off x="7390073" y="3733061"/>
            <a:ext cx="641392" cy="647057"/>
            <a:chOff x="1342025" y="4397675"/>
            <a:chExt cx="894550" cy="902450"/>
          </a:xfrm>
        </p:grpSpPr>
        <p:sp>
          <p:nvSpPr>
            <p:cNvPr id="766" name="Google Shape;766;p18"/>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8"/>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8"/>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8"/>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8"/>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8"/>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8"/>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8"/>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8"/>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8"/>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8"/>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8"/>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8"/>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8"/>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8"/>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8"/>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8"/>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8"/>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8"/>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8"/>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8"/>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8"/>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8"/>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8"/>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8"/>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8"/>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8"/>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8"/>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8"/>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8"/>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8"/>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8"/>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8"/>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8"/>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8"/>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8"/>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8"/>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8"/>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8"/>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882"/>
        <p:cNvGrpSpPr/>
        <p:nvPr/>
      </p:nvGrpSpPr>
      <p:grpSpPr>
        <a:xfrm>
          <a:off x="0" y="0"/>
          <a:ext cx="0" cy="0"/>
          <a:chOff x="0" y="0"/>
          <a:chExt cx="0" cy="0"/>
        </a:xfrm>
      </p:grpSpPr>
      <p:grpSp>
        <p:nvGrpSpPr>
          <p:cNvPr id="883" name="Google Shape;883;p21"/>
          <p:cNvGrpSpPr/>
          <p:nvPr/>
        </p:nvGrpSpPr>
        <p:grpSpPr>
          <a:xfrm rot="10800000">
            <a:off x="0" y="0"/>
            <a:ext cx="9152398" cy="5168172"/>
            <a:chOff x="0" y="-24689"/>
            <a:chExt cx="9152398" cy="5168172"/>
          </a:xfrm>
        </p:grpSpPr>
        <p:sp>
          <p:nvSpPr>
            <p:cNvPr id="884" name="Google Shape;884;p21"/>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1"/>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887" name="Google Shape;887;p21"/>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1"/>
          <p:cNvSpPr txBox="1">
            <a:spLocks noGrp="1"/>
          </p:cNvSpPr>
          <p:nvPr>
            <p:ph type="title"/>
          </p:nvPr>
        </p:nvSpPr>
        <p:spPr>
          <a:xfrm>
            <a:off x="12978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9" name="Google Shape;889;p21"/>
          <p:cNvSpPr txBox="1">
            <a:spLocks noGrp="1"/>
          </p:cNvSpPr>
          <p:nvPr>
            <p:ph type="title" idx="2"/>
          </p:nvPr>
        </p:nvSpPr>
        <p:spPr>
          <a:xfrm>
            <a:off x="51032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0" name="Google Shape;890;p21"/>
          <p:cNvSpPr txBox="1">
            <a:spLocks noGrp="1"/>
          </p:cNvSpPr>
          <p:nvPr>
            <p:ph type="subTitle" idx="1"/>
          </p:nvPr>
        </p:nvSpPr>
        <p:spPr>
          <a:xfrm>
            <a:off x="5102950" y="2960996"/>
            <a:ext cx="27432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1" name="Google Shape;891;p21"/>
          <p:cNvSpPr txBox="1">
            <a:spLocks noGrp="1"/>
          </p:cNvSpPr>
          <p:nvPr>
            <p:ph type="subTitle" idx="3"/>
          </p:nvPr>
        </p:nvSpPr>
        <p:spPr>
          <a:xfrm>
            <a:off x="1297850" y="2960988"/>
            <a:ext cx="27426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2" name="Google Shape;892;p21"/>
          <p:cNvSpPr txBox="1">
            <a:spLocks noGrp="1"/>
          </p:cNvSpPr>
          <p:nvPr>
            <p:ph type="title" idx="4"/>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893" name="Google Shape;893;p21"/>
          <p:cNvGrpSpPr/>
          <p:nvPr/>
        </p:nvGrpSpPr>
        <p:grpSpPr>
          <a:xfrm>
            <a:off x="2306044" y="1410145"/>
            <a:ext cx="733256" cy="753896"/>
            <a:chOff x="3516225" y="4182750"/>
            <a:chExt cx="1008050" cy="1036425"/>
          </a:xfrm>
        </p:grpSpPr>
        <p:sp>
          <p:nvSpPr>
            <p:cNvPr id="894" name="Google Shape;894;p21"/>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1"/>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1"/>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1"/>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1"/>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1"/>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1"/>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1"/>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1"/>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1"/>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1"/>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1"/>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1"/>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1"/>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1"/>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21"/>
          <p:cNvGrpSpPr/>
          <p:nvPr/>
        </p:nvGrpSpPr>
        <p:grpSpPr>
          <a:xfrm rot="5400000">
            <a:off x="6199724" y="1606115"/>
            <a:ext cx="660539" cy="468169"/>
            <a:chOff x="5435050" y="4811200"/>
            <a:chExt cx="939200" cy="665675"/>
          </a:xfrm>
        </p:grpSpPr>
        <p:sp>
          <p:nvSpPr>
            <p:cNvPr id="910" name="Google Shape;910;p21"/>
            <p:cNvSpPr/>
            <p:nvPr/>
          </p:nvSpPr>
          <p:spPr>
            <a:xfrm>
              <a:off x="5435050" y="4811200"/>
              <a:ext cx="939200" cy="665225"/>
            </a:xfrm>
            <a:custGeom>
              <a:avLst/>
              <a:gdLst/>
              <a:ahLst/>
              <a:cxnLst/>
              <a:rect l="l" t="t" r="r" b="b"/>
              <a:pathLst>
                <a:path w="37568" h="26609" extrusionOk="0">
                  <a:moveTo>
                    <a:pt x="7220" y="968"/>
                  </a:moveTo>
                  <a:lnTo>
                    <a:pt x="11407" y="8430"/>
                  </a:lnTo>
                  <a:lnTo>
                    <a:pt x="7499" y="8169"/>
                  </a:lnTo>
                  <a:lnTo>
                    <a:pt x="7388" y="8169"/>
                  </a:lnTo>
                  <a:lnTo>
                    <a:pt x="7295" y="8206"/>
                  </a:lnTo>
                  <a:lnTo>
                    <a:pt x="7220" y="8262"/>
                  </a:lnTo>
                  <a:lnTo>
                    <a:pt x="7164" y="8355"/>
                  </a:lnTo>
                  <a:lnTo>
                    <a:pt x="7034" y="8616"/>
                  </a:lnTo>
                  <a:lnTo>
                    <a:pt x="6904" y="8876"/>
                  </a:lnTo>
                  <a:lnTo>
                    <a:pt x="6755" y="9230"/>
                  </a:lnTo>
                  <a:lnTo>
                    <a:pt x="6606" y="9658"/>
                  </a:lnTo>
                  <a:lnTo>
                    <a:pt x="6439" y="10160"/>
                  </a:lnTo>
                  <a:lnTo>
                    <a:pt x="6271" y="10718"/>
                  </a:lnTo>
                  <a:lnTo>
                    <a:pt x="6123" y="11351"/>
                  </a:lnTo>
                  <a:lnTo>
                    <a:pt x="5992" y="12058"/>
                  </a:lnTo>
                  <a:lnTo>
                    <a:pt x="5881" y="12802"/>
                  </a:lnTo>
                  <a:lnTo>
                    <a:pt x="5843" y="13193"/>
                  </a:lnTo>
                  <a:lnTo>
                    <a:pt x="5825" y="13584"/>
                  </a:lnTo>
                  <a:lnTo>
                    <a:pt x="5806" y="14012"/>
                  </a:lnTo>
                  <a:lnTo>
                    <a:pt x="5806" y="14421"/>
                  </a:lnTo>
                  <a:lnTo>
                    <a:pt x="5806" y="14867"/>
                  </a:lnTo>
                  <a:lnTo>
                    <a:pt x="5843" y="15314"/>
                  </a:lnTo>
                  <a:lnTo>
                    <a:pt x="5881" y="15761"/>
                  </a:lnTo>
                  <a:lnTo>
                    <a:pt x="5955" y="16207"/>
                  </a:lnTo>
                  <a:lnTo>
                    <a:pt x="6029" y="16672"/>
                  </a:lnTo>
                  <a:lnTo>
                    <a:pt x="6123" y="17156"/>
                  </a:lnTo>
                  <a:lnTo>
                    <a:pt x="6253" y="17640"/>
                  </a:lnTo>
                  <a:lnTo>
                    <a:pt x="6402" y="18105"/>
                  </a:lnTo>
                  <a:lnTo>
                    <a:pt x="6495" y="18347"/>
                  </a:lnTo>
                  <a:lnTo>
                    <a:pt x="6606" y="18552"/>
                  </a:lnTo>
                  <a:lnTo>
                    <a:pt x="6755" y="18756"/>
                  </a:lnTo>
                  <a:lnTo>
                    <a:pt x="6941" y="18961"/>
                  </a:lnTo>
                  <a:lnTo>
                    <a:pt x="7164" y="19128"/>
                  </a:lnTo>
                  <a:lnTo>
                    <a:pt x="7406" y="19296"/>
                  </a:lnTo>
                  <a:lnTo>
                    <a:pt x="7667" y="19463"/>
                  </a:lnTo>
                  <a:lnTo>
                    <a:pt x="7965" y="19594"/>
                  </a:lnTo>
                  <a:lnTo>
                    <a:pt x="8281" y="19742"/>
                  </a:lnTo>
                  <a:lnTo>
                    <a:pt x="8634" y="19854"/>
                  </a:lnTo>
                  <a:lnTo>
                    <a:pt x="8988" y="19966"/>
                  </a:lnTo>
                  <a:lnTo>
                    <a:pt x="9379" y="20077"/>
                  </a:lnTo>
                  <a:lnTo>
                    <a:pt x="9788" y="20170"/>
                  </a:lnTo>
                  <a:lnTo>
                    <a:pt x="10235" y="20263"/>
                  </a:lnTo>
                  <a:lnTo>
                    <a:pt x="10681" y="20338"/>
                  </a:lnTo>
                  <a:lnTo>
                    <a:pt x="11146" y="20394"/>
                  </a:lnTo>
                  <a:lnTo>
                    <a:pt x="12133" y="20505"/>
                  </a:lnTo>
                  <a:lnTo>
                    <a:pt x="13193" y="20580"/>
                  </a:lnTo>
                  <a:lnTo>
                    <a:pt x="14310" y="20617"/>
                  </a:lnTo>
                  <a:lnTo>
                    <a:pt x="15463" y="20636"/>
                  </a:lnTo>
                  <a:lnTo>
                    <a:pt x="16654" y="20636"/>
                  </a:lnTo>
                  <a:lnTo>
                    <a:pt x="17882" y="20598"/>
                  </a:lnTo>
                  <a:lnTo>
                    <a:pt x="19129" y="20543"/>
                  </a:lnTo>
                  <a:lnTo>
                    <a:pt x="20394" y="20468"/>
                  </a:lnTo>
                  <a:lnTo>
                    <a:pt x="21678" y="20394"/>
                  </a:lnTo>
                  <a:lnTo>
                    <a:pt x="22962" y="20282"/>
                  </a:lnTo>
                  <a:lnTo>
                    <a:pt x="24227" y="20170"/>
                  </a:lnTo>
                  <a:lnTo>
                    <a:pt x="25492" y="20040"/>
                  </a:lnTo>
                  <a:lnTo>
                    <a:pt x="27930" y="19761"/>
                  </a:lnTo>
                  <a:lnTo>
                    <a:pt x="30237" y="19463"/>
                  </a:lnTo>
                  <a:lnTo>
                    <a:pt x="32321" y="19166"/>
                  </a:lnTo>
                  <a:lnTo>
                    <a:pt x="34144" y="18905"/>
                  </a:lnTo>
                  <a:lnTo>
                    <a:pt x="35633" y="18663"/>
                  </a:lnTo>
                  <a:lnTo>
                    <a:pt x="36749" y="18477"/>
                  </a:lnTo>
                  <a:lnTo>
                    <a:pt x="35410" y="24617"/>
                  </a:lnTo>
                  <a:lnTo>
                    <a:pt x="33847" y="24785"/>
                  </a:lnTo>
                  <a:lnTo>
                    <a:pt x="31130" y="25045"/>
                  </a:lnTo>
                  <a:lnTo>
                    <a:pt x="29418" y="25194"/>
                  </a:lnTo>
                  <a:lnTo>
                    <a:pt x="27520" y="25343"/>
                  </a:lnTo>
                  <a:lnTo>
                    <a:pt x="25474" y="25473"/>
                  </a:lnTo>
                  <a:lnTo>
                    <a:pt x="23315" y="25604"/>
                  </a:lnTo>
                  <a:lnTo>
                    <a:pt x="21082" y="25734"/>
                  </a:lnTo>
                  <a:lnTo>
                    <a:pt x="18812" y="25808"/>
                  </a:lnTo>
                  <a:lnTo>
                    <a:pt x="16542" y="25864"/>
                  </a:lnTo>
                  <a:lnTo>
                    <a:pt x="14291" y="25883"/>
                  </a:lnTo>
                  <a:lnTo>
                    <a:pt x="13193" y="25883"/>
                  </a:lnTo>
                  <a:lnTo>
                    <a:pt x="12114" y="25864"/>
                  </a:lnTo>
                  <a:lnTo>
                    <a:pt x="11072" y="25827"/>
                  </a:lnTo>
                  <a:lnTo>
                    <a:pt x="10049" y="25771"/>
                  </a:lnTo>
                  <a:lnTo>
                    <a:pt x="9062" y="25715"/>
                  </a:lnTo>
                  <a:lnTo>
                    <a:pt x="8113" y="25622"/>
                  </a:lnTo>
                  <a:lnTo>
                    <a:pt x="7202" y="25529"/>
                  </a:lnTo>
                  <a:lnTo>
                    <a:pt x="6346" y="25418"/>
                  </a:lnTo>
                  <a:lnTo>
                    <a:pt x="6029" y="25362"/>
                  </a:lnTo>
                  <a:lnTo>
                    <a:pt x="5713" y="25287"/>
                  </a:lnTo>
                  <a:lnTo>
                    <a:pt x="5415" y="25213"/>
                  </a:lnTo>
                  <a:lnTo>
                    <a:pt x="5118" y="25120"/>
                  </a:lnTo>
                  <a:lnTo>
                    <a:pt x="4839" y="25008"/>
                  </a:lnTo>
                  <a:lnTo>
                    <a:pt x="4578" y="24878"/>
                  </a:lnTo>
                  <a:lnTo>
                    <a:pt x="4318" y="24748"/>
                  </a:lnTo>
                  <a:lnTo>
                    <a:pt x="4076" y="24599"/>
                  </a:lnTo>
                  <a:lnTo>
                    <a:pt x="3852" y="24450"/>
                  </a:lnTo>
                  <a:lnTo>
                    <a:pt x="3629" y="24283"/>
                  </a:lnTo>
                  <a:lnTo>
                    <a:pt x="3425" y="24096"/>
                  </a:lnTo>
                  <a:lnTo>
                    <a:pt x="3238" y="23892"/>
                  </a:lnTo>
                  <a:lnTo>
                    <a:pt x="3071" y="23687"/>
                  </a:lnTo>
                  <a:lnTo>
                    <a:pt x="2904" y="23464"/>
                  </a:lnTo>
                  <a:lnTo>
                    <a:pt x="2736" y="23222"/>
                  </a:lnTo>
                  <a:lnTo>
                    <a:pt x="2606" y="22980"/>
                  </a:lnTo>
                  <a:lnTo>
                    <a:pt x="2494" y="22757"/>
                  </a:lnTo>
                  <a:lnTo>
                    <a:pt x="2383" y="22515"/>
                  </a:lnTo>
                  <a:lnTo>
                    <a:pt x="2290" y="22273"/>
                  </a:lnTo>
                  <a:lnTo>
                    <a:pt x="2215" y="22031"/>
                  </a:lnTo>
                  <a:lnTo>
                    <a:pt x="2066" y="21529"/>
                  </a:lnTo>
                  <a:lnTo>
                    <a:pt x="1973" y="20989"/>
                  </a:lnTo>
                  <a:lnTo>
                    <a:pt x="1899" y="20431"/>
                  </a:lnTo>
                  <a:lnTo>
                    <a:pt x="1862" y="19873"/>
                  </a:lnTo>
                  <a:lnTo>
                    <a:pt x="1843" y="19296"/>
                  </a:lnTo>
                  <a:lnTo>
                    <a:pt x="1862" y="18701"/>
                  </a:lnTo>
                  <a:lnTo>
                    <a:pt x="1917" y="18105"/>
                  </a:lnTo>
                  <a:lnTo>
                    <a:pt x="1973" y="17491"/>
                  </a:lnTo>
                  <a:lnTo>
                    <a:pt x="2066" y="16877"/>
                  </a:lnTo>
                  <a:lnTo>
                    <a:pt x="2159" y="16282"/>
                  </a:lnTo>
                  <a:lnTo>
                    <a:pt x="2290" y="15668"/>
                  </a:lnTo>
                  <a:lnTo>
                    <a:pt x="2420" y="15072"/>
                  </a:lnTo>
                  <a:lnTo>
                    <a:pt x="2569" y="14477"/>
                  </a:lnTo>
                  <a:lnTo>
                    <a:pt x="2717" y="13900"/>
                  </a:lnTo>
                  <a:lnTo>
                    <a:pt x="3052" y="12784"/>
                  </a:lnTo>
                  <a:lnTo>
                    <a:pt x="3387" y="11742"/>
                  </a:lnTo>
                  <a:lnTo>
                    <a:pt x="3741" y="10811"/>
                  </a:lnTo>
                  <a:lnTo>
                    <a:pt x="4057" y="9974"/>
                  </a:lnTo>
                  <a:lnTo>
                    <a:pt x="4336" y="9304"/>
                  </a:lnTo>
                  <a:lnTo>
                    <a:pt x="4560" y="8783"/>
                  </a:lnTo>
                  <a:lnTo>
                    <a:pt x="4764" y="8318"/>
                  </a:lnTo>
                  <a:lnTo>
                    <a:pt x="4783" y="8243"/>
                  </a:lnTo>
                  <a:lnTo>
                    <a:pt x="4801" y="8150"/>
                  </a:lnTo>
                  <a:lnTo>
                    <a:pt x="4783" y="8076"/>
                  </a:lnTo>
                  <a:lnTo>
                    <a:pt x="4764" y="8002"/>
                  </a:lnTo>
                  <a:lnTo>
                    <a:pt x="4708" y="7927"/>
                  </a:lnTo>
                  <a:lnTo>
                    <a:pt x="4653" y="7871"/>
                  </a:lnTo>
                  <a:lnTo>
                    <a:pt x="4578" y="7834"/>
                  </a:lnTo>
                  <a:lnTo>
                    <a:pt x="4504" y="7816"/>
                  </a:lnTo>
                  <a:lnTo>
                    <a:pt x="1099" y="7146"/>
                  </a:lnTo>
                  <a:lnTo>
                    <a:pt x="7220" y="968"/>
                  </a:lnTo>
                  <a:close/>
                  <a:moveTo>
                    <a:pt x="7276" y="1"/>
                  </a:moveTo>
                  <a:lnTo>
                    <a:pt x="7183" y="19"/>
                  </a:lnTo>
                  <a:lnTo>
                    <a:pt x="7109" y="56"/>
                  </a:lnTo>
                  <a:lnTo>
                    <a:pt x="7053" y="112"/>
                  </a:lnTo>
                  <a:lnTo>
                    <a:pt x="113" y="7108"/>
                  </a:lnTo>
                  <a:lnTo>
                    <a:pt x="57" y="7201"/>
                  </a:lnTo>
                  <a:lnTo>
                    <a:pt x="19" y="7276"/>
                  </a:lnTo>
                  <a:lnTo>
                    <a:pt x="1" y="7388"/>
                  </a:lnTo>
                  <a:lnTo>
                    <a:pt x="19" y="7481"/>
                  </a:lnTo>
                  <a:lnTo>
                    <a:pt x="57" y="7555"/>
                  </a:lnTo>
                  <a:lnTo>
                    <a:pt x="131" y="7629"/>
                  </a:lnTo>
                  <a:lnTo>
                    <a:pt x="206" y="7685"/>
                  </a:lnTo>
                  <a:lnTo>
                    <a:pt x="299" y="7722"/>
                  </a:lnTo>
                  <a:lnTo>
                    <a:pt x="3927" y="8430"/>
                  </a:lnTo>
                  <a:lnTo>
                    <a:pt x="3480" y="9453"/>
                  </a:lnTo>
                  <a:lnTo>
                    <a:pt x="3201" y="10141"/>
                  </a:lnTo>
                  <a:lnTo>
                    <a:pt x="2904" y="10960"/>
                  </a:lnTo>
                  <a:lnTo>
                    <a:pt x="2587" y="11853"/>
                  </a:lnTo>
                  <a:lnTo>
                    <a:pt x="2271" y="12821"/>
                  </a:lnTo>
                  <a:lnTo>
                    <a:pt x="1973" y="13844"/>
                  </a:lnTo>
                  <a:lnTo>
                    <a:pt x="1713" y="14923"/>
                  </a:lnTo>
                  <a:lnTo>
                    <a:pt x="1582" y="15463"/>
                  </a:lnTo>
                  <a:lnTo>
                    <a:pt x="1471" y="16021"/>
                  </a:lnTo>
                  <a:lnTo>
                    <a:pt x="1378" y="16579"/>
                  </a:lnTo>
                  <a:lnTo>
                    <a:pt x="1285" y="17138"/>
                  </a:lnTo>
                  <a:lnTo>
                    <a:pt x="1229" y="17696"/>
                  </a:lnTo>
                  <a:lnTo>
                    <a:pt x="1173" y="18254"/>
                  </a:lnTo>
                  <a:lnTo>
                    <a:pt x="1136" y="18812"/>
                  </a:lnTo>
                  <a:lnTo>
                    <a:pt x="1136" y="19352"/>
                  </a:lnTo>
                  <a:lnTo>
                    <a:pt x="1136" y="19891"/>
                  </a:lnTo>
                  <a:lnTo>
                    <a:pt x="1173" y="20431"/>
                  </a:lnTo>
                  <a:lnTo>
                    <a:pt x="1229" y="20952"/>
                  </a:lnTo>
                  <a:lnTo>
                    <a:pt x="1322" y="21454"/>
                  </a:lnTo>
                  <a:lnTo>
                    <a:pt x="1434" y="21938"/>
                  </a:lnTo>
                  <a:lnTo>
                    <a:pt x="1582" y="22422"/>
                  </a:lnTo>
                  <a:lnTo>
                    <a:pt x="1750" y="22887"/>
                  </a:lnTo>
                  <a:lnTo>
                    <a:pt x="1973" y="23315"/>
                  </a:lnTo>
                  <a:lnTo>
                    <a:pt x="2122" y="23594"/>
                  </a:lnTo>
                  <a:lnTo>
                    <a:pt x="2308" y="23873"/>
                  </a:lnTo>
                  <a:lnTo>
                    <a:pt x="2494" y="24134"/>
                  </a:lnTo>
                  <a:lnTo>
                    <a:pt x="2699" y="24376"/>
                  </a:lnTo>
                  <a:lnTo>
                    <a:pt x="2922" y="24599"/>
                  </a:lnTo>
                  <a:lnTo>
                    <a:pt x="3164" y="24822"/>
                  </a:lnTo>
                  <a:lnTo>
                    <a:pt x="3406" y="25008"/>
                  </a:lnTo>
                  <a:lnTo>
                    <a:pt x="3666" y="25194"/>
                  </a:lnTo>
                  <a:lnTo>
                    <a:pt x="3946" y="25362"/>
                  </a:lnTo>
                  <a:lnTo>
                    <a:pt x="4225" y="25511"/>
                  </a:lnTo>
                  <a:lnTo>
                    <a:pt x="4522" y="25659"/>
                  </a:lnTo>
                  <a:lnTo>
                    <a:pt x="4839" y="25790"/>
                  </a:lnTo>
                  <a:lnTo>
                    <a:pt x="5174" y="25883"/>
                  </a:lnTo>
                  <a:lnTo>
                    <a:pt x="5527" y="25976"/>
                  </a:lnTo>
                  <a:lnTo>
                    <a:pt x="5881" y="26069"/>
                  </a:lnTo>
                  <a:lnTo>
                    <a:pt x="6253" y="26125"/>
                  </a:lnTo>
                  <a:lnTo>
                    <a:pt x="7146" y="26255"/>
                  </a:lnTo>
                  <a:lnTo>
                    <a:pt x="8095" y="26348"/>
                  </a:lnTo>
                  <a:lnTo>
                    <a:pt x="9081" y="26422"/>
                  </a:lnTo>
                  <a:lnTo>
                    <a:pt x="10123" y="26497"/>
                  </a:lnTo>
                  <a:lnTo>
                    <a:pt x="11202" y="26553"/>
                  </a:lnTo>
                  <a:lnTo>
                    <a:pt x="12300" y="26571"/>
                  </a:lnTo>
                  <a:lnTo>
                    <a:pt x="13435" y="26590"/>
                  </a:lnTo>
                  <a:lnTo>
                    <a:pt x="14589" y="26608"/>
                  </a:lnTo>
                  <a:lnTo>
                    <a:pt x="16412" y="26590"/>
                  </a:lnTo>
                  <a:lnTo>
                    <a:pt x="18254" y="26553"/>
                  </a:lnTo>
                  <a:lnTo>
                    <a:pt x="20096" y="26478"/>
                  </a:lnTo>
                  <a:lnTo>
                    <a:pt x="21938" y="26404"/>
                  </a:lnTo>
                  <a:lnTo>
                    <a:pt x="23743" y="26311"/>
                  </a:lnTo>
                  <a:lnTo>
                    <a:pt x="25474" y="26199"/>
                  </a:lnTo>
                  <a:lnTo>
                    <a:pt x="27148" y="26087"/>
                  </a:lnTo>
                  <a:lnTo>
                    <a:pt x="28730" y="25957"/>
                  </a:lnTo>
                  <a:lnTo>
                    <a:pt x="31521" y="25734"/>
                  </a:lnTo>
                  <a:lnTo>
                    <a:pt x="33735" y="25529"/>
                  </a:lnTo>
                  <a:lnTo>
                    <a:pt x="35745" y="25306"/>
                  </a:lnTo>
                  <a:lnTo>
                    <a:pt x="35856" y="25287"/>
                  </a:lnTo>
                  <a:lnTo>
                    <a:pt x="35949" y="25213"/>
                  </a:lnTo>
                  <a:lnTo>
                    <a:pt x="36024" y="25138"/>
                  </a:lnTo>
                  <a:lnTo>
                    <a:pt x="36061" y="25027"/>
                  </a:lnTo>
                  <a:lnTo>
                    <a:pt x="37568" y="18105"/>
                  </a:lnTo>
                  <a:lnTo>
                    <a:pt x="37568" y="18012"/>
                  </a:lnTo>
                  <a:lnTo>
                    <a:pt x="37549" y="17938"/>
                  </a:lnTo>
                  <a:lnTo>
                    <a:pt x="37512" y="17845"/>
                  </a:lnTo>
                  <a:lnTo>
                    <a:pt x="37475" y="17789"/>
                  </a:lnTo>
                  <a:lnTo>
                    <a:pt x="37401" y="17733"/>
                  </a:lnTo>
                  <a:lnTo>
                    <a:pt x="37326" y="17696"/>
                  </a:lnTo>
                  <a:lnTo>
                    <a:pt x="37233" y="17677"/>
                  </a:lnTo>
                  <a:lnTo>
                    <a:pt x="37140" y="17677"/>
                  </a:lnTo>
                  <a:lnTo>
                    <a:pt x="35521" y="17956"/>
                  </a:lnTo>
                  <a:lnTo>
                    <a:pt x="33623" y="18254"/>
                  </a:lnTo>
                  <a:lnTo>
                    <a:pt x="31539" y="18552"/>
                  </a:lnTo>
                  <a:lnTo>
                    <a:pt x="29269" y="18849"/>
                  </a:lnTo>
                  <a:lnTo>
                    <a:pt x="26906" y="19128"/>
                  </a:lnTo>
                  <a:lnTo>
                    <a:pt x="24469" y="19389"/>
                  </a:lnTo>
                  <a:lnTo>
                    <a:pt x="23259" y="19519"/>
                  </a:lnTo>
                  <a:lnTo>
                    <a:pt x="22031" y="19612"/>
                  </a:lnTo>
                  <a:lnTo>
                    <a:pt x="20803" y="19705"/>
                  </a:lnTo>
                  <a:lnTo>
                    <a:pt x="19612" y="19780"/>
                  </a:lnTo>
                  <a:lnTo>
                    <a:pt x="18422" y="19836"/>
                  </a:lnTo>
                  <a:lnTo>
                    <a:pt x="17268" y="19891"/>
                  </a:lnTo>
                  <a:lnTo>
                    <a:pt x="16133" y="19910"/>
                  </a:lnTo>
                  <a:lnTo>
                    <a:pt x="15054" y="19929"/>
                  </a:lnTo>
                  <a:lnTo>
                    <a:pt x="14012" y="19910"/>
                  </a:lnTo>
                  <a:lnTo>
                    <a:pt x="13007" y="19873"/>
                  </a:lnTo>
                  <a:lnTo>
                    <a:pt x="12077" y="19798"/>
                  </a:lnTo>
                  <a:lnTo>
                    <a:pt x="11184" y="19724"/>
                  </a:lnTo>
                  <a:lnTo>
                    <a:pt x="10383" y="19594"/>
                  </a:lnTo>
                  <a:lnTo>
                    <a:pt x="9639" y="19463"/>
                  </a:lnTo>
                  <a:lnTo>
                    <a:pt x="9304" y="19370"/>
                  </a:lnTo>
                  <a:lnTo>
                    <a:pt x="8988" y="19277"/>
                  </a:lnTo>
                  <a:lnTo>
                    <a:pt x="8690" y="19184"/>
                  </a:lnTo>
                  <a:lnTo>
                    <a:pt x="8411" y="19073"/>
                  </a:lnTo>
                  <a:lnTo>
                    <a:pt x="8151" y="18961"/>
                  </a:lnTo>
                  <a:lnTo>
                    <a:pt x="7927" y="18831"/>
                  </a:lnTo>
                  <a:lnTo>
                    <a:pt x="7723" y="18701"/>
                  </a:lnTo>
                  <a:lnTo>
                    <a:pt x="7537" y="18552"/>
                  </a:lnTo>
                  <a:lnTo>
                    <a:pt x="7388" y="18403"/>
                  </a:lnTo>
                  <a:lnTo>
                    <a:pt x="7258" y="18235"/>
                  </a:lnTo>
                  <a:lnTo>
                    <a:pt x="7146" y="18068"/>
                  </a:lnTo>
                  <a:lnTo>
                    <a:pt x="7071" y="17900"/>
                  </a:lnTo>
                  <a:lnTo>
                    <a:pt x="6960" y="17491"/>
                  </a:lnTo>
                  <a:lnTo>
                    <a:pt x="6848" y="17100"/>
                  </a:lnTo>
                  <a:lnTo>
                    <a:pt x="6774" y="16710"/>
                  </a:lnTo>
                  <a:lnTo>
                    <a:pt x="6699" y="16319"/>
                  </a:lnTo>
                  <a:lnTo>
                    <a:pt x="6644" y="15928"/>
                  </a:lnTo>
                  <a:lnTo>
                    <a:pt x="6588" y="15556"/>
                  </a:lnTo>
                  <a:lnTo>
                    <a:pt x="6550" y="15184"/>
                  </a:lnTo>
                  <a:lnTo>
                    <a:pt x="6532" y="14812"/>
                  </a:lnTo>
                  <a:lnTo>
                    <a:pt x="6532" y="14105"/>
                  </a:lnTo>
                  <a:lnTo>
                    <a:pt x="6569" y="13416"/>
                  </a:lnTo>
                  <a:lnTo>
                    <a:pt x="6625" y="12746"/>
                  </a:lnTo>
                  <a:lnTo>
                    <a:pt x="6718" y="12132"/>
                  </a:lnTo>
                  <a:lnTo>
                    <a:pt x="6830" y="11555"/>
                  </a:lnTo>
                  <a:lnTo>
                    <a:pt x="6941" y="11016"/>
                  </a:lnTo>
                  <a:lnTo>
                    <a:pt x="7090" y="10532"/>
                  </a:lnTo>
                  <a:lnTo>
                    <a:pt x="7220" y="10086"/>
                  </a:lnTo>
                  <a:lnTo>
                    <a:pt x="7351" y="9695"/>
                  </a:lnTo>
                  <a:lnTo>
                    <a:pt x="7481" y="9360"/>
                  </a:lnTo>
                  <a:lnTo>
                    <a:pt x="7685" y="8895"/>
                  </a:lnTo>
                  <a:lnTo>
                    <a:pt x="12021" y="9192"/>
                  </a:lnTo>
                  <a:lnTo>
                    <a:pt x="12114" y="9174"/>
                  </a:lnTo>
                  <a:lnTo>
                    <a:pt x="12207" y="9155"/>
                  </a:lnTo>
                  <a:lnTo>
                    <a:pt x="12281" y="9099"/>
                  </a:lnTo>
                  <a:lnTo>
                    <a:pt x="12337" y="9025"/>
                  </a:lnTo>
                  <a:lnTo>
                    <a:pt x="12393" y="8932"/>
                  </a:lnTo>
                  <a:lnTo>
                    <a:pt x="12393" y="8839"/>
                  </a:lnTo>
                  <a:lnTo>
                    <a:pt x="12393" y="8746"/>
                  </a:lnTo>
                  <a:lnTo>
                    <a:pt x="12356" y="8653"/>
                  </a:lnTo>
                  <a:lnTo>
                    <a:pt x="7611" y="187"/>
                  </a:lnTo>
                  <a:lnTo>
                    <a:pt x="7574" y="131"/>
                  </a:lnTo>
                  <a:lnTo>
                    <a:pt x="7499" y="75"/>
                  </a:lnTo>
                  <a:lnTo>
                    <a:pt x="7425" y="38"/>
                  </a:lnTo>
                  <a:lnTo>
                    <a:pt x="7351" y="19"/>
                  </a:lnTo>
                  <a:lnTo>
                    <a:pt x="72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1"/>
            <p:cNvSpPr/>
            <p:nvPr/>
          </p:nvSpPr>
          <p:spPr>
            <a:xfrm>
              <a:off x="5517850" y="5022850"/>
              <a:ext cx="102375" cy="45625"/>
            </a:xfrm>
            <a:custGeom>
              <a:avLst/>
              <a:gdLst/>
              <a:ahLst/>
              <a:cxnLst/>
              <a:rect l="l" t="t" r="r" b="b"/>
              <a:pathLst>
                <a:path w="4095" h="1825" extrusionOk="0">
                  <a:moveTo>
                    <a:pt x="3629" y="1"/>
                  </a:moveTo>
                  <a:lnTo>
                    <a:pt x="3201" y="112"/>
                  </a:lnTo>
                  <a:lnTo>
                    <a:pt x="2773" y="243"/>
                  </a:lnTo>
                  <a:lnTo>
                    <a:pt x="2364" y="391"/>
                  </a:lnTo>
                  <a:lnTo>
                    <a:pt x="1955" y="559"/>
                  </a:lnTo>
                  <a:lnTo>
                    <a:pt x="1117" y="857"/>
                  </a:lnTo>
                  <a:lnTo>
                    <a:pt x="689" y="1006"/>
                  </a:lnTo>
                  <a:lnTo>
                    <a:pt x="261" y="1117"/>
                  </a:lnTo>
                  <a:lnTo>
                    <a:pt x="187" y="1136"/>
                  </a:lnTo>
                  <a:lnTo>
                    <a:pt x="131" y="1173"/>
                  </a:lnTo>
                  <a:lnTo>
                    <a:pt x="75" y="1229"/>
                  </a:lnTo>
                  <a:lnTo>
                    <a:pt x="38" y="1285"/>
                  </a:lnTo>
                  <a:lnTo>
                    <a:pt x="19" y="1340"/>
                  </a:lnTo>
                  <a:lnTo>
                    <a:pt x="1" y="1396"/>
                  </a:lnTo>
                  <a:lnTo>
                    <a:pt x="19" y="1471"/>
                  </a:lnTo>
                  <a:lnTo>
                    <a:pt x="19" y="1527"/>
                  </a:lnTo>
                  <a:lnTo>
                    <a:pt x="75" y="1657"/>
                  </a:lnTo>
                  <a:lnTo>
                    <a:pt x="131" y="1713"/>
                  </a:lnTo>
                  <a:lnTo>
                    <a:pt x="168" y="1750"/>
                  </a:lnTo>
                  <a:lnTo>
                    <a:pt x="243" y="1787"/>
                  </a:lnTo>
                  <a:lnTo>
                    <a:pt x="299" y="1806"/>
                  </a:lnTo>
                  <a:lnTo>
                    <a:pt x="373" y="1824"/>
                  </a:lnTo>
                  <a:lnTo>
                    <a:pt x="466" y="1806"/>
                  </a:lnTo>
                  <a:lnTo>
                    <a:pt x="894" y="1694"/>
                  </a:lnTo>
                  <a:lnTo>
                    <a:pt x="1303" y="1564"/>
                  </a:lnTo>
                  <a:lnTo>
                    <a:pt x="2141" y="1247"/>
                  </a:lnTo>
                  <a:lnTo>
                    <a:pt x="2550" y="1099"/>
                  </a:lnTo>
                  <a:lnTo>
                    <a:pt x="2978" y="950"/>
                  </a:lnTo>
                  <a:lnTo>
                    <a:pt x="3387" y="819"/>
                  </a:lnTo>
                  <a:lnTo>
                    <a:pt x="3834" y="708"/>
                  </a:lnTo>
                  <a:lnTo>
                    <a:pt x="3890" y="671"/>
                  </a:lnTo>
                  <a:lnTo>
                    <a:pt x="3946" y="633"/>
                  </a:lnTo>
                  <a:lnTo>
                    <a:pt x="4001" y="596"/>
                  </a:lnTo>
                  <a:lnTo>
                    <a:pt x="4039" y="540"/>
                  </a:lnTo>
                  <a:lnTo>
                    <a:pt x="4076" y="466"/>
                  </a:lnTo>
                  <a:lnTo>
                    <a:pt x="4076" y="391"/>
                  </a:lnTo>
                  <a:lnTo>
                    <a:pt x="4094" y="336"/>
                  </a:lnTo>
                  <a:lnTo>
                    <a:pt x="4076" y="261"/>
                  </a:lnTo>
                  <a:lnTo>
                    <a:pt x="4057" y="187"/>
                  </a:lnTo>
                  <a:lnTo>
                    <a:pt x="4020" y="131"/>
                  </a:lnTo>
                  <a:lnTo>
                    <a:pt x="3964" y="75"/>
                  </a:lnTo>
                  <a:lnTo>
                    <a:pt x="3908" y="38"/>
                  </a:lnTo>
                  <a:lnTo>
                    <a:pt x="3852" y="19"/>
                  </a:lnTo>
                  <a:lnTo>
                    <a:pt x="37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1"/>
            <p:cNvSpPr/>
            <p:nvPr/>
          </p:nvSpPr>
          <p:spPr>
            <a:xfrm>
              <a:off x="5503450" y="5054950"/>
              <a:ext cx="105600" cy="58650"/>
            </a:xfrm>
            <a:custGeom>
              <a:avLst/>
              <a:gdLst/>
              <a:ahLst/>
              <a:cxnLst/>
              <a:rect l="l" t="t" r="r" b="b"/>
              <a:pathLst>
                <a:path w="4224" h="2346" extrusionOk="0">
                  <a:moveTo>
                    <a:pt x="3833" y="1"/>
                  </a:moveTo>
                  <a:lnTo>
                    <a:pt x="3777" y="19"/>
                  </a:lnTo>
                  <a:lnTo>
                    <a:pt x="2847" y="391"/>
                  </a:lnTo>
                  <a:lnTo>
                    <a:pt x="1917" y="764"/>
                  </a:lnTo>
                  <a:lnTo>
                    <a:pt x="1470" y="968"/>
                  </a:lnTo>
                  <a:lnTo>
                    <a:pt x="1023" y="1173"/>
                  </a:lnTo>
                  <a:lnTo>
                    <a:pt x="577" y="1415"/>
                  </a:lnTo>
                  <a:lnTo>
                    <a:pt x="149" y="1675"/>
                  </a:lnTo>
                  <a:lnTo>
                    <a:pt x="93" y="1731"/>
                  </a:lnTo>
                  <a:lnTo>
                    <a:pt x="37" y="1787"/>
                  </a:lnTo>
                  <a:lnTo>
                    <a:pt x="19" y="1843"/>
                  </a:lnTo>
                  <a:lnTo>
                    <a:pt x="0" y="1917"/>
                  </a:lnTo>
                  <a:lnTo>
                    <a:pt x="0" y="1973"/>
                  </a:lnTo>
                  <a:lnTo>
                    <a:pt x="0" y="2047"/>
                  </a:lnTo>
                  <a:lnTo>
                    <a:pt x="56" y="2178"/>
                  </a:lnTo>
                  <a:lnTo>
                    <a:pt x="93" y="2233"/>
                  </a:lnTo>
                  <a:lnTo>
                    <a:pt x="130" y="2271"/>
                  </a:lnTo>
                  <a:lnTo>
                    <a:pt x="186" y="2308"/>
                  </a:lnTo>
                  <a:lnTo>
                    <a:pt x="242" y="2345"/>
                  </a:lnTo>
                  <a:lnTo>
                    <a:pt x="372" y="2345"/>
                  </a:lnTo>
                  <a:lnTo>
                    <a:pt x="447" y="2326"/>
                  </a:lnTo>
                  <a:lnTo>
                    <a:pt x="521" y="2289"/>
                  </a:lnTo>
                  <a:lnTo>
                    <a:pt x="930" y="2047"/>
                  </a:lnTo>
                  <a:lnTo>
                    <a:pt x="1340" y="1824"/>
                  </a:lnTo>
                  <a:lnTo>
                    <a:pt x="1768" y="1619"/>
                  </a:lnTo>
                  <a:lnTo>
                    <a:pt x="2196" y="1433"/>
                  </a:lnTo>
                  <a:lnTo>
                    <a:pt x="3089" y="1061"/>
                  </a:lnTo>
                  <a:lnTo>
                    <a:pt x="3963" y="708"/>
                  </a:lnTo>
                  <a:lnTo>
                    <a:pt x="4094" y="633"/>
                  </a:lnTo>
                  <a:lnTo>
                    <a:pt x="4131" y="596"/>
                  </a:lnTo>
                  <a:lnTo>
                    <a:pt x="4168" y="540"/>
                  </a:lnTo>
                  <a:lnTo>
                    <a:pt x="4205" y="484"/>
                  </a:lnTo>
                  <a:lnTo>
                    <a:pt x="4224" y="410"/>
                  </a:lnTo>
                  <a:lnTo>
                    <a:pt x="4224" y="336"/>
                  </a:lnTo>
                  <a:lnTo>
                    <a:pt x="4205" y="261"/>
                  </a:lnTo>
                  <a:lnTo>
                    <a:pt x="4187" y="205"/>
                  </a:lnTo>
                  <a:lnTo>
                    <a:pt x="4149" y="149"/>
                  </a:lnTo>
                  <a:lnTo>
                    <a:pt x="4094" y="94"/>
                  </a:lnTo>
                  <a:lnTo>
                    <a:pt x="4038" y="56"/>
                  </a:lnTo>
                  <a:lnTo>
                    <a:pt x="3982" y="19"/>
                  </a:lnTo>
                  <a:lnTo>
                    <a:pt x="39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1"/>
            <p:cNvSpPr/>
            <p:nvPr/>
          </p:nvSpPr>
          <p:spPr>
            <a:xfrm>
              <a:off x="5487150" y="5108450"/>
              <a:ext cx="110750" cy="68400"/>
            </a:xfrm>
            <a:custGeom>
              <a:avLst/>
              <a:gdLst/>
              <a:ahLst/>
              <a:cxnLst/>
              <a:rect l="l" t="t" r="r" b="b"/>
              <a:pathLst>
                <a:path w="4430" h="2736" extrusionOk="0">
                  <a:moveTo>
                    <a:pt x="4020" y="0"/>
                  </a:moveTo>
                  <a:lnTo>
                    <a:pt x="3945" y="19"/>
                  </a:lnTo>
                  <a:lnTo>
                    <a:pt x="3890" y="56"/>
                  </a:lnTo>
                  <a:lnTo>
                    <a:pt x="3666" y="205"/>
                  </a:lnTo>
                  <a:lnTo>
                    <a:pt x="3443" y="354"/>
                  </a:lnTo>
                  <a:lnTo>
                    <a:pt x="2997" y="614"/>
                  </a:lnTo>
                  <a:lnTo>
                    <a:pt x="2513" y="856"/>
                  </a:lnTo>
                  <a:lnTo>
                    <a:pt x="2048" y="1080"/>
                  </a:lnTo>
                  <a:lnTo>
                    <a:pt x="1564" y="1303"/>
                  </a:lnTo>
                  <a:lnTo>
                    <a:pt x="1080" y="1526"/>
                  </a:lnTo>
                  <a:lnTo>
                    <a:pt x="615" y="1768"/>
                  </a:lnTo>
                  <a:lnTo>
                    <a:pt x="168" y="2047"/>
                  </a:lnTo>
                  <a:lnTo>
                    <a:pt x="112" y="2103"/>
                  </a:lnTo>
                  <a:lnTo>
                    <a:pt x="57" y="2159"/>
                  </a:lnTo>
                  <a:lnTo>
                    <a:pt x="19" y="2233"/>
                  </a:lnTo>
                  <a:lnTo>
                    <a:pt x="1" y="2289"/>
                  </a:lnTo>
                  <a:lnTo>
                    <a:pt x="1" y="2363"/>
                  </a:lnTo>
                  <a:lnTo>
                    <a:pt x="19" y="2438"/>
                  </a:lnTo>
                  <a:lnTo>
                    <a:pt x="57" y="2550"/>
                  </a:lnTo>
                  <a:lnTo>
                    <a:pt x="94" y="2605"/>
                  </a:lnTo>
                  <a:lnTo>
                    <a:pt x="150" y="2661"/>
                  </a:lnTo>
                  <a:lnTo>
                    <a:pt x="206" y="2698"/>
                  </a:lnTo>
                  <a:lnTo>
                    <a:pt x="261" y="2717"/>
                  </a:lnTo>
                  <a:lnTo>
                    <a:pt x="317" y="2736"/>
                  </a:lnTo>
                  <a:lnTo>
                    <a:pt x="392" y="2736"/>
                  </a:lnTo>
                  <a:lnTo>
                    <a:pt x="466" y="2717"/>
                  </a:lnTo>
                  <a:lnTo>
                    <a:pt x="522" y="2680"/>
                  </a:lnTo>
                  <a:lnTo>
                    <a:pt x="987" y="2401"/>
                  </a:lnTo>
                  <a:lnTo>
                    <a:pt x="1452" y="2140"/>
                  </a:lnTo>
                  <a:lnTo>
                    <a:pt x="1917" y="1917"/>
                  </a:lnTo>
                  <a:lnTo>
                    <a:pt x="2401" y="1694"/>
                  </a:lnTo>
                  <a:lnTo>
                    <a:pt x="2885" y="1470"/>
                  </a:lnTo>
                  <a:lnTo>
                    <a:pt x="3350" y="1228"/>
                  </a:lnTo>
                  <a:lnTo>
                    <a:pt x="3815" y="968"/>
                  </a:lnTo>
                  <a:lnTo>
                    <a:pt x="4039" y="819"/>
                  </a:lnTo>
                  <a:lnTo>
                    <a:pt x="4243" y="670"/>
                  </a:lnTo>
                  <a:lnTo>
                    <a:pt x="4355" y="577"/>
                  </a:lnTo>
                  <a:lnTo>
                    <a:pt x="4392" y="521"/>
                  </a:lnTo>
                  <a:lnTo>
                    <a:pt x="4411" y="447"/>
                  </a:lnTo>
                  <a:lnTo>
                    <a:pt x="4429" y="391"/>
                  </a:lnTo>
                  <a:lnTo>
                    <a:pt x="4429" y="317"/>
                  </a:lnTo>
                  <a:lnTo>
                    <a:pt x="4411" y="242"/>
                  </a:lnTo>
                  <a:lnTo>
                    <a:pt x="4373" y="186"/>
                  </a:lnTo>
                  <a:lnTo>
                    <a:pt x="4336" y="131"/>
                  </a:lnTo>
                  <a:lnTo>
                    <a:pt x="4280" y="75"/>
                  </a:lnTo>
                  <a:lnTo>
                    <a:pt x="4225" y="38"/>
                  </a:lnTo>
                  <a:lnTo>
                    <a:pt x="4150" y="19"/>
                  </a:lnTo>
                  <a:lnTo>
                    <a:pt x="40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1"/>
            <p:cNvSpPr/>
            <p:nvPr/>
          </p:nvSpPr>
          <p:spPr>
            <a:xfrm>
              <a:off x="5470875" y="5154975"/>
              <a:ext cx="127475" cy="114900"/>
            </a:xfrm>
            <a:custGeom>
              <a:avLst/>
              <a:gdLst/>
              <a:ahLst/>
              <a:cxnLst/>
              <a:rect l="l" t="t" r="r" b="b"/>
              <a:pathLst>
                <a:path w="5099" h="4596" extrusionOk="0">
                  <a:moveTo>
                    <a:pt x="4745" y="0"/>
                  </a:moveTo>
                  <a:lnTo>
                    <a:pt x="4559" y="19"/>
                  </a:lnTo>
                  <a:lnTo>
                    <a:pt x="4392" y="75"/>
                  </a:lnTo>
                  <a:lnTo>
                    <a:pt x="4224" y="149"/>
                  </a:lnTo>
                  <a:lnTo>
                    <a:pt x="4057" y="223"/>
                  </a:lnTo>
                  <a:lnTo>
                    <a:pt x="3908" y="335"/>
                  </a:lnTo>
                  <a:lnTo>
                    <a:pt x="3759" y="447"/>
                  </a:lnTo>
                  <a:lnTo>
                    <a:pt x="3480" y="670"/>
                  </a:lnTo>
                  <a:lnTo>
                    <a:pt x="2866" y="1172"/>
                  </a:lnTo>
                  <a:lnTo>
                    <a:pt x="2271" y="1693"/>
                  </a:lnTo>
                  <a:lnTo>
                    <a:pt x="1712" y="2233"/>
                  </a:lnTo>
                  <a:lnTo>
                    <a:pt x="1154" y="2810"/>
                  </a:lnTo>
                  <a:lnTo>
                    <a:pt x="615" y="3387"/>
                  </a:lnTo>
                  <a:lnTo>
                    <a:pt x="94" y="3982"/>
                  </a:lnTo>
                  <a:lnTo>
                    <a:pt x="38" y="4038"/>
                  </a:lnTo>
                  <a:lnTo>
                    <a:pt x="19" y="4112"/>
                  </a:lnTo>
                  <a:lnTo>
                    <a:pt x="1" y="4187"/>
                  </a:lnTo>
                  <a:lnTo>
                    <a:pt x="1" y="4261"/>
                  </a:lnTo>
                  <a:lnTo>
                    <a:pt x="19" y="4317"/>
                  </a:lnTo>
                  <a:lnTo>
                    <a:pt x="38" y="4391"/>
                  </a:lnTo>
                  <a:lnTo>
                    <a:pt x="112" y="4503"/>
                  </a:lnTo>
                  <a:lnTo>
                    <a:pt x="168" y="4540"/>
                  </a:lnTo>
                  <a:lnTo>
                    <a:pt x="224" y="4577"/>
                  </a:lnTo>
                  <a:lnTo>
                    <a:pt x="280" y="4596"/>
                  </a:lnTo>
                  <a:lnTo>
                    <a:pt x="410" y="4596"/>
                  </a:lnTo>
                  <a:lnTo>
                    <a:pt x="484" y="4577"/>
                  </a:lnTo>
                  <a:lnTo>
                    <a:pt x="540" y="4540"/>
                  </a:lnTo>
                  <a:lnTo>
                    <a:pt x="596" y="4484"/>
                  </a:lnTo>
                  <a:lnTo>
                    <a:pt x="1080" y="3926"/>
                  </a:lnTo>
                  <a:lnTo>
                    <a:pt x="1582" y="3405"/>
                  </a:lnTo>
                  <a:lnTo>
                    <a:pt x="2085" y="2866"/>
                  </a:lnTo>
                  <a:lnTo>
                    <a:pt x="2606" y="2363"/>
                  </a:lnTo>
                  <a:lnTo>
                    <a:pt x="3145" y="1898"/>
                  </a:lnTo>
                  <a:lnTo>
                    <a:pt x="3685" y="1433"/>
                  </a:lnTo>
                  <a:lnTo>
                    <a:pt x="4262" y="968"/>
                  </a:lnTo>
                  <a:lnTo>
                    <a:pt x="4373" y="893"/>
                  </a:lnTo>
                  <a:lnTo>
                    <a:pt x="4485" y="800"/>
                  </a:lnTo>
                  <a:lnTo>
                    <a:pt x="4615" y="744"/>
                  </a:lnTo>
                  <a:lnTo>
                    <a:pt x="4745" y="707"/>
                  </a:lnTo>
                  <a:lnTo>
                    <a:pt x="4820" y="707"/>
                  </a:lnTo>
                  <a:lnTo>
                    <a:pt x="4894" y="670"/>
                  </a:lnTo>
                  <a:lnTo>
                    <a:pt x="4950" y="633"/>
                  </a:lnTo>
                  <a:lnTo>
                    <a:pt x="5006" y="577"/>
                  </a:lnTo>
                  <a:lnTo>
                    <a:pt x="5043" y="521"/>
                  </a:lnTo>
                  <a:lnTo>
                    <a:pt x="5080" y="465"/>
                  </a:lnTo>
                  <a:lnTo>
                    <a:pt x="5099" y="335"/>
                  </a:lnTo>
                  <a:lnTo>
                    <a:pt x="5080" y="261"/>
                  </a:lnTo>
                  <a:lnTo>
                    <a:pt x="5080" y="205"/>
                  </a:lnTo>
                  <a:lnTo>
                    <a:pt x="5043" y="149"/>
                  </a:lnTo>
                  <a:lnTo>
                    <a:pt x="5006" y="93"/>
                  </a:lnTo>
                  <a:lnTo>
                    <a:pt x="4969" y="56"/>
                  </a:lnTo>
                  <a:lnTo>
                    <a:pt x="4894" y="19"/>
                  </a:lnTo>
                  <a:lnTo>
                    <a:pt x="483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1"/>
            <p:cNvSpPr/>
            <p:nvPr/>
          </p:nvSpPr>
          <p:spPr>
            <a:xfrm>
              <a:off x="5478325" y="5197300"/>
              <a:ext cx="119100" cy="183750"/>
            </a:xfrm>
            <a:custGeom>
              <a:avLst/>
              <a:gdLst/>
              <a:ahLst/>
              <a:cxnLst/>
              <a:rect l="l" t="t" r="r" b="b"/>
              <a:pathLst>
                <a:path w="4764" h="7350" extrusionOk="0">
                  <a:moveTo>
                    <a:pt x="4317" y="0"/>
                  </a:moveTo>
                  <a:lnTo>
                    <a:pt x="4261" y="19"/>
                  </a:lnTo>
                  <a:lnTo>
                    <a:pt x="4187" y="56"/>
                  </a:lnTo>
                  <a:lnTo>
                    <a:pt x="4131" y="112"/>
                  </a:lnTo>
                  <a:lnTo>
                    <a:pt x="4094" y="168"/>
                  </a:lnTo>
                  <a:lnTo>
                    <a:pt x="3833" y="596"/>
                  </a:lnTo>
                  <a:lnTo>
                    <a:pt x="3554" y="1024"/>
                  </a:lnTo>
                  <a:lnTo>
                    <a:pt x="3275" y="1414"/>
                  </a:lnTo>
                  <a:lnTo>
                    <a:pt x="2977" y="1824"/>
                  </a:lnTo>
                  <a:lnTo>
                    <a:pt x="2382" y="2605"/>
                  </a:lnTo>
                  <a:lnTo>
                    <a:pt x="1787" y="3405"/>
                  </a:lnTo>
                  <a:lnTo>
                    <a:pt x="1507" y="3815"/>
                  </a:lnTo>
                  <a:lnTo>
                    <a:pt x="1247" y="4243"/>
                  </a:lnTo>
                  <a:lnTo>
                    <a:pt x="1005" y="4671"/>
                  </a:lnTo>
                  <a:lnTo>
                    <a:pt x="800" y="5099"/>
                  </a:lnTo>
                  <a:lnTo>
                    <a:pt x="577" y="5545"/>
                  </a:lnTo>
                  <a:lnTo>
                    <a:pt x="391" y="6010"/>
                  </a:lnTo>
                  <a:lnTo>
                    <a:pt x="19" y="6922"/>
                  </a:lnTo>
                  <a:lnTo>
                    <a:pt x="0" y="6996"/>
                  </a:lnTo>
                  <a:lnTo>
                    <a:pt x="0" y="7071"/>
                  </a:lnTo>
                  <a:lnTo>
                    <a:pt x="19" y="7127"/>
                  </a:lnTo>
                  <a:lnTo>
                    <a:pt x="38" y="7201"/>
                  </a:lnTo>
                  <a:lnTo>
                    <a:pt x="75" y="7238"/>
                  </a:lnTo>
                  <a:lnTo>
                    <a:pt x="131" y="7276"/>
                  </a:lnTo>
                  <a:lnTo>
                    <a:pt x="186" y="7313"/>
                  </a:lnTo>
                  <a:lnTo>
                    <a:pt x="242" y="7331"/>
                  </a:lnTo>
                  <a:lnTo>
                    <a:pt x="391" y="7350"/>
                  </a:lnTo>
                  <a:lnTo>
                    <a:pt x="447" y="7350"/>
                  </a:lnTo>
                  <a:lnTo>
                    <a:pt x="521" y="7331"/>
                  </a:lnTo>
                  <a:lnTo>
                    <a:pt x="577" y="7294"/>
                  </a:lnTo>
                  <a:lnTo>
                    <a:pt x="633" y="7238"/>
                  </a:lnTo>
                  <a:lnTo>
                    <a:pt x="689" y="7183"/>
                  </a:lnTo>
                  <a:lnTo>
                    <a:pt x="726" y="7108"/>
                  </a:lnTo>
                  <a:lnTo>
                    <a:pt x="1080" y="6215"/>
                  </a:lnTo>
                  <a:lnTo>
                    <a:pt x="1266" y="5768"/>
                  </a:lnTo>
                  <a:lnTo>
                    <a:pt x="1489" y="5340"/>
                  </a:lnTo>
                  <a:lnTo>
                    <a:pt x="1712" y="4913"/>
                  </a:lnTo>
                  <a:lnTo>
                    <a:pt x="1935" y="4485"/>
                  </a:lnTo>
                  <a:lnTo>
                    <a:pt x="2196" y="4075"/>
                  </a:lnTo>
                  <a:lnTo>
                    <a:pt x="2475" y="3684"/>
                  </a:lnTo>
                  <a:lnTo>
                    <a:pt x="3052" y="2903"/>
                  </a:lnTo>
                  <a:lnTo>
                    <a:pt x="3629" y="2140"/>
                  </a:lnTo>
                  <a:lnTo>
                    <a:pt x="3926" y="1749"/>
                  </a:lnTo>
                  <a:lnTo>
                    <a:pt x="4187" y="1359"/>
                  </a:lnTo>
                  <a:lnTo>
                    <a:pt x="4466" y="949"/>
                  </a:lnTo>
                  <a:lnTo>
                    <a:pt x="4708" y="540"/>
                  </a:lnTo>
                  <a:lnTo>
                    <a:pt x="4745" y="465"/>
                  </a:lnTo>
                  <a:lnTo>
                    <a:pt x="4764" y="391"/>
                  </a:lnTo>
                  <a:lnTo>
                    <a:pt x="4764" y="317"/>
                  </a:lnTo>
                  <a:lnTo>
                    <a:pt x="4745" y="261"/>
                  </a:lnTo>
                  <a:lnTo>
                    <a:pt x="4708" y="186"/>
                  </a:lnTo>
                  <a:lnTo>
                    <a:pt x="4671" y="149"/>
                  </a:lnTo>
                  <a:lnTo>
                    <a:pt x="4633" y="93"/>
                  </a:lnTo>
                  <a:lnTo>
                    <a:pt x="4578" y="56"/>
                  </a:lnTo>
                  <a:lnTo>
                    <a:pt x="4522" y="19"/>
                  </a:lnTo>
                  <a:lnTo>
                    <a:pt x="4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1"/>
            <p:cNvSpPr/>
            <p:nvPr/>
          </p:nvSpPr>
          <p:spPr>
            <a:xfrm>
              <a:off x="5565775" y="5241025"/>
              <a:ext cx="40025" cy="218650"/>
            </a:xfrm>
            <a:custGeom>
              <a:avLst/>
              <a:gdLst/>
              <a:ahLst/>
              <a:cxnLst/>
              <a:rect l="l" t="t" r="r" b="b"/>
              <a:pathLst>
                <a:path w="1601" h="8746" extrusionOk="0">
                  <a:moveTo>
                    <a:pt x="1173" y="0"/>
                  </a:moveTo>
                  <a:lnTo>
                    <a:pt x="1117" y="19"/>
                  </a:lnTo>
                  <a:lnTo>
                    <a:pt x="1042" y="38"/>
                  </a:lnTo>
                  <a:lnTo>
                    <a:pt x="1005" y="75"/>
                  </a:lnTo>
                  <a:lnTo>
                    <a:pt x="949" y="131"/>
                  </a:lnTo>
                  <a:lnTo>
                    <a:pt x="912" y="186"/>
                  </a:lnTo>
                  <a:lnTo>
                    <a:pt x="894" y="261"/>
                  </a:lnTo>
                  <a:lnTo>
                    <a:pt x="521" y="2289"/>
                  </a:lnTo>
                  <a:lnTo>
                    <a:pt x="354" y="3294"/>
                  </a:lnTo>
                  <a:lnTo>
                    <a:pt x="205" y="4299"/>
                  </a:lnTo>
                  <a:lnTo>
                    <a:pt x="93" y="5322"/>
                  </a:lnTo>
                  <a:lnTo>
                    <a:pt x="19" y="6345"/>
                  </a:lnTo>
                  <a:lnTo>
                    <a:pt x="0" y="6848"/>
                  </a:lnTo>
                  <a:lnTo>
                    <a:pt x="0" y="7369"/>
                  </a:lnTo>
                  <a:lnTo>
                    <a:pt x="0" y="7890"/>
                  </a:lnTo>
                  <a:lnTo>
                    <a:pt x="19" y="8392"/>
                  </a:lnTo>
                  <a:lnTo>
                    <a:pt x="38" y="8485"/>
                  </a:lnTo>
                  <a:lnTo>
                    <a:pt x="56" y="8559"/>
                  </a:lnTo>
                  <a:lnTo>
                    <a:pt x="93" y="8615"/>
                  </a:lnTo>
                  <a:lnTo>
                    <a:pt x="149" y="8653"/>
                  </a:lnTo>
                  <a:lnTo>
                    <a:pt x="205" y="8690"/>
                  </a:lnTo>
                  <a:lnTo>
                    <a:pt x="261" y="8727"/>
                  </a:lnTo>
                  <a:lnTo>
                    <a:pt x="391" y="8746"/>
                  </a:lnTo>
                  <a:lnTo>
                    <a:pt x="466" y="8746"/>
                  </a:lnTo>
                  <a:lnTo>
                    <a:pt x="521" y="8727"/>
                  </a:lnTo>
                  <a:lnTo>
                    <a:pt x="577" y="8690"/>
                  </a:lnTo>
                  <a:lnTo>
                    <a:pt x="633" y="8653"/>
                  </a:lnTo>
                  <a:lnTo>
                    <a:pt x="689" y="8615"/>
                  </a:lnTo>
                  <a:lnTo>
                    <a:pt x="707" y="8559"/>
                  </a:lnTo>
                  <a:lnTo>
                    <a:pt x="726" y="8485"/>
                  </a:lnTo>
                  <a:lnTo>
                    <a:pt x="745" y="8392"/>
                  </a:lnTo>
                  <a:lnTo>
                    <a:pt x="726" y="7890"/>
                  </a:lnTo>
                  <a:lnTo>
                    <a:pt x="707" y="7387"/>
                  </a:lnTo>
                  <a:lnTo>
                    <a:pt x="726" y="6885"/>
                  </a:lnTo>
                  <a:lnTo>
                    <a:pt x="745" y="6382"/>
                  </a:lnTo>
                  <a:lnTo>
                    <a:pt x="819" y="5396"/>
                  </a:lnTo>
                  <a:lnTo>
                    <a:pt x="931" y="4410"/>
                  </a:lnTo>
                  <a:lnTo>
                    <a:pt x="1061" y="3424"/>
                  </a:lnTo>
                  <a:lnTo>
                    <a:pt x="1228" y="2419"/>
                  </a:lnTo>
                  <a:lnTo>
                    <a:pt x="1582" y="447"/>
                  </a:lnTo>
                  <a:lnTo>
                    <a:pt x="1601" y="372"/>
                  </a:lnTo>
                  <a:lnTo>
                    <a:pt x="1582" y="298"/>
                  </a:lnTo>
                  <a:lnTo>
                    <a:pt x="1563" y="224"/>
                  </a:lnTo>
                  <a:lnTo>
                    <a:pt x="1526" y="168"/>
                  </a:lnTo>
                  <a:lnTo>
                    <a:pt x="1489" y="112"/>
                  </a:lnTo>
                  <a:lnTo>
                    <a:pt x="1433" y="75"/>
                  </a:lnTo>
                  <a:lnTo>
                    <a:pt x="1303" y="19"/>
                  </a:lnTo>
                  <a:lnTo>
                    <a:pt x="1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1"/>
            <p:cNvSpPr/>
            <p:nvPr/>
          </p:nvSpPr>
          <p:spPr>
            <a:xfrm>
              <a:off x="5629025" y="5288925"/>
              <a:ext cx="34000" cy="179125"/>
            </a:xfrm>
            <a:custGeom>
              <a:avLst/>
              <a:gdLst/>
              <a:ahLst/>
              <a:cxnLst/>
              <a:rect l="l" t="t" r="r" b="b"/>
              <a:pathLst>
                <a:path w="1360" h="7165" extrusionOk="0">
                  <a:moveTo>
                    <a:pt x="280" y="1"/>
                  </a:moveTo>
                  <a:lnTo>
                    <a:pt x="206" y="19"/>
                  </a:lnTo>
                  <a:lnTo>
                    <a:pt x="150" y="38"/>
                  </a:lnTo>
                  <a:lnTo>
                    <a:pt x="94" y="75"/>
                  </a:lnTo>
                  <a:lnTo>
                    <a:pt x="57" y="131"/>
                  </a:lnTo>
                  <a:lnTo>
                    <a:pt x="20" y="187"/>
                  </a:lnTo>
                  <a:lnTo>
                    <a:pt x="1" y="261"/>
                  </a:lnTo>
                  <a:lnTo>
                    <a:pt x="1" y="336"/>
                  </a:lnTo>
                  <a:lnTo>
                    <a:pt x="113" y="1992"/>
                  </a:lnTo>
                  <a:lnTo>
                    <a:pt x="261" y="3629"/>
                  </a:lnTo>
                  <a:lnTo>
                    <a:pt x="447" y="5285"/>
                  </a:lnTo>
                  <a:lnTo>
                    <a:pt x="652" y="6904"/>
                  </a:lnTo>
                  <a:lnTo>
                    <a:pt x="671" y="6997"/>
                  </a:lnTo>
                  <a:lnTo>
                    <a:pt x="708" y="7053"/>
                  </a:lnTo>
                  <a:lnTo>
                    <a:pt x="745" y="7109"/>
                  </a:lnTo>
                  <a:lnTo>
                    <a:pt x="801" y="7146"/>
                  </a:lnTo>
                  <a:lnTo>
                    <a:pt x="857" y="7164"/>
                  </a:lnTo>
                  <a:lnTo>
                    <a:pt x="1061" y="7164"/>
                  </a:lnTo>
                  <a:lnTo>
                    <a:pt x="1173" y="7109"/>
                  </a:lnTo>
                  <a:lnTo>
                    <a:pt x="1229" y="7053"/>
                  </a:lnTo>
                  <a:lnTo>
                    <a:pt x="1285" y="7016"/>
                  </a:lnTo>
                  <a:lnTo>
                    <a:pt x="1322" y="6941"/>
                  </a:lnTo>
                  <a:lnTo>
                    <a:pt x="1341" y="6885"/>
                  </a:lnTo>
                  <a:lnTo>
                    <a:pt x="1359" y="6811"/>
                  </a:lnTo>
                  <a:lnTo>
                    <a:pt x="1359" y="6718"/>
                  </a:lnTo>
                  <a:lnTo>
                    <a:pt x="1136" y="5136"/>
                  </a:lnTo>
                  <a:lnTo>
                    <a:pt x="968" y="3536"/>
                  </a:lnTo>
                  <a:lnTo>
                    <a:pt x="820" y="1936"/>
                  </a:lnTo>
                  <a:lnTo>
                    <a:pt x="727" y="336"/>
                  </a:lnTo>
                  <a:lnTo>
                    <a:pt x="708" y="261"/>
                  </a:lnTo>
                  <a:lnTo>
                    <a:pt x="671" y="187"/>
                  </a:lnTo>
                  <a:lnTo>
                    <a:pt x="634" y="131"/>
                  </a:lnTo>
                  <a:lnTo>
                    <a:pt x="596" y="94"/>
                  </a:lnTo>
                  <a:lnTo>
                    <a:pt x="541" y="38"/>
                  </a:lnTo>
                  <a:lnTo>
                    <a:pt x="466" y="19"/>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1"/>
            <p:cNvSpPr/>
            <p:nvPr/>
          </p:nvSpPr>
          <p:spPr>
            <a:xfrm>
              <a:off x="5688575" y="5306150"/>
              <a:ext cx="62350" cy="165625"/>
            </a:xfrm>
            <a:custGeom>
              <a:avLst/>
              <a:gdLst/>
              <a:ahLst/>
              <a:cxnLst/>
              <a:rect l="l" t="t" r="r" b="b"/>
              <a:pathLst>
                <a:path w="2494" h="6625" extrusionOk="0">
                  <a:moveTo>
                    <a:pt x="298" y="0"/>
                  </a:moveTo>
                  <a:lnTo>
                    <a:pt x="168" y="56"/>
                  </a:lnTo>
                  <a:lnTo>
                    <a:pt x="112" y="112"/>
                  </a:lnTo>
                  <a:lnTo>
                    <a:pt x="75" y="149"/>
                  </a:lnTo>
                  <a:lnTo>
                    <a:pt x="38" y="224"/>
                  </a:lnTo>
                  <a:lnTo>
                    <a:pt x="19" y="279"/>
                  </a:lnTo>
                  <a:lnTo>
                    <a:pt x="1" y="354"/>
                  </a:lnTo>
                  <a:lnTo>
                    <a:pt x="1" y="447"/>
                  </a:lnTo>
                  <a:lnTo>
                    <a:pt x="149" y="1210"/>
                  </a:lnTo>
                  <a:lnTo>
                    <a:pt x="336" y="1954"/>
                  </a:lnTo>
                  <a:lnTo>
                    <a:pt x="540" y="2698"/>
                  </a:lnTo>
                  <a:lnTo>
                    <a:pt x="763" y="3443"/>
                  </a:lnTo>
                  <a:lnTo>
                    <a:pt x="1005" y="4187"/>
                  </a:lnTo>
                  <a:lnTo>
                    <a:pt x="1266" y="4913"/>
                  </a:lnTo>
                  <a:lnTo>
                    <a:pt x="1768" y="6382"/>
                  </a:lnTo>
                  <a:lnTo>
                    <a:pt x="1805" y="6457"/>
                  </a:lnTo>
                  <a:lnTo>
                    <a:pt x="1861" y="6513"/>
                  </a:lnTo>
                  <a:lnTo>
                    <a:pt x="1917" y="6569"/>
                  </a:lnTo>
                  <a:lnTo>
                    <a:pt x="1973" y="6587"/>
                  </a:lnTo>
                  <a:lnTo>
                    <a:pt x="2029" y="6624"/>
                  </a:lnTo>
                  <a:lnTo>
                    <a:pt x="2103" y="6624"/>
                  </a:lnTo>
                  <a:lnTo>
                    <a:pt x="2233" y="6606"/>
                  </a:lnTo>
                  <a:lnTo>
                    <a:pt x="2308" y="6587"/>
                  </a:lnTo>
                  <a:lnTo>
                    <a:pt x="2364" y="6550"/>
                  </a:lnTo>
                  <a:lnTo>
                    <a:pt x="2401" y="6513"/>
                  </a:lnTo>
                  <a:lnTo>
                    <a:pt x="2438" y="6457"/>
                  </a:lnTo>
                  <a:lnTo>
                    <a:pt x="2475" y="6401"/>
                  </a:lnTo>
                  <a:lnTo>
                    <a:pt x="2494" y="6345"/>
                  </a:lnTo>
                  <a:lnTo>
                    <a:pt x="2494" y="6271"/>
                  </a:lnTo>
                  <a:lnTo>
                    <a:pt x="2475" y="6196"/>
                  </a:lnTo>
                  <a:lnTo>
                    <a:pt x="1954" y="4726"/>
                  </a:lnTo>
                  <a:lnTo>
                    <a:pt x="1694" y="4001"/>
                  </a:lnTo>
                  <a:lnTo>
                    <a:pt x="1452" y="3256"/>
                  </a:lnTo>
                  <a:lnTo>
                    <a:pt x="1229" y="2512"/>
                  </a:lnTo>
                  <a:lnTo>
                    <a:pt x="1024" y="1768"/>
                  </a:lnTo>
                  <a:lnTo>
                    <a:pt x="838" y="1005"/>
                  </a:lnTo>
                  <a:lnTo>
                    <a:pt x="708" y="261"/>
                  </a:lnTo>
                  <a:lnTo>
                    <a:pt x="670" y="168"/>
                  </a:lnTo>
                  <a:lnTo>
                    <a:pt x="652" y="112"/>
                  </a:lnTo>
                  <a:lnTo>
                    <a:pt x="596" y="56"/>
                  </a:lnTo>
                  <a:lnTo>
                    <a:pt x="559" y="19"/>
                  </a:lnTo>
                  <a:lnTo>
                    <a:pt x="4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1"/>
            <p:cNvSpPr/>
            <p:nvPr/>
          </p:nvSpPr>
          <p:spPr>
            <a:xfrm>
              <a:off x="5742525" y="5308000"/>
              <a:ext cx="87025" cy="168875"/>
            </a:xfrm>
            <a:custGeom>
              <a:avLst/>
              <a:gdLst/>
              <a:ahLst/>
              <a:cxnLst/>
              <a:rect l="l" t="t" r="r" b="b"/>
              <a:pathLst>
                <a:path w="3481" h="6755" extrusionOk="0">
                  <a:moveTo>
                    <a:pt x="317" y="1"/>
                  </a:moveTo>
                  <a:lnTo>
                    <a:pt x="243" y="19"/>
                  </a:lnTo>
                  <a:lnTo>
                    <a:pt x="187" y="57"/>
                  </a:lnTo>
                  <a:lnTo>
                    <a:pt x="75" y="150"/>
                  </a:lnTo>
                  <a:lnTo>
                    <a:pt x="38" y="187"/>
                  </a:lnTo>
                  <a:lnTo>
                    <a:pt x="20" y="261"/>
                  </a:lnTo>
                  <a:lnTo>
                    <a:pt x="1" y="317"/>
                  </a:lnTo>
                  <a:lnTo>
                    <a:pt x="1" y="391"/>
                  </a:lnTo>
                  <a:lnTo>
                    <a:pt x="1" y="466"/>
                  </a:lnTo>
                  <a:lnTo>
                    <a:pt x="38" y="540"/>
                  </a:lnTo>
                  <a:lnTo>
                    <a:pt x="243" y="912"/>
                  </a:lnTo>
                  <a:lnTo>
                    <a:pt x="410" y="1285"/>
                  </a:lnTo>
                  <a:lnTo>
                    <a:pt x="764" y="2029"/>
                  </a:lnTo>
                  <a:lnTo>
                    <a:pt x="1415" y="3536"/>
                  </a:lnTo>
                  <a:lnTo>
                    <a:pt x="1769" y="4299"/>
                  </a:lnTo>
                  <a:lnTo>
                    <a:pt x="1936" y="4671"/>
                  </a:lnTo>
                  <a:lnTo>
                    <a:pt x="2141" y="5043"/>
                  </a:lnTo>
                  <a:lnTo>
                    <a:pt x="2327" y="5397"/>
                  </a:lnTo>
                  <a:lnTo>
                    <a:pt x="2513" y="5750"/>
                  </a:lnTo>
                  <a:lnTo>
                    <a:pt x="2606" y="5918"/>
                  </a:lnTo>
                  <a:lnTo>
                    <a:pt x="2680" y="6104"/>
                  </a:lnTo>
                  <a:lnTo>
                    <a:pt x="2736" y="6290"/>
                  </a:lnTo>
                  <a:lnTo>
                    <a:pt x="2792" y="6495"/>
                  </a:lnTo>
                  <a:lnTo>
                    <a:pt x="2811" y="6569"/>
                  </a:lnTo>
                  <a:lnTo>
                    <a:pt x="2848" y="6625"/>
                  </a:lnTo>
                  <a:lnTo>
                    <a:pt x="2885" y="6681"/>
                  </a:lnTo>
                  <a:lnTo>
                    <a:pt x="2941" y="6718"/>
                  </a:lnTo>
                  <a:lnTo>
                    <a:pt x="3015" y="6736"/>
                  </a:lnTo>
                  <a:lnTo>
                    <a:pt x="3071" y="6755"/>
                  </a:lnTo>
                  <a:lnTo>
                    <a:pt x="3146" y="6755"/>
                  </a:lnTo>
                  <a:lnTo>
                    <a:pt x="3201" y="6736"/>
                  </a:lnTo>
                  <a:lnTo>
                    <a:pt x="3332" y="6681"/>
                  </a:lnTo>
                  <a:lnTo>
                    <a:pt x="3387" y="6643"/>
                  </a:lnTo>
                  <a:lnTo>
                    <a:pt x="3425" y="6588"/>
                  </a:lnTo>
                  <a:lnTo>
                    <a:pt x="3462" y="6532"/>
                  </a:lnTo>
                  <a:lnTo>
                    <a:pt x="3480" y="6457"/>
                  </a:lnTo>
                  <a:lnTo>
                    <a:pt x="3480" y="6383"/>
                  </a:lnTo>
                  <a:lnTo>
                    <a:pt x="3480" y="6308"/>
                  </a:lnTo>
                  <a:lnTo>
                    <a:pt x="3425" y="6104"/>
                  </a:lnTo>
                  <a:lnTo>
                    <a:pt x="3369" y="5899"/>
                  </a:lnTo>
                  <a:lnTo>
                    <a:pt x="3294" y="5694"/>
                  </a:lnTo>
                  <a:lnTo>
                    <a:pt x="3201" y="5508"/>
                  </a:lnTo>
                  <a:lnTo>
                    <a:pt x="3015" y="5136"/>
                  </a:lnTo>
                  <a:lnTo>
                    <a:pt x="2811" y="4764"/>
                  </a:lnTo>
                  <a:lnTo>
                    <a:pt x="2606" y="4411"/>
                  </a:lnTo>
                  <a:lnTo>
                    <a:pt x="2438" y="4038"/>
                  </a:lnTo>
                  <a:lnTo>
                    <a:pt x="2085" y="3276"/>
                  </a:lnTo>
                  <a:lnTo>
                    <a:pt x="1415" y="1713"/>
                  </a:lnTo>
                  <a:lnTo>
                    <a:pt x="1043" y="931"/>
                  </a:lnTo>
                  <a:lnTo>
                    <a:pt x="857" y="559"/>
                  </a:lnTo>
                  <a:lnTo>
                    <a:pt x="671" y="187"/>
                  </a:lnTo>
                  <a:lnTo>
                    <a:pt x="615" y="112"/>
                  </a:lnTo>
                  <a:lnTo>
                    <a:pt x="559" y="57"/>
                  </a:lnTo>
                  <a:lnTo>
                    <a:pt x="503" y="19"/>
                  </a:lnTo>
                  <a:lnTo>
                    <a:pt x="44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1"/>
            <p:cNvSpPr/>
            <p:nvPr/>
          </p:nvSpPr>
          <p:spPr>
            <a:xfrm>
              <a:off x="5821625" y="5313600"/>
              <a:ext cx="95375" cy="154450"/>
            </a:xfrm>
            <a:custGeom>
              <a:avLst/>
              <a:gdLst/>
              <a:ahLst/>
              <a:cxnLst/>
              <a:rect l="l" t="t" r="r" b="b"/>
              <a:pathLst>
                <a:path w="3815" h="6178" extrusionOk="0">
                  <a:moveTo>
                    <a:pt x="316" y="0"/>
                  </a:moveTo>
                  <a:lnTo>
                    <a:pt x="261" y="19"/>
                  </a:lnTo>
                  <a:lnTo>
                    <a:pt x="186" y="37"/>
                  </a:lnTo>
                  <a:lnTo>
                    <a:pt x="93" y="130"/>
                  </a:lnTo>
                  <a:lnTo>
                    <a:pt x="56" y="186"/>
                  </a:lnTo>
                  <a:lnTo>
                    <a:pt x="19" y="242"/>
                  </a:lnTo>
                  <a:lnTo>
                    <a:pt x="0" y="316"/>
                  </a:lnTo>
                  <a:lnTo>
                    <a:pt x="0" y="391"/>
                  </a:lnTo>
                  <a:lnTo>
                    <a:pt x="0" y="465"/>
                  </a:lnTo>
                  <a:lnTo>
                    <a:pt x="37" y="540"/>
                  </a:lnTo>
                  <a:lnTo>
                    <a:pt x="447" y="1340"/>
                  </a:lnTo>
                  <a:lnTo>
                    <a:pt x="856" y="2121"/>
                  </a:lnTo>
                  <a:lnTo>
                    <a:pt x="1693" y="3703"/>
                  </a:lnTo>
                  <a:lnTo>
                    <a:pt x="2028" y="4317"/>
                  </a:lnTo>
                  <a:lnTo>
                    <a:pt x="2363" y="4949"/>
                  </a:lnTo>
                  <a:lnTo>
                    <a:pt x="2549" y="5266"/>
                  </a:lnTo>
                  <a:lnTo>
                    <a:pt x="2754" y="5563"/>
                  </a:lnTo>
                  <a:lnTo>
                    <a:pt x="2959" y="5824"/>
                  </a:lnTo>
                  <a:lnTo>
                    <a:pt x="3200" y="6084"/>
                  </a:lnTo>
                  <a:lnTo>
                    <a:pt x="3275" y="6140"/>
                  </a:lnTo>
                  <a:lnTo>
                    <a:pt x="3331" y="6177"/>
                  </a:lnTo>
                  <a:lnTo>
                    <a:pt x="3535" y="6177"/>
                  </a:lnTo>
                  <a:lnTo>
                    <a:pt x="3591" y="6159"/>
                  </a:lnTo>
                  <a:lnTo>
                    <a:pt x="3703" y="6066"/>
                  </a:lnTo>
                  <a:lnTo>
                    <a:pt x="3759" y="6029"/>
                  </a:lnTo>
                  <a:lnTo>
                    <a:pt x="3777" y="5954"/>
                  </a:lnTo>
                  <a:lnTo>
                    <a:pt x="3815" y="5898"/>
                  </a:lnTo>
                  <a:lnTo>
                    <a:pt x="3815" y="5843"/>
                  </a:lnTo>
                  <a:lnTo>
                    <a:pt x="3815" y="5768"/>
                  </a:lnTo>
                  <a:lnTo>
                    <a:pt x="3796" y="5712"/>
                  </a:lnTo>
                  <a:lnTo>
                    <a:pt x="3759" y="5638"/>
                  </a:lnTo>
                  <a:lnTo>
                    <a:pt x="3703" y="5582"/>
                  </a:lnTo>
                  <a:lnTo>
                    <a:pt x="3480" y="5340"/>
                  </a:lnTo>
                  <a:lnTo>
                    <a:pt x="3275" y="5061"/>
                  </a:lnTo>
                  <a:lnTo>
                    <a:pt x="3089" y="4782"/>
                  </a:lnTo>
                  <a:lnTo>
                    <a:pt x="2921" y="4484"/>
                  </a:lnTo>
                  <a:lnTo>
                    <a:pt x="2605" y="3889"/>
                  </a:lnTo>
                  <a:lnTo>
                    <a:pt x="2289" y="3293"/>
                  </a:lnTo>
                  <a:lnTo>
                    <a:pt x="1470" y="1730"/>
                  </a:lnTo>
                  <a:lnTo>
                    <a:pt x="1061" y="968"/>
                  </a:lnTo>
                  <a:lnTo>
                    <a:pt x="651" y="167"/>
                  </a:lnTo>
                  <a:lnTo>
                    <a:pt x="614" y="112"/>
                  </a:lnTo>
                  <a:lnTo>
                    <a:pt x="558" y="56"/>
                  </a:lnTo>
                  <a:lnTo>
                    <a:pt x="503" y="19"/>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1"/>
            <p:cNvSpPr/>
            <p:nvPr/>
          </p:nvSpPr>
          <p:spPr>
            <a:xfrm>
              <a:off x="5890000" y="5307550"/>
              <a:ext cx="119100" cy="162825"/>
            </a:xfrm>
            <a:custGeom>
              <a:avLst/>
              <a:gdLst/>
              <a:ahLst/>
              <a:cxnLst/>
              <a:rect l="l" t="t" r="r" b="b"/>
              <a:pathLst>
                <a:path w="4764" h="6513" extrusionOk="0">
                  <a:moveTo>
                    <a:pt x="317" y="0"/>
                  </a:moveTo>
                  <a:lnTo>
                    <a:pt x="186" y="56"/>
                  </a:lnTo>
                  <a:lnTo>
                    <a:pt x="131" y="93"/>
                  </a:lnTo>
                  <a:lnTo>
                    <a:pt x="75" y="130"/>
                  </a:lnTo>
                  <a:lnTo>
                    <a:pt x="38" y="186"/>
                  </a:lnTo>
                  <a:lnTo>
                    <a:pt x="19" y="242"/>
                  </a:lnTo>
                  <a:lnTo>
                    <a:pt x="0" y="316"/>
                  </a:lnTo>
                  <a:lnTo>
                    <a:pt x="0" y="372"/>
                  </a:lnTo>
                  <a:lnTo>
                    <a:pt x="38" y="447"/>
                  </a:lnTo>
                  <a:lnTo>
                    <a:pt x="75" y="521"/>
                  </a:lnTo>
                  <a:lnTo>
                    <a:pt x="2103" y="3424"/>
                  </a:lnTo>
                  <a:lnTo>
                    <a:pt x="3108" y="4875"/>
                  </a:lnTo>
                  <a:lnTo>
                    <a:pt x="4094" y="6345"/>
                  </a:lnTo>
                  <a:lnTo>
                    <a:pt x="4131" y="6401"/>
                  </a:lnTo>
                  <a:lnTo>
                    <a:pt x="4187" y="6457"/>
                  </a:lnTo>
                  <a:lnTo>
                    <a:pt x="4261" y="6494"/>
                  </a:lnTo>
                  <a:lnTo>
                    <a:pt x="4317" y="6513"/>
                  </a:lnTo>
                  <a:lnTo>
                    <a:pt x="4392" y="6513"/>
                  </a:lnTo>
                  <a:lnTo>
                    <a:pt x="4466" y="6494"/>
                  </a:lnTo>
                  <a:lnTo>
                    <a:pt x="4578" y="6457"/>
                  </a:lnTo>
                  <a:lnTo>
                    <a:pt x="4633" y="6419"/>
                  </a:lnTo>
                  <a:lnTo>
                    <a:pt x="4689" y="6364"/>
                  </a:lnTo>
                  <a:lnTo>
                    <a:pt x="4726" y="6308"/>
                  </a:lnTo>
                  <a:lnTo>
                    <a:pt x="4745" y="6252"/>
                  </a:lnTo>
                  <a:lnTo>
                    <a:pt x="4764" y="6196"/>
                  </a:lnTo>
                  <a:lnTo>
                    <a:pt x="4764" y="6122"/>
                  </a:lnTo>
                  <a:lnTo>
                    <a:pt x="4745" y="6047"/>
                  </a:lnTo>
                  <a:lnTo>
                    <a:pt x="4708" y="5992"/>
                  </a:lnTo>
                  <a:lnTo>
                    <a:pt x="3722" y="4503"/>
                  </a:lnTo>
                  <a:lnTo>
                    <a:pt x="2717" y="3052"/>
                  </a:lnTo>
                  <a:lnTo>
                    <a:pt x="689" y="149"/>
                  </a:lnTo>
                  <a:lnTo>
                    <a:pt x="633" y="93"/>
                  </a:lnTo>
                  <a:lnTo>
                    <a:pt x="577" y="56"/>
                  </a:lnTo>
                  <a:lnTo>
                    <a:pt x="521" y="19"/>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1"/>
            <p:cNvSpPr/>
            <p:nvPr/>
          </p:nvSpPr>
          <p:spPr>
            <a:xfrm>
              <a:off x="5971875" y="5303350"/>
              <a:ext cx="118625" cy="160050"/>
            </a:xfrm>
            <a:custGeom>
              <a:avLst/>
              <a:gdLst/>
              <a:ahLst/>
              <a:cxnLst/>
              <a:rect l="l" t="t" r="r" b="b"/>
              <a:pathLst>
                <a:path w="4745" h="6402" extrusionOk="0">
                  <a:moveTo>
                    <a:pt x="298" y="1"/>
                  </a:moveTo>
                  <a:lnTo>
                    <a:pt x="168" y="56"/>
                  </a:lnTo>
                  <a:lnTo>
                    <a:pt x="112" y="94"/>
                  </a:lnTo>
                  <a:lnTo>
                    <a:pt x="75" y="150"/>
                  </a:lnTo>
                  <a:lnTo>
                    <a:pt x="37" y="187"/>
                  </a:lnTo>
                  <a:lnTo>
                    <a:pt x="0" y="261"/>
                  </a:lnTo>
                  <a:lnTo>
                    <a:pt x="0" y="317"/>
                  </a:lnTo>
                  <a:lnTo>
                    <a:pt x="0" y="391"/>
                  </a:lnTo>
                  <a:lnTo>
                    <a:pt x="19" y="466"/>
                  </a:lnTo>
                  <a:lnTo>
                    <a:pt x="56" y="522"/>
                  </a:lnTo>
                  <a:lnTo>
                    <a:pt x="1005" y="1992"/>
                  </a:lnTo>
                  <a:lnTo>
                    <a:pt x="1991" y="3424"/>
                  </a:lnTo>
                  <a:lnTo>
                    <a:pt x="3014" y="4857"/>
                  </a:lnTo>
                  <a:lnTo>
                    <a:pt x="4056" y="6253"/>
                  </a:lnTo>
                  <a:lnTo>
                    <a:pt x="4112" y="6308"/>
                  </a:lnTo>
                  <a:lnTo>
                    <a:pt x="4168" y="6364"/>
                  </a:lnTo>
                  <a:lnTo>
                    <a:pt x="4242" y="6383"/>
                  </a:lnTo>
                  <a:lnTo>
                    <a:pt x="4317" y="6401"/>
                  </a:lnTo>
                  <a:lnTo>
                    <a:pt x="4447" y="6401"/>
                  </a:lnTo>
                  <a:lnTo>
                    <a:pt x="4577" y="6346"/>
                  </a:lnTo>
                  <a:lnTo>
                    <a:pt x="4633" y="6308"/>
                  </a:lnTo>
                  <a:lnTo>
                    <a:pt x="4670" y="6271"/>
                  </a:lnTo>
                  <a:lnTo>
                    <a:pt x="4708" y="6215"/>
                  </a:lnTo>
                  <a:lnTo>
                    <a:pt x="4745" y="6160"/>
                  </a:lnTo>
                  <a:lnTo>
                    <a:pt x="4745" y="6104"/>
                  </a:lnTo>
                  <a:lnTo>
                    <a:pt x="4745" y="6029"/>
                  </a:lnTo>
                  <a:lnTo>
                    <a:pt x="4726" y="5955"/>
                  </a:lnTo>
                  <a:lnTo>
                    <a:pt x="4670" y="5899"/>
                  </a:lnTo>
                  <a:lnTo>
                    <a:pt x="3628" y="4485"/>
                  </a:lnTo>
                  <a:lnTo>
                    <a:pt x="2624" y="3071"/>
                  </a:lnTo>
                  <a:lnTo>
                    <a:pt x="1638" y="1619"/>
                  </a:lnTo>
                  <a:lnTo>
                    <a:pt x="670" y="168"/>
                  </a:lnTo>
                  <a:lnTo>
                    <a:pt x="614" y="112"/>
                  </a:lnTo>
                  <a:lnTo>
                    <a:pt x="558" y="56"/>
                  </a:lnTo>
                  <a:lnTo>
                    <a:pt x="503" y="19"/>
                  </a:lnTo>
                  <a:lnTo>
                    <a:pt x="4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1"/>
            <p:cNvSpPr/>
            <p:nvPr/>
          </p:nvSpPr>
          <p:spPr>
            <a:xfrm>
              <a:off x="6055125" y="5299625"/>
              <a:ext cx="139575" cy="159125"/>
            </a:xfrm>
            <a:custGeom>
              <a:avLst/>
              <a:gdLst/>
              <a:ahLst/>
              <a:cxnLst/>
              <a:rect l="l" t="t" r="r" b="b"/>
              <a:pathLst>
                <a:path w="5583" h="6365" extrusionOk="0">
                  <a:moveTo>
                    <a:pt x="280" y="1"/>
                  </a:moveTo>
                  <a:lnTo>
                    <a:pt x="224" y="19"/>
                  </a:lnTo>
                  <a:lnTo>
                    <a:pt x="168" y="57"/>
                  </a:lnTo>
                  <a:lnTo>
                    <a:pt x="112" y="94"/>
                  </a:lnTo>
                  <a:lnTo>
                    <a:pt x="38" y="205"/>
                  </a:lnTo>
                  <a:lnTo>
                    <a:pt x="19" y="280"/>
                  </a:lnTo>
                  <a:lnTo>
                    <a:pt x="1" y="336"/>
                  </a:lnTo>
                  <a:lnTo>
                    <a:pt x="1" y="410"/>
                  </a:lnTo>
                  <a:lnTo>
                    <a:pt x="1" y="485"/>
                  </a:lnTo>
                  <a:lnTo>
                    <a:pt x="38" y="559"/>
                  </a:lnTo>
                  <a:lnTo>
                    <a:pt x="75" y="615"/>
                  </a:lnTo>
                  <a:lnTo>
                    <a:pt x="1285" y="2048"/>
                  </a:lnTo>
                  <a:lnTo>
                    <a:pt x="2494" y="3462"/>
                  </a:lnTo>
                  <a:lnTo>
                    <a:pt x="3741" y="4857"/>
                  </a:lnTo>
                  <a:lnTo>
                    <a:pt x="4987" y="6253"/>
                  </a:lnTo>
                  <a:lnTo>
                    <a:pt x="5043" y="6290"/>
                  </a:lnTo>
                  <a:lnTo>
                    <a:pt x="5118" y="6327"/>
                  </a:lnTo>
                  <a:lnTo>
                    <a:pt x="5173" y="6346"/>
                  </a:lnTo>
                  <a:lnTo>
                    <a:pt x="5248" y="6364"/>
                  </a:lnTo>
                  <a:lnTo>
                    <a:pt x="5304" y="6346"/>
                  </a:lnTo>
                  <a:lnTo>
                    <a:pt x="5360" y="6327"/>
                  </a:lnTo>
                  <a:lnTo>
                    <a:pt x="5415" y="6290"/>
                  </a:lnTo>
                  <a:lnTo>
                    <a:pt x="5471" y="6253"/>
                  </a:lnTo>
                  <a:lnTo>
                    <a:pt x="5546" y="6141"/>
                  </a:lnTo>
                  <a:lnTo>
                    <a:pt x="5583" y="6067"/>
                  </a:lnTo>
                  <a:lnTo>
                    <a:pt x="5583" y="6011"/>
                  </a:lnTo>
                  <a:lnTo>
                    <a:pt x="5583" y="5936"/>
                  </a:lnTo>
                  <a:lnTo>
                    <a:pt x="5583" y="5862"/>
                  </a:lnTo>
                  <a:lnTo>
                    <a:pt x="5546" y="5806"/>
                  </a:lnTo>
                  <a:lnTo>
                    <a:pt x="5490" y="5732"/>
                  </a:lnTo>
                  <a:lnTo>
                    <a:pt x="4243" y="4355"/>
                  </a:lnTo>
                  <a:lnTo>
                    <a:pt x="3015" y="2959"/>
                  </a:lnTo>
                  <a:lnTo>
                    <a:pt x="1787" y="1545"/>
                  </a:lnTo>
                  <a:lnTo>
                    <a:pt x="596" y="112"/>
                  </a:lnTo>
                  <a:lnTo>
                    <a:pt x="540" y="57"/>
                  </a:lnTo>
                  <a:lnTo>
                    <a:pt x="466" y="19"/>
                  </a:lnTo>
                  <a:lnTo>
                    <a:pt x="4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1"/>
            <p:cNvSpPr/>
            <p:nvPr/>
          </p:nvSpPr>
          <p:spPr>
            <a:xfrm>
              <a:off x="6143050" y="5289400"/>
              <a:ext cx="143300" cy="159575"/>
            </a:xfrm>
            <a:custGeom>
              <a:avLst/>
              <a:gdLst/>
              <a:ahLst/>
              <a:cxnLst/>
              <a:rect l="l" t="t" r="r" b="b"/>
              <a:pathLst>
                <a:path w="5732" h="6383" extrusionOk="0">
                  <a:moveTo>
                    <a:pt x="280" y="0"/>
                  </a:moveTo>
                  <a:lnTo>
                    <a:pt x="224" y="19"/>
                  </a:lnTo>
                  <a:lnTo>
                    <a:pt x="168" y="56"/>
                  </a:lnTo>
                  <a:lnTo>
                    <a:pt x="112" y="112"/>
                  </a:lnTo>
                  <a:lnTo>
                    <a:pt x="38" y="205"/>
                  </a:lnTo>
                  <a:lnTo>
                    <a:pt x="19" y="280"/>
                  </a:lnTo>
                  <a:lnTo>
                    <a:pt x="0" y="354"/>
                  </a:lnTo>
                  <a:lnTo>
                    <a:pt x="0" y="410"/>
                  </a:lnTo>
                  <a:lnTo>
                    <a:pt x="19" y="484"/>
                  </a:lnTo>
                  <a:lnTo>
                    <a:pt x="38" y="559"/>
                  </a:lnTo>
                  <a:lnTo>
                    <a:pt x="93" y="614"/>
                  </a:lnTo>
                  <a:lnTo>
                    <a:pt x="707" y="1322"/>
                  </a:lnTo>
                  <a:lnTo>
                    <a:pt x="1340" y="2010"/>
                  </a:lnTo>
                  <a:lnTo>
                    <a:pt x="2624" y="3368"/>
                  </a:lnTo>
                  <a:lnTo>
                    <a:pt x="3257" y="4057"/>
                  </a:lnTo>
                  <a:lnTo>
                    <a:pt x="3871" y="4764"/>
                  </a:lnTo>
                  <a:lnTo>
                    <a:pt x="4466" y="5489"/>
                  </a:lnTo>
                  <a:lnTo>
                    <a:pt x="5024" y="6234"/>
                  </a:lnTo>
                  <a:lnTo>
                    <a:pt x="5080" y="6290"/>
                  </a:lnTo>
                  <a:lnTo>
                    <a:pt x="5155" y="6345"/>
                  </a:lnTo>
                  <a:lnTo>
                    <a:pt x="5210" y="6364"/>
                  </a:lnTo>
                  <a:lnTo>
                    <a:pt x="5285" y="6383"/>
                  </a:lnTo>
                  <a:lnTo>
                    <a:pt x="5415" y="6383"/>
                  </a:lnTo>
                  <a:lnTo>
                    <a:pt x="5545" y="6327"/>
                  </a:lnTo>
                  <a:lnTo>
                    <a:pt x="5601" y="6290"/>
                  </a:lnTo>
                  <a:lnTo>
                    <a:pt x="5657" y="6252"/>
                  </a:lnTo>
                  <a:lnTo>
                    <a:pt x="5694" y="6197"/>
                  </a:lnTo>
                  <a:lnTo>
                    <a:pt x="5713" y="6141"/>
                  </a:lnTo>
                  <a:lnTo>
                    <a:pt x="5731" y="6066"/>
                  </a:lnTo>
                  <a:lnTo>
                    <a:pt x="5713" y="6010"/>
                  </a:lnTo>
                  <a:lnTo>
                    <a:pt x="5694" y="5936"/>
                  </a:lnTo>
                  <a:lnTo>
                    <a:pt x="5657" y="5862"/>
                  </a:lnTo>
                  <a:lnTo>
                    <a:pt x="5080" y="5099"/>
                  </a:lnTo>
                  <a:lnTo>
                    <a:pt x="4466" y="4373"/>
                  </a:lnTo>
                  <a:lnTo>
                    <a:pt x="3852" y="3647"/>
                  </a:lnTo>
                  <a:lnTo>
                    <a:pt x="3201" y="2940"/>
                  </a:lnTo>
                  <a:lnTo>
                    <a:pt x="1880" y="1545"/>
                  </a:lnTo>
                  <a:lnTo>
                    <a:pt x="1228" y="838"/>
                  </a:lnTo>
                  <a:lnTo>
                    <a:pt x="596" y="112"/>
                  </a:lnTo>
                  <a:lnTo>
                    <a:pt x="540" y="56"/>
                  </a:lnTo>
                  <a:lnTo>
                    <a:pt x="484"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1"/>
            <p:cNvSpPr/>
            <p:nvPr/>
          </p:nvSpPr>
          <p:spPr>
            <a:xfrm>
              <a:off x="6218875" y="5274525"/>
              <a:ext cx="121900" cy="118175"/>
            </a:xfrm>
            <a:custGeom>
              <a:avLst/>
              <a:gdLst/>
              <a:ahLst/>
              <a:cxnLst/>
              <a:rect l="l" t="t" r="r" b="b"/>
              <a:pathLst>
                <a:path w="4876" h="4727" extrusionOk="0">
                  <a:moveTo>
                    <a:pt x="372" y="0"/>
                  </a:moveTo>
                  <a:lnTo>
                    <a:pt x="298" y="19"/>
                  </a:lnTo>
                  <a:lnTo>
                    <a:pt x="168" y="56"/>
                  </a:lnTo>
                  <a:lnTo>
                    <a:pt x="112" y="112"/>
                  </a:lnTo>
                  <a:lnTo>
                    <a:pt x="75" y="149"/>
                  </a:lnTo>
                  <a:lnTo>
                    <a:pt x="38" y="205"/>
                  </a:lnTo>
                  <a:lnTo>
                    <a:pt x="19" y="261"/>
                  </a:lnTo>
                  <a:lnTo>
                    <a:pt x="0" y="316"/>
                  </a:lnTo>
                  <a:lnTo>
                    <a:pt x="0" y="391"/>
                  </a:lnTo>
                  <a:lnTo>
                    <a:pt x="19" y="465"/>
                  </a:lnTo>
                  <a:lnTo>
                    <a:pt x="56" y="540"/>
                  </a:lnTo>
                  <a:lnTo>
                    <a:pt x="503" y="1135"/>
                  </a:lnTo>
                  <a:lnTo>
                    <a:pt x="968" y="1730"/>
                  </a:lnTo>
                  <a:lnTo>
                    <a:pt x="1470" y="2289"/>
                  </a:lnTo>
                  <a:lnTo>
                    <a:pt x="1991" y="2828"/>
                  </a:lnTo>
                  <a:lnTo>
                    <a:pt x="2531" y="3331"/>
                  </a:lnTo>
                  <a:lnTo>
                    <a:pt x="3108" y="3796"/>
                  </a:lnTo>
                  <a:lnTo>
                    <a:pt x="3722" y="4242"/>
                  </a:lnTo>
                  <a:lnTo>
                    <a:pt x="4336" y="4670"/>
                  </a:lnTo>
                  <a:lnTo>
                    <a:pt x="4410" y="4708"/>
                  </a:lnTo>
                  <a:lnTo>
                    <a:pt x="4485" y="4726"/>
                  </a:lnTo>
                  <a:lnTo>
                    <a:pt x="4559" y="4726"/>
                  </a:lnTo>
                  <a:lnTo>
                    <a:pt x="4615" y="4708"/>
                  </a:lnTo>
                  <a:lnTo>
                    <a:pt x="4689" y="4689"/>
                  </a:lnTo>
                  <a:lnTo>
                    <a:pt x="4726" y="4633"/>
                  </a:lnTo>
                  <a:lnTo>
                    <a:pt x="4782" y="4596"/>
                  </a:lnTo>
                  <a:lnTo>
                    <a:pt x="4819" y="4540"/>
                  </a:lnTo>
                  <a:lnTo>
                    <a:pt x="4875" y="4410"/>
                  </a:lnTo>
                  <a:lnTo>
                    <a:pt x="4875" y="4354"/>
                  </a:lnTo>
                  <a:lnTo>
                    <a:pt x="4875" y="4280"/>
                  </a:lnTo>
                  <a:lnTo>
                    <a:pt x="4857" y="4205"/>
                  </a:lnTo>
                  <a:lnTo>
                    <a:pt x="4819" y="4149"/>
                  </a:lnTo>
                  <a:lnTo>
                    <a:pt x="4764" y="4094"/>
                  </a:lnTo>
                  <a:lnTo>
                    <a:pt x="4708" y="4038"/>
                  </a:lnTo>
                  <a:lnTo>
                    <a:pt x="4112" y="3647"/>
                  </a:lnTo>
                  <a:lnTo>
                    <a:pt x="3554" y="3238"/>
                  </a:lnTo>
                  <a:lnTo>
                    <a:pt x="3015" y="2791"/>
                  </a:lnTo>
                  <a:lnTo>
                    <a:pt x="2494" y="2307"/>
                  </a:lnTo>
                  <a:lnTo>
                    <a:pt x="1991" y="1824"/>
                  </a:lnTo>
                  <a:lnTo>
                    <a:pt x="1526" y="1284"/>
                  </a:lnTo>
                  <a:lnTo>
                    <a:pt x="1098" y="744"/>
                  </a:lnTo>
                  <a:lnTo>
                    <a:pt x="689" y="168"/>
                  </a:lnTo>
                  <a:lnTo>
                    <a:pt x="633" y="112"/>
                  </a:lnTo>
                  <a:lnTo>
                    <a:pt x="577" y="56"/>
                  </a:lnTo>
                  <a:lnTo>
                    <a:pt x="503" y="37"/>
                  </a:lnTo>
                  <a:lnTo>
                    <a:pt x="447" y="19"/>
                  </a:lnTo>
                  <a:lnTo>
                    <a:pt x="3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6" name="Google Shape;926;p21"/>
          <p:cNvGrpSpPr/>
          <p:nvPr/>
        </p:nvGrpSpPr>
        <p:grpSpPr>
          <a:xfrm>
            <a:off x="984673" y="4052261"/>
            <a:ext cx="641392" cy="647057"/>
            <a:chOff x="1342025" y="4397675"/>
            <a:chExt cx="894550" cy="902450"/>
          </a:xfrm>
        </p:grpSpPr>
        <p:sp>
          <p:nvSpPr>
            <p:cNvPr id="927" name="Google Shape;927;p21"/>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1"/>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1"/>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1"/>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1"/>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1"/>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1"/>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1"/>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1"/>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1"/>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1"/>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1"/>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1"/>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1"/>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1"/>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1"/>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1"/>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1"/>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1"/>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1"/>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1"/>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1"/>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1"/>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1"/>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1"/>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1"/>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1"/>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1"/>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1"/>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1"/>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1"/>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1"/>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1"/>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1"/>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1"/>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1"/>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1"/>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1"/>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1"/>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6" name="Google Shape;966;p21"/>
          <p:cNvSpPr/>
          <p:nvPr/>
        </p:nvSpPr>
        <p:spPr>
          <a:xfrm>
            <a:off x="8020545" y="645730"/>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1"/>
          <p:cNvSpPr/>
          <p:nvPr/>
        </p:nvSpPr>
        <p:spPr>
          <a:xfrm>
            <a:off x="7979058" y="1284769"/>
            <a:ext cx="493205" cy="607578"/>
          </a:xfrm>
          <a:custGeom>
            <a:avLst/>
            <a:gdLst/>
            <a:ahLst/>
            <a:cxnLst/>
            <a:rect l="l" t="t" r="r" b="b"/>
            <a:pathLst>
              <a:path w="35425" h="43640" extrusionOk="0">
                <a:moveTo>
                  <a:pt x="34360" y="6238"/>
                </a:moveTo>
                <a:lnTo>
                  <a:pt x="34385" y="6796"/>
                </a:lnTo>
                <a:lnTo>
                  <a:pt x="34410" y="7354"/>
                </a:lnTo>
                <a:lnTo>
                  <a:pt x="34461" y="11969"/>
                </a:lnTo>
                <a:lnTo>
                  <a:pt x="34461" y="12222"/>
                </a:lnTo>
                <a:lnTo>
                  <a:pt x="34436" y="12425"/>
                </a:lnTo>
                <a:lnTo>
                  <a:pt x="34410" y="12603"/>
                </a:lnTo>
                <a:lnTo>
                  <a:pt x="34334" y="12755"/>
                </a:lnTo>
                <a:lnTo>
                  <a:pt x="34233" y="12907"/>
                </a:lnTo>
                <a:lnTo>
                  <a:pt x="34055" y="13059"/>
                </a:lnTo>
                <a:lnTo>
                  <a:pt x="33523" y="13440"/>
                </a:lnTo>
                <a:lnTo>
                  <a:pt x="33447" y="13161"/>
                </a:lnTo>
                <a:lnTo>
                  <a:pt x="33396" y="12882"/>
                </a:lnTo>
                <a:lnTo>
                  <a:pt x="32965" y="8520"/>
                </a:lnTo>
                <a:lnTo>
                  <a:pt x="32940" y="8165"/>
                </a:lnTo>
                <a:lnTo>
                  <a:pt x="32965" y="7988"/>
                </a:lnTo>
                <a:lnTo>
                  <a:pt x="33016" y="7861"/>
                </a:lnTo>
                <a:lnTo>
                  <a:pt x="33295" y="7430"/>
                </a:lnTo>
                <a:lnTo>
                  <a:pt x="33599" y="7024"/>
                </a:lnTo>
                <a:lnTo>
                  <a:pt x="33929" y="6618"/>
                </a:lnTo>
                <a:lnTo>
                  <a:pt x="34131" y="6441"/>
                </a:lnTo>
                <a:lnTo>
                  <a:pt x="34360" y="6238"/>
                </a:lnTo>
                <a:close/>
                <a:moveTo>
                  <a:pt x="32103" y="9053"/>
                </a:moveTo>
                <a:lnTo>
                  <a:pt x="32509" y="12603"/>
                </a:lnTo>
                <a:lnTo>
                  <a:pt x="32585" y="13363"/>
                </a:lnTo>
                <a:lnTo>
                  <a:pt x="32635" y="13947"/>
                </a:lnTo>
                <a:lnTo>
                  <a:pt x="32635" y="14200"/>
                </a:lnTo>
                <a:lnTo>
                  <a:pt x="32635" y="14428"/>
                </a:lnTo>
                <a:lnTo>
                  <a:pt x="32585" y="14631"/>
                </a:lnTo>
                <a:lnTo>
                  <a:pt x="32559" y="14834"/>
                </a:lnTo>
                <a:lnTo>
                  <a:pt x="32483" y="15012"/>
                </a:lnTo>
                <a:lnTo>
                  <a:pt x="32382" y="15189"/>
                </a:lnTo>
                <a:lnTo>
                  <a:pt x="32280" y="15392"/>
                </a:lnTo>
                <a:lnTo>
                  <a:pt x="32128" y="15595"/>
                </a:lnTo>
                <a:lnTo>
                  <a:pt x="31773" y="16051"/>
                </a:lnTo>
                <a:lnTo>
                  <a:pt x="31266" y="16635"/>
                </a:lnTo>
                <a:lnTo>
                  <a:pt x="31139" y="16736"/>
                </a:lnTo>
                <a:lnTo>
                  <a:pt x="30911" y="16863"/>
                </a:lnTo>
                <a:lnTo>
                  <a:pt x="30657" y="14352"/>
                </a:lnTo>
                <a:lnTo>
                  <a:pt x="30404" y="11918"/>
                </a:lnTo>
                <a:lnTo>
                  <a:pt x="30404" y="11741"/>
                </a:lnTo>
                <a:lnTo>
                  <a:pt x="30429" y="11563"/>
                </a:lnTo>
                <a:lnTo>
                  <a:pt x="30480" y="11411"/>
                </a:lnTo>
                <a:lnTo>
                  <a:pt x="30556" y="11259"/>
                </a:lnTo>
                <a:lnTo>
                  <a:pt x="31266" y="10245"/>
                </a:lnTo>
                <a:lnTo>
                  <a:pt x="32103" y="9053"/>
                </a:lnTo>
                <a:close/>
                <a:moveTo>
                  <a:pt x="29592" y="13034"/>
                </a:moveTo>
                <a:lnTo>
                  <a:pt x="29871" y="15265"/>
                </a:lnTo>
                <a:lnTo>
                  <a:pt x="29998" y="16381"/>
                </a:lnTo>
                <a:lnTo>
                  <a:pt x="30125" y="17522"/>
                </a:lnTo>
                <a:lnTo>
                  <a:pt x="30125" y="17776"/>
                </a:lnTo>
                <a:lnTo>
                  <a:pt x="30074" y="18055"/>
                </a:lnTo>
                <a:lnTo>
                  <a:pt x="29973" y="18333"/>
                </a:lnTo>
                <a:lnTo>
                  <a:pt x="29846" y="18562"/>
                </a:lnTo>
                <a:lnTo>
                  <a:pt x="29643" y="18891"/>
                </a:lnTo>
                <a:lnTo>
                  <a:pt x="29415" y="19196"/>
                </a:lnTo>
                <a:lnTo>
                  <a:pt x="28806" y="19956"/>
                </a:lnTo>
                <a:lnTo>
                  <a:pt x="28426" y="17598"/>
                </a:lnTo>
                <a:lnTo>
                  <a:pt x="28375" y="17015"/>
                </a:lnTo>
                <a:lnTo>
                  <a:pt x="28325" y="16736"/>
                </a:lnTo>
                <a:lnTo>
                  <a:pt x="28249" y="16457"/>
                </a:lnTo>
                <a:lnTo>
                  <a:pt x="28147" y="16178"/>
                </a:lnTo>
                <a:lnTo>
                  <a:pt x="28071" y="15899"/>
                </a:lnTo>
                <a:lnTo>
                  <a:pt x="28046" y="15646"/>
                </a:lnTo>
                <a:lnTo>
                  <a:pt x="28046" y="15417"/>
                </a:lnTo>
                <a:lnTo>
                  <a:pt x="28071" y="15164"/>
                </a:lnTo>
                <a:lnTo>
                  <a:pt x="28147" y="14936"/>
                </a:lnTo>
                <a:lnTo>
                  <a:pt x="28223" y="14733"/>
                </a:lnTo>
                <a:lnTo>
                  <a:pt x="28325" y="14530"/>
                </a:lnTo>
                <a:lnTo>
                  <a:pt x="28451" y="14327"/>
                </a:lnTo>
                <a:lnTo>
                  <a:pt x="28578" y="14124"/>
                </a:lnTo>
                <a:lnTo>
                  <a:pt x="28908" y="13744"/>
                </a:lnTo>
                <a:lnTo>
                  <a:pt x="29237" y="13389"/>
                </a:lnTo>
                <a:lnTo>
                  <a:pt x="29592" y="13034"/>
                </a:lnTo>
                <a:close/>
                <a:moveTo>
                  <a:pt x="26981" y="16457"/>
                </a:moveTo>
                <a:lnTo>
                  <a:pt x="27285" y="16508"/>
                </a:lnTo>
                <a:lnTo>
                  <a:pt x="27640" y="18638"/>
                </a:lnTo>
                <a:lnTo>
                  <a:pt x="27792" y="19728"/>
                </a:lnTo>
                <a:lnTo>
                  <a:pt x="27944" y="20793"/>
                </a:lnTo>
                <a:lnTo>
                  <a:pt x="27970" y="20895"/>
                </a:lnTo>
                <a:lnTo>
                  <a:pt x="27944" y="20996"/>
                </a:lnTo>
                <a:lnTo>
                  <a:pt x="27868" y="21199"/>
                </a:lnTo>
                <a:lnTo>
                  <a:pt x="27767" y="21427"/>
                </a:lnTo>
                <a:lnTo>
                  <a:pt x="27640" y="21630"/>
                </a:lnTo>
                <a:lnTo>
                  <a:pt x="27437" y="21934"/>
                </a:lnTo>
                <a:lnTo>
                  <a:pt x="27209" y="22238"/>
                </a:lnTo>
                <a:lnTo>
                  <a:pt x="26752" y="22872"/>
                </a:lnTo>
                <a:lnTo>
                  <a:pt x="26575" y="22720"/>
                </a:lnTo>
                <a:lnTo>
                  <a:pt x="26524" y="22670"/>
                </a:lnTo>
                <a:lnTo>
                  <a:pt x="26499" y="22619"/>
                </a:lnTo>
                <a:lnTo>
                  <a:pt x="26169" y="20616"/>
                </a:lnTo>
                <a:lnTo>
                  <a:pt x="25865" y="18638"/>
                </a:lnTo>
                <a:lnTo>
                  <a:pt x="25840" y="18460"/>
                </a:lnTo>
                <a:lnTo>
                  <a:pt x="25865" y="18283"/>
                </a:lnTo>
                <a:lnTo>
                  <a:pt x="25916" y="18131"/>
                </a:lnTo>
                <a:lnTo>
                  <a:pt x="25966" y="17978"/>
                </a:lnTo>
                <a:lnTo>
                  <a:pt x="26220" y="17598"/>
                </a:lnTo>
                <a:lnTo>
                  <a:pt x="26474" y="17218"/>
                </a:lnTo>
                <a:lnTo>
                  <a:pt x="26981" y="16457"/>
                </a:lnTo>
                <a:close/>
                <a:moveTo>
                  <a:pt x="24825" y="19703"/>
                </a:moveTo>
                <a:lnTo>
                  <a:pt x="25054" y="19830"/>
                </a:lnTo>
                <a:lnTo>
                  <a:pt x="25383" y="21807"/>
                </a:lnTo>
                <a:lnTo>
                  <a:pt x="25713" y="23785"/>
                </a:lnTo>
                <a:lnTo>
                  <a:pt x="25713" y="24013"/>
                </a:lnTo>
                <a:lnTo>
                  <a:pt x="25687" y="24242"/>
                </a:lnTo>
                <a:lnTo>
                  <a:pt x="25611" y="24445"/>
                </a:lnTo>
                <a:lnTo>
                  <a:pt x="25510" y="24647"/>
                </a:lnTo>
                <a:lnTo>
                  <a:pt x="25206" y="25104"/>
                </a:lnTo>
                <a:lnTo>
                  <a:pt x="24876" y="25560"/>
                </a:lnTo>
                <a:lnTo>
                  <a:pt x="24166" y="26549"/>
                </a:lnTo>
                <a:lnTo>
                  <a:pt x="23989" y="26143"/>
                </a:lnTo>
                <a:lnTo>
                  <a:pt x="23938" y="25991"/>
                </a:lnTo>
                <a:lnTo>
                  <a:pt x="23887" y="25839"/>
                </a:lnTo>
                <a:lnTo>
                  <a:pt x="23608" y="24191"/>
                </a:lnTo>
                <a:lnTo>
                  <a:pt x="23355" y="22543"/>
                </a:lnTo>
                <a:lnTo>
                  <a:pt x="23355" y="22340"/>
                </a:lnTo>
                <a:lnTo>
                  <a:pt x="23329" y="22137"/>
                </a:lnTo>
                <a:lnTo>
                  <a:pt x="23355" y="21960"/>
                </a:lnTo>
                <a:lnTo>
                  <a:pt x="23431" y="21782"/>
                </a:lnTo>
                <a:lnTo>
                  <a:pt x="23760" y="21250"/>
                </a:lnTo>
                <a:lnTo>
                  <a:pt x="24115" y="20742"/>
                </a:lnTo>
                <a:lnTo>
                  <a:pt x="24825" y="19703"/>
                </a:lnTo>
                <a:close/>
                <a:moveTo>
                  <a:pt x="22467" y="23354"/>
                </a:moveTo>
                <a:lnTo>
                  <a:pt x="22594" y="24039"/>
                </a:lnTo>
                <a:lnTo>
                  <a:pt x="22695" y="24698"/>
                </a:lnTo>
                <a:lnTo>
                  <a:pt x="22822" y="25281"/>
                </a:lnTo>
                <a:lnTo>
                  <a:pt x="22898" y="25586"/>
                </a:lnTo>
                <a:lnTo>
                  <a:pt x="22974" y="25865"/>
                </a:lnTo>
                <a:lnTo>
                  <a:pt x="23076" y="26169"/>
                </a:lnTo>
                <a:lnTo>
                  <a:pt x="23152" y="26473"/>
                </a:lnTo>
                <a:lnTo>
                  <a:pt x="23202" y="26752"/>
                </a:lnTo>
                <a:lnTo>
                  <a:pt x="23202" y="27056"/>
                </a:lnTo>
                <a:lnTo>
                  <a:pt x="23202" y="27335"/>
                </a:lnTo>
                <a:lnTo>
                  <a:pt x="23177" y="27614"/>
                </a:lnTo>
                <a:lnTo>
                  <a:pt x="23101" y="27868"/>
                </a:lnTo>
                <a:lnTo>
                  <a:pt x="23025" y="28121"/>
                </a:lnTo>
                <a:lnTo>
                  <a:pt x="22949" y="28375"/>
                </a:lnTo>
                <a:lnTo>
                  <a:pt x="22822" y="28628"/>
                </a:lnTo>
                <a:lnTo>
                  <a:pt x="22695" y="28857"/>
                </a:lnTo>
                <a:lnTo>
                  <a:pt x="22543" y="29110"/>
                </a:lnTo>
                <a:lnTo>
                  <a:pt x="22214" y="29567"/>
                </a:lnTo>
                <a:lnTo>
                  <a:pt x="21833" y="30023"/>
                </a:lnTo>
                <a:lnTo>
                  <a:pt x="21732" y="30099"/>
                </a:lnTo>
                <a:lnTo>
                  <a:pt x="21478" y="30226"/>
                </a:lnTo>
                <a:lnTo>
                  <a:pt x="21402" y="29491"/>
                </a:lnTo>
                <a:lnTo>
                  <a:pt x="21351" y="28781"/>
                </a:lnTo>
                <a:lnTo>
                  <a:pt x="21250" y="28121"/>
                </a:lnTo>
                <a:lnTo>
                  <a:pt x="21174" y="27817"/>
                </a:lnTo>
                <a:lnTo>
                  <a:pt x="21098" y="27487"/>
                </a:lnTo>
                <a:lnTo>
                  <a:pt x="21022" y="27234"/>
                </a:lnTo>
                <a:lnTo>
                  <a:pt x="20946" y="26980"/>
                </a:lnTo>
                <a:lnTo>
                  <a:pt x="20920" y="26727"/>
                </a:lnTo>
                <a:lnTo>
                  <a:pt x="20895" y="26473"/>
                </a:lnTo>
                <a:lnTo>
                  <a:pt x="20895" y="26245"/>
                </a:lnTo>
                <a:lnTo>
                  <a:pt x="20920" y="26017"/>
                </a:lnTo>
                <a:lnTo>
                  <a:pt x="20946" y="25788"/>
                </a:lnTo>
                <a:lnTo>
                  <a:pt x="21022" y="25560"/>
                </a:lnTo>
                <a:lnTo>
                  <a:pt x="21072" y="25357"/>
                </a:lnTo>
                <a:lnTo>
                  <a:pt x="21174" y="25129"/>
                </a:lnTo>
                <a:lnTo>
                  <a:pt x="21377" y="24723"/>
                </a:lnTo>
                <a:lnTo>
                  <a:pt x="21656" y="24318"/>
                </a:lnTo>
                <a:lnTo>
                  <a:pt x="21985" y="23937"/>
                </a:lnTo>
                <a:lnTo>
                  <a:pt x="22467" y="23354"/>
                </a:lnTo>
                <a:close/>
                <a:moveTo>
                  <a:pt x="1243" y="23861"/>
                </a:moveTo>
                <a:lnTo>
                  <a:pt x="2308" y="25104"/>
                </a:lnTo>
                <a:lnTo>
                  <a:pt x="3373" y="26372"/>
                </a:lnTo>
                <a:lnTo>
                  <a:pt x="3424" y="26524"/>
                </a:lnTo>
                <a:lnTo>
                  <a:pt x="3475" y="26676"/>
                </a:lnTo>
                <a:lnTo>
                  <a:pt x="3475" y="26853"/>
                </a:lnTo>
                <a:lnTo>
                  <a:pt x="3475" y="27031"/>
                </a:lnTo>
                <a:lnTo>
                  <a:pt x="3297" y="29465"/>
                </a:lnTo>
                <a:lnTo>
                  <a:pt x="3094" y="31874"/>
                </a:lnTo>
                <a:lnTo>
                  <a:pt x="3044" y="32102"/>
                </a:lnTo>
                <a:lnTo>
                  <a:pt x="2993" y="32407"/>
                </a:lnTo>
                <a:lnTo>
                  <a:pt x="2587" y="32128"/>
                </a:lnTo>
                <a:lnTo>
                  <a:pt x="2207" y="31849"/>
                </a:lnTo>
                <a:lnTo>
                  <a:pt x="1902" y="31545"/>
                </a:lnTo>
                <a:lnTo>
                  <a:pt x="1750" y="31367"/>
                </a:lnTo>
                <a:lnTo>
                  <a:pt x="1624" y="31215"/>
                </a:lnTo>
                <a:lnTo>
                  <a:pt x="1522" y="31037"/>
                </a:lnTo>
                <a:lnTo>
                  <a:pt x="1421" y="30835"/>
                </a:lnTo>
                <a:lnTo>
                  <a:pt x="1345" y="30632"/>
                </a:lnTo>
                <a:lnTo>
                  <a:pt x="1294" y="30429"/>
                </a:lnTo>
                <a:lnTo>
                  <a:pt x="1243" y="30201"/>
                </a:lnTo>
                <a:lnTo>
                  <a:pt x="1218" y="29972"/>
                </a:lnTo>
                <a:lnTo>
                  <a:pt x="1192" y="29719"/>
                </a:lnTo>
                <a:lnTo>
                  <a:pt x="1218" y="29440"/>
                </a:lnTo>
                <a:lnTo>
                  <a:pt x="1243" y="28882"/>
                </a:lnTo>
                <a:lnTo>
                  <a:pt x="1243" y="28350"/>
                </a:lnTo>
                <a:lnTo>
                  <a:pt x="1243" y="27792"/>
                </a:lnTo>
                <a:lnTo>
                  <a:pt x="1192" y="27259"/>
                </a:lnTo>
                <a:lnTo>
                  <a:pt x="1116" y="26143"/>
                </a:lnTo>
                <a:lnTo>
                  <a:pt x="1015" y="25053"/>
                </a:lnTo>
                <a:lnTo>
                  <a:pt x="1015" y="24521"/>
                </a:lnTo>
                <a:lnTo>
                  <a:pt x="1015" y="23963"/>
                </a:lnTo>
                <a:lnTo>
                  <a:pt x="1243" y="23861"/>
                </a:lnTo>
                <a:close/>
                <a:moveTo>
                  <a:pt x="19906" y="27031"/>
                </a:moveTo>
                <a:lnTo>
                  <a:pt x="20084" y="27563"/>
                </a:lnTo>
                <a:lnTo>
                  <a:pt x="20134" y="27741"/>
                </a:lnTo>
                <a:lnTo>
                  <a:pt x="20185" y="27944"/>
                </a:lnTo>
                <a:lnTo>
                  <a:pt x="20261" y="28502"/>
                </a:lnTo>
                <a:lnTo>
                  <a:pt x="20337" y="29085"/>
                </a:lnTo>
                <a:lnTo>
                  <a:pt x="20413" y="29668"/>
                </a:lnTo>
                <a:lnTo>
                  <a:pt x="20464" y="29947"/>
                </a:lnTo>
                <a:lnTo>
                  <a:pt x="20540" y="30226"/>
                </a:lnTo>
                <a:lnTo>
                  <a:pt x="20616" y="30454"/>
                </a:lnTo>
                <a:lnTo>
                  <a:pt x="20641" y="30682"/>
                </a:lnTo>
                <a:lnTo>
                  <a:pt x="20667" y="30911"/>
                </a:lnTo>
                <a:lnTo>
                  <a:pt x="20667" y="31139"/>
                </a:lnTo>
                <a:lnTo>
                  <a:pt x="20667" y="31342"/>
                </a:lnTo>
                <a:lnTo>
                  <a:pt x="20616" y="31545"/>
                </a:lnTo>
                <a:lnTo>
                  <a:pt x="20565" y="31747"/>
                </a:lnTo>
                <a:lnTo>
                  <a:pt x="20489" y="31925"/>
                </a:lnTo>
                <a:lnTo>
                  <a:pt x="20312" y="32305"/>
                </a:lnTo>
                <a:lnTo>
                  <a:pt x="20084" y="32686"/>
                </a:lnTo>
                <a:lnTo>
                  <a:pt x="19805" y="33041"/>
                </a:lnTo>
                <a:lnTo>
                  <a:pt x="19475" y="33421"/>
                </a:lnTo>
                <a:lnTo>
                  <a:pt x="18993" y="31392"/>
                </a:lnTo>
                <a:lnTo>
                  <a:pt x="18765" y="30454"/>
                </a:lnTo>
                <a:lnTo>
                  <a:pt x="18562" y="29516"/>
                </a:lnTo>
                <a:lnTo>
                  <a:pt x="18537" y="29313"/>
                </a:lnTo>
                <a:lnTo>
                  <a:pt x="18562" y="29085"/>
                </a:lnTo>
                <a:lnTo>
                  <a:pt x="18638" y="28857"/>
                </a:lnTo>
                <a:lnTo>
                  <a:pt x="18714" y="28679"/>
                </a:lnTo>
                <a:lnTo>
                  <a:pt x="18968" y="28273"/>
                </a:lnTo>
                <a:lnTo>
                  <a:pt x="19247" y="27893"/>
                </a:lnTo>
                <a:lnTo>
                  <a:pt x="19906" y="27031"/>
                </a:lnTo>
                <a:close/>
                <a:moveTo>
                  <a:pt x="27539" y="761"/>
                </a:moveTo>
                <a:lnTo>
                  <a:pt x="27970" y="913"/>
                </a:lnTo>
                <a:lnTo>
                  <a:pt x="28401" y="1065"/>
                </a:lnTo>
                <a:lnTo>
                  <a:pt x="29237" y="1420"/>
                </a:lnTo>
                <a:lnTo>
                  <a:pt x="30074" y="1801"/>
                </a:lnTo>
                <a:lnTo>
                  <a:pt x="30860" y="2206"/>
                </a:lnTo>
                <a:lnTo>
                  <a:pt x="32458" y="2992"/>
                </a:lnTo>
                <a:lnTo>
                  <a:pt x="33269" y="3373"/>
                </a:lnTo>
                <a:lnTo>
                  <a:pt x="34055" y="3702"/>
                </a:lnTo>
                <a:lnTo>
                  <a:pt x="34131" y="3981"/>
                </a:lnTo>
                <a:lnTo>
                  <a:pt x="34131" y="4032"/>
                </a:lnTo>
                <a:lnTo>
                  <a:pt x="34131" y="4083"/>
                </a:lnTo>
                <a:lnTo>
                  <a:pt x="33954" y="4463"/>
                </a:lnTo>
                <a:lnTo>
                  <a:pt x="33878" y="4641"/>
                </a:lnTo>
                <a:lnTo>
                  <a:pt x="33751" y="4793"/>
                </a:lnTo>
                <a:lnTo>
                  <a:pt x="13110" y="34841"/>
                </a:lnTo>
                <a:lnTo>
                  <a:pt x="11538" y="33294"/>
                </a:lnTo>
                <a:lnTo>
                  <a:pt x="10017" y="31722"/>
                </a:lnTo>
                <a:lnTo>
                  <a:pt x="6999" y="28578"/>
                </a:lnTo>
                <a:lnTo>
                  <a:pt x="4007" y="25433"/>
                </a:lnTo>
                <a:lnTo>
                  <a:pt x="2511" y="23861"/>
                </a:lnTo>
                <a:lnTo>
                  <a:pt x="964" y="22289"/>
                </a:lnTo>
                <a:lnTo>
                  <a:pt x="6949" y="16153"/>
                </a:lnTo>
                <a:lnTo>
                  <a:pt x="7709" y="16635"/>
                </a:lnTo>
                <a:lnTo>
                  <a:pt x="8039" y="16863"/>
                </a:lnTo>
                <a:lnTo>
                  <a:pt x="8343" y="17116"/>
                </a:lnTo>
                <a:lnTo>
                  <a:pt x="9357" y="18080"/>
                </a:lnTo>
                <a:lnTo>
                  <a:pt x="10346" y="19043"/>
                </a:lnTo>
                <a:lnTo>
                  <a:pt x="12324" y="20996"/>
                </a:lnTo>
                <a:lnTo>
                  <a:pt x="12654" y="21326"/>
                </a:lnTo>
                <a:lnTo>
                  <a:pt x="12907" y="21579"/>
                </a:lnTo>
                <a:lnTo>
                  <a:pt x="13136" y="21757"/>
                </a:lnTo>
                <a:lnTo>
                  <a:pt x="13313" y="21858"/>
                </a:lnTo>
                <a:lnTo>
                  <a:pt x="13415" y="21883"/>
                </a:lnTo>
                <a:lnTo>
                  <a:pt x="13592" y="21883"/>
                </a:lnTo>
                <a:lnTo>
                  <a:pt x="13668" y="21833"/>
                </a:lnTo>
                <a:lnTo>
                  <a:pt x="13846" y="21731"/>
                </a:lnTo>
                <a:lnTo>
                  <a:pt x="14049" y="21528"/>
                </a:lnTo>
                <a:lnTo>
                  <a:pt x="14277" y="21250"/>
                </a:lnTo>
                <a:lnTo>
                  <a:pt x="14885" y="20463"/>
                </a:lnTo>
                <a:lnTo>
                  <a:pt x="15164" y="20058"/>
                </a:lnTo>
                <a:lnTo>
                  <a:pt x="15418" y="19652"/>
                </a:lnTo>
                <a:lnTo>
                  <a:pt x="16736" y="17395"/>
                </a:lnTo>
                <a:lnTo>
                  <a:pt x="18106" y="15189"/>
                </a:lnTo>
                <a:lnTo>
                  <a:pt x="19500" y="12958"/>
                </a:lnTo>
                <a:lnTo>
                  <a:pt x="20895" y="10777"/>
                </a:lnTo>
                <a:lnTo>
                  <a:pt x="23786" y="6416"/>
                </a:lnTo>
                <a:lnTo>
                  <a:pt x="26676" y="2080"/>
                </a:lnTo>
                <a:lnTo>
                  <a:pt x="27539" y="761"/>
                </a:lnTo>
                <a:close/>
                <a:moveTo>
                  <a:pt x="4590" y="27716"/>
                </a:moveTo>
                <a:lnTo>
                  <a:pt x="5275" y="28451"/>
                </a:lnTo>
                <a:lnTo>
                  <a:pt x="5960" y="29212"/>
                </a:lnTo>
                <a:lnTo>
                  <a:pt x="6036" y="29313"/>
                </a:lnTo>
                <a:lnTo>
                  <a:pt x="6112" y="29440"/>
                </a:lnTo>
                <a:lnTo>
                  <a:pt x="6137" y="29592"/>
                </a:lnTo>
                <a:lnTo>
                  <a:pt x="6137" y="29719"/>
                </a:lnTo>
                <a:lnTo>
                  <a:pt x="5858" y="32255"/>
                </a:lnTo>
                <a:lnTo>
                  <a:pt x="5503" y="34968"/>
                </a:lnTo>
                <a:lnTo>
                  <a:pt x="4692" y="34156"/>
                </a:lnTo>
                <a:lnTo>
                  <a:pt x="4311" y="33801"/>
                </a:lnTo>
                <a:lnTo>
                  <a:pt x="3956" y="33421"/>
                </a:lnTo>
                <a:lnTo>
                  <a:pt x="3880" y="33320"/>
                </a:lnTo>
                <a:lnTo>
                  <a:pt x="3855" y="33193"/>
                </a:lnTo>
                <a:lnTo>
                  <a:pt x="3855" y="33041"/>
                </a:lnTo>
                <a:lnTo>
                  <a:pt x="3855" y="32888"/>
                </a:lnTo>
                <a:lnTo>
                  <a:pt x="4083" y="30403"/>
                </a:lnTo>
                <a:lnTo>
                  <a:pt x="4337" y="27918"/>
                </a:lnTo>
                <a:lnTo>
                  <a:pt x="4362" y="27893"/>
                </a:lnTo>
                <a:lnTo>
                  <a:pt x="4413" y="27842"/>
                </a:lnTo>
                <a:lnTo>
                  <a:pt x="4590" y="27716"/>
                </a:lnTo>
                <a:close/>
                <a:moveTo>
                  <a:pt x="17700" y="30150"/>
                </a:moveTo>
                <a:lnTo>
                  <a:pt x="18156" y="32356"/>
                </a:lnTo>
                <a:lnTo>
                  <a:pt x="18562" y="34334"/>
                </a:lnTo>
                <a:lnTo>
                  <a:pt x="18562" y="34537"/>
                </a:lnTo>
                <a:lnTo>
                  <a:pt x="18537" y="34740"/>
                </a:lnTo>
                <a:lnTo>
                  <a:pt x="18486" y="34942"/>
                </a:lnTo>
                <a:lnTo>
                  <a:pt x="18410" y="35095"/>
                </a:lnTo>
                <a:lnTo>
                  <a:pt x="18080" y="35602"/>
                </a:lnTo>
                <a:lnTo>
                  <a:pt x="17725" y="36109"/>
                </a:lnTo>
                <a:lnTo>
                  <a:pt x="16939" y="37225"/>
                </a:lnTo>
                <a:lnTo>
                  <a:pt x="16432" y="35044"/>
                </a:lnTo>
                <a:lnTo>
                  <a:pt x="16001" y="33015"/>
                </a:lnTo>
                <a:lnTo>
                  <a:pt x="15976" y="32838"/>
                </a:lnTo>
                <a:lnTo>
                  <a:pt x="16001" y="32686"/>
                </a:lnTo>
                <a:lnTo>
                  <a:pt x="16077" y="32508"/>
                </a:lnTo>
                <a:lnTo>
                  <a:pt x="16153" y="32356"/>
                </a:lnTo>
                <a:lnTo>
                  <a:pt x="16863" y="31342"/>
                </a:lnTo>
                <a:lnTo>
                  <a:pt x="17700" y="30150"/>
                </a:lnTo>
                <a:close/>
                <a:moveTo>
                  <a:pt x="6974" y="30606"/>
                </a:moveTo>
                <a:lnTo>
                  <a:pt x="7430" y="30835"/>
                </a:lnTo>
                <a:lnTo>
                  <a:pt x="7633" y="30961"/>
                </a:lnTo>
                <a:lnTo>
                  <a:pt x="7811" y="31088"/>
                </a:lnTo>
                <a:lnTo>
                  <a:pt x="7963" y="31215"/>
                </a:lnTo>
                <a:lnTo>
                  <a:pt x="8115" y="31342"/>
                </a:lnTo>
                <a:lnTo>
                  <a:pt x="8242" y="31494"/>
                </a:lnTo>
                <a:lnTo>
                  <a:pt x="8343" y="31646"/>
                </a:lnTo>
                <a:lnTo>
                  <a:pt x="8419" y="31798"/>
                </a:lnTo>
                <a:lnTo>
                  <a:pt x="8495" y="31976"/>
                </a:lnTo>
                <a:lnTo>
                  <a:pt x="8546" y="32153"/>
                </a:lnTo>
                <a:lnTo>
                  <a:pt x="8571" y="32331"/>
                </a:lnTo>
                <a:lnTo>
                  <a:pt x="8597" y="32533"/>
                </a:lnTo>
                <a:lnTo>
                  <a:pt x="8597" y="32762"/>
                </a:lnTo>
                <a:lnTo>
                  <a:pt x="8546" y="33218"/>
                </a:lnTo>
                <a:lnTo>
                  <a:pt x="8318" y="35247"/>
                </a:lnTo>
                <a:lnTo>
                  <a:pt x="8064" y="37275"/>
                </a:lnTo>
                <a:lnTo>
                  <a:pt x="7887" y="37250"/>
                </a:lnTo>
                <a:lnTo>
                  <a:pt x="7836" y="37225"/>
                </a:lnTo>
                <a:lnTo>
                  <a:pt x="7582" y="37072"/>
                </a:lnTo>
                <a:lnTo>
                  <a:pt x="7354" y="36920"/>
                </a:lnTo>
                <a:lnTo>
                  <a:pt x="7177" y="36743"/>
                </a:lnTo>
                <a:lnTo>
                  <a:pt x="6999" y="36565"/>
                </a:lnTo>
                <a:lnTo>
                  <a:pt x="6847" y="36388"/>
                </a:lnTo>
                <a:lnTo>
                  <a:pt x="6720" y="36185"/>
                </a:lnTo>
                <a:lnTo>
                  <a:pt x="6619" y="35982"/>
                </a:lnTo>
                <a:lnTo>
                  <a:pt x="6543" y="35779"/>
                </a:lnTo>
                <a:lnTo>
                  <a:pt x="6467" y="35551"/>
                </a:lnTo>
                <a:lnTo>
                  <a:pt x="6441" y="35323"/>
                </a:lnTo>
                <a:lnTo>
                  <a:pt x="6416" y="35095"/>
                </a:lnTo>
                <a:lnTo>
                  <a:pt x="6391" y="34866"/>
                </a:lnTo>
                <a:lnTo>
                  <a:pt x="6416" y="34613"/>
                </a:lnTo>
                <a:lnTo>
                  <a:pt x="6441" y="34359"/>
                </a:lnTo>
                <a:lnTo>
                  <a:pt x="6543" y="33801"/>
                </a:lnTo>
                <a:lnTo>
                  <a:pt x="6619" y="33421"/>
                </a:lnTo>
                <a:lnTo>
                  <a:pt x="6695" y="33015"/>
                </a:lnTo>
                <a:lnTo>
                  <a:pt x="6796" y="32229"/>
                </a:lnTo>
                <a:lnTo>
                  <a:pt x="6872" y="31418"/>
                </a:lnTo>
                <a:lnTo>
                  <a:pt x="6974" y="30606"/>
                </a:lnTo>
                <a:close/>
                <a:moveTo>
                  <a:pt x="9636" y="33193"/>
                </a:moveTo>
                <a:lnTo>
                  <a:pt x="9789" y="33218"/>
                </a:lnTo>
                <a:lnTo>
                  <a:pt x="9865" y="33243"/>
                </a:lnTo>
                <a:lnTo>
                  <a:pt x="10397" y="33700"/>
                </a:lnTo>
                <a:lnTo>
                  <a:pt x="10803" y="34055"/>
                </a:lnTo>
                <a:lnTo>
                  <a:pt x="10955" y="34207"/>
                </a:lnTo>
                <a:lnTo>
                  <a:pt x="11082" y="34359"/>
                </a:lnTo>
                <a:lnTo>
                  <a:pt x="11183" y="34511"/>
                </a:lnTo>
                <a:lnTo>
                  <a:pt x="11234" y="34689"/>
                </a:lnTo>
                <a:lnTo>
                  <a:pt x="11285" y="34841"/>
                </a:lnTo>
                <a:lnTo>
                  <a:pt x="11310" y="35018"/>
                </a:lnTo>
                <a:lnTo>
                  <a:pt x="11335" y="35196"/>
                </a:lnTo>
                <a:lnTo>
                  <a:pt x="11310" y="35424"/>
                </a:lnTo>
                <a:lnTo>
                  <a:pt x="11234" y="35957"/>
                </a:lnTo>
                <a:lnTo>
                  <a:pt x="11132" y="36616"/>
                </a:lnTo>
                <a:lnTo>
                  <a:pt x="10600" y="39456"/>
                </a:lnTo>
                <a:lnTo>
                  <a:pt x="10575" y="39507"/>
                </a:lnTo>
                <a:lnTo>
                  <a:pt x="10397" y="39583"/>
                </a:lnTo>
                <a:lnTo>
                  <a:pt x="9789" y="39076"/>
                </a:lnTo>
                <a:lnTo>
                  <a:pt x="9484" y="38797"/>
                </a:lnTo>
                <a:lnTo>
                  <a:pt x="9180" y="38492"/>
                </a:lnTo>
                <a:lnTo>
                  <a:pt x="9079" y="38340"/>
                </a:lnTo>
                <a:lnTo>
                  <a:pt x="9002" y="38163"/>
                </a:lnTo>
                <a:lnTo>
                  <a:pt x="8952" y="37960"/>
                </a:lnTo>
                <a:lnTo>
                  <a:pt x="8952" y="37782"/>
                </a:lnTo>
                <a:lnTo>
                  <a:pt x="9281" y="35500"/>
                </a:lnTo>
                <a:lnTo>
                  <a:pt x="9636" y="33193"/>
                </a:lnTo>
                <a:close/>
                <a:moveTo>
                  <a:pt x="15266" y="33852"/>
                </a:moveTo>
                <a:lnTo>
                  <a:pt x="15671" y="35957"/>
                </a:lnTo>
                <a:lnTo>
                  <a:pt x="16026" y="37960"/>
                </a:lnTo>
                <a:lnTo>
                  <a:pt x="16052" y="38137"/>
                </a:lnTo>
                <a:lnTo>
                  <a:pt x="16052" y="38315"/>
                </a:lnTo>
                <a:lnTo>
                  <a:pt x="16026" y="38492"/>
                </a:lnTo>
                <a:lnTo>
                  <a:pt x="15976" y="38619"/>
                </a:lnTo>
                <a:lnTo>
                  <a:pt x="15570" y="39304"/>
                </a:lnTo>
                <a:lnTo>
                  <a:pt x="15139" y="39988"/>
                </a:lnTo>
                <a:lnTo>
                  <a:pt x="14885" y="40343"/>
                </a:lnTo>
                <a:lnTo>
                  <a:pt x="14632" y="40673"/>
                </a:lnTo>
                <a:lnTo>
                  <a:pt x="14327" y="41003"/>
                </a:lnTo>
                <a:lnTo>
                  <a:pt x="13998" y="41332"/>
                </a:lnTo>
                <a:lnTo>
                  <a:pt x="13871" y="39126"/>
                </a:lnTo>
                <a:lnTo>
                  <a:pt x="13770" y="38087"/>
                </a:lnTo>
                <a:lnTo>
                  <a:pt x="13643" y="37098"/>
                </a:lnTo>
                <a:lnTo>
                  <a:pt x="13617" y="36819"/>
                </a:lnTo>
                <a:lnTo>
                  <a:pt x="13617" y="36591"/>
                </a:lnTo>
                <a:lnTo>
                  <a:pt x="13643" y="36337"/>
                </a:lnTo>
                <a:lnTo>
                  <a:pt x="13668" y="36109"/>
                </a:lnTo>
                <a:lnTo>
                  <a:pt x="13744" y="35906"/>
                </a:lnTo>
                <a:lnTo>
                  <a:pt x="13820" y="35703"/>
                </a:lnTo>
                <a:lnTo>
                  <a:pt x="13896" y="35500"/>
                </a:lnTo>
                <a:lnTo>
                  <a:pt x="14023" y="35297"/>
                </a:lnTo>
                <a:lnTo>
                  <a:pt x="14277" y="34942"/>
                </a:lnTo>
                <a:lnTo>
                  <a:pt x="14581" y="34587"/>
                </a:lnTo>
                <a:lnTo>
                  <a:pt x="15266" y="33852"/>
                </a:lnTo>
                <a:close/>
                <a:moveTo>
                  <a:pt x="12350" y="35526"/>
                </a:moveTo>
                <a:lnTo>
                  <a:pt x="12426" y="35678"/>
                </a:lnTo>
                <a:lnTo>
                  <a:pt x="12502" y="35906"/>
                </a:lnTo>
                <a:lnTo>
                  <a:pt x="12629" y="36464"/>
                </a:lnTo>
                <a:lnTo>
                  <a:pt x="12730" y="37148"/>
                </a:lnTo>
                <a:lnTo>
                  <a:pt x="12831" y="37960"/>
                </a:lnTo>
                <a:lnTo>
                  <a:pt x="12882" y="38822"/>
                </a:lnTo>
                <a:lnTo>
                  <a:pt x="12933" y="39710"/>
                </a:lnTo>
                <a:lnTo>
                  <a:pt x="12933" y="40622"/>
                </a:lnTo>
                <a:lnTo>
                  <a:pt x="12907" y="41485"/>
                </a:lnTo>
                <a:lnTo>
                  <a:pt x="12705" y="41434"/>
                </a:lnTo>
                <a:lnTo>
                  <a:pt x="12502" y="41358"/>
                </a:lnTo>
                <a:lnTo>
                  <a:pt x="12324" y="41231"/>
                </a:lnTo>
                <a:lnTo>
                  <a:pt x="12147" y="41104"/>
                </a:lnTo>
                <a:lnTo>
                  <a:pt x="11842" y="40800"/>
                </a:lnTo>
                <a:lnTo>
                  <a:pt x="11538" y="40521"/>
                </a:lnTo>
                <a:lnTo>
                  <a:pt x="11487" y="40445"/>
                </a:lnTo>
                <a:lnTo>
                  <a:pt x="11437" y="40343"/>
                </a:lnTo>
                <a:lnTo>
                  <a:pt x="11411" y="40217"/>
                </a:lnTo>
                <a:lnTo>
                  <a:pt x="11411" y="40115"/>
                </a:lnTo>
                <a:lnTo>
                  <a:pt x="11868" y="37858"/>
                </a:lnTo>
                <a:lnTo>
                  <a:pt x="12350" y="35526"/>
                </a:lnTo>
                <a:close/>
                <a:moveTo>
                  <a:pt x="27564" y="0"/>
                </a:moveTo>
                <a:lnTo>
                  <a:pt x="27412" y="51"/>
                </a:lnTo>
                <a:lnTo>
                  <a:pt x="27260" y="102"/>
                </a:lnTo>
                <a:lnTo>
                  <a:pt x="27133" y="203"/>
                </a:lnTo>
                <a:lnTo>
                  <a:pt x="27006" y="330"/>
                </a:lnTo>
                <a:lnTo>
                  <a:pt x="26879" y="482"/>
                </a:lnTo>
                <a:lnTo>
                  <a:pt x="25738" y="2130"/>
                </a:lnTo>
                <a:lnTo>
                  <a:pt x="24597" y="3778"/>
                </a:lnTo>
                <a:lnTo>
                  <a:pt x="23456" y="5427"/>
                </a:lnTo>
                <a:lnTo>
                  <a:pt x="22315" y="7075"/>
                </a:lnTo>
                <a:lnTo>
                  <a:pt x="20134" y="10397"/>
                </a:lnTo>
                <a:lnTo>
                  <a:pt x="17928" y="13744"/>
                </a:lnTo>
                <a:lnTo>
                  <a:pt x="13415" y="20641"/>
                </a:lnTo>
                <a:lnTo>
                  <a:pt x="13262" y="20286"/>
                </a:lnTo>
                <a:lnTo>
                  <a:pt x="13186" y="20159"/>
                </a:lnTo>
                <a:lnTo>
                  <a:pt x="13110" y="20058"/>
                </a:lnTo>
                <a:lnTo>
                  <a:pt x="11259" y="18232"/>
                </a:lnTo>
                <a:lnTo>
                  <a:pt x="10346" y="17319"/>
                </a:lnTo>
                <a:lnTo>
                  <a:pt x="9383" y="16432"/>
                </a:lnTo>
                <a:lnTo>
                  <a:pt x="8977" y="16102"/>
                </a:lnTo>
                <a:lnTo>
                  <a:pt x="8546" y="15798"/>
                </a:lnTo>
                <a:lnTo>
                  <a:pt x="8115" y="15519"/>
                </a:lnTo>
                <a:lnTo>
                  <a:pt x="7659" y="15265"/>
                </a:lnTo>
                <a:lnTo>
                  <a:pt x="7456" y="15189"/>
                </a:lnTo>
                <a:lnTo>
                  <a:pt x="7278" y="15113"/>
                </a:lnTo>
                <a:lnTo>
                  <a:pt x="7075" y="15088"/>
                </a:lnTo>
                <a:lnTo>
                  <a:pt x="6898" y="15113"/>
                </a:lnTo>
                <a:lnTo>
                  <a:pt x="6720" y="15164"/>
                </a:lnTo>
                <a:lnTo>
                  <a:pt x="6543" y="15240"/>
                </a:lnTo>
                <a:lnTo>
                  <a:pt x="6365" y="15367"/>
                </a:lnTo>
                <a:lnTo>
                  <a:pt x="6188" y="15519"/>
                </a:lnTo>
                <a:lnTo>
                  <a:pt x="3297" y="18536"/>
                </a:lnTo>
                <a:lnTo>
                  <a:pt x="432" y="21579"/>
                </a:lnTo>
                <a:lnTo>
                  <a:pt x="280" y="21757"/>
                </a:lnTo>
                <a:lnTo>
                  <a:pt x="178" y="21985"/>
                </a:lnTo>
                <a:lnTo>
                  <a:pt x="102" y="22213"/>
                </a:lnTo>
                <a:lnTo>
                  <a:pt x="77" y="22467"/>
                </a:lnTo>
                <a:lnTo>
                  <a:pt x="1" y="25180"/>
                </a:lnTo>
                <a:lnTo>
                  <a:pt x="1" y="27918"/>
                </a:lnTo>
                <a:lnTo>
                  <a:pt x="1" y="28578"/>
                </a:lnTo>
                <a:lnTo>
                  <a:pt x="51" y="29237"/>
                </a:lnTo>
                <a:lnTo>
                  <a:pt x="102" y="29922"/>
                </a:lnTo>
                <a:lnTo>
                  <a:pt x="178" y="30581"/>
                </a:lnTo>
                <a:lnTo>
                  <a:pt x="254" y="30835"/>
                </a:lnTo>
                <a:lnTo>
                  <a:pt x="356" y="31088"/>
                </a:lnTo>
                <a:lnTo>
                  <a:pt x="508" y="31342"/>
                </a:lnTo>
                <a:lnTo>
                  <a:pt x="685" y="31570"/>
                </a:lnTo>
                <a:lnTo>
                  <a:pt x="2029" y="32990"/>
                </a:lnTo>
                <a:lnTo>
                  <a:pt x="3399" y="34410"/>
                </a:lnTo>
                <a:lnTo>
                  <a:pt x="4793" y="35830"/>
                </a:lnTo>
                <a:lnTo>
                  <a:pt x="6188" y="37199"/>
                </a:lnTo>
                <a:lnTo>
                  <a:pt x="7633" y="38568"/>
                </a:lnTo>
                <a:lnTo>
                  <a:pt x="9079" y="39887"/>
                </a:lnTo>
                <a:lnTo>
                  <a:pt x="10575" y="41180"/>
                </a:lnTo>
                <a:lnTo>
                  <a:pt x="12096" y="42448"/>
                </a:lnTo>
                <a:lnTo>
                  <a:pt x="12857" y="43057"/>
                </a:lnTo>
                <a:lnTo>
                  <a:pt x="13643" y="43640"/>
                </a:lnTo>
                <a:lnTo>
                  <a:pt x="13820" y="43513"/>
                </a:lnTo>
                <a:lnTo>
                  <a:pt x="13896" y="43462"/>
                </a:lnTo>
                <a:lnTo>
                  <a:pt x="13972" y="43386"/>
                </a:lnTo>
                <a:lnTo>
                  <a:pt x="17041" y="38974"/>
                </a:lnTo>
                <a:lnTo>
                  <a:pt x="20109" y="34562"/>
                </a:lnTo>
                <a:lnTo>
                  <a:pt x="24977" y="27487"/>
                </a:lnTo>
                <a:lnTo>
                  <a:pt x="29846" y="20438"/>
                </a:lnTo>
                <a:lnTo>
                  <a:pt x="31139" y="18612"/>
                </a:lnTo>
                <a:lnTo>
                  <a:pt x="32432" y="16812"/>
                </a:lnTo>
                <a:lnTo>
                  <a:pt x="35044" y="13186"/>
                </a:lnTo>
                <a:lnTo>
                  <a:pt x="35171" y="12958"/>
                </a:lnTo>
                <a:lnTo>
                  <a:pt x="35298" y="12730"/>
                </a:lnTo>
                <a:lnTo>
                  <a:pt x="35399" y="12501"/>
                </a:lnTo>
                <a:lnTo>
                  <a:pt x="35425" y="12375"/>
                </a:lnTo>
                <a:lnTo>
                  <a:pt x="35425" y="12248"/>
                </a:lnTo>
                <a:lnTo>
                  <a:pt x="35374" y="8140"/>
                </a:lnTo>
                <a:lnTo>
                  <a:pt x="35323" y="4032"/>
                </a:lnTo>
                <a:lnTo>
                  <a:pt x="35298" y="3804"/>
                </a:lnTo>
                <a:lnTo>
                  <a:pt x="35272" y="3626"/>
                </a:lnTo>
                <a:lnTo>
                  <a:pt x="35196" y="3449"/>
                </a:lnTo>
                <a:lnTo>
                  <a:pt x="35120" y="3322"/>
                </a:lnTo>
                <a:lnTo>
                  <a:pt x="34994" y="3170"/>
                </a:lnTo>
                <a:lnTo>
                  <a:pt x="34867" y="3068"/>
                </a:lnTo>
                <a:lnTo>
                  <a:pt x="34715" y="2967"/>
                </a:lnTo>
                <a:lnTo>
                  <a:pt x="34537" y="2866"/>
                </a:lnTo>
                <a:lnTo>
                  <a:pt x="32027" y="1674"/>
                </a:lnTo>
                <a:lnTo>
                  <a:pt x="29491" y="507"/>
                </a:lnTo>
                <a:lnTo>
                  <a:pt x="29136" y="355"/>
                </a:lnTo>
                <a:lnTo>
                  <a:pt x="28781" y="254"/>
                </a:lnTo>
                <a:lnTo>
                  <a:pt x="28071" y="51"/>
                </a:lnTo>
                <a:lnTo>
                  <a:pt x="278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177"/>
        <p:cNvGrpSpPr/>
        <p:nvPr/>
      </p:nvGrpSpPr>
      <p:grpSpPr>
        <a:xfrm>
          <a:off x="0" y="0"/>
          <a:ext cx="0" cy="0"/>
          <a:chOff x="0" y="0"/>
          <a:chExt cx="0" cy="0"/>
        </a:xfrm>
      </p:grpSpPr>
      <p:grpSp>
        <p:nvGrpSpPr>
          <p:cNvPr id="1178" name="Google Shape;1178;p26"/>
          <p:cNvGrpSpPr/>
          <p:nvPr/>
        </p:nvGrpSpPr>
        <p:grpSpPr>
          <a:xfrm>
            <a:off x="-16459" y="0"/>
            <a:ext cx="9168857" cy="5168172"/>
            <a:chOff x="-16459" y="0"/>
            <a:chExt cx="9168857" cy="5168172"/>
          </a:xfrm>
        </p:grpSpPr>
        <p:sp>
          <p:nvSpPr>
            <p:cNvPr id="1179" name="Google Shape;1179;p26"/>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6"/>
            <p:cNvSpPr/>
            <p:nvPr/>
          </p:nvSpPr>
          <p:spPr>
            <a:xfrm>
              <a:off x="4745425" y="2928664"/>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6"/>
            <p:cNvSpPr/>
            <p:nvPr/>
          </p:nvSpPr>
          <p:spPr>
            <a:xfrm>
              <a:off x="-16459"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182" name="Google Shape;1182;p26"/>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6"/>
          <p:cNvSpPr txBox="1">
            <a:spLocks noGrp="1"/>
          </p:cNvSpPr>
          <p:nvPr>
            <p:ph type="title"/>
          </p:nvPr>
        </p:nvSpPr>
        <p:spPr>
          <a:xfrm>
            <a:off x="2360847" y="1468583"/>
            <a:ext cx="19782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84" name="Google Shape;1184;p26"/>
          <p:cNvSpPr txBox="1">
            <a:spLocks noGrp="1"/>
          </p:cNvSpPr>
          <p:nvPr>
            <p:ph type="subTitle" idx="1"/>
          </p:nvPr>
        </p:nvSpPr>
        <p:spPr>
          <a:xfrm>
            <a:off x="2360847" y="1750308"/>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85" name="Google Shape;1185;p26"/>
          <p:cNvSpPr txBox="1">
            <a:spLocks noGrp="1"/>
          </p:cNvSpPr>
          <p:nvPr>
            <p:ph type="title" idx="2"/>
          </p:nvPr>
        </p:nvSpPr>
        <p:spPr>
          <a:xfrm>
            <a:off x="5790330" y="1468583"/>
            <a:ext cx="19782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86" name="Google Shape;1186;p26"/>
          <p:cNvSpPr txBox="1">
            <a:spLocks noGrp="1"/>
          </p:cNvSpPr>
          <p:nvPr>
            <p:ph type="subTitle" idx="3"/>
          </p:nvPr>
        </p:nvSpPr>
        <p:spPr>
          <a:xfrm>
            <a:off x="5790326" y="1750308"/>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87" name="Google Shape;1187;p26"/>
          <p:cNvSpPr txBox="1">
            <a:spLocks noGrp="1"/>
          </p:cNvSpPr>
          <p:nvPr>
            <p:ph type="title" idx="4"/>
          </p:nvPr>
        </p:nvSpPr>
        <p:spPr>
          <a:xfrm>
            <a:off x="2354850" y="3225685"/>
            <a:ext cx="19782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88" name="Google Shape;1188;p26"/>
          <p:cNvSpPr txBox="1">
            <a:spLocks noGrp="1"/>
          </p:cNvSpPr>
          <p:nvPr>
            <p:ph type="subTitle" idx="5"/>
          </p:nvPr>
        </p:nvSpPr>
        <p:spPr>
          <a:xfrm>
            <a:off x="2354850" y="3507410"/>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89" name="Google Shape;1189;p26"/>
          <p:cNvSpPr txBox="1">
            <a:spLocks noGrp="1"/>
          </p:cNvSpPr>
          <p:nvPr>
            <p:ph type="title" idx="6"/>
          </p:nvPr>
        </p:nvSpPr>
        <p:spPr>
          <a:xfrm>
            <a:off x="5790330" y="3225685"/>
            <a:ext cx="19782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90" name="Google Shape;1190;p26"/>
          <p:cNvSpPr txBox="1">
            <a:spLocks noGrp="1"/>
          </p:cNvSpPr>
          <p:nvPr>
            <p:ph type="subTitle" idx="7"/>
          </p:nvPr>
        </p:nvSpPr>
        <p:spPr>
          <a:xfrm>
            <a:off x="5790326" y="3507410"/>
            <a:ext cx="1978200" cy="66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91" name="Google Shape;1191;p26"/>
          <p:cNvSpPr txBox="1">
            <a:spLocks noGrp="1"/>
          </p:cNvSpPr>
          <p:nvPr>
            <p:ph type="title" idx="8"/>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1192" name="Google Shape;1192;p26"/>
          <p:cNvGrpSpPr/>
          <p:nvPr/>
        </p:nvGrpSpPr>
        <p:grpSpPr>
          <a:xfrm>
            <a:off x="551307" y="2442982"/>
            <a:ext cx="733256" cy="753896"/>
            <a:chOff x="3516225" y="4182750"/>
            <a:chExt cx="1008050" cy="1036425"/>
          </a:xfrm>
        </p:grpSpPr>
        <p:sp>
          <p:nvSpPr>
            <p:cNvPr id="1193" name="Google Shape;1193;p26"/>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6"/>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6"/>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6"/>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6"/>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6"/>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6"/>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6"/>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6"/>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6"/>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6"/>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6"/>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6"/>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6"/>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6"/>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8" name="Google Shape;1208;p26"/>
          <p:cNvSpPr/>
          <p:nvPr/>
        </p:nvSpPr>
        <p:spPr>
          <a:xfrm>
            <a:off x="622721" y="3426594"/>
            <a:ext cx="493205" cy="607578"/>
          </a:xfrm>
          <a:custGeom>
            <a:avLst/>
            <a:gdLst/>
            <a:ahLst/>
            <a:cxnLst/>
            <a:rect l="l" t="t" r="r" b="b"/>
            <a:pathLst>
              <a:path w="35425" h="43640" extrusionOk="0">
                <a:moveTo>
                  <a:pt x="34360" y="6238"/>
                </a:moveTo>
                <a:lnTo>
                  <a:pt x="34385" y="6796"/>
                </a:lnTo>
                <a:lnTo>
                  <a:pt x="34410" y="7354"/>
                </a:lnTo>
                <a:lnTo>
                  <a:pt x="34461" y="11969"/>
                </a:lnTo>
                <a:lnTo>
                  <a:pt x="34461" y="12222"/>
                </a:lnTo>
                <a:lnTo>
                  <a:pt x="34436" y="12425"/>
                </a:lnTo>
                <a:lnTo>
                  <a:pt x="34410" y="12603"/>
                </a:lnTo>
                <a:lnTo>
                  <a:pt x="34334" y="12755"/>
                </a:lnTo>
                <a:lnTo>
                  <a:pt x="34233" y="12907"/>
                </a:lnTo>
                <a:lnTo>
                  <a:pt x="34055" y="13059"/>
                </a:lnTo>
                <a:lnTo>
                  <a:pt x="33523" y="13440"/>
                </a:lnTo>
                <a:lnTo>
                  <a:pt x="33447" y="13161"/>
                </a:lnTo>
                <a:lnTo>
                  <a:pt x="33396" y="12882"/>
                </a:lnTo>
                <a:lnTo>
                  <a:pt x="32965" y="8520"/>
                </a:lnTo>
                <a:lnTo>
                  <a:pt x="32940" y="8165"/>
                </a:lnTo>
                <a:lnTo>
                  <a:pt x="32965" y="7988"/>
                </a:lnTo>
                <a:lnTo>
                  <a:pt x="33016" y="7861"/>
                </a:lnTo>
                <a:lnTo>
                  <a:pt x="33295" y="7430"/>
                </a:lnTo>
                <a:lnTo>
                  <a:pt x="33599" y="7024"/>
                </a:lnTo>
                <a:lnTo>
                  <a:pt x="33929" y="6618"/>
                </a:lnTo>
                <a:lnTo>
                  <a:pt x="34131" y="6441"/>
                </a:lnTo>
                <a:lnTo>
                  <a:pt x="34360" y="6238"/>
                </a:lnTo>
                <a:close/>
                <a:moveTo>
                  <a:pt x="32103" y="9053"/>
                </a:moveTo>
                <a:lnTo>
                  <a:pt x="32509" y="12603"/>
                </a:lnTo>
                <a:lnTo>
                  <a:pt x="32585" y="13363"/>
                </a:lnTo>
                <a:lnTo>
                  <a:pt x="32635" y="13947"/>
                </a:lnTo>
                <a:lnTo>
                  <a:pt x="32635" y="14200"/>
                </a:lnTo>
                <a:lnTo>
                  <a:pt x="32635" y="14428"/>
                </a:lnTo>
                <a:lnTo>
                  <a:pt x="32585" y="14631"/>
                </a:lnTo>
                <a:lnTo>
                  <a:pt x="32559" y="14834"/>
                </a:lnTo>
                <a:lnTo>
                  <a:pt x="32483" y="15012"/>
                </a:lnTo>
                <a:lnTo>
                  <a:pt x="32382" y="15189"/>
                </a:lnTo>
                <a:lnTo>
                  <a:pt x="32280" y="15392"/>
                </a:lnTo>
                <a:lnTo>
                  <a:pt x="32128" y="15595"/>
                </a:lnTo>
                <a:lnTo>
                  <a:pt x="31773" y="16051"/>
                </a:lnTo>
                <a:lnTo>
                  <a:pt x="31266" y="16635"/>
                </a:lnTo>
                <a:lnTo>
                  <a:pt x="31139" y="16736"/>
                </a:lnTo>
                <a:lnTo>
                  <a:pt x="30911" y="16863"/>
                </a:lnTo>
                <a:lnTo>
                  <a:pt x="30657" y="14352"/>
                </a:lnTo>
                <a:lnTo>
                  <a:pt x="30404" y="11918"/>
                </a:lnTo>
                <a:lnTo>
                  <a:pt x="30404" y="11741"/>
                </a:lnTo>
                <a:lnTo>
                  <a:pt x="30429" y="11563"/>
                </a:lnTo>
                <a:lnTo>
                  <a:pt x="30480" y="11411"/>
                </a:lnTo>
                <a:lnTo>
                  <a:pt x="30556" y="11259"/>
                </a:lnTo>
                <a:lnTo>
                  <a:pt x="31266" y="10245"/>
                </a:lnTo>
                <a:lnTo>
                  <a:pt x="32103" y="9053"/>
                </a:lnTo>
                <a:close/>
                <a:moveTo>
                  <a:pt x="29592" y="13034"/>
                </a:moveTo>
                <a:lnTo>
                  <a:pt x="29871" y="15265"/>
                </a:lnTo>
                <a:lnTo>
                  <a:pt x="29998" y="16381"/>
                </a:lnTo>
                <a:lnTo>
                  <a:pt x="30125" y="17522"/>
                </a:lnTo>
                <a:lnTo>
                  <a:pt x="30125" y="17776"/>
                </a:lnTo>
                <a:lnTo>
                  <a:pt x="30074" y="18055"/>
                </a:lnTo>
                <a:lnTo>
                  <a:pt x="29973" y="18333"/>
                </a:lnTo>
                <a:lnTo>
                  <a:pt x="29846" y="18562"/>
                </a:lnTo>
                <a:lnTo>
                  <a:pt x="29643" y="18891"/>
                </a:lnTo>
                <a:lnTo>
                  <a:pt x="29415" y="19196"/>
                </a:lnTo>
                <a:lnTo>
                  <a:pt x="28806" y="19956"/>
                </a:lnTo>
                <a:lnTo>
                  <a:pt x="28426" y="17598"/>
                </a:lnTo>
                <a:lnTo>
                  <a:pt x="28375" y="17015"/>
                </a:lnTo>
                <a:lnTo>
                  <a:pt x="28325" y="16736"/>
                </a:lnTo>
                <a:lnTo>
                  <a:pt x="28249" y="16457"/>
                </a:lnTo>
                <a:lnTo>
                  <a:pt x="28147" y="16178"/>
                </a:lnTo>
                <a:lnTo>
                  <a:pt x="28071" y="15899"/>
                </a:lnTo>
                <a:lnTo>
                  <a:pt x="28046" y="15646"/>
                </a:lnTo>
                <a:lnTo>
                  <a:pt x="28046" y="15417"/>
                </a:lnTo>
                <a:lnTo>
                  <a:pt x="28071" y="15164"/>
                </a:lnTo>
                <a:lnTo>
                  <a:pt x="28147" y="14936"/>
                </a:lnTo>
                <a:lnTo>
                  <a:pt x="28223" y="14733"/>
                </a:lnTo>
                <a:lnTo>
                  <a:pt x="28325" y="14530"/>
                </a:lnTo>
                <a:lnTo>
                  <a:pt x="28451" y="14327"/>
                </a:lnTo>
                <a:lnTo>
                  <a:pt x="28578" y="14124"/>
                </a:lnTo>
                <a:lnTo>
                  <a:pt x="28908" y="13744"/>
                </a:lnTo>
                <a:lnTo>
                  <a:pt x="29237" y="13389"/>
                </a:lnTo>
                <a:lnTo>
                  <a:pt x="29592" y="13034"/>
                </a:lnTo>
                <a:close/>
                <a:moveTo>
                  <a:pt x="26981" y="16457"/>
                </a:moveTo>
                <a:lnTo>
                  <a:pt x="27285" y="16508"/>
                </a:lnTo>
                <a:lnTo>
                  <a:pt x="27640" y="18638"/>
                </a:lnTo>
                <a:lnTo>
                  <a:pt x="27792" y="19728"/>
                </a:lnTo>
                <a:lnTo>
                  <a:pt x="27944" y="20793"/>
                </a:lnTo>
                <a:lnTo>
                  <a:pt x="27970" y="20895"/>
                </a:lnTo>
                <a:lnTo>
                  <a:pt x="27944" y="20996"/>
                </a:lnTo>
                <a:lnTo>
                  <a:pt x="27868" y="21199"/>
                </a:lnTo>
                <a:lnTo>
                  <a:pt x="27767" y="21427"/>
                </a:lnTo>
                <a:lnTo>
                  <a:pt x="27640" y="21630"/>
                </a:lnTo>
                <a:lnTo>
                  <a:pt x="27437" y="21934"/>
                </a:lnTo>
                <a:lnTo>
                  <a:pt x="27209" y="22238"/>
                </a:lnTo>
                <a:lnTo>
                  <a:pt x="26752" y="22872"/>
                </a:lnTo>
                <a:lnTo>
                  <a:pt x="26575" y="22720"/>
                </a:lnTo>
                <a:lnTo>
                  <a:pt x="26524" y="22670"/>
                </a:lnTo>
                <a:lnTo>
                  <a:pt x="26499" y="22619"/>
                </a:lnTo>
                <a:lnTo>
                  <a:pt x="26169" y="20616"/>
                </a:lnTo>
                <a:lnTo>
                  <a:pt x="25865" y="18638"/>
                </a:lnTo>
                <a:lnTo>
                  <a:pt x="25840" y="18460"/>
                </a:lnTo>
                <a:lnTo>
                  <a:pt x="25865" y="18283"/>
                </a:lnTo>
                <a:lnTo>
                  <a:pt x="25916" y="18131"/>
                </a:lnTo>
                <a:lnTo>
                  <a:pt x="25966" y="17978"/>
                </a:lnTo>
                <a:lnTo>
                  <a:pt x="26220" y="17598"/>
                </a:lnTo>
                <a:lnTo>
                  <a:pt x="26474" y="17218"/>
                </a:lnTo>
                <a:lnTo>
                  <a:pt x="26981" y="16457"/>
                </a:lnTo>
                <a:close/>
                <a:moveTo>
                  <a:pt x="24825" y="19703"/>
                </a:moveTo>
                <a:lnTo>
                  <a:pt x="25054" y="19830"/>
                </a:lnTo>
                <a:lnTo>
                  <a:pt x="25383" y="21807"/>
                </a:lnTo>
                <a:lnTo>
                  <a:pt x="25713" y="23785"/>
                </a:lnTo>
                <a:lnTo>
                  <a:pt x="25713" y="24013"/>
                </a:lnTo>
                <a:lnTo>
                  <a:pt x="25687" y="24242"/>
                </a:lnTo>
                <a:lnTo>
                  <a:pt x="25611" y="24445"/>
                </a:lnTo>
                <a:lnTo>
                  <a:pt x="25510" y="24647"/>
                </a:lnTo>
                <a:lnTo>
                  <a:pt x="25206" y="25104"/>
                </a:lnTo>
                <a:lnTo>
                  <a:pt x="24876" y="25560"/>
                </a:lnTo>
                <a:lnTo>
                  <a:pt x="24166" y="26549"/>
                </a:lnTo>
                <a:lnTo>
                  <a:pt x="23989" y="26143"/>
                </a:lnTo>
                <a:lnTo>
                  <a:pt x="23938" y="25991"/>
                </a:lnTo>
                <a:lnTo>
                  <a:pt x="23887" y="25839"/>
                </a:lnTo>
                <a:lnTo>
                  <a:pt x="23608" y="24191"/>
                </a:lnTo>
                <a:lnTo>
                  <a:pt x="23355" y="22543"/>
                </a:lnTo>
                <a:lnTo>
                  <a:pt x="23355" y="22340"/>
                </a:lnTo>
                <a:lnTo>
                  <a:pt x="23329" y="22137"/>
                </a:lnTo>
                <a:lnTo>
                  <a:pt x="23355" y="21960"/>
                </a:lnTo>
                <a:lnTo>
                  <a:pt x="23431" y="21782"/>
                </a:lnTo>
                <a:lnTo>
                  <a:pt x="23760" y="21250"/>
                </a:lnTo>
                <a:lnTo>
                  <a:pt x="24115" y="20742"/>
                </a:lnTo>
                <a:lnTo>
                  <a:pt x="24825" y="19703"/>
                </a:lnTo>
                <a:close/>
                <a:moveTo>
                  <a:pt x="22467" y="23354"/>
                </a:moveTo>
                <a:lnTo>
                  <a:pt x="22594" y="24039"/>
                </a:lnTo>
                <a:lnTo>
                  <a:pt x="22695" y="24698"/>
                </a:lnTo>
                <a:lnTo>
                  <a:pt x="22822" y="25281"/>
                </a:lnTo>
                <a:lnTo>
                  <a:pt x="22898" y="25586"/>
                </a:lnTo>
                <a:lnTo>
                  <a:pt x="22974" y="25865"/>
                </a:lnTo>
                <a:lnTo>
                  <a:pt x="23076" y="26169"/>
                </a:lnTo>
                <a:lnTo>
                  <a:pt x="23152" y="26473"/>
                </a:lnTo>
                <a:lnTo>
                  <a:pt x="23202" y="26752"/>
                </a:lnTo>
                <a:lnTo>
                  <a:pt x="23202" y="27056"/>
                </a:lnTo>
                <a:lnTo>
                  <a:pt x="23202" y="27335"/>
                </a:lnTo>
                <a:lnTo>
                  <a:pt x="23177" y="27614"/>
                </a:lnTo>
                <a:lnTo>
                  <a:pt x="23101" y="27868"/>
                </a:lnTo>
                <a:lnTo>
                  <a:pt x="23025" y="28121"/>
                </a:lnTo>
                <a:lnTo>
                  <a:pt x="22949" y="28375"/>
                </a:lnTo>
                <a:lnTo>
                  <a:pt x="22822" y="28628"/>
                </a:lnTo>
                <a:lnTo>
                  <a:pt x="22695" y="28857"/>
                </a:lnTo>
                <a:lnTo>
                  <a:pt x="22543" y="29110"/>
                </a:lnTo>
                <a:lnTo>
                  <a:pt x="22214" y="29567"/>
                </a:lnTo>
                <a:lnTo>
                  <a:pt x="21833" y="30023"/>
                </a:lnTo>
                <a:lnTo>
                  <a:pt x="21732" y="30099"/>
                </a:lnTo>
                <a:lnTo>
                  <a:pt x="21478" y="30226"/>
                </a:lnTo>
                <a:lnTo>
                  <a:pt x="21402" y="29491"/>
                </a:lnTo>
                <a:lnTo>
                  <a:pt x="21351" y="28781"/>
                </a:lnTo>
                <a:lnTo>
                  <a:pt x="21250" y="28121"/>
                </a:lnTo>
                <a:lnTo>
                  <a:pt x="21174" y="27817"/>
                </a:lnTo>
                <a:lnTo>
                  <a:pt x="21098" y="27487"/>
                </a:lnTo>
                <a:lnTo>
                  <a:pt x="21022" y="27234"/>
                </a:lnTo>
                <a:lnTo>
                  <a:pt x="20946" y="26980"/>
                </a:lnTo>
                <a:lnTo>
                  <a:pt x="20920" y="26727"/>
                </a:lnTo>
                <a:lnTo>
                  <a:pt x="20895" y="26473"/>
                </a:lnTo>
                <a:lnTo>
                  <a:pt x="20895" y="26245"/>
                </a:lnTo>
                <a:lnTo>
                  <a:pt x="20920" y="26017"/>
                </a:lnTo>
                <a:lnTo>
                  <a:pt x="20946" y="25788"/>
                </a:lnTo>
                <a:lnTo>
                  <a:pt x="21022" y="25560"/>
                </a:lnTo>
                <a:lnTo>
                  <a:pt x="21072" y="25357"/>
                </a:lnTo>
                <a:lnTo>
                  <a:pt x="21174" y="25129"/>
                </a:lnTo>
                <a:lnTo>
                  <a:pt x="21377" y="24723"/>
                </a:lnTo>
                <a:lnTo>
                  <a:pt x="21656" y="24318"/>
                </a:lnTo>
                <a:lnTo>
                  <a:pt x="21985" y="23937"/>
                </a:lnTo>
                <a:lnTo>
                  <a:pt x="22467" y="23354"/>
                </a:lnTo>
                <a:close/>
                <a:moveTo>
                  <a:pt x="1243" y="23861"/>
                </a:moveTo>
                <a:lnTo>
                  <a:pt x="2308" y="25104"/>
                </a:lnTo>
                <a:lnTo>
                  <a:pt x="3373" y="26372"/>
                </a:lnTo>
                <a:lnTo>
                  <a:pt x="3424" y="26524"/>
                </a:lnTo>
                <a:lnTo>
                  <a:pt x="3475" y="26676"/>
                </a:lnTo>
                <a:lnTo>
                  <a:pt x="3475" y="26853"/>
                </a:lnTo>
                <a:lnTo>
                  <a:pt x="3475" y="27031"/>
                </a:lnTo>
                <a:lnTo>
                  <a:pt x="3297" y="29465"/>
                </a:lnTo>
                <a:lnTo>
                  <a:pt x="3094" y="31874"/>
                </a:lnTo>
                <a:lnTo>
                  <a:pt x="3044" y="32102"/>
                </a:lnTo>
                <a:lnTo>
                  <a:pt x="2993" y="32407"/>
                </a:lnTo>
                <a:lnTo>
                  <a:pt x="2587" y="32128"/>
                </a:lnTo>
                <a:lnTo>
                  <a:pt x="2207" y="31849"/>
                </a:lnTo>
                <a:lnTo>
                  <a:pt x="1902" y="31545"/>
                </a:lnTo>
                <a:lnTo>
                  <a:pt x="1750" y="31367"/>
                </a:lnTo>
                <a:lnTo>
                  <a:pt x="1624" y="31215"/>
                </a:lnTo>
                <a:lnTo>
                  <a:pt x="1522" y="31037"/>
                </a:lnTo>
                <a:lnTo>
                  <a:pt x="1421" y="30835"/>
                </a:lnTo>
                <a:lnTo>
                  <a:pt x="1345" y="30632"/>
                </a:lnTo>
                <a:lnTo>
                  <a:pt x="1294" y="30429"/>
                </a:lnTo>
                <a:lnTo>
                  <a:pt x="1243" y="30201"/>
                </a:lnTo>
                <a:lnTo>
                  <a:pt x="1218" y="29972"/>
                </a:lnTo>
                <a:lnTo>
                  <a:pt x="1192" y="29719"/>
                </a:lnTo>
                <a:lnTo>
                  <a:pt x="1218" y="29440"/>
                </a:lnTo>
                <a:lnTo>
                  <a:pt x="1243" y="28882"/>
                </a:lnTo>
                <a:lnTo>
                  <a:pt x="1243" y="28350"/>
                </a:lnTo>
                <a:lnTo>
                  <a:pt x="1243" y="27792"/>
                </a:lnTo>
                <a:lnTo>
                  <a:pt x="1192" y="27259"/>
                </a:lnTo>
                <a:lnTo>
                  <a:pt x="1116" y="26143"/>
                </a:lnTo>
                <a:lnTo>
                  <a:pt x="1015" y="25053"/>
                </a:lnTo>
                <a:lnTo>
                  <a:pt x="1015" y="24521"/>
                </a:lnTo>
                <a:lnTo>
                  <a:pt x="1015" y="23963"/>
                </a:lnTo>
                <a:lnTo>
                  <a:pt x="1243" y="23861"/>
                </a:lnTo>
                <a:close/>
                <a:moveTo>
                  <a:pt x="19906" y="27031"/>
                </a:moveTo>
                <a:lnTo>
                  <a:pt x="20084" y="27563"/>
                </a:lnTo>
                <a:lnTo>
                  <a:pt x="20134" y="27741"/>
                </a:lnTo>
                <a:lnTo>
                  <a:pt x="20185" y="27944"/>
                </a:lnTo>
                <a:lnTo>
                  <a:pt x="20261" y="28502"/>
                </a:lnTo>
                <a:lnTo>
                  <a:pt x="20337" y="29085"/>
                </a:lnTo>
                <a:lnTo>
                  <a:pt x="20413" y="29668"/>
                </a:lnTo>
                <a:lnTo>
                  <a:pt x="20464" y="29947"/>
                </a:lnTo>
                <a:lnTo>
                  <a:pt x="20540" y="30226"/>
                </a:lnTo>
                <a:lnTo>
                  <a:pt x="20616" y="30454"/>
                </a:lnTo>
                <a:lnTo>
                  <a:pt x="20641" y="30682"/>
                </a:lnTo>
                <a:lnTo>
                  <a:pt x="20667" y="30911"/>
                </a:lnTo>
                <a:lnTo>
                  <a:pt x="20667" y="31139"/>
                </a:lnTo>
                <a:lnTo>
                  <a:pt x="20667" y="31342"/>
                </a:lnTo>
                <a:lnTo>
                  <a:pt x="20616" y="31545"/>
                </a:lnTo>
                <a:lnTo>
                  <a:pt x="20565" y="31747"/>
                </a:lnTo>
                <a:lnTo>
                  <a:pt x="20489" y="31925"/>
                </a:lnTo>
                <a:lnTo>
                  <a:pt x="20312" y="32305"/>
                </a:lnTo>
                <a:lnTo>
                  <a:pt x="20084" y="32686"/>
                </a:lnTo>
                <a:lnTo>
                  <a:pt x="19805" y="33041"/>
                </a:lnTo>
                <a:lnTo>
                  <a:pt x="19475" y="33421"/>
                </a:lnTo>
                <a:lnTo>
                  <a:pt x="18993" y="31392"/>
                </a:lnTo>
                <a:lnTo>
                  <a:pt x="18765" y="30454"/>
                </a:lnTo>
                <a:lnTo>
                  <a:pt x="18562" y="29516"/>
                </a:lnTo>
                <a:lnTo>
                  <a:pt x="18537" y="29313"/>
                </a:lnTo>
                <a:lnTo>
                  <a:pt x="18562" y="29085"/>
                </a:lnTo>
                <a:lnTo>
                  <a:pt x="18638" y="28857"/>
                </a:lnTo>
                <a:lnTo>
                  <a:pt x="18714" y="28679"/>
                </a:lnTo>
                <a:lnTo>
                  <a:pt x="18968" y="28273"/>
                </a:lnTo>
                <a:lnTo>
                  <a:pt x="19247" y="27893"/>
                </a:lnTo>
                <a:lnTo>
                  <a:pt x="19906" y="27031"/>
                </a:lnTo>
                <a:close/>
                <a:moveTo>
                  <a:pt x="27539" y="761"/>
                </a:moveTo>
                <a:lnTo>
                  <a:pt x="27970" y="913"/>
                </a:lnTo>
                <a:lnTo>
                  <a:pt x="28401" y="1065"/>
                </a:lnTo>
                <a:lnTo>
                  <a:pt x="29237" y="1420"/>
                </a:lnTo>
                <a:lnTo>
                  <a:pt x="30074" y="1801"/>
                </a:lnTo>
                <a:lnTo>
                  <a:pt x="30860" y="2206"/>
                </a:lnTo>
                <a:lnTo>
                  <a:pt x="32458" y="2992"/>
                </a:lnTo>
                <a:lnTo>
                  <a:pt x="33269" y="3373"/>
                </a:lnTo>
                <a:lnTo>
                  <a:pt x="34055" y="3702"/>
                </a:lnTo>
                <a:lnTo>
                  <a:pt x="34131" y="3981"/>
                </a:lnTo>
                <a:lnTo>
                  <a:pt x="34131" y="4032"/>
                </a:lnTo>
                <a:lnTo>
                  <a:pt x="34131" y="4083"/>
                </a:lnTo>
                <a:lnTo>
                  <a:pt x="33954" y="4463"/>
                </a:lnTo>
                <a:lnTo>
                  <a:pt x="33878" y="4641"/>
                </a:lnTo>
                <a:lnTo>
                  <a:pt x="33751" y="4793"/>
                </a:lnTo>
                <a:lnTo>
                  <a:pt x="13110" y="34841"/>
                </a:lnTo>
                <a:lnTo>
                  <a:pt x="11538" y="33294"/>
                </a:lnTo>
                <a:lnTo>
                  <a:pt x="10017" y="31722"/>
                </a:lnTo>
                <a:lnTo>
                  <a:pt x="6999" y="28578"/>
                </a:lnTo>
                <a:lnTo>
                  <a:pt x="4007" y="25433"/>
                </a:lnTo>
                <a:lnTo>
                  <a:pt x="2511" y="23861"/>
                </a:lnTo>
                <a:lnTo>
                  <a:pt x="964" y="22289"/>
                </a:lnTo>
                <a:lnTo>
                  <a:pt x="6949" y="16153"/>
                </a:lnTo>
                <a:lnTo>
                  <a:pt x="7709" y="16635"/>
                </a:lnTo>
                <a:lnTo>
                  <a:pt x="8039" y="16863"/>
                </a:lnTo>
                <a:lnTo>
                  <a:pt x="8343" y="17116"/>
                </a:lnTo>
                <a:lnTo>
                  <a:pt x="9357" y="18080"/>
                </a:lnTo>
                <a:lnTo>
                  <a:pt x="10346" y="19043"/>
                </a:lnTo>
                <a:lnTo>
                  <a:pt x="12324" y="20996"/>
                </a:lnTo>
                <a:lnTo>
                  <a:pt x="12654" y="21326"/>
                </a:lnTo>
                <a:lnTo>
                  <a:pt x="12907" y="21579"/>
                </a:lnTo>
                <a:lnTo>
                  <a:pt x="13136" y="21757"/>
                </a:lnTo>
                <a:lnTo>
                  <a:pt x="13313" y="21858"/>
                </a:lnTo>
                <a:lnTo>
                  <a:pt x="13415" y="21883"/>
                </a:lnTo>
                <a:lnTo>
                  <a:pt x="13592" y="21883"/>
                </a:lnTo>
                <a:lnTo>
                  <a:pt x="13668" y="21833"/>
                </a:lnTo>
                <a:lnTo>
                  <a:pt x="13846" y="21731"/>
                </a:lnTo>
                <a:lnTo>
                  <a:pt x="14049" y="21528"/>
                </a:lnTo>
                <a:lnTo>
                  <a:pt x="14277" y="21250"/>
                </a:lnTo>
                <a:lnTo>
                  <a:pt x="14885" y="20463"/>
                </a:lnTo>
                <a:lnTo>
                  <a:pt x="15164" y="20058"/>
                </a:lnTo>
                <a:lnTo>
                  <a:pt x="15418" y="19652"/>
                </a:lnTo>
                <a:lnTo>
                  <a:pt x="16736" y="17395"/>
                </a:lnTo>
                <a:lnTo>
                  <a:pt x="18106" y="15189"/>
                </a:lnTo>
                <a:lnTo>
                  <a:pt x="19500" y="12958"/>
                </a:lnTo>
                <a:lnTo>
                  <a:pt x="20895" y="10777"/>
                </a:lnTo>
                <a:lnTo>
                  <a:pt x="23786" y="6416"/>
                </a:lnTo>
                <a:lnTo>
                  <a:pt x="26676" y="2080"/>
                </a:lnTo>
                <a:lnTo>
                  <a:pt x="27539" y="761"/>
                </a:lnTo>
                <a:close/>
                <a:moveTo>
                  <a:pt x="4590" y="27716"/>
                </a:moveTo>
                <a:lnTo>
                  <a:pt x="5275" y="28451"/>
                </a:lnTo>
                <a:lnTo>
                  <a:pt x="5960" y="29212"/>
                </a:lnTo>
                <a:lnTo>
                  <a:pt x="6036" y="29313"/>
                </a:lnTo>
                <a:lnTo>
                  <a:pt x="6112" y="29440"/>
                </a:lnTo>
                <a:lnTo>
                  <a:pt x="6137" y="29592"/>
                </a:lnTo>
                <a:lnTo>
                  <a:pt x="6137" y="29719"/>
                </a:lnTo>
                <a:lnTo>
                  <a:pt x="5858" y="32255"/>
                </a:lnTo>
                <a:lnTo>
                  <a:pt x="5503" y="34968"/>
                </a:lnTo>
                <a:lnTo>
                  <a:pt x="4692" y="34156"/>
                </a:lnTo>
                <a:lnTo>
                  <a:pt x="4311" y="33801"/>
                </a:lnTo>
                <a:lnTo>
                  <a:pt x="3956" y="33421"/>
                </a:lnTo>
                <a:lnTo>
                  <a:pt x="3880" y="33320"/>
                </a:lnTo>
                <a:lnTo>
                  <a:pt x="3855" y="33193"/>
                </a:lnTo>
                <a:lnTo>
                  <a:pt x="3855" y="33041"/>
                </a:lnTo>
                <a:lnTo>
                  <a:pt x="3855" y="32888"/>
                </a:lnTo>
                <a:lnTo>
                  <a:pt x="4083" y="30403"/>
                </a:lnTo>
                <a:lnTo>
                  <a:pt x="4337" y="27918"/>
                </a:lnTo>
                <a:lnTo>
                  <a:pt x="4362" y="27893"/>
                </a:lnTo>
                <a:lnTo>
                  <a:pt x="4413" y="27842"/>
                </a:lnTo>
                <a:lnTo>
                  <a:pt x="4590" y="27716"/>
                </a:lnTo>
                <a:close/>
                <a:moveTo>
                  <a:pt x="17700" y="30150"/>
                </a:moveTo>
                <a:lnTo>
                  <a:pt x="18156" y="32356"/>
                </a:lnTo>
                <a:lnTo>
                  <a:pt x="18562" y="34334"/>
                </a:lnTo>
                <a:lnTo>
                  <a:pt x="18562" y="34537"/>
                </a:lnTo>
                <a:lnTo>
                  <a:pt x="18537" y="34740"/>
                </a:lnTo>
                <a:lnTo>
                  <a:pt x="18486" y="34942"/>
                </a:lnTo>
                <a:lnTo>
                  <a:pt x="18410" y="35095"/>
                </a:lnTo>
                <a:lnTo>
                  <a:pt x="18080" y="35602"/>
                </a:lnTo>
                <a:lnTo>
                  <a:pt x="17725" y="36109"/>
                </a:lnTo>
                <a:lnTo>
                  <a:pt x="16939" y="37225"/>
                </a:lnTo>
                <a:lnTo>
                  <a:pt x="16432" y="35044"/>
                </a:lnTo>
                <a:lnTo>
                  <a:pt x="16001" y="33015"/>
                </a:lnTo>
                <a:lnTo>
                  <a:pt x="15976" y="32838"/>
                </a:lnTo>
                <a:lnTo>
                  <a:pt x="16001" y="32686"/>
                </a:lnTo>
                <a:lnTo>
                  <a:pt x="16077" y="32508"/>
                </a:lnTo>
                <a:lnTo>
                  <a:pt x="16153" y="32356"/>
                </a:lnTo>
                <a:lnTo>
                  <a:pt x="16863" y="31342"/>
                </a:lnTo>
                <a:lnTo>
                  <a:pt x="17700" y="30150"/>
                </a:lnTo>
                <a:close/>
                <a:moveTo>
                  <a:pt x="6974" y="30606"/>
                </a:moveTo>
                <a:lnTo>
                  <a:pt x="7430" y="30835"/>
                </a:lnTo>
                <a:lnTo>
                  <a:pt x="7633" y="30961"/>
                </a:lnTo>
                <a:lnTo>
                  <a:pt x="7811" y="31088"/>
                </a:lnTo>
                <a:lnTo>
                  <a:pt x="7963" y="31215"/>
                </a:lnTo>
                <a:lnTo>
                  <a:pt x="8115" y="31342"/>
                </a:lnTo>
                <a:lnTo>
                  <a:pt x="8242" y="31494"/>
                </a:lnTo>
                <a:lnTo>
                  <a:pt x="8343" y="31646"/>
                </a:lnTo>
                <a:lnTo>
                  <a:pt x="8419" y="31798"/>
                </a:lnTo>
                <a:lnTo>
                  <a:pt x="8495" y="31976"/>
                </a:lnTo>
                <a:lnTo>
                  <a:pt x="8546" y="32153"/>
                </a:lnTo>
                <a:lnTo>
                  <a:pt x="8571" y="32331"/>
                </a:lnTo>
                <a:lnTo>
                  <a:pt x="8597" y="32533"/>
                </a:lnTo>
                <a:lnTo>
                  <a:pt x="8597" y="32762"/>
                </a:lnTo>
                <a:lnTo>
                  <a:pt x="8546" y="33218"/>
                </a:lnTo>
                <a:lnTo>
                  <a:pt x="8318" y="35247"/>
                </a:lnTo>
                <a:lnTo>
                  <a:pt x="8064" y="37275"/>
                </a:lnTo>
                <a:lnTo>
                  <a:pt x="7887" y="37250"/>
                </a:lnTo>
                <a:lnTo>
                  <a:pt x="7836" y="37225"/>
                </a:lnTo>
                <a:lnTo>
                  <a:pt x="7582" y="37072"/>
                </a:lnTo>
                <a:lnTo>
                  <a:pt x="7354" y="36920"/>
                </a:lnTo>
                <a:lnTo>
                  <a:pt x="7177" y="36743"/>
                </a:lnTo>
                <a:lnTo>
                  <a:pt x="6999" y="36565"/>
                </a:lnTo>
                <a:lnTo>
                  <a:pt x="6847" y="36388"/>
                </a:lnTo>
                <a:lnTo>
                  <a:pt x="6720" y="36185"/>
                </a:lnTo>
                <a:lnTo>
                  <a:pt x="6619" y="35982"/>
                </a:lnTo>
                <a:lnTo>
                  <a:pt x="6543" y="35779"/>
                </a:lnTo>
                <a:lnTo>
                  <a:pt x="6467" y="35551"/>
                </a:lnTo>
                <a:lnTo>
                  <a:pt x="6441" y="35323"/>
                </a:lnTo>
                <a:lnTo>
                  <a:pt x="6416" y="35095"/>
                </a:lnTo>
                <a:lnTo>
                  <a:pt x="6391" y="34866"/>
                </a:lnTo>
                <a:lnTo>
                  <a:pt x="6416" y="34613"/>
                </a:lnTo>
                <a:lnTo>
                  <a:pt x="6441" y="34359"/>
                </a:lnTo>
                <a:lnTo>
                  <a:pt x="6543" y="33801"/>
                </a:lnTo>
                <a:lnTo>
                  <a:pt x="6619" y="33421"/>
                </a:lnTo>
                <a:lnTo>
                  <a:pt x="6695" y="33015"/>
                </a:lnTo>
                <a:lnTo>
                  <a:pt x="6796" y="32229"/>
                </a:lnTo>
                <a:lnTo>
                  <a:pt x="6872" y="31418"/>
                </a:lnTo>
                <a:lnTo>
                  <a:pt x="6974" y="30606"/>
                </a:lnTo>
                <a:close/>
                <a:moveTo>
                  <a:pt x="9636" y="33193"/>
                </a:moveTo>
                <a:lnTo>
                  <a:pt x="9789" y="33218"/>
                </a:lnTo>
                <a:lnTo>
                  <a:pt x="9865" y="33243"/>
                </a:lnTo>
                <a:lnTo>
                  <a:pt x="10397" y="33700"/>
                </a:lnTo>
                <a:lnTo>
                  <a:pt x="10803" y="34055"/>
                </a:lnTo>
                <a:lnTo>
                  <a:pt x="10955" y="34207"/>
                </a:lnTo>
                <a:lnTo>
                  <a:pt x="11082" y="34359"/>
                </a:lnTo>
                <a:lnTo>
                  <a:pt x="11183" y="34511"/>
                </a:lnTo>
                <a:lnTo>
                  <a:pt x="11234" y="34689"/>
                </a:lnTo>
                <a:lnTo>
                  <a:pt x="11285" y="34841"/>
                </a:lnTo>
                <a:lnTo>
                  <a:pt x="11310" y="35018"/>
                </a:lnTo>
                <a:lnTo>
                  <a:pt x="11335" y="35196"/>
                </a:lnTo>
                <a:lnTo>
                  <a:pt x="11310" y="35424"/>
                </a:lnTo>
                <a:lnTo>
                  <a:pt x="11234" y="35957"/>
                </a:lnTo>
                <a:lnTo>
                  <a:pt x="11132" y="36616"/>
                </a:lnTo>
                <a:lnTo>
                  <a:pt x="10600" y="39456"/>
                </a:lnTo>
                <a:lnTo>
                  <a:pt x="10575" y="39507"/>
                </a:lnTo>
                <a:lnTo>
                  <a:pt x="10397" y="39583"/>
                </a:lnTo>
                <a:lnTo>
                  <a:pt x="9789" y="39076"/>
                </a:lnTo>
                <a:lnTo>
                  <a:pt x="9484" y="38797"/>
                </a:lnTo>
                <a:lnTo>
                  <a:pt x="9180" y="38492"/>
                </a:lnTo>
                <a:lnTo>
                  <a:pt x="9079" y="38340"/>
                </a:lnTo>
                <a:lnTo>
                  <a:pt x="9002" y="38163"/>
                </a:lnTo>
                <a:lnTo>
                  <a:pt x="8952" y="37960"/>
                </a:lnTo>
                <a:lnTo>
                  <a:pt x="8952" y="37782"/>
                </a:lnTo>
                <a:lnTo>
                  <a:pt x="9281" y="35500"/>
                </a:lnTo>
                <a:lnTo>
                  <a:pt x="9636" y="33193"/>
                </a:lnTo>
                <a:close/>
                <a:moveTo>
                  <a:pt x="15266" y="33852"/>
                </a:moveTo>
                <a:lnTo>
                  <a:pt x="15671" y="35957"/>
                </a:lnTo>
                <a:lnTo>
                  <a:pt x="16026" y="37960"/>
                </a:lnTo>
                <a:lnTo>
                  <a:pt x="16052" y="38137"/>
                </a:lnTo>
                <a:lnTo>
                  <a:pt x="16052" y="38315"/>
                </a:lnTo>
                <a:lnTo>
                  <a:pt x="16026" y="38492"/>
                </a:lnTo>
                <a:lnTo>
                  <a:pt x="15976" y="38619"/>
                </a:lnTo>
                <a:lnTo>
                  <a:pt x="15570" y="39304"/>
                </a:lnTo>
                <a:lnTo>
                  <a:pt x="15139" y="39988"/>
                </a:lnTo>
                <a:lnTo>
                  <a:pt x="14885" y="40343"/>
                </a:lnTo>
                <a:lnTo>
                  <a:pt x="14632" y="40673"/>
                </a:lnTo>
                <a:lnTo>
                  <a:pt x="14327" y="41003"/>
                </a:lnTo>
                <a:lnTo>
                  <a:pt x="13998" y="41332"/>
                </a:lnTo>
                <a:lnTo>
                  <a:pt x="13871" y="39126"/>
                </a:lnTo>
                <a:lnTo>
                  <a:pt x="13770" y="38087"/>
                </a:lnTo>
                <a:lnTo>
                  <a:pt x="13643" y="37098"/>
                </a:lnTo>
                <a:lnTo>
                  <a:pt x="13617" y="36819"/>
                </a:lnTo>
                <a:lnTo>
                  <a:pt x="13617" y="36591"/>
                </a:lnTo>
                <a:lnTo>
                  <a:pt x="13643" y="36337"/>
                </a:lnTo>
                <a:lnTo>
                  <a:pt x="13668" y="36109"/>
                </a:lnTo>
                <a:lnTo>
                  <a:pt x="13744" y="35906"/>
                </a:lnTo>
                <a:lnTo>
                  <a:pt x="13820" y="35703"/>
                </a:lnTo>
                <a:lnTo>
                  <a:pt x="13896" y="35500"/>
                </a:lnTo>
                <a:lnTo>
                  <a:pt x="14023" y="35297"/>
                </a:lnTo>
                <a:lnTo>
                  <a:pt x="14277" y="34942"/>
                </a:lnTo>
                <a:lnTo>
                  <a:pt x="14581" y="34587"/>
                </a:lnTo>
                <a:lnTo>
                  <a:pt x="15266" y="33852"/>
                </a:lnTo>
                <a:close/>
                <a:moveTo>
                  <a:pt x="12350" y="35526"/>
                </a:moveTo>
                <a:lnTo>
                  <a:pt x="12426" y="35678"/>
                </a:lnTo>
                <a:lnTo>
                  <a:pt x="12502" y="35906"/>
                </a:lnTo>
                <a:lnTo>
                  <a:pt x="12629" y="36464"/>
                </a:lnTo>
                <a:lnTo>
                  <a:pt x="12730" y="37148"/>
                </a:lnTo>
                <a:lnTo>
                  <a:pt x="12831" y="37960"/>
                </a:lnTo>
                <a:lnTo>
                  <a:pt x="12882" y="38822"/>
                </a:lnTo>
                <a:lnTo>
                  <a:pt x="12933" y="39710"/>
                </a:lnTo>
                <a:lnTo>
                  <a:pt x="12933" y="40622"/>
                </a:lnTo>
                <a:lnTo>
                  <a:pt x="12907" y="41485"/>
                </a:lnTo>
                <a:lnTo>
                  <a:pt x="12705" y="41434"/>
                </a:lnTo>
                <a:lnTo>
                  <a:pt x="12502" y="41358"/>
                </a:lnTo>
                <a:lnTo>
                  <a:pt x="12324" y="41231"/>
                </a:lnTo>
                <a:lnTo>
                  <a:pt x="12147" y="41104"/>
                </a:lnTo>
                <a:lnTo>
                  <a:pt x="11842" y="40800"/>
                </a:lnTo>
                <a:lnTo>
                  <a:pt x="11538" y="40521"/>
                </a:lnTo>
                <a:lnTo>
                  <a:pt x="11487" y="40445"/>
                </a:lnTo>
                <a:lnTo>
                  <a:pt x="11437" y="40343"/>
                </a:lnTo>
                <a:lnTo>
                  <a:pt x="11411" y="40217"/>
                </a:lnTo>
                <a:lnTo>
                  <a:pt x="11411" y="40115"/>
                </a:lnTo>
                <a:lnTo>
                  <a:pt x="11868" y="37858"/>
                </a:lnTo>
                <a:lnTo>
                  <a:pt x="12350" y="35526"/>
                </a:lnTo>
                <a:close/>
                <a:moveTo>
                  <a:pt x="27564" y="0"/>
                </a:moveTo>
                <a:lnTo>
                  <a:pt x="27412" y="51"/>
                </a:lnTo>
                <a:lnTo>
                  <a:pt x="27260" y="102"/>
                </a:lnTo>
                <a:lnTo>
                  <a:pt x="27133" y="203"/>
                </a:lnTo>
                <a:lnTo>
                  <a:pt x="27006" y="330"/>
                </a:lnTo>
                <a:lnTo>
                  <a:pt x="26879" y="482"/>
                </a:lnTo>
                <a:lnTo>
                  <a:pt x="25738" y="2130"/>
                </a:lnTo>
                <a:lnTo>
                  <a:pt x="24597" y="3778"/>
                </a:lnTo>
                <a:lnTo>
                  <a:pt x="23456" y="5427"/>
                </a:lnTo>
                <a:lnTo>
                  <a:pt x="22315" y="7075"/>
                </a:lnTo>
                <a:lnTo>
                  <a:pt x="20134" y="10397"/>
                </a:lnTo>
                <a:lnTo>
                  <a:pt x="17928" y="13744"/>
                </a:lnTo>
                <a:lnTo>
                  <a:pt x="13415" y="20641"/>
                </a:lnTo>
                <a:lnTo>
                  <a:pt x="13262" y="20286"/>
                </a:lnTo>
                <a:lnTo>
                  <a:pt x="13186" y="20159"/>
                </a:lnTo>
                <a:lnTo>
                  <a:pt x="13110" y="20058"/>
                </a:lnTo>
                <a:lnTo>
                  <a:pt x="11259" y="18232"/>
                </a:lnTo>
                <a:lnTo>
                  <a:pt x="10346" y="17319"/>
                </a:lnTo>
                <a:lnTo>
                  <a:pt x="9383" y="16432"/>
                </a:lnTo>
                <a:lnTo>
                  <a:pt x="8977" y="16102"/>
                </a:lnTo>
                <a:lnTo>
                  <a:pt x="8546" y="15798"/>
                </a:lnTo>
                <a:lnTo>
                  <a:pt x="8115" y="15519"/>
                </a:lnTo>
                <a:lnTo>
                  <a:pt x="7659" y="15265"/>
                </a:lnTo>
                <a:lnTo>
                  <a:pt x="7456" y="15189"/>
                </a:lnTo>
                <a:lnTo>
                  <a:pt x="7278" y="15113"/>
                </a:lnTo>
                <a:lnTo>
                  <a:pt x="7075" y="15088"/>
                </a:lnTo>
                <a:lnTo>
                  <a:pt x="6898" y="15113"/>
                </a:lnTo>
                <a:lnTo>
                  <a:pt x="6720" y="15164"/>
                </a:lnTo>
                <a:lnTo>
                  <a:pt x="6543" y="15240"/>
                </a:lnTo>
                <a:lnTo>
                  <a:pt x="6365" y="15367"/>
                </a:lnTo>
                <a:lnTo>
                  <a:pt x="6188" y="15519"/>
                </a:lnTo>
                <a:lnTo>
                  <a:pt x="3297" y="18536"/>
                </a:lnTo>
                <a:lnTo>
                  <a:pt x="432" y="21579"/>
                </a:lnTo>
                <a:lnTo>
                  <a:pt x="280" y="21757"/>
                </a:lnTo>
                <a:lnTo>
                  <a:pt x="178" y="21985"/>
                </a:lnTo>
                <a:lnTo>
                  <a:pt x="102" y="22213"/>
                </a:lnTo>
                <a:lnTo>
                  <a:pt x="77" y="22467"/>
                </a:lnTo>
                <a:lnTo>
                  <a:pt x="1" y="25180"/>
                </a:lnTo>
                <a:lnTo>
                  <a:pt x="1" y="27918"/>
                </a:lnTo>
                <a:lnTo>
                  <a:pt x="1" y="28578"/>
                </a:lnTo>
                <a:lnTo>
                  <a:pt x="51" y="29237"/>
                </a:lnTo>
                <a:lnTo>
                  <a:pt x="102" y="29922"/>
                </a:lnTo>
                <a:lnTo>
                  <a:pt x="178" y="30581"/>
                </a:lnTo>
                <a:lnTo>
                  <a:pt x="254" y="30835"/>
                </a:lnTo>
                <a:lnTo>
                  <a:pt x="356" y="31088"/>
                </a:lnTo>
                <a:lnTo>
                  <a:pt x="508" y="31342"/>
                </a:lnTo>
                <a:lnTo>
                  <a:pt x="685" y="31570"/>
                </a:lnTo>
                <a:lnTo>
                  <a:pt x="2029" y="32990"/>
                </a:lnTo>
                <a:lnTo>
                  <a:pt x="3399" y="34410"/>
                </a:lnTo>
                <a:lnTo>
                  <a:pt x="4793" y="35830"/>
                </a:lnTo>
                <a:lnTo>
                  <a:pt x="6188" y="37199"/>
                </a:lnTo>
                <a:lnTo>
                  <a:pt x="7633" y="38568"/>
                </a:lnTo>
                <a:lnTo>
                  <a:pt x="9079" y="39887"/>
                </a:lnTo>
                <a:lnTo>
                  <a:pt x="10575" y="41180"/>
                </a:lnTo>
                <a:lnTo>
                  <a:pt x="12096" y="42448"/>
                </a:lnTo>
                <a:lnTo>
                  <a:pt x="12857" y="43057"/>
                </a:lnTo>
                <a:lnTo>
                  <a:pt x="13643" y="43640"/>
                </a:lnTo>
                <a:lnTo>
                  <a:pt x="13820" y="43513"/>
                </a:lnTo>
                <a:lnTo>
                  <a:pt x="13896" y="43462"/>
                </a:lnTo>
                <a:lnTo>
                  <a:pt x="13972" y="43386"/>
                </a:lnTo>
                <a:lnTo>
                  <a:pt x="17041" y="38974"/>
                </a:lnTo>
                <a:lnTo>
                  <a:pt x="20109" y="34562"/>
                </a:lnTo>
                <a:lnTo>
                  <a:pt x="24977" y="27487"/>
                </a:lnTo>
                <a:lnTo>
                  <a:pt x="29846" y="20438"/>
                </a:lnTo>
                <a:lnTo>
                  <a:pt x="31139" y="18612"/>
                </a:lnTo>
                <a:lnTo>
                  <a:pt x="32432" y="16812"/>
                </a:lnTo>
                <a:lnTo>
                  <a:pt x="35044" y="13186"/>
                </a:lnTo>
                <a:lnTo>
                  <a:pt x="35171" y="12958"/>
                </a:lnTo>
                <a:lnTo>
                  <a:pt x="35298" y="12730"/>
                </a:lnTo>
                <a:lnTo>
                  <a:pt x="35399" y="12501"/>
                </a:lnTo>
                <a:lnTo>
                  <a:pt x="35425" y="12375"/>
                </a:lnTo>
                <a:lnTo>
                  <a:pt x="35425" y="12248"/>
                </a:lnTo>
                <a:lnTo>
                  <a:pt x="35374" y="8140"/>
                </a:lnTo>
                <a:lnTo>
                  <a:pt x="35323" y="4032"/>
                </a:lnTo>
                <a:lnTo>
                  <a:pt x="35298" y="3804"/>
                </a:lnTo>
                <a:lnTo>
                  <a:pt x="35272" y="3626"/>
                </a:lnTo>
                <a:lnTo>
                  <a:pt x="35196" y="3449"/>
                </a:lnTo>
                <a:lnTo>
                  <a:pt x="35120" y="3322"/>
                </a:lnTo>
                <a:lnTo>
                  <a:pt x="34994" y="3170"/>
                </a:lnTo>
                <a:lnTo>
                  <a:pt x="34867" y="3068"/>
                </a:lnTo>
                <a:lnTo>
                  <a:pt x="34715" y="2967"/>
                </a:lnTo>
                <a:lnTo>
                  <a:pt x="34537" y="2866"/>
                </a:lnTo>
                <a:lnTo>
                  <a:pt x="32027" y="1674"/>
                </a:lnTo>
                <a:lnTo>
                  <a:pt x="29491" y="507"/>
                </a:lnTo>
                <a:lnTo>
                  <a:pt x="29136" y="355"/>
                </a:lnTo>
                <a:lnTo>
                  <a:pt x="28781" y="254"/>
                </a:lnTo>
                <a:lnTo>
                  <a:pt x="28071" y="51"/>
                </a:lnTo>
                <a:lnTo>
                  <a:pt x="278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6"/>
          <p:cNvSpPr/>
          <p:nvPr/>
        </p:nvSpPr>
        <p:spPr>
          <a:xfrm>
            <a:off x="8225657" y="1528530"/>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6"/>
          <p:cNvSpPr/>
          <p:nvPr/>
        </p:nvSpPr>
        <p:spPr>
          <a:xfrm>
            <a:off x="8061141" y="931278"/>
            <a:ext cx="369642" cy="365758"/>
          </a:xfrm>
          <a:custGeom>
            <a:avLst/>
            <a:gdLst/>
            <a:ahLst/>
            <a:cxnLst/>
            <a:rect l="l" t="t" r="r" b="b"/>
            <a:pathLst>
              <a:path w="26550" h="26271" extrusionOk="0">
                <a:moveTo>
                  <a:pt x="22036" y="1623"/>
                </a:moveTo>
                <a:lnTo>
                  <a:pt x="22340" y="1877"/>
                </a:lnTo>
                <a:lnTo>
                  <a:pt x="22594" y="2054"/>
                </a:lnTo>
                <a:lnTo>
                  <a:pt x="22771" y="2206"/>
                </a:lnTo>
                <a:lnTo>
                  <a:pt x="22822" y="2283"/>
                </a:lnTo>
                <a:lnTo>
                  <a:pt x="22847" y="2359"/>
                </a:lnTo>
                <a:lnTo>
                  <a:pt x="22974" y="3322"/>
                </a:lnTo>
                <a:lnTo>
                  <a:pt x="23050" y="4260"/>
                </a:lnTo>
                <a:lnTo>
                  <a:pt x="23253" y="6188"/>
                </a:lnTo>
                <a:lnTo>
                  <a:pt x="22822" y="6390"/>
                </a:lnTo>
                <a:lnTo>
                  <a:pt x="22670" y="6162"/>
                </a:lnTo>
                <a:lnTo>
                  <a:pt x="22619" y="6061"/>
                </a:lnTo>
                <a:lnTo>
                  <a:pt x="22568" y="5959"/>
                </a:lnTo>
                <a:lnTo>
                  <a:pt x="22315" y="3905"/>
                </a:lnTo>
                <a:lnTo>
                  <a:pt x="22036" y="1623"/>
                </a:lnTo>
                <a:close/>
                <a:moveTo>
                  <a:pt x="21047" y="1091"/>
                </a:moveTo>
                <a:lnTo>
                  <a:pt x="21275" y="5528"/>
                </a:lnTo>
                <a:lnTo>
                  <a:pt x="18866" y="5934"/>
                </a:lnTo>
                <a:lnTo>
                  <a:pt x="16432" y="6340"/>
                </a:lnTo>
                <a:lnTo>
                  <a:pt x="14023" y="6745"/>
                </a:lnTo>
                <a:lnTo>
                  <a:pt x="11589" y="7126"/>
                </a:lnTo>
                <a:lnTo>
                  <a:pt x="9180" y="7506"/>
                </a:lnTo>
                <a:lnTo>
                  <a:pt x="6746" y="7836"/>
                </a:lnTo>
                <a:lnTo>
                  <a:pt x="4286" y="8140"/>
                </a:lnTo>
                <a:lnTo>
                  <a:pt x="3043" y="8241"/>
                </a:lnTo>
                <a:lnTo>
                  <a:pt x="1826" y="8343"/>
                </a:lnTo>
                <a:lnTo>
                  <a:pt x="863" y="3424"/>
                </a:lnTo>
                <a:lnTo>
                  <a:pt x="3398" y="3119"/>
                </a:lnTo>
                <a:lnTo>
                  <a:pt x="5934" y="2790"/>
                </a:lnTo>
                <a:lnTo>
                  <a:pt x="10955" y="2105"/>
                </a:lnTo>
                <a:lnTo>
                  <a:pt x="13465" y="1801"/>
                </a:lnTo>
                <a:lnTo>
                  <a:pt x="15976" y="1496"/>
                </a:lnTo>
                <a:lnTo>
                  <a:pt x="18511" y="1268"/>
                </a:lnTo>
                <a:lnTo>
                  <a:pt x="19779" y="1167"/>
                </a:lnTo>
                <a:lnTo>
                  <a:pt x="21047" y="1091"/>
                </a:lnTo>
                <a:close/>
                <a:moveTo>
                  <a:pt x="21706" y="6771"/>
                </a:moveTo>
                <a:lnTo>
                  <a:pt x="21858" y="6796"/>
                </a:lnTo>
                <a:lnTo>
                  <a:pt x="22011" y="6898"/>
                </a:lnTo>
                <a:lnTo>
                  <a:pt x="22163" y="7024"/>
                </a:lnTo>
                <a:lnTo>
                  <a:pt x="22315" y="7227"/>
                </a:lnTo>
                <a:lnTo>
                  <a:pt x="21858" y="7430"/>
                </a:lnTo>
                <a:lnTo>
                  <a:pt x="21630" y="7506"/>
                </a:lnTo>
                <a:lnTo>
                  <a:pt x="21402" y="7557"/>
                </a:lnTo>
                <a:lnTo>
                  <a:pt x="17522" y="8368"/>
                </a:lnTo>
                <a:lnTo>
                  <a:pt x="15570" y="8749"/>
                </a:lnTo>
                <a:lnTo>
                  <a:pt x="14606" y="8926"/>
                </a:lnTo>
                <a:lnTo>
                  <a:pt x="13617" y="9078"/>
                </a:lnTo>
                <a:lnTo>
                  <a:pt x="12552" y="9230"/>
                </a:lnTo>
                <a:lnTo>
                  <a:pt x="11487" y="9357"/>
                </a:lnTo>
                <a:lnTo>
                  <a:pt x="9307" y="9611"/>
                </a:lnTo>
                <a:lnTo>
                  <a:pt x="7151" y="9814"/>
                </a:lnTo>
                <a:lnTo>
                  <a:pt x="4996" y="10042"/>
                </a:lnTo>
                <a:lnTo>
                  <a:pt x="4261" y="10143"/>
                </a:lnTo>
                <a:lnTo>
                  <a:pt x="3500" y="10270"/>
                </a:lnTo>
                <a:lnTo>
                  <a:pt x="3170" y="10270"/>
                </a:lnTo>
                <a:lnTo>
                  <a:pt x="3018" y="10245"/>
                </a:lnTo>
                <a:lnTo>
                  <a:pt x="2891" y="10169"/>
                </a:lnTo>
                <a:lnTo>
                  <a:pt x="2790" y="10067"/>
                </a:lnTo>
                <a:lnTo>
                  <a:pt x="2688" y="9915"/>
                </a:lnTo>
                <a:lnTo>
                  <a:pt x="2612" y="9738"/>
                </a:lnTo>
                <a:lnTo>
                  <a:pt x="2562" y="9484"/>
                </a:lnTo>
                <a:lnTo>
                  <a:pt x="3855" y="9281"/>
                </a:lnTo>
                <a:lnTo>
                  <a:pt x="5097" y="9078"/>
                </a:lnTo>
                <a:lnTo>
                  <a:pt x="16052" y="7506"/>
                </a:lnTo>
                <a:lnTo>
                  <a:pt x="21047" y="6821"/>
                </a:lnTo>
                <a:lnTo>
                  <a:pt x="21377" y="6771"/>
                </a:lnTo>
                <a:close/>
                <a:moveTo>
                  <a:pt x="20616" y="0"/>
                </a:moveTo>
                <a:lnTo>
                  <a:pt x="20362" y="26"/>
                </a:lnTo>
                <a:lnTo>
                  <a:pt x="20083" y="51"/>
                </a:lnTo>
                <a:lnTo>
                  <a:pt x="19805" y="102"/>
                </a:lnTo>
                <a:lnTo>
                  <a:pt x="19526" y="153"/>
                </a:lnTo>
                <a:lnTo>
                  <a:pt x="19247" y="178"/>
                </a:lnTo>
                <a:lnTo>
                  <a:pt x="18968" y="178"/>
                </a:lnTo>
                <a:lnTo>
                  <a:pt x="18689" y="203"/>
                </a:lnTo>
                <a:lnTo>
                  <a:pt x="12578" y="939"/>
                </a:lnTo>
                <a:lnTo>
                  <a:pt x="9510" y="1319"/>
                </a:lnTo>
                <a:lnTo>
                  <a:pt x="6467" y="1725"/>
                </a:lnTo>
                <a:lnTo>
                  <a:pt x="4869" y="1953"/>
                </a:lnTo>
                <a:lnTo>
                  <a:pt x="3297" y="2232"/>
                </a:lnTo>
                <a:lnTo>
                  <a:pt x="51" y="2790"/>
                </a:lnTo>
                <a:lnTo>
                  <a:pt x="1" y="3322"/>
                </a:lnTo>
                <a:lnTo>
                  <a:pt x="1" y="3525"/>
                </a:lnTo>
                <a:lnTo>
                  <a:pt x="1" y="3728"/>
                </a:lnTo>
                <a:lnTo>
                  <a:pt x="381" y="6390"/>
                </a:lnTo>
                <a:lnTo>
                  <a:pt x="584" y="7734"/>
                </a:lnTo>
                <a:lnTo>
                  <a:pt x="837" y="9053"/>
                </a:lnTo>
                <a:lnTo>
                  <a:pt x="888" y="9281"/>
                </a:lnTo>
                <a:lnTo>
                  <a:pt x="964" y="9509"/>
                </a:lnTo>
                <a:lnTo>
                  <a:pt x="1066" y="9712"/>
                </a:lnTo>
                <a:lnTo>
                  <a:pt x="1192" y="9915"/>
                </a:lnTo>
                <a:lnTo>
                  <a:pt x="1344" y="10093"/>
                </a:lnTo>
                <a:lnTo>
                  <a:pt x="1522" y="10270"/>
                </a:lnTo>
                <a:lnTo>
                  <a:pt x="1699" y="10422"/>
                </a:lnTo>
                <a:lnTo>
                  <a:pt x="1877" y="10574"/>
                </a:lnTo>
                <a:lnTo>
                  <a:pt x="2080" y="10701"/>
                </a:lnTo>
                <a:lnTo>
                  <a:pt x="2308" y="10803"/>
                </a:lnTo>
                <a:lnTo>
                  <a:pt x="2536" y="10904"/>
                </a:lnTo>
                <a:lnTo>
                  <a:pt x="2764" y="10980"/>
                </a:lnTo>
                <a:lnTo>
                  <a:pt x="2993" y="11031"/>
                </a:lnTo>
                <a:lnTo>
                  <a:pt x="3246" y="11056"/>
                </a:lnTo>
                <a:lnTo>
                  <a:pt x="3500" y="11081"/>
                </a:lnTo>
                <a:lnTo>
                  <a:pt x="3753" y="11056"/>
                </a:lnTo>
                <a:lnTo>
                  <a:pt x="5376" y="10929"/>
                </a:lnTo>
                <a:lnTo>
                  <a:pt x="6188" y="10853"/>
                </a:lnTo>
                <a:lnTo>
                  <a:pt x="6999" y="10777"/>
                </a:lnTo>
                <a:lnTo>
                  <a:pt x="11132" y="10321"/>
                </a:lnTo>
                <a:lnTo>
                  <a:pt x="13186" y="10042"/>
                </a:lnTo>
                <a:lnTo>
                  <a:pt x="14201" y="9915"/>
                </a:lnTo>
                <a:lnTo>
                  <a:pt x="15240" y="9738"/>
                </a:lnTo>
                <a:lnTo>
                  <a:pt x="16255" y="9560"/>
                </a:lnTo>
                <a:lnTo>
                  <a:pt x="17294" y="9357"/>
                </a:lnTo>
                <a:lnTo>
                  <a:pt x="19373" y="8951"/>
                </a:lnTo>
                <a:lnTo>
                  <a:pt x="21427" y="8495"/>
                </a:lnTo>
                <a:lnTo>
                  <a:pt x="23481" y="8089"/>
                </a:lnTo>
                <a:lnTo>
                  <a:pt x="23735" y="8039"/>
                </a:lnTo>
                <a:lnTo>
                  <a:pt x="23938" y="7937"/>
                </a:lnTo>
                <a:lnTo>
                  <a:pt x="24090" y="7836"/>
                </a:lnTo>
                <a:lnTo>
                  <a:pt x="24217" y="7709"/>
                </a:lnTo>
                <a:lnTo>
                  <a:pt x="24293" y="7557"/>
                </a:lnTo>
                <a:lnTo>
                  <a:pt x="24343" y="7379"/>
                </a:lnTo>
                <a:lnTo>
                  <a:pt x="24369" y="7202"/>
                </a:lnTo>
                <a:lnTo>
                  <a:pt x="24369" y="6974"/>
                </a:lnTo>
                <a:lnTo>
                  <a:pt x="24141" y="4793"/>
                </a:lnTo>
                <a:lnTo>
                  <a:pt x="24014" y="3703"/>
                </a:lnTo>
                <a:lnTo>
                  <a:pt x="23862" y="2612"/>
                </a:lnTo>
                <a:lnTo>
                  <a:pt x="23786" y="2308"/>
                </a:lnTo>
                <a:lnTo>
                  <a:pt x="23684" y="2029"/>
                </a:lnTo>
                <a:lnTo>
                  <a:pt x="23507" y="1750"/>
                </a:lnTo>
                <a:lnTo>
                  <a:pt x="23329" y="1522"/>
                </a:lnTo>
                <a:lnTo>
                  <a:pt x="22974" y="1141"/>
                </a:lnTo>
                <a:lnTo>
                  <a:pt x="22594" y="812"/>
                </a:lnTo>
                <a:lnTo>
                  <a:pt x="22213" y="508"/>
                </a:lnTo>
                <a:lnTo>
                  <a:pt x="22011" y="381"/>
                </a:lnTo>
                <a:lnTo>
                  <a:pt x="21782" y="279"/>
                </a:lnTo>
                <a:lnTo>
                  <a:pt x="21580" y="178"/>
                </a:lnTo>
                <a:lnTo>
                  <a:pt x="21351" y="102"/>
                </a:lnTo>
                <a:lnTo>
                  <a:pt x="21123" y="51"/>
                </a:lnTo>
                <a:lnTo>
                  <a:pt x="20870" y="26"/>
                </a:lnTo>
                <a:lnTo>
                  <a:pt x="20616" y="0"/>
                </a:lnTo>
                <a:close/>
                <a:moveTo>
                  <a:pt x="22746" y="15722"/>
                </a:moveTo>
                <a:lnTo>
                  <a:pt x="23152" y="15899"/>
                </a:lnTo>
                <a:lnTo>
                  <a:pt x="23507" y="16051"/>
                </a:lnTo>
                <a:lnTo>
                  <a:pt x="23811" y="16254"/>
                </a:lnTo>
                <a:lnTo>
                  <a:pt x="24090" y="16483"/>
                </a:lnTo>
                <a:lnTo>
                  <a:pt x="24293" y="16711"/>
                </a:lnTo>
                <a:lnTo>
                  <a:pt x="24445" y="16990"/>
                </a:lnTo>
                <a:lnTo>
                  <a:pt x="24572" y="17319"/>
                </a:lnTo>
                <a:lnTo>
                  <a:pt x="24648" y="17674"/>
                </a:lnTo>
                <a:lnTo>
                  <a:pt x="24800" y="18435"/>
                </a:lnTo>
                <a:lnTo>
                  <a:pt x="24977" y="19221"/>
                </a:lnTo>
                <a:lnTo>
                  <a:pt x="25408" y="20920"/>
                </a:lnTo>
                <a:lnTo>
                  <a:pt x="23431" y="20109"/>
                </a:lnTo>
                <a:lnTo>
                  <a:pt x="22746" y="15722"/>
                </a:lnTo>
                <a:close/>
                <a:moveTo>
                  <a:pt x="21909" y="15468"/>
                </a:moveTo>
                <a:lnTo>
                  <a:pt x="22568" y="20058"/>
                </a:lnTo>
                <a:lnTo>
                  <a:pt x="4058" y="23633"/>
                </a:lnTo>
                <a:lnTo>
                  <a:pt x="3145" y="18435"/>
                </a:lnTo>
                <a:lnTo>
                  <a:pt x="5478" y="18004"/>
                </a:lnTo>
                <a:lnTo>
                  <a:pt x="7811" y="17624"/>
                </a:lnTo>
                <a:lnTo>
                  <a:pt x="10143" y="17269"/>
                </a:lnTo>
                <a:lnTo>
                  <a:pt x="12476" y="16914"/>
                </a:lnTo>
                <a:lnTo>
                  <a:pt x="17167" y="16229"/>
                </a:lnTo>
                <a:lnTo>
                  <a:pt x="19526" y="15849"/>
                </a:lnTo>
                <a:lnTo>
                  <a:pt x="21909" y="15468"/>
                </a:lnTo>
                <a:close/>
                <a:moveTo>
                  <a:pt x="22898" y="21047"/>
                </a:moveTo>
                <a:lnTo>
                  <a:pt x="23050" y="21072"/>
                </a:lnTo>
                <a:lnTo>
                  <a:pt x="23202" y="21072"/>
                </a:lnTo>
                <a:lnTo>
                  <a:pt x="23456" y="21174"/>
                </a:lnTo>
                <a:lnTo>
                  <a:pt x="23710" y="21300"/>
                </a:lnTo>
                <a:lnTo>
                  <a:pt x="23938" y="21427"/>
                </a:lnTo>
                <a:lnTo>
                  <a:pt x="24166" y="21605"/>
                </a:lnTo>
                <a:lnTo>
                  <a:pt x="24420" y="21731"/>
                </a:lnTo>
                <a:lnTo>
                  <a:pt x="24648" y="21884"/>
                </a:lnTo>
                <a:lnTo>
                  <a:pt x="24698" y="22239"/>
                </a:lnTo>
                <a:lnTo>
                  <a:pt x="22949" y="22644"/>
                </a:lnTo>
                <a:lnTo>
                  <a:pt x="22061" y="22847"/>
                </a:lnTo>
                <a:lnTo>
                  <a:pt x="21174" y="23025"/>
                </a:lnTo>
                <a:lnTo>
                  <a:pt x="13972" y="24140"/>
                </a:lnTo>
                <a:lnTo>
                  <a:pt x="6746" y="25256"/>
                </a:lnTo>
                <a:lnTo>
                  <a:pt x="6517" y="25281"/>
                </a:lnTo>
                <a:lnTo>
                  <a:pt x="6264" y="25307"/>
                </a:lnTo>
                <a:lnTo>
                  <a:pt x="6036" y="25307"/>
                </a:lnTo>
                <a:lnTo>
                  <a:pt x="5833" y="25281"/>
                </a:lnTo>
                <a:lnTo>
                  <a:pt x="5604" y="25205"/>
                </a:lnTo>
                <a:lnTo>
                  <a:pt x="5427" y="25079"/>
                </a:lnTo>
                <a:lnTo>
                  <a:pt x="5224" y="24901"/>
                </a:lnTo>
                <a:lnTo>
                  <a:pt x="5072" y="24673"/>
                </a:lnTo>
                <a:lnTo>
                  <a:pt x="5478" y="24495"/>
                </a:lnTo>
                <a:lnTo>
                  <a:pt x="5655" y="24394"/>
                </a:lnTo>
                <a:lnTo>
                  <a:pt x="5858" y="24343"/>
                </a:lnTo>
                <a:lnTo>
                  <a:pt x="14632" y="22619"/>
                </a:lnTo>
                <a:lnTo>
                  <a:pt x="18587" y="21884"/>
                </a:lnTo>
                <a:lnTo>
                  <a:pt x="20565" y="21503"/>
                </a:lnTo>
                <a:lnTo>
                  <a:pt x="22543" y="21098"/>
                </a:lnTo>
                <a:lnTo>
                  <a:pt x="22721" y="21072"/>
                </a:lnTo>
                <a:lnTo>
                  <a:pt x="22898" y="21047"/>
                </a:lnTo>
                <a:close/>
                <a:moveTo>
                  <a:pt x="21630" y="14631"/>
                </a:moveTo>
                <a:lnTo>
                  <a:pt x="21275" y="14657"/>
                </a:lnTo>
                <a:lnTo>
                  <a:pt x="15367" y="15570"/>
                </a:lnTo>
                <a:lnTo>
                  <a:pt x="9459" y="16508"/>
                </a:lnTo>
                <a:lnTo>
                  <a:pt x="7734" y="16787"/>
                </a:lnTo>
                <a:lnTo>
                  <a:pt x="5985" y="17091"/>
                </a:lnTo>
                <a:lnTo>
                  <a:pt x="2435" y="17725"/>
                </a:lnTo>
                <a:lnTo>
                  <a:pt x="2384" y="18080"/>
                </a:lnTo>
                <a:lnTo>
                  <a:pt x="2384" y="18258"/>
                </a:lnTo>
                <a:lnTo>
                  <a:pt x="2384" y="18410"/>
                </a:lnTo>
                <a:lnTo>
                  <a:pt x="2739" y="21021"/>
                </a:lnTo>
                <a:lnTo>
                  <a:pt x="3119" y="23633"/>
                </a:lnTo>
                <a:lnTo>
                  <a:pt x="3170" y="23938"/>
                </a:lnTo>
                <a:lnTo>
                  <a:pt x="3272" y="24216"/>
                </a:lnTo>
                <a:lnTo>
                  <a:pt x="3398" y="24495"/>
                </a:lnTo>
                <a:lnTo>
                  <a:pt x="3576" y="24774"/>
                </a:lnTo>
                <a:lnTo>
                  <a:pt x="3753" y="25028"/>
                </a:lnTo>
                <a:lnTo>
                  <a:pt x="3956" y="25256"/>
                </a:lnTo>
                <a:lnTo>
                  <a:pt x="4184" y="25459"/>
                </a:lnTo>
                <a:lnTo>
                  <a:pt x="4438" y="25636"/>
                </a:lnTo>
                <a:lnTo>
                  <a:pt x="4692" y="25814"/>
                </a:lnTo>
                <a:lnTo>
                  <a:pt x="4971" y="25966"/>
                </a:lnTo>
                <a:lnTo>
                  <a:pt x="5249" y="26068"/>
                </a:lnTo>
                <a:lnTo>
                  <a:pt x="5554" y="26169"/>
                </a:lnTo>
                <a:lnTo>
                  <a:pt x="5858" y="26220"/>
                </a:lnTo>
                <a:lnTo>
                  <a:pt x="6162" y="26270"/>
                </a:lnTo>
                <a:lnTo>
                  <a:pt x="6492" y="26270"/>
                </a:lnTo>
                <a:lnTo>
                  <a:pt x="6796" y="26245"/>
                </a:lnTo>
                <a:lnTo>
                  <a:pt x="11208" y="25560"/>
                </a:lnTo>
                <a:lnTo>
                  <a:pt x="13415" y="25205"/>
                </a:lnTo>
                <a:lnTo>
                  <a:pt x="15621" y="24850"/>
                </a:lnTo>
                <a:lnTo>
                  <a:pt x="18004" y="24419"/>
                </a:lnTo>
                <a:lnTo>
                  <a:pt x="20388" y="23988"/>
                </a:lnTo>
                <a:lnTo>
                  <a:pt x="22746" y="23506"/>
                </a:lnTo>
                <a:lnTo>
                  <a:pt x="25130" y="23050"/>
                </a:lnTo>
                <a:lnTo>
                  <a:pt x="25611" y="22923"/>
                </a:lnTo>
                <a:lnTo>
                  <a:pt x="25992" y="22796"/>
                </a:lnTo>
                <a:lnTo>
                  <a:pt x="26144" y="22720"/>
                </a:lnTo>
                <a:lnTo>
                  <a:pt x="26271" y="22644"/>
                </a:lnTo>
                <a:lnTo>
                  <a:pt x="26372" y="22543"/>
                </a:lnTo>
                <a:lnTo>
                  <a:pt x="26448" y="22441"/>
                </a:lnTo>
                <a:lnTo>
                  <a:pt x="26499" y="22315"/>
                </a:lnTo>
                <a:lnTo>
                  <a:pt x="26550" y="22188"/>
                </a:lnTo>
                <a:lnTo>
                  <a:pt x="26550" y="22036"/>
                </a:lnTo>
                <a:lnTo>
                  <a:pt x="26550" y="21858"/>
                </a:lnTo>
                <a:lnTo>
                  <a:pt x="26499" y="21453"/>
                </a:lnTo>
                <a:lnTo>
                  <a:pt x="26397" y="20920"/>
                </a:lnTo>
                <a:lnTo>
                  <a:pt x="25966" y="19170"/>
                </a:lnTo>
                <a:lnTo>
                  <a:pt x="25485" y="17395"/>
                </a:lnTo>
                <a:lnTo>
                  <a:pt x="25358" y="17066"/>
                </a:lnTo>
                <a:lnTo>
                  <a:pt x="25231" y="16736"/>
                </a:lnTo>
                <a:lnTo>
                  <a:pt x="25053" y="16457"/>
                </a:lnTo>
                <a:lnTo>
                  <a:pt x="24876" y="16153"/>
                </a:lnTo>
                <a:lnTo>
                  <a:pt x="24648" y="15899"/>
                </a:lnTo>
                <a:lnTo>
                  <a:pt x="24420" y="15646"/>
                </a:lnTo>
                <a:lnTo>
                  <a:pt x="24166" y="15443"/>
                </a:lnTo>
                <a:lnTo>
                  <a:pt x="23887" y="15240"/>
                </a:lnTo>
                <a:lnTo>
                  <a:pt x="23583" y="15063"/>
                </a:lnTo>
                <a:lnTo>
                  <a:pt x="23278" y="14936"/>
                </a:lnTo>
                <a:lnTo>
                  <a:pt x="22974" y="14809"/>
                </a:lnTo>
                <a:lnTo>
                  <a:pt x="22645" y="14708"/>
                </a:lnTo>
                <a:lnTo>
                  <a:pt x="22315" y="14657"/>
                </a:lnTo>
                <a:lnTo>
                  <a:pt x="21960" y="1463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467"/>
        <p:cNvGrpSpPr/>
        <p:nvPr/>
      </p:nvGrpSpPr>
      <p:grpSpPr>
        <a:xfrm>
          <a:off x="0" y="0"/>
          <a:ext cx="0" cy="0"/>
          <a:chOff x="0" y="0"/>
          <a:chExt cx="0" cy="0"/>
        </a:xfrm>
      </p:grpSpPr>
      <p:grpSp>
        <p:nvGrpSpPr>
          <p:cNvPr id="1468" name="Google Shape;1468;p32"/>
          <p:cNvGrpSpPr/>
          <p:nvPr/>
        </p:nvGrpSpPr>
        <p:grpSpPr>
          <a:xfrm rot="10800000">
            <a:off x="-11" y="-7"/>
            <a:ext cx="9144015" cy="5159969"/>
            <a:chOff x="-11" y="-7"/>
            <a:chExt cx="9144015" cy="5159969"/>
          </a:xfrm>
        </p:grpSpPr>
        <p:sp>
          <p:nvSpPr>
            <p:cNvPr id="1469" name="Google Shape;1469;p32"/>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2"/>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2"/>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472" name="Google Shape;1472;p32"/>
          <p:cNvSpPr/>
          <p:nvPr/>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2"/>
          <p:cNvSpPr/>
          <p:nvPr/>
        </p:nvSpPr>
        <p:spPr>
          <a:xfrm>
            <a:off x="7737261" y="328206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2"/>
          <p:cNvSpPr/>
          <p:nvPr/>
        </p:nvSpPr>
        <p:spPr>
          <a:xfrm>
            <a:off x="7510021" y="3752910"/>
            <a:ext cx="622767" cy="597693"/>
          </a:xfrm>
          <a:custGeom>
            <a:avLst/>
            <a:gdLst/>
            <a:ahLst/>
            <a:cxnLst/>
            <a:rect l="l" t="t" r="r" b="b"/>
            <a:pathLst>
              <a:path w="44731" h="42930" extrusionOk="0">
                <a:moveTo>
                  <a:pt x="41789" y="1978"/>
                </a:moveTo>
                <a:lnTo>
                  <a:pt x="41612" y="2257"/>
                </a:lnTo>
                <a:lnTo>
                  <a:pt x="41536" y="2358"/>
                </a:lnTo>
                <a:lnTo>
                  <a:pt x="41460" y="2460"/>
                </a:lnTo>
                <a:lnTo>
                  <a:pt x="39076" y="4590"/>
                </a:lnTo>
                <a:lnTo>
                  <a:pt x="36642" y="6745"/>
                </a:lnTo>
                <a:lnTo>
                  <a:pt x="36490" y="6872"/>
                </a:lnTo>
                <a:lnTo>
                  <a:pt x="36287" y="6973"/>
                </a:lnTo>
                <a:lnTo>
                  <a:pt x="36084" y="7049"/>
                </a:lnTo>
                <a:lnTo>
                  <a:pt x="35881" y="7075"/>
                </a:lnTo>
                <a:lnTo>
                  <a:pt x="34005" y="7227"/>
                </a:lnTo>
                <a:lnTo>
                  <a:pt x="32128" y="7354"/>
                </a:lnTo>
                <a:lnTo>
                  <a:pt x="31190" y="7379"/>
                </a:lnTo>
                <a:lnTo>
                  <a:pt x="30252" y="7404"/>
                </a:lnTo>
                <a:lnTo>
                  <a:pt x="29313" y="7404"/>
                </a:lnTo>
                <a:lnTo>
                  <a:pt x="28375" y="7354"/>
                </a:lnTo>
                <a:lnTo>
                  <a:pt x="28147" y="7328"/>
                </a:lnTo>
                <a:lnTo>
                  <a:pt x="27843" y="7278"/>
                </a:lnTo>
                <a:lnTo>
                  <a:pt x="28046" y="7049"/>
                </a:lnTo>
                <a:lnTo>
                  <a:pt x="28198" y="6897"/>
                </a:lnTo>
                <a:lnTo>
                  <a:pt x="30099" y="5249"/>
                </a:lnTo>
                <a:lnTo>
                  <a:pt x="32001" y="3601"/>
                </a:lnTo>
                <a:lnTo>
                  <a:pt x="32280" y="3373"/>
                </a:lnTo>
                <a:lnTo>
                  <a:pt x="32534" y="3195"/>
                </a:lnTo>
                <a:lnTo>
                  <a:pt x="32813" y="3043"/>
                </a:lnTo>
                <a:lnTo>
                  <a:pt x="33092" y="2891"/>
                </a:lnTo>
                <a:lnTo>
                  <a:pt x="33396" y="2789"/>
                </a:lnTo>
                <a:lnTo>
                  <a:pt x="33700" y="2713"/>
                </a:lnTo>
                <a:lnTo>
                  <a:pt x="34030" y="2663"/>
                </a:lnTo>
                <a:lnTo>
                  <a:pt x="34385" y="2612"/>
                </a:lnTo>
                <a:lnTo>
                  <a:pt x="36033" y="2510"/>
                </a:lnTo>
                <a:lnTo>
                  <a:pt x="37681" y="2358"/>
                </a:lnTo>
                <a:lnTo>
                  <a:pt x="40978" y="2054"/>
                </a:lnTo>
                <a:lnTo>
                  <a:pt x="41789" y="1978"/>
                </a:lnTo>
                <a:close/>
                <a:moveTo>
                  <a:pt x="42601" y="3778"/>
                </a:moveTo>
                <a:lnTo>
                  <a:pt x="42651" y="3956"/>
                </a:lnTo>
                <a:lnTo>
                  <a:pt x="42702" y="4133"/>
                </a:lnTo>
                <a:lnTo>
                  <a:pt x="42727" y="4311"/>
                </a:lnTo>
                <a:lnTo>
                  <a:pt x="42727" y="4463"/>
                </a:lnTo>
                <a:lnTo>
                  <a:pt x="42727" y="4793"/>
                </a:lnTo>
                <a:lnTo>
                  <a:pt x="42727" y="5122"/>
                </a:lnTo>
                <a:lnTo>
                  <a:pt x="42727" y="5756"/>
                </a:lnTo>
                <a:lnTo>
                  <a:pt x="42727" y="6390"/>
                </a:lnTo>
                <a:lnTo>
                  <a:pt x="37555" y="10371"/>
                </a:lnTo>
                <a:lnTo>
                  <a:pt x="37555" y="9357"/>
                </a:lnTo>
                <a:lnTo>
                  <a:pt x="37555" y="8469"/>
                </a:lnTo>
                <a:lnTo>
                  <a:pt x="37580" y="8368"/>
                </a:lnTo>
                <a:lnTo>
                  <a:pt x="37656" y="8241"/>
                </a:lnTo>
                <a:lnTo>
                  <a:pt x="37732" y="8140"/>
                </a:lnTo>
                <a:lnTo>
                  <a:pt x="37808" y="8038"/>
                </a:lnTo>
                <a:lnTo>
                  <a:pt x="41992" y="4260"/>
                </a:lnTo>
                <a:lnTo>
                  <a:pt x="42271" y="4032"/>
                </a:lnTo>
                <a:lnTo>
                  <a:pt x="42601" y="3778"/>
                </a:lnTo>
                <a:close/>
                <a:moveTo>
                  <a:pt x="42753" y="8343"/>
                </a:moveTo>
                <a:lnTo>
                  <a:pt x="42753" y="10244"/>
                </a:lnTo>
                <a:lnTo>
                  <a:pt x="42727" y="12095"/>
                </a:lnTo>
                <a:lnTo>
                  <a:pt x="42727" y="12222"/>
                </a:lnTo>
                <a:lnTo>
                  <a:pt x="42677" y="12349"/>
                </a:lnTo>
                <a:lnTo>
                  <a:pt x="42601" y="12476"/>
                </a:lnTo>
                <a:lnTo>
                  <a:pt x="42525" y="12552"/>
                </a:lnTo>
                <a:lnTo>
                  <a:pt x="40116" y="14403"/>
                </a:lnTo>
                <a:lnTo>
                  <a:pt x="37580" y="16330"/>
                </a:lnTo>
                <a:lnTo>
                  <a:pt x="37580" y="14251"/>
                </a:lnTo>
                <a:lnTo>
                  <a:pt x="37580" y="12349"/>
                </a:lnTo>
                <a:lnTo>
                  <a:pt x="37605" y="12222"/>
                </a:lnTo>
                <a:lnTo>
                  <a:pt x="37656" y="12095"/>
                </a:lnTo>
                <a:lnTo>
                  <a:pt x="37707" y="11969"/>
                </a:lnTo>
                <a:lnTo>
                  <a:pt x="37808" y="11893"/>
                </a:lnTo>
                <a:lnTo>
                  <a:pt x="40065" y="10194"/>
                </a:lnTo>
                <a:lnTo>
                  <a:pt x="42322" y="8495"/>
                </a:lnTo>
                <a:lnTo>
                  <a:pt x="42372" y="8444"/>
                </a:lnTo>
                <a:lnTo>
                  <a:pt x="42474" y="8419"/>
                </a:lnTo>
                <a:lnTo>
                  <a:pt x="42753" y="8343"/>
                </a:lnTo>
                <a:close/>
                <a:moveTo>
                  <a:pt x="24927" y="13744"/>
                </a:moveTo>
                <a:lnTo>
                  <a:pt x="24977" y="13921"/>
                </a:lnTo>
                <a:lnTo>
                  <a:pt x="25028" y="14099"/>
                </a:lnTo>
                <a:lnTo>
                  <a:pt x="25053" y="14251"/>
                </a:lnTo>
                <a:lnTo>
                  <a:pt x="25028" y="14403"/>
                </a:lnTo>
                <a:lnTo>
                  <a:pt x="25003" y="14530"/>
                </a:lnTo>
                <a:lnTo>
                  <a:pt x="24977" y="14682"/>
                </a:lnTo>
                <a:lnTo>
                  <a:pt x="24901" y="14834"/>
                </a:lnTo>
                <a:lnTo>
                  <a:pt x="24800" y="14961"/>
                </a:lnTo>
                <a:lnTo>
                  <a:pt x="23583" y="16634"/>
                </a:lnTo>
                <a:lnTo>
                  <a:pt x="22340" y="18308"/>
                </a:lnTo>
                <a:lnTo>
                  <a:pt x="22213" y="18409"/>
                </a:lnTo>
                <a:lnTo>
                  <a:pt x="22061" y="18511"/>
                </a:lnTo>
                <a:lnTo>
                  <a:pt x="21909" y="18562"/>
                </a:lnTo>
                <a:lnTo>
                  <a:pt x="21732" y="18587"/>
                </a:lnTo>
                <a:lnTo>
                  <a:pt x="15468" y="18587"/>
                </a:lnTo>
                <a:lnTo>
                  <a:pt x="15240" y="18562"/>
                </a:lnTo>
                <a:lnTo>
                  <a:pt x="14911" y="18485"/>
                </a:lnTo>
                <a:lnTo>
                  <a:pt x="15494" y="17623"/>
                </a:lnTo>
                <a:lnTo>
                  <a:pt x="16026" y="16812"/>
                </a:lnTo>
                <a:lnTo>
                  <a:pt x="16888" y="15645"/>
                </a:lnTo>
                <a:lnTo>
                  <a:pt x="17776" y="14479"/>
                </a:lnTo>
                <a:lnTo>
                  <a:pt x="17877" y="14327"/>
                </a:lnTo>
                <a:lnTo>
                  <a:pt x="18004" y="14175"/>
                </a:lnTo>
                <a:lnTo>
                  <a:pt x="18156" y="14073"/>
                </a:lnTo>
                <a:lnTo>
                  <a:pt x="18308" y="13972"/>
                </a:lnTo>
                <a:lnTo>
                  <a:pt x="18461" y="13921"/>
                </a:lnTo>
                <a:lnTo>
                  <a:pt x="18613" y="13870"/>
                </a:lnTo>
                <a:lnTo>
                  <a:pt x="18816" y="13845"/>
                </a:lnTo>
                <a:lnTo>
                  <a:pt x="20134" y="13845"/>
                </a:lnTo>
                <a:lnTo>
                  <a:pt x="21224" y="13820"/>
                </a:lnTo>
                <a:lnTo>
                  <a:pt x="23431" y="13744"/>
                </a:lnTo>
                <a:close/>
                <a:moveTo>
                  <a:pt x="24876" y="17344"/>
                </a:moveTo>
                <a:lnTo>
                  <a:pt x="24977" y="17699"/>
                </a:lnTo>
                <a:lnTo>
                  <a:pt x="25028" y="18004"/>
                </a:lnTo>
                <a:lnTo>
                  <a:pt x="25053" y="18308"/>
                </a:lnTo>
                <a:lnTo>
                  <a:pt x="25028" y="18587"/>
                </a:lnTo>
                <a:lnTo>
                  <a:pt x="25003" y="18866"/>
                </a:lnTo>
                <a:lnTo>
                  <a:pt x="24952" y="19119"/>
                </a:lnTo>
                <a:lnTo>
                  <a:pt x="24851" y="19373"/>
                </a:lnTo>
                <a:lnTo>
                  <a:pt x="24749" y="19601"/>
                </a:lnTo>
                <a:lnTo>
                  <a:pt x="24622" y="19804"/>
                </a:lnTo>
                <a:lnTo>
                  <a:pt x="24470" y="20007"/>
                </a:lnTo>
                <a:lnTo>
                  <a:pt x="24293" y="20210"/>
                </a:lnTo>
                <a:lnTo>
                  <a:pt x="24115" y="20413"/>
                </a:lnTo>
                <a:lnTo>
                  <a:pt x="23684" y="20768"/>
                </a:lnTo>
                <a:lnTo>
                  <a:pt x="23228" y="21123"/>
                </a:lnTo>
                <a:lnTo>
                  <a:pt x="23152" y="20844"/>
                </a:lnTo>
                <a:lnTo>
                  <a:pt x="23101" y="20565"/>
                </a:lnTo>
                <a:lnTo>
                  <a:pt x="23101" y="20286"/>
                </a:lnTo>
                <a:lnTo>
                  <a:pt x="23101" y="20032"/>
                </a:lnTo>
                <a:lnTo>
                  <a:pt x="23152" y="19753"/>
                </a:lnTo>
                <a:lnTo>
                  <a:pt x="23228" y="19525"/>
                </a:lnTo>
                <a:lnTo>
                  <a:pt x="23354" y="19272"/>
                </a:lnTo>
                <a:lnTo>
                  <a:pt x="23532" y="19043"/>
                </a:lnTo>
                <a:lnTo>
                  <a:pt x="24191" y="18232"/>
                </a:lnTo>
                <a:lnTo>
                  <a:pt x="24876" y="17344"/>
                </a:lnTo>
                <a:close/>
                <a:moveTo>
                  <a:pt x="42727" y="14276"/>
                </a:moveTo>
                <a:lnTo>
                  <a:pt x="42753" y="15722"/>
                </a:lnTo>
                <a:lnTo>
                  <a:pt x="42727" y="17065"/>
                </a:lnTo>
                <a:lnTo>
                  <a:pt x="42702" y="17218"/>
                </a:lnTo>
                <a:lnTo>
                  <a:pt x="42626" y="17395"/>
                </a:lnTo>
                <a:lnTo>
                  <a:pt x="42550" y="17522"/>
                </a:lnTo>
                <a:lnTo>
                  <a:pt x="42423" y="17649"/>
                </a:lnTo>
                <a:lnTo>
                  <a:pt x="40090" y="19677"/>
                </a:lnTo>
                <a:lnTo>
                  <a:pt x="37681" y="21731"/>
                </a:lnTo>
                <a:lnTo>
                  <a:pt x="37605" y="21478"/>
                </a:lnTo>
                <a:lnTo>
                  <a:pt x="37580" y="21376"/>
                </a:lnTo>
                <a:lnTo>
                  <a:pt x="37555" y="21249"/>
                </a:lnTo>
                <a:lnTo>
                  <a:pt x="37555" y="18435"/>
                </a:lnTo>
                <a:lnTo>
                  <a:pt x="37555" y="18207"/>
                </a:lnTo>
                <a:lnTo>
                  <a:pt x="37605" y="18004"/>
                </a:lnTo>
                <a:lnTo>
                  <a:pt x="37631" y="17928"/>
                </a:lnTo>
                <a:lnTo>
                  <a:pt x="37707" y="17826"/>
                </a:lnTo>
                <a:lnTo>
                  <a:pt x="37783" y="17750"/>
                </a:lnTo>
                <a:lnTo>
                  <a:pt x="37884" y="17674"/>
                </a:lnTo>
                <a:lnTo>
                  <a:pt x="40014" y="16153"/>
                </a:lnTo>
                <a:lnTo>
                  <a:pt x="42119" y="14631"/>
                </a:lnTo>
                <a:lnTo>
                  <a:pt x="42372" y="14479"/>
                </a:lnTo>
                <a:lnTo>
                  <a:pt x="42727" y="14276"/>
                </a:lnTo>
                <a:close/>
                <a:moveTo>
                  <a:pt x="12121" y="18511"/>
                </a:moveTo>
                <a:lnTo>
                  <a:pt x="12121" y="19804"/>
                </a:lnTo>
                <a:lnTo>
                  <a:pt x="12121" y="20996"/>
                </a:lnTo>
                <a:lnTo>
                  <a:pt x="12096" y="21275"/>
                </a:lnTo>
                <a:lnTo>
                  <a:pt x="12071" y="21402"/>
                </a:lnTo>
                <a:lnTo>
                  <a:pt x="12045" y="21503"/>
                </a:lnTo>
                <a:lnTo>
                  <a:pt x="11994" y="21630"/>
                </a:lnTo>
                <a:lnTo>
                  <a:pt x="11918" y="21731"/>
                </a:lnTo>
                <a:lnTo>
                  <a:pt x="11817" y="21833"/>
                </a:lnTo>
                <a:lnTo>
                  <a:pt x="11716" y="21909"/>
                </a:lnTo>
                <a:lnTo>
                  <a:pt x="11487" y="22112"/>
                </a:lnTo>
                <a:lnTo>
                  <a:pt x="11259" y="22314"/>
                </a:lnTo>
                <a:lnTo>
                  <a:pt x="11031" y="22543"/>
                </a:lnTo>
                <a:lnTo>
                  <a:pt x="10853" y="22771"/>
                </a:lnTo>
                <a:lnTo>
                  <a:pt x="10676" y="22999"/>
                </a:lnTo>
                <a:lnTo>
                  <a:pt x="10498" y="23151"/>
                </a:lnTo>
                <a:lnTo>
                  <a:pt x="10296" y="23303"/>
                </a:lnTo>
                <a:lnTo>
                  <a:pt x="10093" y="23405"/>
                </a:lnTo>
                <a:lnTo>
                  <a:pt x="9864" y="23481"/>
                </a:lnTo>
                <a:lnTo>
                  <a:pt x="9636" y="23532"/>
                </a:lnTo>
                <a:lnTo>
                  <a:pt x="9383" y="23557"/>
                </a:lnTo>
                <a:lnTo>
                  <a:pt x="7456" y="23557"/>
                </a:lnTo>
                <a:lnTo>
                  <a:pt x="5782" y="23532"/>
                </a:lnTo>
                <a:lnTo>
                  <a:pt x="2384" y="23557"/>
                </a:lnTo>
                <a:lnTo>
                  <a:pt x="2384" y="23557"/>
                </a:lnTo>
                <a:lnTo>
                  <a:pt x="2536" y="23227"/>
                </a:lnTo>
                <a:lnTo>
                  <a:pt x="2587" y="23100"/>
                </a:lnTo>
                <a:lnTo>
                  <a:pt x="2688" y="22999"/>
                </a:lnTo>
                <a:lnTo>
                  <a:pt x="4438" y="20894"/>
                </a:lnTo>
                <a:lnTo>
                  <a:pt x="6238" y="18840"/>
                </a:lnTo>
                <a:lnTo>
                  <a:pt x="6340" y="18714"/>
                </a:lnTo>
                <a:lnTo>
                  <a:pt x="6492" y="18612"/>
                </a:lnTo>
                <a:lnTo>
                  <a:pt x="6644" y="18562"/>
                </a:lnTo>
                <a:lnTo>
                  <a:pt x="6796" y="18536"/>
                </a:lnTo>
                <a:lnTo>
                  <a:pt x="9053" y="18511"/>
                </a:lnTo>
                <a:close/>
                <a:moveTo>
                  <a:pt x="24825" y="21554"/>
                </a:moveTo>
                <a:lnTo>
                  <a:pt x="24901" y="21883"/>
                </a:lnTo>
                <a:lnTo>
                  <a:pt x="24952" y="22213"/>
                </a:lnTo>
                <a:lnTo>
                  <a:pt x="24977" y="22492"/>
                </a:lnTo>
                <a:lnTo>
                  <a:pt x="25003" y="22771"/>
                </a:lnTo>
                <a:lnTo>
                  <a:pt x="24977" y="23024"/>
                </a:lnTo>
                <a:lnTo>
                  <a:pt x="24952" y="23278"/>
                </a:lnTo>
                <a:lnTo>
                  <a:pt x="24901" y="23506"/>
                </a:lnTo>
                <a:lnTo>
                  <a:pt x="24825" y="23734"/>
                </a:lnTo>
                <a:lnTo>
                  <a:pt x="24724" y="23937"/>
                </a:lnTo>
                <a:lnTo>
                  <a:pt x="24597" y="24140"/>
                </a:lnTo>
                <a:lnTo>
                  <a:pt x="24445" y="24343"/>
                </a:lnTo>
                <a:lnTo>
                  <a:pt x="24267" y="24546"/>
                </a:lnTo>
                <a:lnTo>
                  <a:pt x="24090" y="24723"/>
                </a:lnTo>
                <a:lnTo>
                  <a:pt x="23862" y="24901"/>
                </a:lnTo>
                <a:lnTo>
                  <a:pt x="23608" y="25078"/>
                </a:lnTo>
                <a:lnTo>
                  <a:pt x="23329" y="25256"/>
                </a:lnTo>
                <a:lnTo>
                  <a:pt x="23253" y="24952"/>
                </a:lnTo>
                <a:lnTo>
                  <a:pt x="23228" y="24647"/>
                </a:lnTo>
                <a:lnTo>
                  <a:pt x="23202" y="24368"/>
                </a:lnTo>
                <a:lnTo>
                  <a:pt x="23202" y="24089"/>
                </a:lnTo>
                <a:lnTo>
                  <a:pt x="23228" y="23836"/>
                </a:lnTo>
                <a:lnTo>
                  <a:pt x="23253" y="23582"/>
                </a:lnTo>
                <a:lnTo>
                  <a:pt x="23304" y="23329"/>
                </a:lnTo>
                <a:lnTo>
                  <a:pt x="23405" y="23100"/>
                </a:lnTo>
                <a:lnTo>
                  <a:pt x="23507" y="22872"/>
                </a:lnTo>
                <a:lnTo>
                  <a:pt x="23608" y="22644"/>
                </a:lnTo>
                <a:lnTo>
                  <a:pt x="23760" y="22441"/>
                </a:lnTo>
                <a:lnTo>
                  <a:pt x="23938" y="22238"/>
                </a:lnTo>
                <a:lnTo>
                  <a:pt x="24115" y="22061"/>
                </a:lnTo>
                <a:lnTo>
                  <a:pt x="24343" y="21883"/>
                </a:lnTo>
                <a:lnTo>
                  <a:pt x="24572" y="21706"/>
                </a:lnTo>
                <a:lnTo>
                  <a:pt x="24825" y="21554"/>
                </a:lnTo>
                <a:close/>
                <a:moveTo>
                  <a:pt x="12096" y="23810"/>
                </a:moveTo>
                <a:lnTo>
                  <a:pt x="12223" y="24292"/>
                </a:lnTo>
                <a:lnTo>
                  <a:pt x="12273" y="24673"/>
                </a:lnTo>
                <a:lnTo>
                  <a:pt x="12299" y="25002"/>
                </a:lnTo>
                <a:lnTo>
                  <a:pt x="12273" y="25129"/>
                </a:lnTo>
                <a:lnTo>
                  <a:pt x="12248" y="25256"/>
                </a:lnTo>
                <a:lnTo>
                  <a:pt x="12197" y="25383"/>
                </a:lnTo>
                <a:lnTo>
                  <a:pt x="12121" y="25484"/>
                </a:lnTo>
                <a:lnTo>
                  <a:pt x="11944" y="25712"/>
                </a:lnTo>
                <a:lnTo>
                  <a:pt x="11690" y="25940"/>
                </a:lnTo>
                <a:lnTo>
                  <a:pt x="11335" y="26194"/>
                </a:lnTo>
                <a:lnTo>
                  <a:pt x="11259" y="25687"/>
                </a:lnTo>
                <a:lnTo>
                  <a:pt x="11208" y="25256"/>
                </a:lnTo>
                <a:lnTo>
                  <a:pt x="11208" y="24926"/>
                </a:lnTo>
                <a:lnTo>
                  <a:pt x="11208" y="24774"/>
                </a:lnTo>
                <a:lnTo>
                  <a:pt x="11234" y="24647"/>
                </a:lnTo>
                <a:lnTo>
                  <a:pt x="11284" y="24520"/>
                </a:lnTo>
                <a:lnTo>
                  <a:pt x="11335" y="24419"/>
                </a:lnTo>
                <a:lnTo>
                  <a:pt x="11411" y="24292"/>
                </a:lnTo>
                <a:lnTo>
                  <a:pt x="11513" y="24216"/>
                </a:lnTo>
                <a:lnTo>
                  <a:pt x="11766" y="24013"/>
                </a:lnTo>
                <a:lnTo>
                  <a:pt x="12096" y="23810"/>
                </a:lnTo>
                <a:close/>
                <a:moveTo>
                  <a:pt x="42753" y="19424"/>
                </a:moveTo>
                <a:lnTo>
                  <a:pt x="42803" y="21630"/>
                </a:lnTo>
                <a:lnTo>
                  <a:pt x="42829" y="23658"/>
                </a:lnTo>
                <a:lnTo>
                  <a:pt x="42803" y="23810"/>
                </a:lnTo>
                <a:lnTo>
                  <a:pt x="42753" y="23937"/>
                </a:lnTo>
                <a:lnTo>
                  <a:pt x="42677" y="24089"/>
                </a:lnTo>
                <a:lnTo>
                  <a:pt x="42601" y="24191"/>
                </a:lnTo>
                <a:lnTo>
                  <a:pt x="42499" y="24318"/>
                </a:lnTo>
                <a:lnTo>
                  <a:pt x="42372" y="24419"/>
                </a:lnTo>
                <a:lnTo>
                  <a:pt x="42119" y="24597"/>
                </a:lnTo>
                <a:lnTo>
                  <a:pt x="38569" y="27208"/>
                </a:lnTo>
                <a:lnTo>
                  <a:pt x="38087" y="27538"/>
                </a:lnTo>
                <a:lnTo>
                  <a:pt x="37478" y="27944"/>
                </a:lnTo>
                <a:lnTo>
                  <a:pt x="37453" y="27056"/>
                </a:lnTo>
                <a:lnTo>
                  <a:pt x="37453" y="26321"/>
                </a:lnTo>
                <a:lnTo>
                  <a:pt x="37453" y="25662"/>
                </a:lnTo>
                <a:lnTo>
                  <a:pt x="37428" y="25002"/>
                </a:lnTo>
                <a:lnTo>
                  <a:pt x="37428" y="24698"/>
                </a:lnTo>
                <a:lnTo>
                  <a:pt x="37453" y="24368"/>
                </a:lnTo>
                <a:lnTo>
                  <a:pt x="37529" y="24064"/>
                </a:lnTo>
                <a:lnTo>
                  <a:pt x="37631" y="23810"/>
                </a:lnTo>
                <a:lnTo>
                  <a:pt x="37757" y="23532"/>
                </a:lnTo>
                <a:lnTo>
                  <a:pt x="37960" y="23303"/>
                </a:lnTo>
                <a:lnTo>
                  <a:pt x="38163" y="23075"/>
                </a:lnTo>
                <a:lnTo>
                  <a:pt x="38417" y="22872"/>
                </a:lnTo>
                <a:lnTo>
                  <a:pt x="38924" y="22467"/>
                </a:lnTo>
                <a:lnTo>
                  <a:pt x="39431" y="22061"/>
                </a:lnTo>
                <a:lnTo>
                  <a:pt x="40724" y="20970"/>
                </a:lnTo>
                <a:lnTo>
                  <a:pt x="42017" y="19905"/>
                </a:lnTo>
                <a:lnTo>
                  <a:pt x="42296" y="19703"/>
                </a:lnTo>
                <a:lnTo>
                  <a:pt x="42753" y="19424"/>
                </a:lnTo>
                <a:close/>
                <a:moveTo>
                  <a:pt x="25028" y="25662"/>
                </a:moveTo>
                <a:lnTo>
                  <a:pt x="25079" y="27183"/>
                </a:lnTo>
                <a:lnTo>
                  <a:pt x="25129" y="28552"/>
                </a:lnTo>
                <a:lnTo>
                  <a:pt x="25104" y="28679"/>
                </a:lnTo>
                <a:lnTo>
                  <a:pt x="25079" y="28806"/>
                </a:lnTo>
                <a:lnTo>
                  <a:pt x="25028" y="28933"/>
                </a:lnTo>
                <a:lnTo>
                  <a:pt x="24952" y="29034"/>
                </a:lnTo>
                <a:lnTo>
                  <a:pt x="24115" y="29744"/>
                </a:lnTo>
                <a:lnTo>
                  <a:pt x="23304" y="30429"/>
                </a:lnTo>
                <a:lnTo>
                  <a:pt x="23076" y="30327"/>
                </a:lnTo>
                <a:lnTo>
                  <a:pt x="23126" y="29009"/>
                </a:lnTo>
                <a:lnTo>
                  <a:pt x="23202" y="27690"/>
                </a:lnTo>
                <a:lnTo>
                  <a:pt x="23228" y="27563"/>
                </a:lnTo>
                <a:lnTo>
                  <a:pt x="23253" y="27437"/>
                </a:lnTo>
                <a:lnTo>
                  <a:pt x="23304" y="27310"/>
                </a:lnTo>
                <a:lnTo>
                  <a:pt x="23380" y="27208"/>
                </a:lnTo>
                <a:lnTo>
                  <a:pt x="23709" y="26803"/>
                </a:lnTo>
                <a:lnTo>
                  <a:pt x="24090" y="26422"/>
                </a:lnTo>
                <a:lnTo>
                  <a:pt x="24546" y="26067"/>
                </a:lnTo>
                <a:lnTo>
                  <a:pt x="25028" y="25662"/>
                </a:lnTo>
                <a:close/>
                <a:moveTo>
                  <a:pt x="12197" y="27335"/>
                </a:moveTo>
                <a:lnTo>
                  <a:pt x="12400" y="27411"/>
                </a:lnTo>
                <a:lnTo>
                  <a:pt x="12451" y="28654"/>
                </a:lnTo>
                <a:lnTo>
                  <a:pt x="12451" y="29288"/>
                </a:lnTo>
                <a:lnTo>
                  <a:pt x="12451" y="29896"/>
                </a:lnTo>
                <a:lnTo>
                  <a:pt x="12451" y="30023"/>
                </a:lnTo>
                <a:lnTo>
                  <a:pt x="12400" y="30150"/>
                </a:lnTo>
                <a:lnTo>
                  <a:pt x="12324" y="30251"/>
                </a:lnTo>
                <a:lnTo>
                  <a:pt x="12197" y="30353"/>
                </a:lnTo>
                <a:lnTo>
                  <a:pt x="12071" y="30454"/>
                </a:lnTo>
                <a:lnTo>
                  <a:pt x="11868" y="30581"/>
                </a:lnTo>
                <a:lnTo>
                  <a:pt x="11386" y="30809"/>
                </a:lnTo>
                <a:lnTo>
                  <a:pt x="11335" y="29617"/>
                </a:lnTo>
                <a:lnTo>
                  <a:pt x="11335" y="29034"/>
                </a:lnTo>
                <a:lnTo>
                  <a:pt x="11361" y="28451"/>
                </a:lnTo>
                <a:lnTo>
                  <a:pt x="11386" y="28273"/>
                </a:lnTo>
                <a:lnTo>
                  <a:pt x="11462" y="28096"/>
                </a:lnTo>
                <a:lnTo>
                  <a:pt x="11563" y="27969"/>
                </a:lnTo>
                <a:lnTo>
                  <a:pt x="11690" y="27842"/>
                </a:lnTo>
                <a:lnTo>
                  <a:pt x="11944" y="27589"/>
                </a:lnTo>
                <a:lnTo>
                  <a:pt x="12071" y="27462"/>
                </a:lnTo>
                <a:lnTo>
                  <a:pt x="12197" y="27335"/>
                </a:lnTo>
                <a:close/>
                <a:moveTo>
                  <a:pt x="42905" y="25940"/>
                </a:moveTo>
                <a:lnTo>
                  <a:pt x="42905" y="27715"/>
                </a:lnTo>
                <a:lnTo>
                  <a:pt x="42880" y="29338"/>
                </a:lnTo>
                <a:lnTo>
                  <a:pt x="42854" y="29516"/>
                </a:lnTo>
                <a:lnTo>
                  <a:pt x="42778" y="29668"/>
                </a:lnTo>
                <a:lnTo>
                  <a:pt x="42702" y="29820"/>
                </a:lnTo>
                <a:lnTo>
                  <a:pt x="42575" y="29947"/>
                </a:lnTo>
                <a:lnTo>
                  <a:pt x="40242" y="31773"/>
                </a:lnTo>
                <a:lnTo>
                  <a:pt x="37910" y="33598"/>
                </a:lnTo>
                <a:lnTo>
                  <a:pt x="37783" y="33649"/>
                </a:lnTo>
                <a:lnTo>
                  <a:pt x="37605" y="33700"/>
                </a:lnTo>
                <a:lnTo>
                  <a:pt x="37529" y="33421"/>
                </a:lnTo>
                <a:lnTo>
                  <a:pt x="37504" y="33269"/>
                </a:lnTo>
                <a:lnTo>
                  <a:pt x="37478" y="33142"/>
                </a:lnTo>
                <a:lnTo>
                  <a:pt x="37428" y="29947"/>
                </a:lnTo>
                <a:lnTo>
                  <a:pt x="37453" y="29719"/>
                </a:lnTo>
                <a:lnTo>
                  <a:pt x="37504" y="29541"/>
                </a:lnTo>
                <a:lnTo>
                  <a:pt x="37555" y="29440"/>
                </a:lnTo>
                <a:lnTo>
                  <a:pt x="37631" y="29364"/>
                </a:lnTo>
                <a:lnTo>
                  <a:pt x="37808" y="29212"/>
                </a:lnTo>
                <a:lnTo>
                  <a:pt x="39913" y="27817"/>
                </a:lnTo>
                <a:lnTo>
                  <a:pt x="41992" y="26422"/>
                </a:lnTo>
                <a:lnTo>
                  <a:pt x="42170" y="26295"/>
                </a:lnTo>
                <a:lnTo>
                  <a:pt x="42398" y="26194"/>
                </a:lnTo>
                <a:lnTo>
                  <a:pt x="42905" y="25940"/>
                </a:lnTo>
                <a:close/>
                <a:moveTo>
                  <a:pt x="12451" y="31950"/>
                </a:moveTo>
                <a:lnTo>
                  <a:pt x="12578" y="32483"/>
                </a:lnTo>
                <a:lnTo>
                  <a:pt x="12654" y="32914"/>
                </a:lnTo>
                <a:lnTo>
                  <a:pt x="12654" y="33117"/>
                </a:lnTo>
                <a:lnTo>
                  <a:pt x="12654" y="33294"/>
                </a:lnTo>
                <a:lnTo>
                  <a:pt x="12628" y="33446"/>
                </a:lnTo>
                <a:lnTo>
                  <a:pt x="12603" y="33598"/>
                </a:lnTo>
                <a:lnTo>
                  <a:pt x="12527" y="33750"/>
                </a:lnTo>
                <a:lnTo>
                  <a:pt x="12451" y="33877"/>
                </a:lnTo>
                <a:lnTo>
                  <a:pt x="12349" y="34029"/>
                </a:lnTo>
                <a:lnTo>
                  <a:pt x="12223" y="34156"/>
                </a:lnTo>
                <a:lnTo>
                  <a:pt x="11918" y="34435"/>
                </a:lnTo>
                <a:lnTo>
                  <a:pt x="11487" y="34714"/>
                </a:lnTo>
                <a:lnTo>
                  <a:pt x="11411" y="34029"/>
                </a:lnTo>
                <a:lnTo>
                  <a:pt x="11386" y="33497"/>
                </a:lnTo>
                <a:lnTo>
                  <a:pt x="11386" y="33091"/>
                </a:lnTo>
                <a:lnTo>
                  <a:pt x="11411" y="32939"/>
                </a:lnTo>
                <a:lnTo>
                  <a:pt x="11437" y="32787"/>
                </a:lnTo>
                <a:lnTo>
                  <a:pt x="11513" y="32660"/>
                </a:lnTo>
                <a:lnTo>
                  <a:pt x="11563" y="32559"/>
                </a:lnTo>
                <a:lnTo>
                  <a:pt x="11665" y="32457"/>
                </a:lnTo>
                <a:lnTo>
                  <a:pt x="11766" y="32356"/>
                </a:lnTo>
                <a:lnTo>
                  <a:pt x="12071" y="32153"/>
                </a:lnTo>
                <a:lnTo>
                  <a:pt x="12451" y="31950"/>
                </a:lnTo>
                <a:close/>
                <a:moveTo>
                  <a:pt x="24977" y="30758"/>
                </a:moveTo>
                <a:lnTo>
                  <a:pt x="25028" y="31088"/>
                </a:lnTo>
                <a:lnTo>
                  <a:pt x="25053" y="31392"/>
                </a:lnTo>
                <a:lnTo>
                  <a:pt x="25053" y="31697"/>
                </a:lnTo>
                <a:lnTo>
                  <a:pt x="25053" y="32001"/>
                </a:lnTo>
                <a:lnTo>
                  <a:pt x="25028" y="32559"/>
                </a:lnTo>
                <a:lnTo>
                  <a:pt x="25028" y="32838"/>
                </a:lnTo>
                <a:lnTo>
                  <a:pt x="25053" y="33091"/>
                </a:lnTo>
                <a:lnTo>
                  <a:pt x="25079" y="33345"/>
                </a:lnTo>
                <a:lnTo>
                  <a:pt x="25053" y="33598"/>
                </a:lnTo>
                <a:lnTo>
                  <a:pt x="25028" y="33801"/>
                </a:lnTo>
                <a:lnTo>
                  <a:pt x="24977" y="34004"/>
                </a:lnTo>
                <a:lnTo>
                  <a:pt x="24901" y="34207"/>
                </a:lnTo>
                <a:lnTo>
                  <a:pt x="24800" y="34384"/>
                </a:lnTo>
                <a:lnTo>
                  <a:pt x="24698" y="34537"/>
                </a:lnTo>
                <a:lnTo>
                  <a:pt x="24572" y="34689"/>
                </a:lnTo>
                <a:lnTo>
                  <a:pt x="24267" y="34968"/>
                </a:lnTo>
                <a:lnTo>
                  <a:pt x="23963" y="35196"/>
                </a:lnTo>
                <a:lnTo>
                  <a:pt x="23304" y="35678"/>
                </a:lnTo>
                <a:lnTo>
                  <a:pt x="23076" y="35576"/>
                </a:lnTo>
                <a:lnTo>
                  <a:pt x="23076" y="34080"/>
                </a:lnTo>
                <a:lnTo>
                  <a:pt x="23076" y="32584"/>
                </a:lnTo>
                <a:lnTo>
                  <a:pt x="23076" y="32457"/>
                </a:lnTo>
                <a:lnTo>
                  <a:pt x="23126" y="32330"/>
                </a:lnTo>
                <a:lnTo>
                  <a:pt x="23177" y="32229"/>
                </a:lnTo>
                <a:lnTo>
                  <a:pt x="23253" y="32128"/>
                </a:lnTo>
                <a:lnTo>
                  <a:pt x="24064" y="31468"/>
                </a:lnTo>
                <a:lnTo>
                  <a:pt x="24977" y="30758"/>
                </a:lnTo>
                <a:close/>
                <a:moveTo>
                  <a:pt x="12628" y="35627"/>
                </a:moveTo>
                <a:lnTo>
                  <a:pt x="12730" y="37047"/>
                </a:lnTo>
                <a:lnTo>
                  <a:pt x="12806" y="38416"/>
                </a:lnTo>
                <a:lnTo>
                  <a:pt x="12781" y="38543"/>
                </a:lnTo>
                <a:lnTo>
                  <a:pt x="12730" y="38695"/>
                </a:lnTo>
                <a:lnTo>
                  <a:pt x="12654" y="38822"/>
                </a:lnTo>
                <a:lnTo>
                  <a:pt x="12552" y="38949"/>
                </a:lnTo>
                <a:lnTo>
                  <a:pt x="12375" y="39126"/>
                </a:lnTo>
                <a:lnTo>
                  <a:pt x="12147" y="39304"/>
                </a:lnTo>
                <a:lnTo>
                  <a:pt x="11690" y="39684"/>
                </a:lnTo>
                <a:lnTo>
                  <a:pt x="11589" y="39329"/>
                </a:lnTo>
                <a:lnTo>
                  <a:pt x="11563" y="39025"/>
                </a:lnTo>
                <a:lnTo>
                  <a:pt x="11538" y="38670"/>
                </a:lnTo>
                <a:lnTo>
                  <a:pt x="11538" y="38315"/>
                </a:lnTo>
                <a:lnTo>
                  <a:pt x="11538" y="37985"/>
                </a:lnTo>
                <a:lnTo>
                  <a:pt x="11513" y="37630"/>
                </a:lnTo>
                <a:lnTo>
                  <a:pt x="11462" y="37300"/>
                </a:lnTo>
                <a:lnTo>
                  <a:pt x="11487" y="36996"/>
                </a:lnTo>
                <a:lnTo>
                  <a:pt x="11538" y="36717"/>
                </a:lnTo>
                <a:lnTo>
                  <a:pt x="11665" y="36464"/>
                </a:lnTo>
                <a:lnTo>
                  <a:pt x="11817" y="36235"/>
                </a:lnTo>
                <a:lnTo>
                  <a:pt x="12045" y="36007"/>
                </a:lnTo>
                <a:lnTo>
                  <a:pt x="12299" y="35804"/>
                </a:lnTo>
                <a:lnTo>
                  <a:pt x="12628" y="35627"/>
                </a:lnTo>
                <a:close/>
                <a:moveTo>
                  <a:pt x="24774" y="36210"/>
                </a:moveTo>
                <a:lnTo>
                  <a:pt x="24952" y="36337"/>
                </a:lnTo>
                <a:lnTo>
                  <a:pt x="24952" y="38239"/>
                </a:lnTo>
                <a:lnTo>
                  <a:pt x="24927" y="38416"/>
                </a:lnTo>
                <a:lnTo>
                  <a:pt x="24876" y="38492"/>
                </a:lnTo>
                <a:lnTo>
                  <a:pt x="24825" y="38568"/>
                </a:lnTo>
                <a:lnTo>
                  <a:pt x="24470" y="38974"/>
                </a:lnTo>
                <a:lnTo>
                  <a:pt x="24090" y="39380"/>
                </a:lnTo>
                <a:lnTo>
                  <a:pt x="23862" y="39557"/>
                </a:lnTo>
                <a:lnTo>
                  <a:pt x="23633" y="39760"/>
                </a:lnTo>
                <a:lnTo>
                  <a:pt x="23380" y="39938"/>
                </a:lnTo>
                <a:lnTo>
                  <a:pt x="23076" y="40090"/>
                </a:lnTo>
                <a:lnTo>
                  <a:pt x="23076" y="38949"/>
                </a:lnTo>
                <a:lnTo>
                  <a:pt x="23076" y="38442"/>
                </a:lnTo>
                <a:lnTo>
                  <a:pt x="23076" y="37909"/>
                </a:lnTo>
                <a:lnTo>
                  <a:pt x="23101" y="37782"/>
                </a:lnTo>
                <a:lnTo>
                  <a:pt x="23177" y="37630"/>
                </a:lnTo>
                <a:lnTo>
                  <a:pt x="23278" y="37503"/>
                </a:lnTo>
                <a:lnTo>
                  <a:pt x="23380" y="37402"/>
                </a:lnTo>
                <a:lnTo>
                  <a:pt x="24064" y="36793"/>
                </a:lnTo>
                <a:lnTo>
                  <a:pt x="24774" y="36210"/>
                </a:lnTo>
                <a:close/>
                <a:moveTo>
                  <a:pt x="42880" y="31697"/>
                </a:moveTo>
                <a:lnTo>
                  <a:pt x="42905" y="32685"/>
                </a:lnTo>
                <a:lnTo>
                  <a:pt x="42905" y="33142"/>
                </a:lnTo>
                <a:lnTo>
                  <a:pt x="42930" y="33624"/>
                </a:lnTo>
                <a:lnTo>
                  <a:pt x="42956" y="34131"/>
                </a:lnTo>
                <a:lnTo>
                  <a:pt x="42981" y="34384"/>
                </a:lnTo>
                <a:lnTo>
                  <a:pt x="42956" y="34613"/>
                </a:lnTo>
                <a:lnTo>
                  <a:pt x="42905" y="34841"/>
                </a:lnTo>
                <a:lnTo>
                  <a:pt x="42854" y="35044"/>
                </a:lnTo>
                <a:lnTo>
                  <a:pt x="42753" y="35247"/>
                </a:lnTo>
                <a:lnTo>
                  <a:pt x="42626" y="35449"/>
                </a:lnTo>
                <a:lnTo>
                  <a:pt x="42474" y="35627"/>
                </a:lnTo>
                <a:lnTo>
                  <a:pt x="42296" y="35804"/>
                </a:lnTo>
                <a:lnTo>
                  <a:pt x="41916" y="36134"/>
                </a:lnTo>
                <a:lnTo>
                  <a:pt x="41561" y="36489"/>
                </a:lnTo>
                <a:lnTo>
                  <a:pt x="39786" y="38137"/>
                </a:lnTo>
                <a:lnTo>
                  <a:pt x="38011" y="39811"/>
                </a:lnTo>
                <a:lnTo>
                  <a:pt x="37833" y="39938"/>
                </a:lnTo>
                <a:lnTo>
                  <a:pt x="37529" y="40166"/>
                </a:lnTo>
                <a:lnTo>
                  <a:pt x="37529" y="37960"/>
                </a:lnTo>
                <a:lnTo>
                  <a:pt x="37555" y="35906"/>
                </a:lnTo>
                <a:lnTo>
                  <a:pt x="37580" y="35728"/>
                </a:lnTo>
                <a:lnTo>
                  <a:pt x="37631" y="35551"/>
                </a:lnTo>
                <a:lnTo>
                  <a:pt x="37732" y="35373"/>
                </a:lnTo>
                <a:lnTo>
                  <a:pt x="37859" y="35247"/>
                </a:lnTo>
                <a:lnTo>
                  <a:pt x="40318" y="33497"/>
                </a:lnTo>
                <a:lnTo>
                  <a:pt x="42880" y="31697"/>
                </a:lnTo>
                <a:close/>
                <a:moveTo>
                  <a:pt x="5604" y="24977"/>
                </a:moveTo>
                <a:lnTo>
                  <a:pt x="7684" y="25002"/>
                </a:lnTo>
                <a:lnTo>
                  <a:pt x="9738" y="25028"/>
                </a:lnTo>
                <a:lnTo>
                  <a:pt x="9890" y="40901"/>
                </a:lnTo>
                <a:lnTo>
                  <a:pt x="9712" y="40927"/>
                </a:lnTo>
                <a:lnTo>
                  <a:pt x="9408" y="40977"/>
                </a:lnTo>
                <a:lnTo>
                  <a:pt x="8571" y="41028"/>
                </a:lnTo>
                <a:lnTo>
                  <a:pt x="7456" y="41104"/>
                </a:lnTo>
                <a:lnTo>
                  <a:pt x="6238" y="41155"/>
                </a:lnTo>
                <a:lnTo>
                  <a:pt x="4996" y="41180"/>
                </a:lnTo>
                <a:lnTo>
                  <a:pt x="3855" y="41180"/>
                </a:lnTo>
                <a:lnTo>
                  <a:pt x="2967" y="41155"/>
                </a:lnTo>
                <a:lnTo>
                  <a:pt x="2663" y="41129"/>
                </a:lnTo>
                <a:lnTo>
                  <a:pt x="2460" y="41104"/>
                </a:lnTo>
                <a:lnTo>
                  <a:pt x="1522" y="25078"/>
                </a:lnTo>
                <a:lnTo>
                  <a:pt x="2536" y="25028"/>
                </a:lnTo>
                <a:lnTo>
                  <a:pt x="3576" y="25002"/>
                </a:lnTo>
                <a:lnTo>
                  <a:pt x="5604" y="24977"/>
                </a:lnTo>
                <a:close/>
                <a:moveTo>
                  <a:pt x="35906" y="8723"/>
                </a:moveTo>
                <a:lnTo>
                  <a:pt x="35932" y="9154"/>
                </a:lnTo>
                <a:lnTo>
                  <a:pt x="35957" y="9509"/>
                </a:lnTo>
                <a:lnTo>
                  <a:pt x="35881" y="16812"/>
                </a:lnTo>
                <a:lnTo>
                  <a:pt x="35780" y="24115"/>
                </a:lnTo>
                <a:lnTo>
                  <a:pt x="35703" y="28147"/>
                </a:lnTo>
                <a:lnTo>
                  <a:pt x="35653" y="30150"/>
                </a:lnTo>
                <a:lnTo>
                  <a:pt x="35627" y="32153"/>
                </a:lnTo>
                <a:lnTo>
                  <a:pt x="35627" y="33674"/>
                </a:lnTo>
                <a:lnTo>
                  <a:pt x="35627" y="35170"/>
                </a:lnTo>
                <a:lnTo>
                  <a:pt x="35653" y="36667"/>
                </a:lnTo>
                <a:lnTo>
                  <a:pt x="35653" y="38188"/>
                </a:lnTo>
                <a:lnTo>
                  <a:pt x="35627" y="38695"/>
                </a:lnTo>
                <a:lnTo>
                  <a:pt x="35577" y="39228"/>
                </a:lnTo>
                <a:lnTo>
                  <a:pt x="35526" y="39760"/>
                </a:lnTo>
                <a:lnTo>
                  <a:pt x="35475" y="40293"/>
                </a:lnTo>
                <a:lnTo>
                  <a:pt x="35450" y="40445"/>
                </a:lnTo>
                <a:lnTo>
                  <a:pt x="35399" y="40572"/>
                </a:lnTo>
                <a:lnTo>
                  <a:pt x="35348" y="40673"/>
                </a:lnTo>
                <a:lnTo>
                  <a:pt x="35272" y="40774"/>
                </a:lnTo>
                <a:lnTo>
                  <a:pt x="35171" y="40850"/>
                </a:lnTo>
                <a:lnTo>
                  <a:pt x="35044" y="40901"/>
                </a:lnTo>
                <a:lnTo>
                  <a:pt x="34917" y="40927"/>
                </a:lnTo>
                <a:lnTo>
                  <a:pt x="34791" y="40952"/>
                </a:lnTo>
                <a:lnTo>
                  <a:pt x="34005" y="41079"/>
                </a:lnTo>
                <a:lnTo>
                  <a:pt x="33599" y="41129"/>
                </a:lnTo>
                <a:lnTo>
                  <a:pt x="33218" y="41155"/>
                </a:lnTo>
                <a:lnTo>
                  <a:pt x="30328" y="41205"/>
                </a:lnTo>
                <a:lnTo>
                  <a:pt x="27462" y="41231"/>
                </a:lnTo>
                <a:lnTo>
                  <a:pt x="27183" y="41231"/>
                </a:lnTo>
                <a:lnTo>
                  <a:pt x="26879" y="41180"/>
                </a:lnTo>
                <a:lnTo>
                  <a:pt x="26828" y="40774"/>
                </a:lnTo>
                <a:lnTo>
                  <a:pt x="26828" y="40394"/>
                </a:lnTo>
                <a:lnTo>
                  <a:pt x="26879" y="36590"/>
                </a:lnTo>
                <a:lnTo>
                  <a:pt x="26904" y="34689"/>
                </a:lnTo>
                <a:lnTo>
                  <a:pt x="26904" y="32787"/>
                </a:lnTo>
                <a:lnTo>
                  <a:pt x="26879" y="29567"/>
                </a:lnTo>
                <a:lnTo>
                  <a:pt x="26828" y="26321"/>
                </a:lnTo>
                <a:lnTo>
                  <a:pt x="26752" y="19880"/>
                </a:lnTo>
                <a:lnTo>
                  <a:pt x="26752" y="15012"/>
                </a:lnTo>
                <a:lnTo>
                  <a:pt x="26752" y="10143"/>
                </a:lnTo>
                <a:lnTo>
                  <a:pt x="26752" y="9027"/>
                </a:lnTo>
                <a:lnTo>
                  <a:pt x="29060" y="9078"/>
                </a:lnTo>
                <a:lnTo>
                  <a:pt x="30201" y="9103"/>
                </a:lnTo>
                <a:lnTo>
                  <a:pt x="31342" y="9078"/>
                </a:lnTo>
                <a:lnTo>
                  <a:pt x="32483" y="9053"/>
                </a:lnTo>
                <a:lnTo>
                  <a:pt x="33624" y="9002"/>
                </a:lnTo>
                <a:lnTo>
                  <a:pt x="34765" y="8875"/>
                </a:lnTo>
                <a:lnTo>
                  <a:pt x="35323" y="8799"/>
                </a:lnTo>
                <a:lnTo>
                  <a:pt x="35906" y="8723"/>
                </a:lnTo>
                <a:close/>
                <a:moveTo>
                  <a:pt x="21579" y="20184"/>
                </a:moveTo>
                <a:lnTo>
                  <a:pt x="21377" y="40800"/>
                </a:lnTo>
                <a:lnTo>
                  <a:pt x="21199" y="40850"/>
                </a:lnTo>
                <a:lnTo>
                  <a:pt x="20920" y="40901"/>
                </a:lnTo>
                <a:lnTo>
                  <a:pt x="20159" y="41003"/>
                </a:lnTo>
                <a:lnTo>
                  <a:pt x="19171" y="41129"/>
                </a:lnTo>
                <a:lnTo>
                  <a:pt x="18106" y="41205"/>
                </a:lnTo>
                <a:lnTo>
                  <a:pt x="17015" y="41282"/>
                </a:lnTo>
                <a:lnTo>
                  <a:pt x="16001" y="41332"/>
                </a:lnTo>
                <a:lnTo>
                  <a:pt x="14911" y="41332"/>
                </a:lnTo>
                <a:lnTo>
                  <a:pt x="14708" y="41282"/>
                </a:lnTo>
                <a:lnTo>
                  <a:pt x="13744" y="20413"/>
                </a:lnTo>
                <a:lnTo>
                  <a:pt x="21579" y="20184"/>
                </a:lnTo>
                <a:close/>
                <a:moveTo>
                  <a:pt x="43539" y="0"/>
                </a:moveTo>
                <a:lnTo>
                  <a:pt x="43361" y="25"/>
                </a:lnTo>
                <a:lnTo>
                  <a:pt x="40724" y="304"/>
                </a:lnTo>
                <a:lnTo>
                  <a:pt x="37960" y="609"/>
                </a:lnTo>
                <a:lnTo>
                  <a:pt x="35196" y="862"/>
                </a:lnTo>
                <a:lnTo>
                  <a:pt x="34917" y="862"/>
                </a:lnTo>
                <a:lnTo>
                  <a:pt x="34613" y="837"/>
                </a:lnTo>
                <a:lnTo>
                  <a:pt x="34360" y="786"/>
                </a:lnTo>
                <a:lnTo>
                  <a:pt x="34233" y="735"/>
                </a:lnTo>
                <a:lnTo>
                  <a:pt x="34106" y="659"/>
                </a:lnTo>
                <a:lnTo>
                  <a:pt x="33928" y="583"/>
                </a:lnTo>
                <a:lnTo>
                  <a:pt x="33751" y="507"/>
                </a:lnTo>
                <a:lnTo>
                  <a:pt x="33599" y="482"/>
                </a:lnTo>
                <a:lnTo>
                  <a:pt x="33421" y="482"/>
                </a:lnTo>
                <a:lnTo>
                  <a:pt x="33269" y="507"/>
                </a:lnTo>
                <a:lnTo>
                  <a:pt x="33117" y="558"/>
                </a:lnTo>
                <a:lnTo>
                  <a:pt x="32965" y="634"/>
                </a:lnTo>
                <a:lnTo>
                  <a:pt x="32813" y="761"/>
                </a:lnTo>
                <a:lnTo>
                  <a:pt x="32128" y="1243"/>
                </a:lnTo>
                <a:lnTo>
                  <a:pt x="31798" y="1522"/>
                </a:lnTo>
                <a:lnTo>
                  <a:pt x="31494" y="1775"/>
                </a:lnTo>
                <a:lnTo>
                  <a:pt x="28756" y="4184"/>
                </a:lnTo>
                <a:lnTo>
                  <a:pt x="27386" y="5376"/>
                </a:lnTo>
                <a:lnTo>
                  <a:pt x="26017" y="6542"/>
                </a:lnTo>
                <a:lnTo>
                  <a:pt x="25814" y="6720"/>
                </a:lnTo>
                <a:lnTo>
                  <a:pt x="25637" y="6897"/>
                </a:lnTo>
                <a:lnTo>
                  <a:pt x="25510" y="7075"/>
                </a:lnTo>
                <a:lnTo>
                  <a:pt x="25383" y="7278"/>
                </a:lnTo>
                <a:lnTo>
                  <a:pt x="25307" y="7480"/>
                </a:lnTo>
                <a:lnTo>
                  <a:pt x="25256" y="7709"/>
                </a:lnTo>
                <a:lnTo>
                  <a:pt x="25206" y="7937"/>
                </a:lnTo>
                <a:lnTo>
                  <a:pt x="25206" y="8190"/>
                </a:lnTo>
                <a:lnTo>
                  <a:pt x="25206" y="8850"/>
                </a:lnTo>
                <a:lnTo>
                  <a:pt x="25180" y="9509"/>
                </a:lnTo>
                <a:lnTo>
                  <a:pt x="25129" y="10853"/>
                </a:lnTo>
                <a:lnTo>
                  <a:pt x="25104" y="11411"/>
                </a:lnTo>
                <a:lnTo>
                  <a:pt x="25053" y="12019"/>
                </a:lnTo>
                <a:lnTo>
                  <a:pt x="21706" y="12146"/>
                </a:lnTo>
                <a:lnTo>
                  <a:pt x="20058" y="12197"/>
                </a:lnTo>
                <a:lnTo>
                  <a:pt x="18435" y="12197"/>
                </a:lnTo>
                <a:lnTo>
                  <a:pt x="18207" y="12222"/>
                </a:lnTo>
                <a:lnTo>
                  <a:pt x="18004" y="12248"/>
                </a:lnTo>
                <a:lnTo>
                  <a:pt x="17827" y="12273"/>
                </a:lnTo>
                <a:lnTo>
                  <a:pt x="17649" y="12349"/>
                </a:lnTo>
                <a:lnTo>
                  <a:pt x="17497" y="12425"/>
                </a:lnTo>
                <a:lnTo>
                  <a:pt x="17345" y="12527"/>
                </a:lnTo>
                <a:lnTo>
                  <a:pt x="17218" y="12653"/>
                </a:lnTo>
                <a:lnTo>
                  <a:pt x="17091" y="12831"/>
                </a:lnTo>
                <a:lnTo>
                  <a:pt x="15646" y="14631"/>
                </a:lnTo>
                <a:lnTo>
                  <a:pt x="14226" y="16432"/>
                </a:lnTo>
                <a:lnTo>
                  <a:pt x="14074" y="16584"/>
                </a:lnTo>
                <a:lnTo>
                  <a:pt x="13896" y="16710"/>
                </a:lnTo>
                <a:lnTo>
                  <a:pt x="13719" y="16787"/>
                </a:lnTo>
                <a:lnTo>
                  <a:pt x="13491" y="16812"/>
                </a:lnTo>
                <a:lnTo>
                  <a:pt x="11893" y="16863"/>
                </a:lnTo>
                <a:lnTo>
                  <a:pt x="10296" y="16939"/>
                </a:lnTo>
                <a:lnTo>
                  <a:pt x="8723" y="16989"/>
                </a:lnTo>
                <a:lnTo>
                  <a:pt x="7126" y="17015"/>
                </a:lnTo>
                <a:lnTo>
                  <a:pt x="6796" y="17015"/>
                </a:lnTo>
                <a:lnTo>
                  <a:pt x="6517" y="17065"/>
                </a:lnTo>
                <a:lnTo>
                  <a:pt x="6238" y="17142"/>
                </a:lnTo>
                <a:lnTo>
                  <a:pt x="5985" y="17243"/>
                </a:lnTo>
                <a:lnTo>
                  <a:pt x="5731" y="17370"/>
                </a:lnTo>
                <a:lnTo>
                  <a:pt x="5528" y="17547"/>
                </a:lnTo>
                <a:lnTo>
                  <a:pt x="5300" y="17725"/>
                </a:lnTo>
                <a:lnTo>
                  <a:pt x="5097" y="17953"/>
                </a:lnTo>
                <a:lnTo>
                  <a:pt x="4058" y="19119"/>
                </a:lnTo>
                <a:lnTo>
                  <a:pt x="3018" y="20260"/>
                </a:lnTo>
                <a:lnTo>
                  <a:pt x="1978" y="21402"/>
                </a:lnTo>
                <a:lnTo>
                  <a:pt x="913" y="22517"/>
                </a:lnTo>
                <a:lnTo>
                  <a:pt x="685" y="22771"/>
                </a:lnTo>
                <a:lnTo>
                  <a:pt x="482" y="22999"/>
                </a:lnTo>
                <a:lnTo>
                  <a:pt x="330" y="23253"/>
                </a:lnTo>
                <a:lnTo>
                  <a:pt x="178" y="23506"/>
                </a:lnTo>
                <a:lnTo>
                  <a:pt x="77" y="23785"/>
                </a:lnTo>
                <a:lnTo>
                  <a:pt x="26" y="24064"/>
                </a:lnTo>
                <a:lnTo>
                  <a:pt x="1" y="24394"/>
                </a:lnTo>
                <a:lnTo>
                  <a:pt x="1" y="24749"/>
                </a:lnTo>
                <a:lnTo>
                  <a:pt x="77" y="25636"/>
                </a:lnTo>
                <a:lnTo>
                  <a:pt x="153" y="26498"/>
                </a:lnTo>
                <a:lnTo>
                  <a:pt x="229" y="28273"/>
                </a:lnTo>
                <a:lnTo>
                  <a:pt x="381" y="31823"/>
                </a:lnTo>
                <a:lnTo>
                  <a:pt x="736" y="41003"/>
                </a:lnTo>
                <a:lnTo>
                  <a:pt x="736" y="41307"/>
                </a:lnTo>
                <a:lnTo>
                  <a:pt x="711" y="41611"/>
                </a:lnTo>
                <a:lnTo>
                  <a:pt x="685" y="41839"/>
                </a:lnTo>
                <a:lnTo>
                  <a:pt x="711" y="42017"/>
                </a:lnTo>
                <a:lnTo>
                  <a:pt x="736" y="42169"/>
                </a:lnTo>
                <a:lnTo>
                  <a:pt x="787" y="42296"/>
                </a:lnTo>
                <a:lnTo>
                  <a:pt x="888" y="42397"/>
                </a:lnTo>
                <a:lnTo>
                  <a:pt x="1015" y="42499"/>
                </a:lnTo>
                <a:lnTo>
                  <a:pt x="1192" y="42575"/>
                </a:lnTo>
                <a:lnTo>
                  <a:pt x="1395" y="42625"/>
                </a:lnTo>
                <a:lnTo>
                  <a:pt x="1750" y="42676"/>
                </a:lnTo>
                <a:lnTo>
                  <a:pt x="6036" y="42676"/>
                </a:lnTo>
                <a:lnTo>
                  <a:pt x="9966" y="42651"/>
                </a:lnTo>
                <a:lnTo>
                  <a:pt x="10194" y="42651"/>
                </a:lnTo>
                <a:lnTo>
                  <a:pt x="10397" y="42625"/>
                </a:lnTo>
                <a:lnTo>
                  <a:pt x="10625" y="42575"/>
                </a:lnTo>
                <a:lnTo>
                  <a:pt x="10828" y="42499"/>
                </a:lnTo>
                <a:lnTo>
                  <a:pt x="11006" y="42423"/>
                </a:lnTo>
                <a:lnTo>
                  <a:pt x="11208" y="42296"/>
                </a:lnTo>
                <a:lnTo>
                  <a:pt x="11361" y="42169"/>
                </a:lnTo>
                <a:lnTo>
                  <a:pt x="11538" y="41992"/>
                </a:lnTo>
                <a:lnTo>
                  <a:pt x="11842" y="41687"/>
                </a:lnTo>
                <a:lnTo>
                  <a:pt x="12147" y="41383"/>
                </a:lnTo>
                <a:lnTo>
                  <a:pt x="12882" y="40698"/>
                </a:lnTo>
                <a:lnTo>
                  <a:pt x="12958" y="41129"/>
                </a:lnTo>
                <a:lnTo>
                  <a:pt x="12983" y="41459"/>
                </a:lnTo>
                <a:lnTo>
                  <a:pt x="13034" y="41839"/>
                </a:lnTo>
                <a:lnTo>
                  <a:pt x="13110" y="42144"/>
                </a:lnTo>
                <a:lnTo>
                  <a:pt x="13212" y="42423"/>
                </a:lnTo>
                <a:lnTo>
                  <a:pt x="13288" y="42524"/>
                </a:lnTo>
                <a:lnTo>
                  <a:pt x="13364" y="42625"/>
                </a:lnTo>
                <a:lnTo>
                  <a:pt x="13440" y="42702"/>
                </a:lnTo>
                <a:lnTo>
                  <a:pt x="13567" y="42752"/>
                </a:lnTo>
                <a:lnTo>
                  <a:pt x="13668" y="42828"/>
                </a:lnTo>
                <a:lnTo>
                  <a:pt x="13820" y="42854"/>
                </a:lnTo>
                <a:lnTo>
                  <a:pt x="14124" y="42904"/>
                </a:lnTo>
                <a:lnTo>
                  <a:pt x="14505" y="42930"/>
                </a:lnTo>
                <a:lnTo>
                  <a:pt x="16153" y="42854"/>
                </a:lnTo>
                <a:lnTo>
                  <a:pt x="17827" y="42778"/>
                </a:lnTo>
                <a:lnTo>
                  <a:pt x="21123" y="42575"/>
                </a:lnTo>
                <a:lnTo>
                  <a:pt x="21351" y="42549"/>
                </a:lnTo>
                <a:lnTo>
                  <a:pt x="21579" y="42524"/>
                </a:lnTo>
                <a:lnTo>
                  <a:pt x="21909" y="42524"/>
                </a:lnTo>
                <a:lnTo>
                  <a:pt x="21985" y="42549"/>
                </a:lnTo>
                <a:lnTo>
                  <a:pt x="22163" y="42625"/>
                </a:lnTo>
                <a:lnTo>
                  <a:pt x="22467" y="42625"/>
                </a:lnTo>
                <a:lnTo>
                  <a:pt x="22594" y="42575"/>
                </a:lnTo>
                <a:lnTo>
                  <a:pt x="22721" y="42524"/>
                </a:lnTo>
                <a:lnTo>
                  <a:pt x="22847" y="42448"/>
                </a:lnTo>
                <a:lnTo>
                  <a:pt x="23076" y="42245"/>
                </a:lnTo>
                <a:lnTo>
                  <a:pt x="24014" y="41434"/>
                </a:lnTo>
                <a:lnTo>
                  <a:pt x="25028" y="40597"/>
                </a:lnTo>
                <a:lnTo>
                  <a:pt x="25129" y="41205"/>
                </a:lnTo>
                <a:lnTo>
                  <a:pt x="25206" y="41662"/>
                </a:lnTo>
                <a:lnTo>
                  <a:pt x="25282" y="42017"/>
                </a:lnTo>
                <a:lnTo>
                  <a:pt x="25332" y="42169"/>
                </a:lnTo>
                <a:lnTo>
                  <a:pt x="25408" y="42296"/>
                </a:lnTo>
                <a:lnTo>
                  <a:pt x="25484" y="42397"/>
                </a:lnTo>
                <a:lnTo>
                  <a:pt x="25561" y="42473"/>
                </a:lnTo>
                <a:lnTo>
                  <a:pt x="25662" y="42575"/>
                </a:lnTo>
                <a:lnTo>
                  <a:pt x="25763" y="42625"/>
                </a:lnTo>
                <a:lnTo>
                  <a:pt x="25916" y="42676"/>
                </a:lnTo>
                <a:lnTo>
                  <a:pt x="26068" y="42727"/>
                </a:lnTo>
                <a:lnTo>
                  <a:pt x="26423" y="42778"/>
                </a:lnTo>
                <a:lnTo>
                  <a:pt x="26879" y="42803"/>
                </a:lnTo>
                <a:lnTo>
                  <a:pt x="29034" y="42879"/>
                </a:lnTo>
                <a:lnTo>
                  <a:pt x="31215" y="42879"/>
                </a:lnTo>
                <a:lnTo>
                  <a:pt x="32255" y="42828"/>
                </a:lnTo>
                <a:lnTo>
                  <a:pt x="33269" y="42752"/>
                </a:lnTo>
                <a:lnTo>
                  <a:pt x="35348" y="42600"/>
                </a:lnTo>
                <a:lnTo>
                  <a:pt x="35577" y="42549"/>
                </a:lnTo>
                <a:lnTo>
                  <a:pt x="35780" y="42549"/>
                </a:lnTo>
                <a:lnTo>
                  <a:pt x="35982" y="42575"/>
                </a:lnTo>
                <a:lnTo>
                  <a:pt x="36160" y="42600"/>
                </a:lnTo>
                <a:lnTo>
                  <a:pt x="36337" y="42625"/>
                </a:lnTo>
                <a:lnTo>
                  <a:pt x="36515" y="42600"/>
                </a:lnTo>
                <a:lnTo>
                  <a:pt x="36845" y="42549"/>
                </a:lnTo>
                <a:lnTo>
                  <a:pt x="37174" y="42423"/>
                </a:lnTo>
                <a:lnTo>
                  <a:pt x="37478" y="42296"/>
                </a:lnTo>
                <a:lnTo>
                  <a:pt x="37757" y="42093"/>
                </a:lnTo>
                <a:lnTo>
                  <a:pt x="38036" y="41890"/>
                </a:lnTo>
                <a:lnTo>
                  <a:pt x="38315" y="41662"/>
                </a:lnTo>
                <a:lnTo>
                  <a:pt x="40775" y="39430"/>
                </a:lnTo>
                <a:lnTo>
                  <a:pt x="43235" y="37199"/>
                </a:lnTo>
                <a:lnTo>
                  <a:pt x="43590" y="36844"/>
                </a:lnTo>
                <a:lnTo>
                  <a:pt x="43894" y="36489"/>
                </a:lnTo>
                <a:lnTo>
                  <a:pt x="44173" y="36109"/>
                </a:lnTo>
                <a:lnTo>
                  <a:pt x="44376" y="35703"/>
                </a:lnTo>
                <a:lnTo>
                  <a:pt x="44528" y="35272"/>
                </a:lnTo>
                <a:lnTo>
                  <a:pt x="44655" y="34815"/>
                </a:lnTo>
                <a:lnTo>
                  <a:pt x="44705" y="34334"/>
                </a:lnTo>
                <a:lnTo>
                  <a:pt x="44705" y="33852"/>
                </a:lnTo>
                <a:lnTo>
                  <a:pt x="44705" y="33497"/>
                </a:lnTo>
                <a:lnTo>
                  <a:pt x="44705" y="33142"/>
                </a:lnTo>
                <a:lnTo>
                  <a:pt x="44731" y="32432"/>
                </a:lnTo>
                <a:lnTo>
                  <a:pt x="44680" y="24013"/>
                </a:lnTo>
                <a:lnTo>
                  <a:pt x="44655" y="19829"/>
                </a:lnTo>
                <a:lnTo>
                  <a:pt x="44629" y="15620"/>
                </a:lnTo>
                <a:lnTo>
                  <a:pt x="44578" y="12450"/>
                </a:lnTo>
                <a:lnTo>
                  <a:pt x="44502" y="9281"/>
                </a:lnTo>
                <a:lnTo>
                  <a:pt x="44376" y="2967"/>
                </a:lnTo>
                <a:lnTo>
                  <a:pt x="44376" y="2587"/>
                </a:lnTo>
                <a:lnTo>
                  <a:pt x="44401" y="2232"/>
                </a:lnTo>
                <a:lnTo>
                  <a:pt x="44452" y="1851"/>
                </a:lnTo>
                <a:lnTo>
                  <a:pt x="44528" y="1496"/>
                </a:lnTo>
                <a:lnTo>
                  <a:pt x="44604" y="1141"/>
                </a:lnTo>
                <a:lnTo>
                  <a:pt x="44629" y="989"/>
                </a:lnTo>
                <a:lnTo>
                  <a:pt x="44604" y="837"/>
                </a:lnTo>
                <a:lnTo>
                  <a:pt x="44578" y="710"/>
                </a:lnTo>
                <a:lnTo>
                  <a:pt x="44553" y="583"/>
                </a:lnTo>
                <a:lnTo>
                  <a:pt x="44502" y="457"/>
                </a:lnTo>
                <a:lnTo>
                  <a:pt x="44426" y="355"/>
                </a:lnTo>
                <a:lnTo>
                  <a:pt x="44350" y="254"/>
                </a:lnTo>
                <a:lnTo>
                  <a:pt x="44249" y="178"/>
                </a:lnTo>
                <a:lnTo>
                  <a:pt x="44122" y="127"/>
                </a:lnTo>
                <a:lnTo>
                  <a:pt x="43995" y="76"/>
                </a:lnTo>
                <a:lnTo>
                  <a:pt x="43868" y="25"/>
                </a:lnTo>
                <a:lnTo>
                  <a:pt x="43716" y="25"/>
                </a:lnTo>
                <a:lnTo>
                  <a:pt x="435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2"/>
          <p:cNvSpPr/>
          <p:nvPr/>
        </p:nvSpPr>
        <p:spPr>
          <a:xfrm>
            <a:off x="981075" y="539512"/>
            <a:ext cx="595925" cy="396123"/>
          </a:xfrm>
          <a:custGeom>
            <a:avLst/>
            <a:gdLst/>
            <a:ahLst/>
            <a:cxnLst/>
            <a:rect l="l" t="t" r="r" b="b"/>
            <a:pathLst>
              <a:path w="42803" h="28452" extrusionOk="0">
                <a:moveTo>
                  <a:pt x="913" y="14252"/>
                </a:moveTo>
                <a:lnTo>
                  <a:pt x="3296" y="17954"/>
                </a:lnTo>
                <a:lnTo>
                  <a:pt x="1648" y="19171"/>
                </a:lnTo>
                <a:lnTo>
                  <a:pt x="1420" y="18562"/>
                </a:lnTo>
                <a:lnTo>
                  <a:pt x="1217" y="17979"/>
                </a:lnTo>
                <a:lnTo>
                  <a:pt x="1090" y="17371"/>
                </a:lnTo>
                <a:lnTo>
                  <a:pt x="989" y="16762"/>
                </a:lnTo>
                <a:lnTo>
                  <a:pt x="938" y="16153"/>
                </a:lnTo>
                <a:lnTo>
                  <a:pt x="913" y="15519"/>
                </a:lnTo>
                <a:lnTo>
                  <a:pt x="913" y="14886"/>
                </a:lnTo>
                <a:lnTo>
                  <a:pt x="913" y="14252"/>
                </a:lnTo>
                <a:close/>
                <a:moveTo>
                  <a:pt x="3956" y="18461"/>
                </a:moveTo>
                <a:lnTo>
                  <a:pt x="5401" y="19729"/>
                </a:lnTo>
                <a:lnTo>
                  <a:pt x="3119" y="21478"/>
                </a:lnTo>
                <a:lnTo>
                  <a:pt x="2916" y="21326"/>
                </a:lnTo>
                <a:lnTo>
                  <a:pt x="2739" y="21149"/>
                </a:lnTo>
                <a:lnTo>
                  <a:pt x="2586" y="20971"/>
                </a:lnTo>
                <a:lnTo>
                  <a:pt x="2460" y="20768"/>
                </a:lnTo>
                <a:lnTo>
                  <a:pt x="2206" y="20337"/>
                </a:lnTo>
                <a:lnTo>
                  <a:pt x="1953" y="19856"/>
                </a:lnTo>
                <a:lnTo>
                  <a:pt x="3956" y="18461"/>
                </a:lnTo>
                <a:close/>
                <a:moveTo>
                  <a:pt x="23405" y="838"/>
                </a:moveTo>
                <a:lnTo>
                  <a:pt x="24977" y="863"/>
                </a:lnTo>
                <a:lnTo>
                  <a:pt x="26549" y="939"/>
                </a:lnTo>
                <a:lnTo>
                  <a:pt x="27487" y="990"/>
                </a:lnTo>
                <a:lnTo>
                  <a:pt x="28425" y="1091"/>
                </a:lnTo>
                <a:lnTo>
                  <a:pt x="29364" y="1243"/>
                </a:lnTo>
                <a:lnTo>
                  <a:pt x="30276" y="1396"/>
                </a:lnTo>
                <a:lnTo>
                  <a:pt x="31189" y="1598"/>
                </a:lnTo>
                <a:lnTo>
                  <a:pt x="32102" y="1827"/>
                </a:lnTo>
                <a:lnTo>
                  <a:pt x="33015" y="2080"/>
                </a:lnTo>
                <a:lnTo>
                  <a:pt x="33903" y="2384"/>
                </a:lnTo>
                <a:lnTo>
                  <a:pt x="34739" y="2689"/>
                </a:lnTo>
                <a:lnTo>
                  <a:pt x="35525" y="3069"/>
                </a:lnTo>
                <a:lnTo>
                  <a:pt x="35931" y="3247"/>
                </a:lnTo>
                <a:lnTo>
                  <a:pt x="36311" y="3475"/>
                </a:lnTo>
                <a:lnTo>
                  <a:pt x="36666" y="3703"/>
                </a:lnTo>
                <a:lnTo>
                  <a:pt x="37021" y="3931"/>
                </a:lnTo>
                <a:lnTo>
                  <a:pt x="37376" y="4185"/>
                </a:lnTo>
                <a:lnTo>
                  <a:pt x="37706" y="4464"/>
                </a:lnTo>
                <a:lnTo>
                  <a:pt x="38036" y="4743"/>
                </a:lnTo>
                <a:lnTo>
                  <a:pt x="38340" y="5047"/>
                </a:lnTo>
                <a:lnTo>
                  <a:pt x="38644" y="5377"/>
                </a:lnTo>
                <a:lnTo>
                  <a:pt x="38923" y="5732"/>
                </a:lnTo>
                <a:lnTo>
                  <a:pt x="39202" y="6087"/>
                </a:lnTo>
                <a:lnTo>
                  <a:pt x="39430" y="6467"/>
                </a:lnTo>
                <a:lnTo>
                  <a:pt x="39633" y="6822"/>
                </a:lnTo>
                <a:lnTo>
                  <a:pt x="39836" y="7177"/>
                </a:lnTo>
                <a:lnTo>
                  <a:pt x="40014" y="7532"/>
                </a:lnTo>
                <a:lnTo>
                  <a:pt x="40166" y="7912"/>
                </a:lnTo>
                <a:lnTo>
                  <a:pt x="40445" y="8673"/>
                </a:lnTo>
                <a:lnTo>
                  <a:pt x="40673" y="9434"/>
                </a:lnTo>
                <a:lnTo>
                  <a:pt x="40850" y="10220"/>
                </a:lnTo>
                <a:lnTo>
                  <a:pt x="40977" y="11031"/>
                </a:lnTo>
                <a:lnTo>
                  <a:pt x="41053" y="11843"/>
                </a:lnTo>
                <a:lnTo>
                  <a:pt x="41104" y="12654"/>
                </a:lnTo>
                <a:lnTo>
                  <a:pt x="41104" y="12756"/>
                </a:lnTo>
                <a:lnTo>
                  <a:pt x="41079" y="12857"/>
                </a:lnTo>
                <a:lnTo>
                  <a:pt x="41003" y="13085"/>
                </a:lnTo>
                <a:lnTo>
                  <a:pt x="40673" y="13060"/>
                </a:lnTo>
                <a:lnTo>
                  <a:pt x="40394" y="13034"/>
                </a:lnTo>
                <a:lnTo>
                  <a:pt x="33395" y="11462"/>
                </a:lnTo>
                <a:lnTo>
                  <a:pt x="26422" y="9890"/>
                </a:lnTo>
                <a:lnTo>
                  <a:pt x="25256" y="9662"/>
                </a:lnTo>
                <a:lnTo>
                  <a:pt x="24089" y="9434"/>
                </a:lnTo>
                <a:lnTo>
                  <a:pt x="21756" y="9028"/>
                </a:lnTo>
                <a:lnTo>
                  <a:pt x="21325" y="8952"/>
                </a:lnTo>
                <a:lnTo>
                  <a:pt x="21097" y="8901"/>
                </a:lnTo>
                <a:lnTo>
                  <a:pt x="20869" y="8901"/>
                </a:lnTo>
                <a:lnTo>
                  <a:pt x="20641" y="8927"/>
                </a:lnTo>
                <a:lnTo>
                  <a:pt x="20413" y="8977"/>
                </a:lnTo>
                <a:lnTo>
                  <a:pt x="20184" y="9104"/>
                </a:lnTo>
                <a:lnTo>
                  <a:pt x="20058" y="9206"/>
                </a:lnTo>
                <a:lnTo>
                  <a:pt x="19956" y="9307"/>
                </a:lnTo>
                <a:lnTo>
                  <a:pt x="20134" y="9687"/>
                </a:lnTo>
                <a:lnTo>
                  <a:pt x="20235" y="9890"/>
                </a:lnTo>
                <a:lnTo>
                  <a:pt x="20362" y="10068"/>
                </a:lnTo>
                <a:lnTo>
                  <a:pt x="22796" y="13415"/>
                </a:lnTo>
                <a:lnTo>
                  <a:pt x="23988" y="15088"/>
                </a:lnTo>
                <a:lnTo>
                  <a:pt x="25180" y="16762"/>
                </a:lnTo>
                <a:lnTo>
                  <a:pt x="26143" y="18131"/>
                </a:lnTo>
                <a:lnTo>
                  <a:pt x="27081" y="19526"/>
                </a:lnTo>
                <a:lnTo>
                  <a:pt x="28983" y="22366"/>
                </a:lnTo>
                <a:lnTo>
                  <a:pt x="28704" y="22518"/>
                </a:lnTo>
                <a:lnTo>
                  <a:pt x="28451" y="22619"/>
                </a:lnTo>
                <a:lnTo>
                  <a:pt x="28172" y="22721"/>
                </a:lnTo>
                <a:lnTo>
                  <a:pt x="27918" y="22797"/>
                </a:lnTo>
                <a:lnTo>
                  <a:pt x="27386" y="22898"/>
                </a:lnTo>
                <a:lnTo>
                  <a:pt x="26853" y="22949"/>
                </a:lnTo>
                <a:lnTo>
                  <a:pt x="25408" y="23101"/>
                </a:lnTo>
                <a:lnTo>
                  <a:pt x="23937" y="23203"/>
                </a:lnTo>
                <a:lnTo>
                  <a:pt x="22466" y="23253"/>
                </a:lnTo>
                <a:lnTo>
                  <a:pt x="21021" y="23253"/>
                </a:lnTo>
                <a:lnTo>
                  <a:pt x="20286" y="23228"/>
                </a:lnTo>
                <a:lnTo>
                  <a:pt x="19550" y="23177"/>
                </a:lnTo>
                <a:lnTo>
                  <a:pt x="18815" y="23101"/>
                </a:lnTo>
                <a:lnTo>
                  <a:pt x="18105" y="23025"/>
                </a:lnTo>
                <a:lnTo>
                  <a:pt x="17370" y="22924"/>
                </a:lnTo>
                <a:lnTo>
                  <a:pt x="16634" y="22797"/>
                </a:lnTo>
                <a:lnTo>
                  <a:pt x="15924" y="22645"/>
                </a:lnTo>
                <a:lnTo>
                  <a:pt x="15189" y="22493"/>
                </a:lnTo>
                <a:lnTo>
                  <a:pt x="12881" y="21909"/>
                </a:lnTo>
                <a:lnTo>
                  <a:pt x="11740" y="21631"/>
                </a:lnTo>
                <a:lnTo>
                  <a:pt x="10599" y="21301"/>
                </a:lnTo>
                <a:lnTo>
                  <a:pt x="10041" y="21123"/>
                </a:lnTo>
                <a:lnTo>
                  <a:pt x="9509" y="20946"/>
                </a:lnTo>
                <a:lnTo>
                  <a:pt x="8976" y="20718"/>
                </a:lnTo>
                <a:lnTo>
                  <a:pt x="8469" y="20489"/>
                </a:lnTo>
                <a:lnTo>
                  <a:pt x="7962" y="20236"/>
                </a:lnTo>
                <a:lnTo>
                  <a:pt x="7480" y="19957"/>
                </a:lnTo>
                <a:lnTo>
                  <a:pt x="6999" y="19653"/>
                </a:lnTo>
                <a:lnTo>
                  <a:pt x="6542" y="19348"/>
                </a:lnTo>
                <a:lnTo>
                  <a:pt x="6086" y="19019"/>
                </a:lnTo>
                <a:lnTo>
                  <a:pt x="5655" y="18689"/>
                </a:lnTo>
                <a:lnTo>
                  <a:pt x="5224" y="18309"/>
                </a:lnTo>
                <a:lnTo>
                  <a:pt x="4818" y="17928"/>
                </a:lnTo>
                <a:lnTo>
                  <a:pt x="4412" y="17523"/>
                </a:lnTo>
                <a:lnTo>
                  <a:pt x="4006" y="17117"/>
                </a:lnTo>
                <a:lnTo>
                  <a:pt x="3651" y="16661"/>
                </a:lnTo>
                <a:lnTo>
                  <a:pt x="3271" y="16204"/>
                </a:lnTo>
                <a:lnTo>
                  <a:pt x="2916" y="15697"/>
                </a:lnTo>
                <a:lnTo>
                  <a:pt x="2586" y="15190"/>
                </a:lnTo>
                <a:lnTo>
                  <a:pt x="2308" y="14632"/>
                </a:lnTo>
                <a:lnTo>
                  <a:pt x="2054" y="14074"/>
                </a:lnTo>
                <a:lnTo>
                  <a:pt x="1851" y="13491"/>
                </a:lnTo>
                <a:lnTo>
                  <a:pt x="1648" y="12908"/>
                </a:lnTo>
                <a:lnTo>
                  <a:pt x="1521" y="12324"/>
                </a:lnTo>
                <a:lnTo>
                  <a:pt x="1395" y="11691"/>
                </a:lnTo>
                <a:lnTo>
                  <a:pt x="1344" y="11361"/>
                </a:lnTo>
                <a:lnTo>
                  <a:pt x="1344" y="11057"/>
                </a:lnTo>
                <a:lnTo>
                  <a:pt x="1369" y="10727"/>
                </a:lnTo>
                <a:lnTo>
                  <a:pt x="1395" y="10397"/>
                </a:lnTo>
                <a:lnTo>
                  <a:pt x="1471" y="10093"/>
                </a:lnTo>
                <a:lnTo>
                  <a:pt x="1547" y="9789"/>
                </a:lnTo>
                <a:lnTo>
                  <a:pt x="1648" y="9484"/>
                </a:lnTo>
                <a:lnTo>
                  <a:pt x="1775" y="9180"/>
                </a:lnTo>
                <a:lnTo>
                  <a:pt x="2054" y="8648"/>
                </a:lnTo>
                <a:lnTo>
                  <a:pt x="2358" y="8115"/>
                </a:lnTo>
                <a:lnTo>
                  <a:pt x="2688" y="7608"/>
                </a:lnTo>
                <a:lnTo>
                  <a:pt x="3043" y="7126"/>
                </a:lnTo>
                <a:lnTo>
                  <a:pt x="3449" y="6695"/>
                </a:lnTo>
                <a:lnTo>
                  <a:pt x="3880" y="6264"/>
                </a:lnTo>
                <a:lnTo>
                  <a:pt x="4336" y="5884"/>
                </a:lnTo>
                <a:lnTo>
                  <a:pt x="4843" y="5529"/>
                </a:lnTo>
                <a:lnTo>
                  <a:pt x="5376" y="5199"/>
                </a:lnTo>
                <a:lnTo>
                  <a:pt x="5908" y="4869"/>
                </a:lnTo>
                <a:lnTo>
                  <a:pt x="6466" y="4565"/>
                </a:lnTo>
                <a:lnTo>
                  <a:pt x="7024" y="4286"/>
                </a:lnTo>
                <a:lnTo>
                  <a:pt x="7582" y="4007"/>
                </a:lnTo>
                <a:lnTo>
                  <a:pt x="8140" y="3754"/>
                </a:lnTo>
                <a:lnTo>
                  <a:pt x="9281" y="3272"/>
                </a:lnTo>
                <a:lnTo>
                  <a:pt x="10447" y="2841"/>
                </a:lnTo>
                <a:lnTo>
                  <a:pt x="11614" y="2461"/>
                </a:lnTo>
                <a:lnTo>
                  <a:pt x="12831" y="2131"/>
                </a:lnTo>
                <a:lnTo>
                  <a:pt x="14048" y="1827"/>
                </a:lnTo>
                <a:lnTo>
                  <a:pt x="14834" y="1674"/>
                </a:lnTo>
                <a:lnTo>
                  <a:pt x="15620" y="1522"/>
                </a:lnTo>
                <a:lnTo>
                  <a:pt x="16381" y="1370"/>
                </a:lnTo>
                <a:lnTo>
                  <a:pt x="17167" y="1269"/>
                </a:lnTo>
                <a:lnTo>
                  <a:pt x="18714" y="1066"/>
                </a:lnTo>
                <a:lnTo>
                  <a:pt x="20286" y="939"/>
                </a:lnTo>
                <a:lnTo>
                  <a:pt x="21833" y="863"/>
                </a:lnTo>
                <a:lnTo>
                  <a:pt x="23405" y="838"/>
                </a:lnTo>
                <a:close/>
                <a:moveTo>
                  <a:pt x="6136" y="20261"/>
                </a:moveTo>
                <a:lnTo>
                  <a:pt x="8089" y="21478"/>
                </a:lnTo>
                <a:lnTo>
                  <a:pt x="5401" y="23710"/>
                </a:lnTo>
                <a:lnTo>
                  <a:pt x="3575" y="22112"/>
                </a:lnTo>
                <a:lnTo>
                  <a:pt x="6136" y="20261"/>
                </a:lnTo>
                <a:close/>
                <a:moveTo>
                  <a:pt x="9179" y="21909"/>
                </a:moveTo>
                <a:lnTo>
                  <a:pt x="9306" y="21935"/>
                </a:lnTo>
                <a:lnTo>
                  <a:pt x="10143" y="22214"/>
                </a:lnTo>
                <a:lnTo>
                  <a:pt x="11081" y="22543"/>
                </a:lnTo>
                <a:lnTo>
                  <a:pt x="9940" y="23634"/>
                </a:lnTo>
                <a:lnTo>
                  <a:pt x="8875" y="24623"/>
                </a:lnTo>
                <a:lnTo>
                  <a:pt x="8748" y="24724"/>
                </a:lnTo>
                <a:lnTo>
                  <a:pt x="8571" y="24775"/>
                </a:lnTo>
                <a:lnTo>
                  <a:pt x="8393" y="24800"/>
                </a:lnTo>
                <a:lnTo>
                  <a:pt x="8241" y="24800"/>
                </a:lnTo>
                <a:lnTo>
                  <a:pt x="7759" y="24648"/>
                </a:lnTo>
                <a:lnTo>
                  <a:pt x="7252" y="24471"/>
                </a:lnTo>
                <a:lnTo>
                  <a:pt x="6187" y="24116"/>
                </a:lnTo>
                <a:lnTo>
                  <a:pt x="7556" y="23000"/>
                </a:lnTo>
                <a:lnTo>
                  <a:pt x="8824" y="21960"/>
                </a:lnTo>
                <a:lnTo>
                  <a:pt x="8926" y="21909"/>
                </a:lnTo>
                <a:close/>
                <a:moveTo>
                  <a:pt x="12222" y="22797"/>
                </a:moveTo>
                <a:lnTo>
                  <a:pt x="14809" y="23431"/>
                </a:lnTo>
                <a:lnTo>
                  <a:pt x="13515" y="24648"/>
                </a:lnTo>
                <a:lnTo>
                  <a:pt x="12298" y="25789"/>
                </a:lnTo>
                <a:lnTo>
                  <a:pt x="12146" y="25865"/>
                </a:lnTo>
                <a:lnTo>
                  <a:pt x="11994" y="25916"/>
                </a:lnTo>
                <a:lnTo>
                  <a:pt x="11639" y="25916"/>
                </a:lnTo>
                <a:lnTo>
                  <a:pt x="11157" y="25789"/>
                </a:lnTo>
                <a:lnTo>
                  <a:pt x="10675" y="25637"/>
                </a:lnTo>
                <a:lnTo>
                  <a:pt x="9813" y="25383"/>
                </a:lnTo>
                <a:lnTo>
                  <a:pt x="12222" y="22797"/>
                </a:lnTo>
                <a:close/>
                <a:moveTo>
                  <a:pt x="29288" y="25992"/>
                </a:moveTo>
                <a:lnTo>
                  <a:pt x="29211" y="26271"/>
                </a:lnTo>
                <a:lnTo>
                  <a:pt x="29186" y="26372"/>
                </a:lnTo>
                <a:lnTo>
                  <a:pt x="29135" y="26448"/>
                </a:lnTo>
                <a:lnTo>
                  <a:pt x="29059" y="26499"/>
                </a:lnTo>
                <a:lnTo>
                  <a:pt x="28933" y="26524"/>
                </a:lnTo>
                <a:lnTo>
                  <a:pt x="28501" y="26601"/>
                </a:lnTo>
                <a:lnTo>
                  <a:pt x="28755" y="26296"/>
                </a:lnTo>
                <a:lnTo>
                  <a:pt x="28907" y="26144"/>
                </a:lnTo>
                <a:lnTo>
                  <a:pt x="28958" y="26093"/>
                </a:lnTo>
                <a:lnTo>
                  <a:pt x="29034" y="26068"/>
                </a:lnTo>
                <a:lnTo>
                  <a:pt x="29288" y="25992"/>
                </a:lnTo>
                <a:close/>
                <a:moveTo>
                  <a:pt x="15848" y="23634"/>
                </a:moveTo>
                <a:lnTo>
                  <a:pt x="18384" y="24065"/>
                </a:lnTo>
                <a:lnTo>
                  <a:pt x="17040" y="25434"/>
                </a:lnTo>
                <a:lnTo>
                  <a:pt x="15696" y="26854"/>
                </a:lnTo>
                <a:lnTo>
                  <a:pt x="13363" y="26347"/>
                </a:lnTo>
                <a:lnTo>
                  <a:pt x="15848" y="23634"/>
                </a:lnTo>
                <a:close/>
                <a:moveTo>
                  <a:pt x="21833" y="24166"/>
                </a:moveTo>
                <a:lnTo>
                  <a:pt x="21883" y="24394"/>
                </a:lnTo>
                <a:lnTo>
                  <a:pt x="20691" y="25738"/>
                </a:lnTo>
                <a:lnTo>
                  <a:pt x="19474" y="27032"/>
                </a:lnTo>
                <a:lnTo>
                  <a:pt x="19348" y="27158"/>
                </a:lnTo>
                <a:lnTo>
                  <a:pt x="19195" y="27234"/>
                </a:lnTo>
                <a:lnTo>
                  <a:pt x="19018" y="27285"/>
                </a:lnTo>
                <a:lnTo>
                  <a:pt x="18866" y="27285"/>
                </a:lnTo>
                <a:lnTo>
                  <a:pt x="18359" y="27234"/>
                </a:lnTo>
                <a:lnTo>
                  <a:pt x="17851" y="27184"/>
                </a:lnTo>
                <a:lnTo>
                  <a:pt x="16710" y="27032"/>
                </a:lnTo>
                <a:lnTo>
                  <a:pt x="17015" y="26651"/>
                </a:lnTo>
                <a:lnTo>
                  <a:pt x="17243" y="26372"/>
                </a:lnTo>
                <a:lnTo>
                  <a:pt x="17649" y="25992"/>
                </a:lnTo>
                <a:lnTo>
                  <a:pt x="18054" y="25612"/>
                </a:lnTo>
                <a:lnTo>
                  <a:pt x="18460" y="25206"/>
                </a:lnTo>
                <a:lnTo>
                  <a:pt x="18815" y="24775"/>
                </a:lnTo>
                <a:lnTo>
                  <a:pt x="18967" y="24597"/>
                </a:lnTo>
                <a:lnTo>
                  <a:pt x="19119" y="24471"/>
                </a:lnTo>
                <a:lnTo>
                  <a:pt x="19271" y="24344"/>
                </a:lnTo>
                <a:lnTo>
                  <a:pt x="19424" y="24268"/>
                </a:lnTo>
                <a:lnTo>
                  <a:pt x="19601" y="24217"/>
                </a:lnTo>
                <a:lnTo>
                  <a:pt x="19804" y="24166"/>
                </a:lnTo>
                <a:lnTo>
                  <a:pt x="20210" y="24166"/>
                </a:lnTo>
                <a:lnTo>
                  <a:pt x="20615" y="24192"/>
                </a:lnTo>
                <a:lnTo>
                  <a:pt x="21021" y="24192"/>
                </a:lnTo>
                <a:lnTo>
                  <a:pt x="21833" y="24166"/>
                </a:lnTo>
                <a:close/>
                <a:moveTo>
                  <a:pt x="29237" y="23431"/>
                </a:moveTo>
                <a:lnTo>
                  <a:pt x="29313" y="23684"/>
                </a:lnTo>
                <a:lnTo>
                  <a:pt x="29364" y="23913"/>
                </a:lnTo>
                <a:lnTo>
                  <a:pt x="29364" y="24141"/>
                </a:lnTo>
                <a:lnTo>
                  <a:pt x="29338" y="24369"/>
                </a:lnTo>
                <a:lnTo>
                  <a:pt x="29262" y="24572"/>
                </a:lnTo>
                <a:lnTo>
                  <a:pt x="29161" y="24775"/>
                </a:lnTo>
                <a:lnTo>
                  <a:pt x="28983" y="24952"/>
                </a:lnTo>
                <a:lnTo>
                  <a:pt x="28755" y="25130"/>
                </a:lnTo>
                <a:lnTo>
                  <a:pt x="28628" y="25231"/>
                </a:lnTo>
                <a:lnTo>
                  <a:pt x="28501" y="25358"/>
                </a:lnTo>
                <a:lnTo>
                  <a:pt x="28273" y="25662"/>
                </a:lnTo>
                <a:lnTo>
                  <a:pt x="28096" y="25916"/>
                </a:lnTo>
                <a:lnTo>
                  <a:pt x="27893" y="26144"/>
                </a:lnTo>
                <a:lnTo>
                  <a:pt x="27665" y="26347"/>
                </a:lnTo>
                <a:lnTo>
                  <a:pt x="27462" y="26524"/>
                </a:lnTo>
                <a:lnTo>
                  <a:pt x="27208" y="26702"/>
                </a:lnTo>
                <a:lnTo>
                  <a:pt x="26980" y="26829"/>
                </a:lnTo>
                <a:lnTo>
                  <a:pt x="26726" y="26956"/>
                </a:lnTo>
                <a:lnTo>
                  <a:pt x="26473" y="27057"/>
                </a:lnTo>
                <a:lnTo>
                  <a:pt x="26194" y="27133"/>
                </a:lnTo>
                <a:lnTo>
                  <a:pt x="25915" y="27184"/>
                </a:lnTo>
                <a:lnTo>
                  <a:pt x="25332" y="27285"/>
                </a:lnTo>
                <a:lnTo>
                  <a:pt x="24723" y="27336"/>
                </a:lnTo>
                <a:lnTo>
                  <a:pt x="24089" y="27361"/>
                </a:lnTo>
                <a:lnTo>
                  <a:pt x="25636" y="25637"/>
                </a:lnTo>
                <a:lnTo>
                  <a:pt x="27107" y="24014"/>
                </a:lnTo>
                <a:lnTo>
                  <a:pt x="27259" y="23887"/>
                </a:lnTo>
                <a:lnTo>
                  <a:pt x="27436" y="23786"/>
                </a:lnTo>
                <a:lnTo>
                  <a:pt x="27690" y="23684"/>
                </a:lnTo>
                <a:lnTo>
                  <a:pt x="27969" y="23608"/>
                </a:lnTo>
                <a:lnTo>
                  <a:pt x="28248" y="23532"/>
                </a:lnTo>
                <a:lnTo>
                  <a:pt x="28578" y="23482"/>
                </a:lnTo>
                <a:lnTo>
                  <a:pt x="28907" y="23456"/>
                </a:lnTo>
                <a:lnTo>
                  <a:pt x="29237" y="23431"/>
                </a:lnTo>
                <a:close/>
                <a:moveTo>
                  <a:pt x="25940" y="24014"/>
                </a:moveTo>
                <a:lnTo>
                  <a:pt x="25661" y="24394"/>
                </a:lnTo>
                <a:lnTo>
                  <a:pt x="25459" y="24648"/>
                </a:lnTo>
                <a:lnTo>
                  <a:pt x="24292" y="25891"/>
                </a:lnTo>
                <a:lnTo>
                  <a:pt x="23126" y="27108"/>
                </a:lnTo>
                <a:lnTo>
                  <a:pt x="22999" y="27234"/>
                </a:lnTo>
                <a:lnTo>
                  <a:pt x="22847" y="27361"/>
                </a:lnTo>
                <a:lnTo>
                  <a:pt x="22695" y="27437"/>
                </a:lnTo>
                <a:lnTo>
                  <a:pt x="22619" y="27463"/>
                </a:lnTo>
                <a:lnTo>
                  <a:pt x="22543" y="27488"/>
                </a:lnTo>
                <a:lnTo>
                  <a:pt x="21478" y="27488"/>
                </a:lnTo>
                <a:lnTo>
                  <a:pt x="20210" y="27463"/>
                </a:lnTo>
                <a:lnTo>
                  <a:pt x="22948" y="24445"/>
                </a:lnTo>
                <a:lnTo>
                  <a:pt x="23024" y="24369"/>
                </a:lnTo>
                <a:lnTo>
                  <a:pt x="23126" y="24293"/>
                </a:lnTo>
                <a:lnTo>
                  <a:pt x="23253" y="24242"/>
                </a:lnTo>
                <a:lnTo>
                  <a:pt x="23354" y="24192"/>
                </a:lnTo>
                <a:lnTo>
                  <a:pt x="24596" y="24116"/>
                </a:lnTo>
                <a:lnTo>
                  <a:pt x="25940" y="24014"/>
                </a:lnTo>
                <a:close/>
                <a:moveTo>
                  <a:pt x="22289" y="1"/>
                </a:moveTo>
                <a:lnTo>
                  <a:pt x="21275" y="26"/>
                </a:lnTo>
                <a:lnTo>
                  <a:pt x="20286" y="77"/>
                </a:lnTo>
                <a:lnTo>
                  <a:pt x="19271" y="153"/>
                </a:lnTo>
                <a:lnTo>
                  <a:pt x="18257" y="254"/>
                </a:lnTo>
                <a:lnTo>
                  <a:pt x="17446" y="331"/>
                </a:lnTo>
                <a:lnTo>
                  <a:pt x="16634" y="457"/>
                </a:lnTo>
                <a:lnTo>
                  <a:pt x="15823" y="609"/>
                </a:lnTo>
                <a:lnTo>
                  <a:pt x="15011" y="787"/>
                </a:lnTo>
                <a:lnTo>
                  <a:pt x="13414" y="1142"/>
                </a:lnTo>
                <a:lnTo>
                  <a:pt x="11791" y="1472"/>
                </a:lnTo>
                <a:lnTo>
                  <a:pt x="10954" y="1674"/>
                </a:lnTo>
                <a:lnTo>
                  <a:pt x="10092" y="1928"/>
                </a:lnTo>
                <a:lnTo>
                  <a:pt x="9281" y="2207"/>
                </a:lnTo>
                <a:lnTo>
                  <a:pt x="8469" y="2537"/>
                </a:lnTo>
                <a:lnTo>
                  <a:pt x="7683" y="2892"/>
                </a:lnTo>
                <a:lnTo>
                  <a:pt x="6897" y="3297"/>
                </a:lnTo>
                <a:lnTo>
                  <a:pt x="6136" y="3728"/>
                </a:lnTo>
                <a:lnTo>
                  <a:pt x="5401" y="4236"/>
                </a:lnTo>
                <a:lnTo>
                  <a:pt x="5097" y="4413"/>
                </a:lnTo>
                <a:lnTo>
                  <a:pt x="4793" y="4591"/>
                </a:lnTo>
                <a:lnTo>
                  <a:pt x="4488" y="4793"/>
                </a:lnTo>
                <a:lnTo>
                  <a:pt x="4184" y="4996"/>
                </a:lnTo>
                <a:lnTo>
                  <a:pt x="3499" y="5529"/>
                </a:lnTo>
                <a:lnTo>
                  <a:pt x="3170" y="5808"/>
                </a:lnTo>
                <a:lnTo>
                  <a:pt x="2865" y="6087"/>
                </a:lnTo>
                <a:lnTo>
                  <a:pt x="2561" y="6391"/>
                </a:lnTo>
                <a:lnTo>
                  <a:pt x="2282" y="6695"/>
                </a:lnTo>
                <a:lnTo>
                  <a:pt x="2029" y="7025"/>
                </a:lnTo>
                <a:lnTo>
                  <a:pt x="1775" y="7354"/>
                </a:lnTo>
                <a:lnTo>
                  <a:pt x="1547" y="7709"/>
                </a:lnTo>
                <a:lnTo>
                  <a:pt x="1344" y="8064"/>
                </a:lnTo>
                <a:lnTo>
                  <a:pt x="1141" y="8419"/>
                </a:lnTo>
                <a:lnTo>
                  <a:pt x="989" y="8825"/>
                </a:lnTo>
                <a:lnTo>
                  <a:pt x="837" y="9206"/>
                </a:lnTo>
                <a:lnTo>
                  <a:pt x="710" y="9611"/>
                </a:lnTo>
                <a:lnTo>
                  <a:pt x="609" y="10042"/>
                </a:lnTo>
                <a:lnTo>
                  <a:pt x="533" y="10499"/>
                </a:lnTo>
                <a:lnTo>
                  <a:pt x="355" y="11538"/>
                </a:lnTo>
                <a:lnTo>
                  <a:pt x="228" y="12578"/>
                </a:lnTo>
                <a:lnTo>
                  <a:pt x="101" y="13618"/>
                </a:lnTo>
                <a:lnTo>
                  <a:pt x="25" y="14683"/>
                </a:lnTo>
                <a:lnTo>
                  <a:pt x="0" y="15570"/>
                </a:lnTo>
                <a:lnTo>
                  <a:pt x="0" y="16001"/>
                </a:lnTo>
                <a:lnTo>
                  <a:pt x="25" y="16432"/>
                </a:lnTo>
                <a:lnTo>
                  <a:pt x="51" y="16838"/>
                </a:lnTo>
                <a:lnTo>
                  <a:pt x="101" y="17244"/>
                </a:lnTo>
                <a:lnTo>
                  <a:pt x="178" y="17649"/>
                </a:lnTo>
                <a:lnTo>
                  <a:pt x="254" y="18055"/>
                </a:lnTo>
                <a:lnTo>
                  <a:pt x="355" y="18436"/>
                </a:lnTo>
                <a:lnTo>
                  <a:pt x="482" y="18816"/>
                </a:lnTo>
                <a:lnTo>
                  <a:pt x="583" y="19196"/>
                </a:lnTo>
                <a:lnTo>
                  <a:pt x="735" y="19551"/>
                </a:lnTo>
                <a:lnTo>
                  <a:pt x="888" y="19906"/>
                </a:lnTo>
                <a:lnTo>
                  <a:pt x="1065" y="20261"/>
                </a:lnTo>
                <a:lnTo>
                  <a:pt x="1243" y="20591"/>
                </a:lnTo>
                <a:lnTo>
                  <a:pt x="1420" y="20921"/>
                </a:lnTo>
                <a:lnTo>
                  <a:pt x="1648" y="21250"/>
                </a:lnTo>
                <a:lnTo>
                  <a:pt x="1851" y="21554"/>
                </a:lnTo>
                <a:lnTo>
                  <a:pt x="2105" y="21884"/>
                </a:lnTo>
                <a:lnTo>
                  <a:pt x="2333" y="22163"/>
                </a:lnTo>
                <a:lnTo>
                  <a:pt x="2612" y="22467"/>
                </a:lnTo>
                <a:lnTo>
                  <a:pt x="2891" y="22746"/>
                </a:lnTo>
                <a:lnTo>
                  <a:pt x="3170" y="23000"/>
                </a:lnTo>
                <a:lnTo>
                  <a:pt x="3474" y="23279"/>
                </a:lnTo>
                <a:lnTo>
                  <a:pt x="4108" y="23761"/>
                </a:lnTo>
                <a:lnTo>
                  <a:pt x="4793" y="24217"/>
                </a:lnTo>
                <a:lnTo>
                  <a:pt x="5528" y="24648"/>
                </a:lnTo>
                <a:lnTo>
                  <a:pt x="6339" y="25028"/>
                </a:lnTo>
                <a:lnTo>
                  <a:pt x="7480" y="25510"/>
                </a:lnTo>
                <a:lnTo>
                  <a:pt x="8672" y="25941"/>
                </a:lnTo>
                <a:lnTo>
                  <a:pt x="9864" y="26372"/>
                </a:lnTo>
                <a:lnTo>
                  <a:pt x="11056" y="26727"/>
                </a:lnTo>
                <a:lnTo>
                  <a:pt x="12273" y="27057"/>
                </a:lnTo>
                <a:lnTo>
                  <a:pt x="13515" y="27361"/>
                </a:lnTo>
                <a:lnTo>
                  <a:pt x="14758" y="27615"/>
                </a:lnTo>
                <a:lnTo>
                  <a:pt x="16000" y="27818"/>
                </a:lnTo>
                <a:lnTo>
                  <a:pt x="17091" y="27995"/>
                </a:lnTo>
                <a:lnTo>
                  <a:pt x="18181" y="28147"/>
                </a:lnTo>
                <a:lnTo>
                  <a:pt x="19297" y="28274"/>
                </a:lnTo>
                <a:lnTo>
                  <a:pt x="20387" y="28376"/>
                </a:lnTo>
                <a:lnTo>
                  <a:pt x="21503" y="28452"/>
                </a:lnTo>
                <a:lnTo>
                  <a:pt x="22593" y="28452"/>
                </a:lnTo>
                <a:lnTo>
                  <a:pt x="23151" y="28426"/>
                </a:lnTo>
                <a:lnTo>
                  <a:pt x="23709" y="28401"/>
                </a:lnTo>
                <a:lnTo>
                  <a:pt x="24267" y="28350"/>
                </a:lnTo>
                <a:lnTo>
                  <a:pt x="24825" y="28274"/>
                </a:lnTo>
                <a:lnTo>
                  <a:pt x="26169" y="28046"/>
                </a:lnTo>
                <a:lnTo>
                  <a:pt x="27513" y="27792"/>
                </a:lnTo>
                <a:lnTo>
                  <a:pt x="30302" y="27234"/>
                </a:lnTo>
                <a:lnTo>
                  <a:pt x="30378" y="26803"/>
                </a:lnTo>
                <a:lnTo>
                  <a:pt x="30454" y="26372"/>
                </a:lnTo>
                <a:lnTo>
                  <a:pt x="30479" y="25941"/>
                </a:lnTo>
                <a:lnTo>
                  <a:pt x="30505" y="25510"/>
                </a:lnTo>
                <a:lnTo>
                  <a:pt x="30479" y="25079"/>
                </a:lnTo>
                <a:lnTo>
                  <a:pt x="30454" y="24648"/>
                </a:lnTo>
                <a:lnTo>
                  <a:pt x="30403" y="24242"/>
                </a:lnTo>
                <a:lnTo>
                  <a:pt x="30327" y="23811"/>
                </a:lnTo>
                <a:lnTo>
                  <a:pt x="30226" y="23228"/>
                </a:lnTo>
                <a:lnTo>
                  <a:pt x="30099" y="22645"/>
                </a:lnTo>
                <a:lnTo>
                  <a:pt x="29998" y="22366"/>
                </a:lnTo>
                <a:lnTo>
                  <a:pt x="29921" y="22087"/>
                </a:lnTo>
                <a:lnTo>
                  <a:pt x="29795" y="21833"/>
                </a:lnTo>
                <a:lnTo>
                  <a:pt x="29643" y="21580"/>
                </a:lnTo>
                <a:lnTo>
                  <a:pt x="28603" y="20008"/>
                </a:lnTo>
                <a:lnTo>
                  <a:pt x="27513" y="18436"/>
                </a:lnTo>
                <a:lnTo>
                  <a:pt x="25306" y="15317"/>
                </a:lnTo>
                <a:lnTo>
                  <a:pt x="25256" y="15215"/>
                </a:lnTo>
                <a:lnTo>
                  <a:pt x="25180" y="15063"/>
                </a:lnTo>
                <a:lnTo>
                  <a:pt x="25053" y="14708"/>
                </a:lnTo>
                <a:lnTo>
                  <a:pt x="26169" y="15038"/>
                </a:lnTo>
                <a:lnTo>
                  <a:pt x="27741" y="15519"/>
                </a:lnTo>
                <a:lnTo>
                  <a:pt x="28527" y="15748"/>
                </a:lnTo>
                <a:lnTo>
                  <a:pt x="29338" y="15951"/>
                </a:lnTo>
                <a:lnTo>
                  <a:pt x="32330" y="16584"/>
                </a:lnTo>
                <a:lnTo>
                  <a:pt x="35323" y="17193"/>
                </a:lnTo>
                <a:lnTo>
                  <a:pt x="41332" y="18410"/>
                </a:lnTo>
                <a:lnTo>
                  <a:pt x="41611" y="18461"/>
                </a:lnTo>
                <a:lnTo>
                  <a:pt x="41865" y="18486"/>
                </a:lnTo>
                <a:lnTo>
                  <a:pt x="42042" y="18486"/>
                </a:lnTo>
                <a:lnTo>
                  <a:pt x="42194" y="18436"/>
                </a:lnTo>
                <a:lnTo>
                  <a:pt x="42296" y="18334"/>
                </a:lnTo>
                <a:lnTo>
                  <a:pt x="42397" y="18182"/>
                </a:lnTo>
                <a:lnTo>
                  <a:pt x="42499" y="17954"/>
                </a:lnTo>
                <a:lnTo>
                  <a:pt x="42600" y="17700"/>
                </a:lnTo>
                <a:lnTo>
                  <a:pt x="42701" y="17345"/>
                </a:lnTo>
                <a:lnTo>
                  <a:pt x="42752" y="17168"/>
                </a:lnTo>
                <a:lnTo>
                  <a:pt x="42752" y="16990"/>
                </a:lnTo>
                <a:lnTo>
                  <a:pt x="42803" y="15900"/>
                </a:lnTo>
                <a:lnTo>
                  <a:pt x="42803" y="14835"/>
                </a:lnTo>
                <a:lnTo>
                  <a:pt x="42778" y="13744"/>
                </a:lnTo>
                <a:lnTo>
                  <a:pt x="42727" y="12654"/>
                </a:lnTo>
                <a:lnTo>
                  <a:pt x="42625" y="11589"/>
                </a:lnTo>
                <a:lnTo>
                  <a:pt x="42549" y="11057"/>
                </a:lnTo>
                <a:lnTo>
                  <a:pt x="42448" y="10524"/>
                </a:lnTo>
                <a:lnTo>
                  <a:pt x="42346" y="9992"/>
                </a:lnTo>
                <a:lnTo>
                  <a:pt x="42220" y="9459"/>
                </a:lnTo>
                <a:lnTo>
                  <a:pt x="42093" y="8952"/>
                </a:lnTo>
                <a:lnTo>
                  <a:pt x="41941" y="8419"/>
                </a:lnTo>
                <a:lnTo>
                  <a:pt x="41662" y="7659"/>
                </a:lnTo>
                <a:lnTo>
                  <a:pt x="41510" y="7304"/>
                </a:lnTo>
                <a:lnTo>
                  <a:pt x="41332" y="6949"/>
                </a:lnTo>
                <a:lnTo>
                  <a:pt x="41155" y="6594"/>
                </a:lnTo>
                <a:lnTo>
                  <a:pt x="40952" y="6264"/>
                </a:lnTo>
                <a:lnTo>
                  <a:pt x="40749" y="5934"/>
                </a:lnTo>
                <a:lnTo>
                  <a:pt x="40521" y="5605"/>
                </a:lnTo>
                <a:lnTo>
                  <a:pt x="40267" y="5301"/>
                </a:lnTo>
                <a:lnTo>
                  <a:pt x="40014" y="5022"/>
                </a:lnTo>
                <a:lnTo>
                  <a:pt x="39735" y="4743"/>
                </a:lnTo>
                <a:lnTo>
                  <a:pt x="39456" y="4464"/>
                </a:lnTo>
                <a:lnTo>
                  <a:pt x="39151" y="4210"/>
                </a:lnTo>
                <a:lnTo>
                  <a:pt x="38822" y="3982"/>
                </a:lnTo>
                <a:lnTo>
                  <a:pt x="38467" y="3754"/>
                </a:lnTo>
                <a:lnTo>
                  <a:pt x="38112" y="3551"/>
                </a:lnTo>
                <a:lnTo>
                  <a:pt x="37148" y="2993"/>
                </a:lnTo>
                <a:lnTo>
                  <a:pt x="36210" y="2435"/>
                </a:lnTo>
                <a:lnTo>
                  <a:pt x="35703" y="2182"/>
                </a:lnTo>
                <a:lnTo>
                  <a:pt x="35221" y="1953"/>
                </a:lnTo>
                <a:lnTo>
                  <a:pt x="34714" y="1725"/>
                </a:lnTo>
                <a:lnTo>
                  <a:pt x="34181" y="1548"/>
                </a:lnTo>
                <a:lnTo>
                  <a:pt x="33193" y="1243"/>
                </a:lnTo>
                <a:lnTo>
                  <a:pt x="32229" y="990"/>
                </a:lnTo>
                <a:lnTo>
                  <a:pt x="31240" y="762"/>
                </a:lnTo>
                <a:lnTo>
                  <a:pt x="30251" y="559"/>
                </a:lnTo>
                <a:lnTo>
                  <a:pt x="29262" y="407"/>
                </a:lnTo>
                <a:lnTo>
                  <a:pt x="28273" y="280"/>
                </a:lnTo>
                <a:lnTo>
                  <a:pt x="27284" y="153"/>
                </a:lnTo>
                <a:lnTo>
                  <a:pt x="26270" y="77"/>
                </a:lnTo>
                <a:lnTo>
                  <a:pt x="25281" y="26"/>
                </a:lnTo>
                <a:lnTo>
                  <a:pt x="24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2"/>
          <p:cNvSpPr/>
          <p:nvPr/>
        </p:nvSpPr>
        <p:spPr>
          <a:xfrm>
            <a:off x="1232321" y="985556"/>
            <a:ext cx="493205" cy="607578"/>
          </a:xfrm>
          <a:custGeom>
            <a:avLst/>
            <a:gdLst/>
            <a:ahLst/>
            <a:cxnLst/>
            <a:rect l="l" t="t" r="r" b="b"/>
            <a:pathLst>
              <a:path w="35425" h="43640" extrusionOk="0">
                <a:moveTo>
                  <a:pt x="34360" y="6238"/>
                </a:moveTo>
                <a:lnTo>
                  <a:pt x="34385" y="6796"/>
                </a:lnTo>
                <a:lnTo>
                  <a:pt x="34410" y="7354"/>
                </a:lnTo>
                <a:lnTo>
                  <a:pt x="34461" y="11969"/>
                </a:lnTo>
                <a:lnTo>
                  <a:pt x="34461" y="12222"/>
                </a:lnTo>
                <a:lnTo>
                  <a:pt x="34436" y="12425"/>
                </a:lnTo>
                <a:lnTo>
                  <a:pt x="34410" y="12603"/>
                </a:lnTo>
                <a:lnTo>
                  <a:pt x="34334" y="12755"/>
                </a:lnTo>
                <a:lnTo>
                  <a:pt x="34233" y="12907"/>
                </a:lnTo>
                <a:lnTo>
                  <a:pt x="34055" y="13059"/>
                </a:lnTo>
                <a:lnTo>
                  <a:pt x="33523" y="13440"/>
                </a:lnTo>
                <a:lnTo>
                  <a:pt x="33447" y="13161"/>
                </a:lnTo>
                <a:lnTo>
                  <a:pt x="33396" y="12882"/>
                </a:lnTo>
                <a:lnTo>
                  <a:pt x="32965" y="8520"/>
                </a:lnTo>
                <a:lnTo>
                  <a:pt x="32940" y="8165"/>
                </a:lnTo>
                <a:lnTo>
                  <a:pt x="32965" y="7988"/>
                </a:lnTo>
                <a:lnTo>
                  <a:pt x="33016" y="7861"/>
                </a:lnTo>
                <a:lnTo>
                  <a:pt x="33295" y="7430"/>
                </a:lnTo>
                <a:lnTo>
                  <a:pt x="33599" y="7024"/>
                </a:lnTo>
                <a:lnTo>
                  <a:pt x="33929" y="6618"/>
                </a:lnTo>
                <a:lnTo>
                  <a:pt x="34131" y="6441"/>
                </a:lnTo>
                <a:lnTo>
                  <a:pt x="34360" y="6238"/>
                </a:lnTo>
                <a:close/>
                <a:moveTo>
                  <a:pt x="32103" y="9053"/>
                </a:moveTo>
                <a:lnTo>
                  <a:pt x="32509" y="12603"/>
                </a:lnTo>
                <a:lnTo>
                  <a:pt x="32585" y="13363"/>
                </a:lnTo>
                <a:lnTo>
                  <a:pt x="32635" y="13947"/>
                </a:lnTo>
                <a:lnTo>
                  <a:pt x="32635" y="14200"/>
                </a:lnTo>
                <a:lnTo>
                  <a:pt x="32635" y="14428"/>
                </a:lnTo>
                <a:lnTo>
                  <a:pt x="32585" y="14631"/>
                </a:lnTo>
                <a:lnTo>
                  <a:pt x="32559" y="14834"/>
                </a:lnTo>
                <a:lnTo>
                  <a:pt x="32483" y="15012"/>
                </a:lnTo>
                <a:lnTo>
                  <a:pt x="32382" y="15189"/>
                </a:lnTo>
                <a:lnTo>
                  <a:pt x="32280" y="15392"/>
                </a:lnTo>
                <a:lnTo>
                  <a:pt x="32128" y="15595"/>
                </a:lnTo>
                <a:lnTo>
                  <a:pt x="31773" y="16051"/>
                </a:lnTo>
                <a:lnTo>
                  <a:pt x="31266" y="16635"/>
                </a:lnTo>
                <a:lnTo>
                  <a:pt x="31139" y="16736"/>
                </a:lnTo>
                <a:lnTo>
                  <a:pt x="30911" y="16863"/>
                </a:lnTo>
                <a:lnTo>
                  <a:pt x="30657" y="14352"/>
                </a:lnTo>
                <a:lnTo>
                  <a:pt x="30404" y="11918"/>
                </a:lnTo>
                <a:lnTo>
                  <a:pt x="30404" y="11741"/>
                </a:lnTo>
                <a:lnTo>
                  <a:pt x="30429" y="11563"/>
                </a:lnTo>
                <a:lnTo>
                  <a:pt x="30480" y="11411"/>
                </a:lnTo>
                <a:lnTo>
                  <a:pt x="30556" y="11259"/>
                </a:lnTo>
                <a:lnTo>
                  <a:pt x="31266" y="10245"/>
                </a:lnTo>
                <a:lnTo>
                  <a:pt x="32103" y="9053"/>
                </a:lnTo>
                <a:close/>
                <a:moveTo>
                  <a:pt x="29592" y="13034"/>
                </a:moveTo>
                <a:lnTo>
                  <a:pt x="29871" y="15265"/>
                </a:lnTo>
                <a:lnTo>
                  <a:pt x="29998" y="16381"/>
                </a:lnTo>
                <a:lnTo>
                  <a:pt x="30125" y="17522"/>
                </a:lnTo>
                <a:lnTo>
                  <a:pt x="30125" y="17776"/>
                </a:lnTo>
                <a:lnTo>
                  <a:pt x="30074" y="18055"/>
                </a:lnTo>
                <a:lnTo>
                  <a:pt x="29973" y="18333"/>
                </a:lnTo>
                <a:lnTo>
                  <a:pt x="29846" y="18562"/>
                </a:lnTo>
                <a:lnTo>
                  <a:pt x="29643" y="18891"/>
                </a:lnTo>
                <a:lnTo>
                  <a:pt x="29415" y="19196"/>
                </a:lnTo>
                <a:lnTo>
                  <a:pt x="28806" y="19956"/>
                </a:lnTo>
                <a:lnTo>
                  <a:pt x="28426" y="17598"/>
                </a:lnTo>
                <a:lnTo>
                  <a:pt x="28375" y="17015"/>
                </a:lnTo>
                <a:lnTo>
                  <a:pt x="28325" y="16736"/>
                </a:lnTo>
                <a:lnTo>
                  <a:pt x="28249" y="16457"/>
                </a:lnTo>
                <a:lnTo>
                  <a:pt x="28147" y="16178"/>
                </a:lnTo>
                <a:lnTo>
                  <a:pt x="28071" y="15899"/>
                </a:lnTo>
                <a:lnTo>
                  <a:pt x="28046" y="15646"/>
                </a:lnTo>
                <a:lnTo>
                  <a:pt x="28046" y="15417"/>
                </a:lnTo>
                <a:lnTo>
                  <a:pt x="28071" y="15164"/>
                </a:lnTo>
                <a:lnTo>
                  <a:pt x="28147" y="14936"/>
                </a:lnTo>
                <a:lnTo>
                  <a:pt x="28223" y="14733"/>
                </a:lnTo>
                <a:lnTo>
                  <a:pt x="28325" y="14530"/>
                </a:lnTo>
                <a:lnTo>
                  <a:pt x="28451" y="14327"/>
                </a:lnTo>
                <a:lnTo>
                  <a:pt x="28578" y="14124"/>
                </a:lnTo>
                <a:lnTo>
                  <a:pt x="28908" y="13744"/>
                </a:lnTo>
                <a:lnTo>
                  <a:pt x="29237" y="13389"/>
                </a:lnTo>
                <a:lnTo>
                  <a:pt x="29592" y="13034"/>
                </a:lnTo>
                <a:close/>
                <a:moveTo>
                  <a:pt x="26981" y="16457"/>
                </a:moveTo>
                <a:lnTo>
                  <a:pt x="27285" y="16508"/>
                </a:lnTo>
                <a:lnTo>
                  <a:pt x="27640" y="18638"/>
                </a:lnTo>
                <a:lnTo>
                  <a:pt x="27792" y="19728"/>
                </a:lnTo>
                <a:lnTo>
                  <a:pt x="27944" y="20793"/>
                </a:lnTo>
                <a:lnTo>
                  <a:pt x="27970" y="20895"/>
                </a:lnTo>
                <a:lnTo>
                  <a:pt x="27944" y="20996"/>
                </a:lnTo>
                <a:lnTo>
                  <a:pt x="27868" y="21199"/>
                </a:lnTo>
                <a:lnTo>
                  <a:pt x="27767" y="21427"/>
                </a:lnTo>
                <a:lnTo>
                  <a:pt x="27640" y="21630"/>
                </a:lnTo>
                <a:lnTo>
                  <a:pt x="27437" y="21934"/>
                </a:lnTo>
                <a:lnTo>
                  <a:pt x="27209" y="22238"/>
                </a:lnTo>
                <a:lnTo>
                  <a:pt x="26752" y="22872"/>
                </a:lnTo>
                <a:lnTo>
                  <a:pt x="26575" y="22720"/>
                </a:lnTo>
                <a:lnTo>
                  <a:pt x="26524" y="22670"/>
                </a:lnTo>
                <a:lnTo>
                  <a:pt x="26499" y="22619"/>
                </a:lnTo>
                <a:lnTo>
                  <a:pt x="26169" y="20616"/>
                </a:lnTo>
                <a:lnTo>
                  <a:pt x="25865" y="18638"/>
                </a:lnTo>
                <a:lnTo>
                  <a:pt x="25840" y="18460"/>
                </a:lnTo>
                <a:lnTo>
                  <a:pt x="25865" y="18283"/>
                </a:lnTo>
                <a:lnTo>
                  <a:pt x="25916" y="18131"/>
                </a:lnTo>
                <a:lnTo>
                  <a:pt x="25966" y="17978"/>
                </a:lnTo>
                <a:lnTo>
                  <a:pt x="26220" y="17598"/>
                </a:lnTo>
                <a:lnTo>
                  <a:pt x="26474" y="17218"/>
                </a:lnTo>
                <a:lnTo>
                  <a:pt x="26981" y="16457"/>
                </a:lnTo>
                <a:close/>
                <a:moveTo>
                  <a:pt x="24825" y="19703"/>
                </a:moveTo>
                <a:lnTo>
                  <a:pt x="25054" y="19830"/>
                </a:lnTo>
                <a:lnTo>
                  <a:pt x="25383" y="21807"/>
                </a:lnTo>
                <a:lnTo>
                  <a:pt x="25713" y="23785"/>
                </a:lnTo>
                <a:lnTo>
                  <a:pt x="25713" y="24013"/>
                </a:lnTo>
                <a:lnTo>
                  <a:pt x="25687" y="24242"/>
                </a:lnTo>
                <a:lnTo>
                  <a:pt x="25611" y="24445"/>
                </a:lnTo>
                <a:lnTo>
                  <a:pt x="25510" y="24647"/>
                </a:lnTo>
                <a:lnTo>
                  <a:pt x="25206" y="25104"/>
                </a:lnTo>
                <a:lnTo>
                  <a:pt x="24876" y="25560"/>
                </a:lnTo>
                <a:lnTo>
                  <a:pt x="24166" y="26549"/>
                </a:lnTo>
                <a:lnTo>
                  <a:pt x="23989" y="26143"/>
                </a:lnTo>
                <a:lnTo>
                  <a:pt x="23938" y="25991"/>
                </a:lnTo>
                <a:lnTo>
                  <a:pt x="23887" y="25839"/>
                </a:lnTo>
                <a:lnTo>
                  <a:pt x="23608" y="24191"/>
                </a:lnTo>
                <a:lnTo>
                  <a:pt x="23355" y="22543"/>
                </a:lnTo>
                <a:lnTo>
                  <a:pt x="23355" y="22340"/>
                </a:lnTo>
                <a:lnTo>
                  <a:pt x="23329" y="22137"/>
                </a:lnTo>
                <a:lnTo>
                  <a:pt x="23355" y="21960"/>
                </a:lnTo>
                <a:lnTo>
                  <a:pt x="23431" y="21782"/>
                </a:lnTo>
                <a:lnTo>
                  <a:pt x="23760" y="21250"/>
                </a:lnTo>
                <a:lnTo>
                  <a:pt x="24115" y="20742"/>
                </a:lnTo>
                <a:lnTo>
                  <a:pt x="24825" y="19703"/>
                </a:lnTo>
                <a:close/>
                <a:moveTo>
                  <a:pt x="22467" y="23354"/>
                </a:moveTo>
                <a:lnTo>
                  <a:pt x="22594" y="24039"/>
                </a:lnTo>
                <a:lnTo>
                  <a:pt x="22695" y="24698"/>
                </a:lnTo>
                <a:lnTo>
                  <a:pt x="22822" y="25281"/>
                </a:lnTo>
                <a:lnTo>
                  <a:pt x="22898" y="25586"/>
                </a:lnTo>
                <a:lnTo>
                  <a:pt x="22974" y="25865"/>
                </a:lnTo>
                <a:lnTo>
                  <a:pt x="23076" y="26169"/>
                </a:lnTo>
                <a:lnTo>
                  <a:pt x="23152" y="26473"/>
                </a:lnTo>
                <a:lnTo>
                  <a:pt x="23202" y="26752"/>
                </a:lnTo>
                <a:lnTo>
                  <a:pt x="23202" y="27056"/>
                </a:lnTo>
                <a:lnTo>
                  <a:pt x="23202" y="27335"/>
                </a:lnTo>
                <a:lnTo>
                  <a:pt x="23177" y="27614"/>
                </a:lnTo>
                <a:lnTo>
                  <a:pt x="23101" y="27868"/>
                </a:lnTo>
                <a:lnTo>
                  <a:pt x="23025" y="28121"/>
                </a:lnTo>
                <a:lnTo>
                  <a:pt x="22949" y="28375"/>
                </a:lnTo>
                <a:lnTo>
                  <a:pt x="22822" y="28628"/>
                </a:lnTo>
                <a:lnTo>
                  <a:pt x="22695" y="28857"/>
                </a:lnTo>
                <a:lnTo>
                  <a:pt x="22543" y="29110"/>
                </a:lnTo>
                <a:lnTo>
                  <a:pt x="22214" y="29567"/>
                </a:lnTo>
                <a:lnTo>
                  <a:pt x="21833" y="30023"/>
                </a:lnTo>
                <a:lnTo>
                  <a:pt x="21732" y="30099"/>
                </a:lnTo>
                <a:lnTo>
                  <a:pt x="21478" y="30226"/>
                </a:lnTo>
                <a:lnTo>
                  <a:pt x="21402" y="29491"/>
                </a:lnTo>
                <a:lnTo>
                  <a:pt x="21351" y="28781"/>
                </a:lnTo>
                <a:lnTo>
                  <a:pt x="21250" y="28121"/>
                </a:lnTo>
                <a:lnTo>
                  <a:pt x="21174" y="27817"/>
                </a:lnTo>
                <a:lnTo>
                  <a:pt x="21098" y="27487"/>
                </a:lnTo>
                <a:lnTo>
                  <a:pt x="21022" y="27234"/>
                </a:lnTo>
                <a:lnTo>
                  <a:pt x="20946" y="26980"/>
                </a:lnTo>
                <a:lnTo>
                  <a:pt x="20920" y="26727"/>
                </a:lnTo>
                <a:lnTo>
                  <a:pt x="20895" y="26473"/>
                </a:lnTo>
                <a:lnTo>
                  <a:pt x="20895" y="26245"/>
                </a:lnTo>
                <a:lnTo>
                  <a:pt x="20920" y="26017"/>
                </a:lnTo>
                <a:lnTo>
                  <a:pt x="20946" y="25788"/>
                </a:lnTo>
                <a:lnTo>
                  <a:pt x="21022" y="25560"/>
                </a:lnTo>
                <a:lnTo>
                  <a:pt x="21072" y="25357"/>
                </a:lnTo>
                <a:lnTo>
                  <a:pt x="21174" y="25129"/>
                </a:lnTo>
                <a:lnTo>
                  <a:pt x="21377" y="24723"/>
                </a:lnTo>
                <a:lnTo>
                  <a:pt x="21656" y="24318"/>
                </a:lnTo>
                <a:lnTo>
                  <a:pt x="21985" y="23937"/>
                </a:lnTo>
                <a:lnTo>
                  <a:pt x="22467" y="23354"/>
                </a:lnTo>
                <a:close/>
                <a:moveTo>
                  <a:pt x="1243" y="23861"/>
                </a:moveTo>
                <a:lnTo>
                  <a:pt x="2308" y="25104"/>
                </a:lnTo>
                <a:lnTo>
                  <a:pt x="3373" y="26372"/>
                </a:lnTo>
                <a:lnTo>
                  <a:pt x="3424" y="26524"/>
                </a:lnTo>
                <a:lnTo>
                  <a:pt x="3475" y="26676"/>
                </a:lnTo>
                <a:lnTo>
                  <a:pt x="3475" y="26853"/>
                </a:lnTo>
                <a:lnTo>
                  <a:pt x="3475" y="27031"/>
                </a:lnTo>
                <a:lnTo>
                  <a:pt x="3297" y="29465"/>
                </a:lnTo>
                <a:lnTo>
                  <a:pt x="3094" y="31874"/>
                </a:lnTo>
                <a:lnTo>
                  <a:pt x="3044" y="32102"/>
                </a:lnTo>
                <a:lnTo>
                  <a:pt x="2993" y="32407"/>
                </a:lnTo>
                <a:lnTo>
                  <a:pt x="2587" y="32128"/>
                </a:lnTo>
                <a:lnTo>
                  <a:pt x="2207" y="31849"/>
                </a:lnTo>
                <a:lnTo>
                  <a:pt x="1902" y="31545"/>
                </a:lnTo>
                <a:lnTo>
                  <a:pt x="1750" y="31367"/>
                </a:lnTo>
                <a:lnTo>
                  <a:pt x="1624" y="31215"/>
                </a:lnTo>
                <a:lnTo>
                  <a:pt x="1522" y="31037"/>
                </a:lnTo>
                <a:lnTo>
                  <a:pt x="1421" y="30835"/>
                </a:lnTo>
                <a:lnTo>
                  <a:pt x="1345" y="30632"/>
                </a:lnTo>
                <a:lnTo>
                  <a:pt x="1294" y="30429"/>
                </a:lnTo>
                <a:lnTo>
                  <a:pt x="1243" y="30201"/>
                </a:lnTo>
                <a:lnTo>
                  <a:pt x="1218" y="29972"/>
                </a:lnTo>
                <a:lnTo>
                  <a:pt x="1192" y="29719"/>
                </a:lnTo>
                <a:lnTo>
                  <a:pt x="1218" y="29440"/>
                </a:lnTo>
                <a:lnTo>
                  <a:pt x="1243" y="28882"/>
                </a:lnTo>
                <a:lnTo>
                  <a:pt x="1243" y="28350"/>
                </a:lnTo>
                <a:lnTo>
                  <a:pt x="1243" y="27792"/>
                </a:lnTo>
                <a:lnTo>
                  <a:pt x="1192" y="27259"/>
                </a:lnTo>
                <a:lnTo>
                  <a:pt x="1116" y="26143"/>
                </a:lnTo>
                <a:lnTo>
                  <a:pt x="1015" y="25053"/>
                </a:lnTo>
                <a:lnTo>
                  <a:pt x="1015" y="24521"/>
                </a:lnTo>
                <a:lnTo>
                  <a:pt x="1015" y="23963"/>
                </a:lnTo>
                <a:lnTo>
                  <a:pt x="1243" y="23861"/>
                </a:lnTo>
                <a:close/>
                <a:moveTo>
                  <a:pt x="19906" y="27031"/>
                </a:moveTo>
                <a:lnTo>
                  <a:pt x="20084" y="27563"/>
                </a:lnTo>
                <a:lnTo>
                  <a:pt x="20134" y="27741"/>
                </a:lnTo>
                <a:lnTo>
                  <a:pt x="20185" y="27944"/>
                </a:lnTo>
                <a:lnTo>
                  <a:pt x="20261" y="28502"/>
                </a:lnTo>
                <a:lnTo>
                  <a:pt x="20337" y="29085"/>
                </a:lnTo>
                <a:lnTo>
                  <a:pt x="20413" y="29668"/>
                </a:lnTo>
                <a:lnTo>
                  <a:pt x="20464" y="29947"/>
                </a:lnTo>
                <a:lnTo>
                  <a:pt x="20540" y="30226"/>
                </a:lnTo>
                <a:lnTo>
                  <a:pt x="20616" y="30454"/>
                </a:lnTo>
                <a:lnTo>
                  <a:pt x="20641" y="30682"/>
                </a:lnTo>
                <a:lnTo>
                  <a:pt x="20667" y="30911"/>
                </a:lnTo>
                <a:lnTo>
                  <a:pt x="20667" y="31139"/>
                </a:lnTo>
                <a:lnTo>
                  <a:pt x="20667" y="31342"/>
                </a:lnTo>
                <a:lnTo>
                  <a:pt x="20616" y="31545"/>
                </a:lnTo>
                <a:lnTo>
                  <a:pt x="20565" y="31747"/>
                </a:lnTo>
                <a:lnTo>
                  <a:pt x="20489" y="31925"/>
                </a:lnTo>
                <a:lnTo>
                  <a:pt x="20312" y="32305"/>
                </a:lnTo>
                <a:lnTo>
                  <a:pt x="20084" y="32686"/>
                </a:lnTo>
                <a:lnTo>
                  <a:pt x="19805" y="33041"/>
                </a:lnTo>
                <a:lnTo>
                  <a:pt x="19475" y="33421"/>
                </a:lnTo>
                <a:lnTo>
                  <a:pt x="18993" y="31392"/>
                </a:lnTo>
                <a:lnTo>
                  <a:pt x="18765" y="30454"/>
                </a:lnTo>
                <a:lnTo>
                  <a:pt x="18562" y="29516"/>
                </a:lnTo>
                <a:lnTo>
                  <a:pt x="18537" y="29313"/>
                </a:lnTo>
                <a:lnTo>
                  <a:pt x="18562" y="29085"/>
                </a:lnTo>
                <a:lnTo>
                  <a:pt x="18638" y="28857"/>
                </a:lnTo>
                <a:lnTo>
                  <a:pt x="18714" y="28679"/>
                </a:lnTo>
                <a:lnTo>
                  <a:pt x="18968" y="28273"/>
                </a:lnTo>
                <a:lnTo>
                  <a:pt x="19247" y="27893"/>
                </a:lnTo>
                <a:lnTo>
                  <a:pt x="19906" y="27031"/>
                </a:lnTo>
                <a:close/>
                <a:moveTo>
                  <a:pt x="27539" y="761"/>
                </a:moveTo>
                <a:lnTo>
                  <a:pt x="27970" y="913"/>
                </a:lnTo>
                <a:lnTo>
                  <a:pt x="28401" y="1065"/>
                </a:lnTo>
                <a:lnTo>
                  <a:pt x="29237" y="1420"/>
                </a:lnTo>
                <a:lnTo>
                  <a:pt x="30074" y="1801"/>
                </a:lnTo>
                <a:lnTo>
                  <a:pt x="30860" y="2206"/>
                </a:lnTo>
                <a:lnTo>
                  <a:pt x="32458" y="2992"/>
                </a:lnTo>
                <a:lnTo>
                  <a:pt x="33269" y="3373"/>
                </a:lnTo>
                <a:lnTo>
                  <a:pt x="34055" y="3702"/>
                </a:lnTo>
                <a:lnTo>
                  <a:pt x="34131" y="3981"/>
                </a:lnTo>
                <a:lnTo>
                  <a:pt x="34131" y="4032"/>
                </a:lnTo>
                <a:lnTo>
                  <a:pt x="34131" y="4083"/>
                </a:lnTo>
                <a:lnTo>
                  <a:pt x="33954" y="4463"/>
                </a:lnTo>
                <a:lnTo>
                  <a:pt x="33878" y="4641"/>
                </a:lnTo>
                <a:lnTo>
                  <a:pt x="33751" y="4793"/>
                </a:lnTo>
                <a:lnTo>
                  <a:pt x="13110" y="34841"/>
                </a:lnTo>
                <a:lnTo>
                  <a:pt x="11538" y="33294"/>
                </a:lnTo>
                <a:lnTo>
                  <a:pt x="10017" y="31722"/>
                </a:lnTo>
                <a:lnTo>
                  <a:pt x="6999" y="28578"/>
                </a:lnTo>
                <a:lnTo>
                  <a:pt x="4007" y="25433"/>
                </a:lnTo>
                <a:lnTo>
                  <a:pt x="2511" y="23861"/>
                </a:lnTo>
                <a:lnTo>
                  <a:pt x="964" y="22289"/>
                </a:lnTo>
                <a:lnTo>
                  <a:pt x="6949" y="16153"/>
                </a:lnTo>
                <a:lnTo>
                  <a:pt x="7709" y="16635"/>
                </a:lnTo>
                <a:lnTo>
                  <a:pt x="8039" y="16863"/>
                </a:lnTo>
                <a:lnTo>
                  <a:pt x="8343" y="17116"/>
                </a:lnTo>
                <a:lnTo>
                  <a:pt x="9357" y="18080"/>
                </a:lnTo>
                <a:lnTo>
                  <a:pt x="10346" y="19043"/>
                </a:lnTo>
                <a:lnTo>
                  <a:pt x="12324" y="20996"/>
                </a:lnTo>
                <a:lnTo>
                  <a:pt x="12654" y="21326"/>
                </a:lnTo>
                <a:lnTo>
                  <a:pt x="12907" y="21579"/>
                </a:lnTo>
                <a:lnTo>
                  <a:pt x="13136" y="21757"/>
                </a:lnTo>
                <a:lnTo>
                  <a:pt x="13313" y="21858"/>
                </a:lnTo>
                <a:lnTo>
                  <a:pt x="13415" y="21883"/>
                </a:lnTo>
                <a:lnTo>
                  <a:pt x="13592" y="21883"/>
                </a:lnTo>
                <a:lnTo>
                  <a:pt x="13668" y="21833"/>
                </a:lnTo>
                <a:lnTo>
                  <a:pt x="13846" y="21731"/>
                </a:lnTo>
                <a:lnTo>
                  <a:pt x="14049" y="21528"/>
                </a:lnTo>
                <a:lnTo>
                  <a:pt x="14277" y="21250"/>
                </a:lnTo>
                <a:lnTo>
                  <a:pt x="14885" y="20463"/>
                </a:lnTo>
                <a:lnTo>
                  <a:pt x="15164" y="20058"/>
                </a:lnTo>
                <a:lnTo>
                  <a:pt x="15418" y="19652"/>
                </a:lnTo>
                <a:lnTo>
                  <a:pt x="16736" y="17395"/>
                </a:lnTo>
                <a:lnTo>
                  <a:pt x="18106" y="15189"/>
                </a:lnTo>
                <a:lnTo>
                  <a:pt x="19500" y="12958"/>
                </a:lnTo>
                <a:lnTo>
                  <a:pt x="20895" y="10777"/>
                </a:lnTo>
                <a:lnTo>
                  <a:pt x="23786" y="6416"/>
                </a:lnTo>
                <a:lnTo>
                  <a:pt x="26676" y="2080"/>
                </a:lnTo>
                <a:lnTo>
                  <a:pt x="27539" y="761"/>
                </a:lnTo>
                <a:close/>
                <a:moveTo>
                  <a:pt x="4590" y="27716"/>
                </a:moveTo>
                <a:lnTo>
                  <a:pt x="5275" y="28451"/>
                </a:lnTo>
                <a:lnTo>
                  <a:pt x="5960" y="29212"/>
                </a:lnTo>
                <a:lnTo>
                  <a:pt x="6036" y="29313"/>
                </a:lnTo>
                <a:lnTo>
                  <a:pt x="6112" y="29440"/>
                </a:lnTo>
                <a:lnTo>
                  <a:pt x="6137" y="29592"/>
                </a:lnTo>
                <a:lnTo>
                  <a:pt x="6137" y="29719"/>
                </a:lnTo>
                <a:lnTo>
                  <a:pt x="5858" y="32255"/>
                </a:lnTo>
                <a:lnTo>
                  <a:pt x="5503" y="34968"/>
                </a:lnTo>
                <a:lnTo>
                  <a:pt x="4692" y="34156"/>
                </a:lnTo>
                <a:lnTo>
                  <a:pt x="4311" y="33801"/>
                </a:lnTo>
                <a:lnTo>
                  <a:pt x="3956" y="33421"/>
                </a:lnTo>
                <a:lnTo>
                  <a:pt x="3880" y="33320"/>
                </a:lnTo>
                <a:lnTo>
                  <a:pt x="3855" y="33193"/>
                </a:lnTo>
                <a:lnTo>
                  <a:pt x="3855" y="33041"/>
                </a:lnTo>
                <a:lnTo>
                  <a:pt x="3855" y="32888"/>
                </a:lnTo>
                <a:lnTo>
                  <a:pt x="4083" y="30403"/>
                </a:lnTo>
                <a:lnTo>
                  <a:pt x="4337" y="27918"/>
                </a:lnTo>
                <a:lnTo>
                  <a:pt x="4362" y="27893"/>
                </a:lnTo>
                <a:lnTo>
                  <a:pt x="4413" y="27842"/>
                </a:lnTo>
                <a:lnTo>
                  <a:pt x="4590" y="27716"/>
                </a:lnTo>
                <a:close/>
                <a:moveTo>
                  <a:pt x="17700" y="30150"/>
                </a:moveTo>
                <a:lnTo>
                  <a:pt x="18156" y="32356"/>
                </a:lnTo>
                <a:lnTo>
                  <a:pt x="18562" y="34334"/>
                </a:lnTo>
                <a:lnTo>
                  <a:pt x="18562" y="34537"/>
                </a:lnTo>
                <a:lnTo>
                  <a:pt x="18537" y="34740"/>
                </a:lnTo>
                <a:lnTo>
                  <a:pt x="18486" y="34942"/>
                </a:lnTo>
                <a:lnTo>
                  <a:pt x="18410" y="35095"/>
                </a:lnTo>
                <a:lnTo>
                  <a:pt x="18080" y="35602"/>
                </a:lnTo>
                <a:lnTo>
                  <a:pt x="17725" y="36109"/>
                </a:lnTo>
                <a:lnTo>
                  <a:pt x="16939" y="37225"/>
                </a:lnTo>
                <a:lnTo>
                  <a:pt x="16432" y="35044"/>
                </a:lnTo>
                <a:lnTo>
                  <a:pt x="16001" y="33015"/>
                </a:lnTo>
                <a:lnTo>
                  <a:pt x="15976" y="32838"/>
                </a:lnTo>
                <a:lnTo>
                  <a:pt x="16001" y="32686"/>
                </a:lnTo>
                <a:lnTo>
                  <a:pt x="16077" y="32508"/>
                </a:lnTo>
                <a:lnTo>
                  <a:pt x="16153" y="32356"/>
                </a:lnTo>
                <a:lnTo>
                  <a:pt x="16863" y="31342"/>
                </a:lnTo>
                <a:lnTo>
                  <a:pt x="17700" y="30150"/>
                </a:lnTo>
                <a:close/>
                <a:moveTo>
                  <a:pt x="6974" y="30606"/>
                </a:moveTo>
                <a:lnTo>
                  <a:pt x="7430" y="30835"/>
                </a:lnTo>
                <a:lnTo>
                  <a:pt x="7633" y="30961"/>
                </a:lnTo>
                <a:lnTo>
                  <a:pt x="7811" y="31088"/>
                </a:lnTo>
                <a:lnTo>
                  <a:pt x="7963" y="31215"/>
                </a:lnTo>
                <a:lnTo>
                  <a:pt x="8115" y="31342"/>
                </a:lnTo>
                <a:lnTo>
                  <a:pt x="8242" y="31494"/>
                </a:lnTo>
                <a:lnTo>
                  <a:pt x="8343" y="31646"/>
                </a:lnTo>
                <a:lnTo>
                  <a:pt x="8419" y="31798"/>
                </a:lnTo>
                <a:lnTo>
                  <a:pt x="8495" y="31976"/>
                </a:lnTo>
                <a:lnTo>
                  <a:pt x="8546" y="32153"/>
                </a:lnTo>
                <a:lnTo>
                  <a:pt x="8571" y="32331"/>
                </a:lnTo>
                <a:lnTo>
                  <a:pt x="8597" y="32533"/>
                </a:lnTo>
                <a:lnTo>
                  <a:pt x="8597" y="32762"/>
                </a:lnTo>
                <a:lnTo>
                  <a:pt x="8546" y="33218"/>
                </a:lnTo>
                <a:lnTo>
                  <a:pt x="8318" y="35247"/>
                </a:lnTo>
                <a:lnTo>
                  <a:pt x="8064" y="37275"/>
                </a:lnTo>
                <a:lnTo>
                  <a:pt x="7887" y="37250"/>
                </a:lnTo>
                <a:lnTo>
                  <a:pt x="7836" y="37225"/>
                </a:lnTo>
                <a:lnTo>
                  <a:pt x="7582" y="37072"/>
                </a:lnTo>
                <a:lnTo>
                  <a:pt x="7354" y="36920"/>
                </a:lnTo>
                <a:lnTo>
                  <a:pt x="7177" y="36743"/>
                </a:lnTo>
                <a:lnTo>
                  <a:pt x="6999" y="36565"/>
                </a:lnTo>
                <a:lnTo>
                  <a:pt x="6847" y="36388"/>
                </a:lnTo>
                <a:lnTo>
                  <a:pt x="6720" y="36185"/>
                </a:lnTo>
                <a:lnTo>
                  <a:pt x="6619" y="35982"/>
                </a:lnTo>
                <a:lnTo>
                  <a:pt x="6543" y="35779"/>
                </a:lnTo>
                <a:lnTo>
                  <a:pt x="6467" y="35551"/>
                </a:lnTo>
                <a:lnTo>
                  <a:pt x="6441" y="35323"/>
                </a:lnTo>
                <a:lnTo>
                  <a:pt x="6416" y="35095"/>
                </a:lnTo>
                <a:lnTo>
                  <a:pt x="6391" y="34866"/>
                </a:lnTo>
                <a:lnTo>
                  <a:pt x="6416" y="34613"/>
                </a:lnTo>
                <a:lnTo>
                  <a:pt x="6441" y="34359"/>
                </a:lnTo>
                <a:lnTo>
                  <a:pt x="6543" y="33801"/>
                </a:lnTo>
                <a:lnTo>
                  <a:pt x="6619" y="33421"/>
                </a:lnTo>
                <a:lnTo>
                  <a:pt x="6695" y="33015"/>
                </a:lnTo>
                <a:lnTo>
                  <a:pt x="6796" y="32229"/>
                </a:lnTo>
                <a:lnTo>
                  <a:pt x="6872" y="31418"/>
                </a:lnTo>
                <a:lnTo>
                  <a:pt x="6974" y="30606"/>
                </a:lnTo>
                <a:close/>
                <a:moveTo>
                  <a:pt x="9636" y="33193"/>
                </a:moveTo>
                <a:lnTo>
                  <a:pt x="9789" y="33218"/>
                </a:lnTo>
                <a:lnTo>
                  <a:pt x="9865" y="33243"/>
                </a:lnTo>
                <a:lnTo>
                  <a:pt x="10397" y="33700"/>
                </a:lnTo>
                <a:lnTo>
                  <a:pt x="10803" y="34055"/>
                </a:lnTo>
                <a:lnTo>
                  <a:pt x="10955" y="34207"/>
                </a:lnTo>
                <a:lnTo>
                  <a:pt x="11082" y="34359"/>
                </a:lnTo>
                <a:lnTo>
                  <a:pt x="11183" y="34511"/>
                </a:lnTo>
                <a:lnTo>
                  <a:pt x="11234" y="34689"/>
                </a:lnTo>
                <a:lnTo>
                  <a:pt x="11285" y="34841"/>
                </a:lnTo>
                <a:lnTo>
                  <a:pt x="11310" y="35018"/>
                </a:lnTo>
                <a:lnTo>
                  <a:pt x="11335" y="35196"/>
                </a:lnTo>
                <a:lnTo>
                  <a:pt x="11310" y="35424"/>
                </a:lnTo>
                <a:lnTo>
                  <a:pt x="11234" y="35957"/>
                </a:lnTo>
                <a:lnTo>
                  <a:pt x="11132" y="36616"/>
                </a:lnTo>
                <a:lnTo>
                  <a:pt x="10600" y="39456"/>
                </a:lnTo>
                <a:lnTo>
                  <a:pt x="10575" y="39507"/>
                </a:lnTo>
                <a:lnTo>
                  <a:pt x="10397" y="39583"/>
                </a:lnTo>
                <a:lnTo>
                  <a:pt x="9789" y="39076"/>
                </a:lnTo>
                <a:lnTo>
                  <a:pt x="9484" y="38797"/>
                </a:lnTo>
                <a:lnTo>
                  <a:pt x="9180" y="38492"/>
                </a:lnTo>
                <a:lnTo>
                  <a:pt x="9079" y="38340"/>
                </a:lnTo>
                <a:lnTo>
                  <a:pt x="9002" y="38163"/>
                </a:lnTo>
                <a:lnTo>
                  <a:pt x="8952" y="37960"/>
                </a:lnTo>
                <a:lnTo>
                  <a:pt x="8952" y="37782"/>
                </a:lnTo>
                <a:lnTo>
                  <a:pt x="9281" y="35500"/>
                </a:lnTo>
                <a:lnTo>
                  <a:pt x="9636" y="33193"/>
                </a:lnTo>
                <a:close/>
                <a:moveTo>
                  <a:pt x="15266" y="33852"/>
                </a:moveTo>
                <a:lnTo>
                  <a:pt x="15671" y="35957"/>
                </a:lnTo>
                <a:lnTo>
                  <a:pt x="16026" y="37960"/>
                </a:lnTo>
                <a:lnTo>
                  <a:pt x="16052" y="38137"/>
                </a:lnTo>
                <a:lnTo>
                  <a:pt x="16052" y="38315"/>
                </a:lnTo>
                <a:lnTo>
                  <a:pt x="16026" y="38492"/>
                </a:lnTo>
                <a:lnTo>
                  <a:pt x="15976" y="38619"/>
                </a:lnTo>
                <a:lnTo>
                  <a:pt x="15570" y="39304"/>
                </a:lnTo>
                <a:lnTo>
                  <a:pt x="15139" y="39988"/>
                </a:lnTo>
                <a:lnTo>
                  <a:pt x="14885" y="40343"/>
                </a:lnTo>
                <a:lnTo>
                  <a:pt x="14632" y="40673"/>
                </a:lnTo>
                <a:lnTo>
                  <a:pt x="14327" y="41003"/>
                </a:lnTo>
                <a:lnTo>
                  <a:pt x="13998" y="41332"/>
                </a:lnTo>
                <a:lnTo>
                  <a:pt x="13871" y="39126"/>
                </a:lnTo>
                <a:lnTo>
                  <a:pt x="13770" y="38087"/>
                </a:lnTo>
                <a:lnTo>
                  <a:pt x="13643" y="37098"/>
                </a:lnTo>
                <a:lnTo>
                  <a:pt x="13617" y="36819"/>
                </a:lnTo>
                <a:lnTo>
                  <a:pt x="13617" y="36591"/>
                </a:lnTo>
                <a:lnTo>
                  <a:pt x="13643" y="36337"/>
                </a:lnTo>
                <a:lnTo>
                  <a:pt x="13668" y="36109"/>
                </a:lnTo>
                <a:lnTo>
                  <a:pt x="13744" y="35906"/>
                </a:lnTo>
                <a:lnTo>
                  <a:pt x="13820" y="35703"/>
                </a:lnTo>
                <a:lnTo>
                  <a:pt x="13896" y="35500"/>
                </a:lnTo>
                <a:lnTo>
                  <a:pt x="14023" y="35297"/>
                </a:lnTo>
                <a:lnTo>
                  <a:pt x="14277" y="34942"/>
                </a:lnTo>
                <a:lnTo>
                  <a:pt x="14581" y="34587"/>
                </a:lnTo>
                <a:lnTo>
                  <a:pt x="15266" y="33852"/>
                </a:lnTo>
                <a:close/>
                <a:moveTo>
                  <a:pt x="12350" y="35526"/>
                </a:moveTo>
                <a:lnTo>
                  <a:pt x="12426" y="35678"/>
                </a:lnTo>
                <a:lnTo>
                  <a:pt x="12502" y="35906"/>
                </a:lnTo>
                <a:lnTo>
                  <a:pt x="12629" y="36464"/>
                </a:lnTo>
                <a:lnTo>
                  <a:pt x="12730" y="37148"/>
                </a:lnTo>
                <a:lnTo>
                  <a:pt x="12831" y="37960"/>
                </a:lnTo>
                <a:lnTo>
                  <a:pt x="12882" y="38822"/>
                </a:lnTo>
                <a:lnTo>
                  <a:pt x="12933" y="39710"/>
                </a:lnTo>
                <a:lnTo>
                  <a:pt x="12933" y="40622"/>
                </a:lnTo>
                <a:lnTo>
                  <a:pt x="12907" y="41485"/>
                </a:lnTo>
                <a:lnTo>
                  <a:pt x="12705" y="41434"/>
                </a:lnTo>
                <a:lnTo>
                  <a:pt x="12502" y="41358"/>
                </a:lnTo>
                <a:lnTo>
                  <a:pt x="12324" y="41231"/>
                </a:lnTo>
                <a:lnTo>
                  <a:pt x="12147" y="41104"/>
                </a:lnTo>
                <a:lnTo>
                  <a:pt x="11842" y="40800"/>
                </a:lnTo>
                <a:lnTo>
                  <a:pt x="11538" y="40521"/>
                </a:lnTo>
                <a:lnTo>
                  <a:pt x="11487" y="40445"/>
                </a:lnTo>
                <a:lnTo>
                  <a:pt x="11437" y="40343"/>
                </a:lnTo>
                <a:lnTo>
                  <a:pt x="11411" y="40217"/>
                </a:lnTo>
                <a:lnTo>
                  <a:pt x="11411" y="40115"/>
                </a:lnTo>
                <a:lnTo>
                  <a:pt x="11868" y="37858"/>
                </a:lnTo>
                <a:lnTo>
                  <a:pt x="12350" y="35526"/>
                </a:lnTo>
                <a:close/>
                <a:moveTo>
                  <a:pt x="27564" y="0"/>
                </a:moveTo>
                <a:lnTo>
                  <a:pt x="27412" y="51"/>
                </a:lnTo>
                <a:lnTo>
                  <a:pt x="27260" y="102"/>
                </a:lnTo>
                <a:lnTo>
                  <a:pt x="27133" y="203"/>
                </a:lnTo>
                <a:lnTo>
                  <a:pt x="27006" y="330"/>
                </a:lnTo>
                <a:lnTo>
                  <a:pt x="26879" y="482"/>
                </a:lnTo>
                <a:lnTo>
                  <a:pt x="25738" y="2130"/>
                </a:lnTo>
                <a:lnTo>
                  <a:pt x="24597" y="3778"/>
                </a:lnTo>
                <a:lnTo>
                  <a:pt x="23456" y="5427"/>
                </a:lnTo>
                <a:lnTo>
                  <a:pt x="22315" y="7075"/>
                </a:lnTo>
                <a:lnTo>
                  <a:pt x="20134" y="10397"/>
                </a:lnTo>
                <a:lnTo>
                  <a:pt x="17928" y="13744"/>
                </a:lnTo>
                <a:lnTo>
                  <a:pt x="13415" y="20641"/>
                </a:lnTo>
                <a:lnTo>
                  <a:pt x="13262" y="20286"/>
                </a:lnTo>
                <a:lnTo>
                  <a:pt x="13186" y="20159"/>
                </a:lnTo>
                <a:lnTo>
                  <a:pt x="13110" y="20058"/>
                </a:lnTo>
                <a:lnTo>
                  <a:pt x="11259" y="18232"/>
                </a:lnTo>
                <a:lnTo>
                  <a:pt x="10346" y="17319"/>
                </a:lnTo>
                <a:lnTo>
                  <a:pt x="9383" y="16432"/>
                </a:lnTo>
                <a:lnTo>
                  <a:pt x="8977" y="16102"/>
                </a:lnTo>
                <a:lnTo>
                  <a:pt x="8546" y="15798"/>
                </a:lnTo>
                <a:lnTo>
                  <a:pt x="8115" y="15519"/>
                </a:lnTo>
                <a:lnTo>
                  <a:pt x="7659" y="15265"/>
                </a:lnTo>
                <a:lnTo>
                  <a:pt x="7456" y="15189"/>
                </a:lnTo>
                <a:lnTo>
                  <a:pt x="7278" y="15113"/>
                </a:lnTo>
                <a:lnTo>
                  <a:pt x="7075" y="15088"/>
                </a:lnTo>
                <a:lnTo>
                  <a:pt x="6898" y="15113"/>
                </a:lnTo>
                <a:lnTo>
                  <a:pt x="6720" y="15164"/>
                </a:lnTo>
                <a:lnTo>
                  <a:pt x="6543" y="15240"/>
                </a:lnTo>
                <a:lnTo>
                  <a:pt x="6365" y="15367"/>
                </a:lnTo>
                <a:lnTo>
                  <a:pt x="6188" y="15519"/>
                </a:lnTo>
                <a:lnTo>
                  <a:pt x="3297" y="18536"/>
                </a:lnTo>
                <a:lnTo>
                  <a:pt x="432" y="21579"/>
                </a:lnTo>
                <a:lnTo>
                  <a:pt x="280" y="21757"/>
                </a:lnTo>
                <a:lnTo>
                  <a:pt x="178" y="21985"/>
                </a:lnTo>
                <a:lnTo>
                  <a:pt x="102" y="22213"/>
                </a:lnTo>
                <a:lnTo>
                  <a:pt x="77" y="22467"/>
                </a:lnTo>
                <a:lnTo>
                  <a:pt x="1" y="25180"/>
                </a:lnTo>
                <a:lnTo>
                  <a:pt x="1" y="27918"/>
                </a:lnTo>
                <a:lnTo>
                  <a:pt x="1" y="28578"/>
                </a:lnTo>
                <a:lnTo>
                  <a:pt x="51" y="29237"/>
                </a:lnTo>
                <a:lnTo>
                  <a:pt x="102" y="29922"/>
                </a:lnTo>
                <a:lnTo>
                  <a:pt x="178" y="30581"/>
                </a:lnTo>
                <a:lnTo>
                  <a:pt x="254" y="30835"/>
                </a:lnTo>
                <a:lnTo>
                  <a:pt x="356" y="31088"/>
                </a:lnTo>
                <a:lnTo>
                  <a:pt x="508" y="31342"/>
                </a:lnTo>
                <a:lnTo>
                  <a:pt x="685" y="31570"/>
                </a:lnTo>
                <a:lnTo>
                  <a:pt x="2029" y="32990"/>
                </a:lnTo>
                <a:lnTo>
                  <a:pt x="3399" y="34410"/>
                </a:lnTo>
                <a:lnTo>
                  <a:pt x="4793" y="35830"/>
                </a:lnTo>
                <a:lnTo>
                  <a:pt x="6188" y="37199"/>
                </a:lnTo>
                <a:lnTo>
                  <a:pt x="7633" y="38568"/>
                </a:lnTo>
                <a:lnTo>
                  <a:pt x="9079" y="39887"/>
                </a:lnTo>
                <a:lnTo>
                  <a:pt x="10575" y="41180"/>
                </a:lnTo>
                <a:lnTo>
                  <a:pt x="12096" y="42448"/>
                </a:lnTo>
                <a:lnTo>
                  <a:pt x="12857" y="43057"/>
                </a:lnTo>
                <a:lnTo>
                  <a:pt x="13643" y="43640"/>
                </a:lnTo>
                <a:lnTo>
                  <a:pt x="13820" y="43513"/>
                </a:lnTo>
                <a:lnTo>
                  <a:pt x="13896" y="43462"/>
                </a:lnTo>
                <a:lnTo>
                  <a:pt x="13972" y="43386"/>
                </a:lnTo>
                <a:lnTo>
                  <a:pt x="17041" y="38974"/>
                </a:lnTo>
                <a:lnTo>
                  <a:pt x="20109" y="34562"/>
                </a:lnTo>
                <a:lnTo>
                  <a:pt x="24977" y="27487"/>
                </a:lnTo>
                <a:lnTo>
                  <a:pt x="29846" y="20438"/>
                </a:lnTo>
                <a:lnTo>
                  <a:pt x="31139" y="18612"/>
                </a:lnTo>
                <a:lnTo>
                  <a:pt x="32432" y="16812"/>
                </a:lnTo>
                <a:lnTo>
                  <a:pt x="35044" y="13186"/>
                </a:lnTo>
                <a:lnTo>
                  <a:pt x="35171" y="12958"/>
                </a:lnTo>
                <a:lnTo>
                  <a:pt x="35298" y="12730"/>
                </a:lnTo>
                <a:lnTo>
                  <a:pt x="35399" y="12501"/>
                </a:lnTo>
                <a:lnTo>
                  <a:pt x="35425" y="12375"/>
                </a:lnTo>
                <a:lnTo>
                  <a:pt x="35425" y="12248"/>
                </a:lnTo>
                <a:lnTo>
                  <a:pt x="35374" y="8140"/>
                </a:lnTo>
                <a:lnTo>
                  <a:pt x="35323" y="4032"/>
                </a:lnTo>
                <a:lnTo>
                  <a:pt x="35298" y="3804"/>
                </a:lnTo>
                <a:lnTo>
                  <a:pt x="35272" y="3626"/>
                </a:lnTo>
                <a:lnTo>
                  <a:pt x="35196" y="3449"/>
                </a:lnTo>
                <a:lnTo>
                  <a:pt x="35120" y="3322"/>
                </a:lnTo>
                <a:lnTo>
                  <a:pt x="34994" y="3170"/>
                </a:lnTo>
                <a:lnTo>
                  <a:pt x="34867" y="3068"/>
                </a:lnTo>
                <a:lnTo>
                  <a:pt x="34715" y="2967"/>
                </a:lnTo>
                <a:lnTo>
                  <a:pt x="34537" y="2866"/>
                </a:lnTo>
                <a:lnTo>
                  <a:pt x="32027" y="1674"/>
                </a:lnTo>
                <a:lnTo>
                  <a:pt x="29491" y="507"/>
                </a:lnTo>
                <a:lnTo>
                  <a:pt x="29136" y="355"/>
                </a:lnTo>
                <a:lnTo>
                  <a:pt x="28781" y="254"/>
                </a:lnTo>
                <a:lnTo>
                  <a:pt x="28071" y="51"/>
                </a:lnTo>
                <a:lnTo>
                  <a:pt x="278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7" name="Google Shape;1477;p32"/>
          <p:cNvGrpSpPr/>
          <p:nvPr/>
        </p:nvGrpSpPr>
        <p:grpSpPr>
          <a:xfrm>
            <a:off x="8017078" y="2346284"/>
            <a:ext cx="413685" cy="808723"/>
            <a:chOff x="3940500" y="2415075"/>
            <a:chExt cx="342625" cy="669750"/>
          </a:xfrm>
        </p:grpSpPr>
        <p:sp>
          <p:nvSpPr>
            <p:cNvPr id="1478" name="Google Shape;1478;p32"/>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2"/>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2"/>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2"/>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2"/>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2"/>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2"/>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2"/>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2"/>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2"/>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2"/>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2"/>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2"/>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2"/>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2"/>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2"/>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2"/>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2"/>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2"/>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2"/>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2"/>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2"/>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2"/>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2"/>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2"/>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2"/>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2"/>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2"/>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2"/>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2"/>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508;p32"/>
          <p:cNvGrpSpPr/>
          <p:nvPr/>
        </p:nvGrpSpPr>
        <p:grpSpPr>
          <a:xfrm>
            <a:off x="919368" y="3752907"/>
            <a:ext cx="475521" cy="846521"/>
            <a:chOff x="3188300" y="2413200"/>
            <a:chExt cx="368850" cy="656625"/>
          </a:xfrm>
        </p:grpSpPr>
        <p:sp>
          <p:nvSpPr>
            <p:cNvPr id="1509" name="Google Shape;1509;p32"/>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2"/>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2"/>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2"/>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2"/>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2"/>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2"/>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2"/>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2"/>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2"/>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2"/>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2"/>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2"/>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2"/>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2"/>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2"/>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2"/>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2"/>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2"/>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2"/>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32"/>
          <p:cNvGrpSpPr/>
          <p:nvPr/>
        </p:nvGrpSpPr>
        <p:grpSpPr>
          <a:xfrm>
            <a:off x="7795053" y="539498"/>
            <a:ext cx="470719" cy="859220"/>
            <a:chOff x="6063075" y="2385075"/>
            <a:chExt cx="365125" cy="666475"/>
          </a:xfrm>
        </p:grpSpPr>
        <p:sp>
          <p:nvSpPr>
            <p:cNvPr id="1530" name="Google Shape;1530;p32"/>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2"/>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2"/>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2"/>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2"/>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2"/>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2"/>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2"/>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2"/>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2"/>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2"/>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2"/>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2"/>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3" name="Google Shape;1543;p32"/>
          <p:cNvGrpSpPr/>
          <p:nvPr/>
        </p:nvGrpSpPr>
        <p:grpSpPr>
          <a:xfrm>
            <a:off x="713225" y="2782278"/>
            <a:ext cx="587940" cy="685790"/>
            <a:chOff x="3899250" y="4244750"/>
            <a:chExt cx="456050" cy="531950"/>
          </a:xfrm>
        </p:grpSpPr>
        <p:sp>
          <p:nvSpPr>
            <p:cNvPr id="1544" name="Google Shape;1544;p32"/>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2"/>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2"/>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2"/>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2"/>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2"/>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2"/>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2"/>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2"/>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2"/>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2"/>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2"/>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2"/>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2"/>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2"/>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2"/>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2"/>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2"/>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2"/>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2"/>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2"/>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2"/>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2"/>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2"/>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2"/>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32"/>
          <p:cNvGrpSpPr/>
          <p:nvPr/>
        </p:nvGrpSpPr>
        <p:grpSpPr>
          <a:xfrm>
            <a:off x="7901161" y="1613149"/>
            <a:ext cx="476134" cy="585522"/>
            <a:chOff x="6076675" y="4202550"/>
            <a:chExt cx="369325" cy="454175"/>
          </a:xfrm>
        </p:grpSpPr>
        <p:sp>
          <p:nvSpPr>
            <p:cNvPr id="1570" name="Google Shape;1570;p32"/>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2"/>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2"/>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2"/>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2"/>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2"/>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2"/>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2"/>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2"/>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2"/>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2"/>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2"/>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2"/>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2"/>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2"/>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2"/>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2"/>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7" name="Google Shape;1587;p32"/>
          <p:cNvGrpSpPr/>
          <p:nvPr/>
        </p:nvGrpSpPr>
        <p:grpSpPr>
          <a:xfrm>
            <a:off x="673258" y="1719001"/>
            <a:ext cx="451961" cy="857415"/>
            <a:chOff x="2450625" y="3333175"/>
            <a:chExt cx="350575" cy="665075"/>
          </a:xfrm>
        </p:grpSpPr>
        <p:sp>
          <p:nvSpPr>
            <p:cNvPr id="1588" name="Google Shape;1588;p32"/>
            <p:cNvSpPr/>
            <p:nvPr/>
          </p:nvSpPr>
          <p:spPr>
            <a:xfrm>
              <a:off x="2450625" y="3411925"/>
              <a:ext cx="350575" cy="586325"/>
            </a:xfrm>
            <a:custGeom>
              <a:avLst/>
              <a:gdLst/>
              <a:ahLst/>
              <a:cxnLst/>
              <a:rect l="l" t="t" r="r" b="b"/>
              <a:pathLst>
                <a:path w="14023" h="23453" extrusionOk="0">
                  <a:moveTo>
                    <a:pt x="13441" y="0"/>
                  </a:moveTo>
                  <a:lnTo>
                    <a:pt x="13179" y="38"/>
                  </a:lnTo>
                  <a:lnTo>
                    <a:pt x="12392" y="150"/>
                  </a:lnTo>
                  <a:lnTo>
                    <a:pt x="11361" y="281"/>
                  </a:lnTo>
                  <a:lnTo>
                    <a:pt x="10236" y="413"/>
                  </a:lnTo>
                  <a:lnTo>
                    <a:pt x="9748" y="469"/>
                  </a:lnTo>
                  <a:lnTo>
                    <a:pt x="9280" y="488"/>
                  </a:lnTo>
                  <a:lnTo>
                    <a:pt x="8886" y="488"/>
                  </a:lnTo>
                  <a:lnTo>
                    <a:pt x="8511" y="506"/>
                  </a:lnTo>
                  <a:lnTo>
                    <a:pt x="8211" y="525"/>
                  </a:lnTo>
                  <a:lnTo>
                    <a:pt x="8024" y="544"/>
                  </a:lnTo>
                  <a:lnTo>
                    <a:pt x="7555" y="600"/>
                  </a:lnTo>
                  <a:lnTo>
                    <a:pt x="6149" y="788"/>
                  </a:lnTo>
                  <a:lnTo>
                    <a:pt x="4762" y="994"/>
                  </a:lnTo>
                  <a:lnTo>
                    <a:pt x="3824" y="1106"/>
                  </a:lnTo>
                  <a:lnTo>
                    <a:pt x="2850" y="1219"/>
                  </a:lnTo>
                  <a:lnTo>
                    <a:pt x="1875" y="1369"/>
                  </a:lnTo>
                  <a:lnTo>
                    <a:pt x="1050" y="1500"/>
                  </a:lnTo>
                  <a:lnTo>
                    <a:pt x="562" y="1575"/>
                  </a:lnTo>
                  <a:lnTo>
                    <a:pt x="431" y="1594"/>
                  </a:lnTo>
                  <a:lnTo>
                    <a:pt x="319" y="1631"/>
                  </a:lnTo>
                  <a:lnTo>
                    <a:pt x="225" y="1687"/>
                  </a:lnTo>
                  <a:lnTo>
                    <a:pt x="131" y="1744"/>
                  </a:lnTo>
                  <a:lnTo>
                    <a:pt x="75" y="1819"/>
                  </a:lnTo>
                  <a:lnTo>
                    <a:pt x="19" y="1912"/>
                  </a:lnTo>
                  <a:lnTo>
                    <a:pt x="0" y="2025"/>
                  </a:lnTo>
                  <a:lnTo>
                    <a:pt x="0" y="2156"/>
                  </a:lnTo>
                  <a:lnTo>
                    <a:pt x="19" y="2231"/>
                  </a:lnTo>
                  <a:lnTo>
                    <a:pt x="38" y="2325"/>
                  </a:lnTo>
                  <a:lnTo>
                    <a:pt x="75" y="2437"/>
                  </a:lnTo>
                  <a:lnTo>
                    <a:pt x="94" y="2662"/>
                  </a:lnTo>
                  <a:lnTo>
                    <a:pt x="113" y="3093"/>
                  </a:lnTo>
                  <a:lnTo>
                    <a:pt x="131" y="3450"/>
                  </a:lnTo>
                  <a:lnTo>
                    <a:pt x="169" y="3581"/>
                  </a:lnTo>
                  <a:lnTo>
                    <a:pt x="206" y="3675"/>
                  </a:lnTo>
                  <a:lnTo>
                    <a:pt x="244" y="3768"/>
                  </a:lnTo>
                  <a:lnTo>
                    <a:pt x="319" y="3825"/>
                  </a:lnTo>
                  <a:lnTo>
                    <a:pt x="394" y="3862"/>
                  </a:lnTo>
                  <a:lnTo>
                    <a:pt x="488" y="3900"/>
                  </a:lnTo>
                  <a:lnTo>
                    <a:pt x="600" y="3918"/>
                  </a:lnTo>
                  <a:lnTo>
                    <a:pt x="731" y="3900"/>
                  </a:lnTo>
                  <a:lnTo>
                    <a:pt x="937" y="3862"/>
                  </a:lnTo>
                  <a:lnTo>
                    <a:pt x="1162" y="3806"/>
                  </a:lnTo>
                  <a:lnTo>
                    <a:pt x="1444" y="3731"/>
                  </a:lnTo>
                  <a:lnTo>
                    <a:pt x="1912" y="3618"/>
                  </a:lnTo>
                  <a:lnTo>
                    <a:pt x="3281" y="3318"/>
                  </a:lnTo>
                  <a:lnTo>
                    <a:pt x="4593" y="3056"/>
                  </a:lnTo>
                  <a:lnTo>
                    <a:pt x="5249" y="2944"/>
                  </a:lnTo>
                  <a:lnTo>
                    <a:pt x="6843" y="2644"/>
                  </a:lnTo>
                  <a:lnTo>
                    <a:pt x="8174" y="2400"/>
                  </a:lnTo>
                  <a:lnTo>
                    <a:pt x="8848" y="2306"/>
                  </a:lnTo>
                  <a:lnTo>
                    <a:pt x="9673" y="2231"/>
                  </a:lnTo>
                  <a:lnTo>
                    <a:pt x="10273" y="2212"/>
                  </a:lnTo>
                  <a:lnTo>
                    <a:pt x="10704" y="2194"/>
                  </a:lnTo>
                  <a:lnTo>
                    <a:pt x="11098" y="2194"/>
                  </a:lnTo>
                  <a:lnTo>
                    <a:pt x="11192" y="2175"/>
                  </a:lnTo>
                  <a:lnTo>
                    <a:pt x="11379" y="2119"/>
                  </a:lnTo>
                  <a:lnTo>
                    <a:pt x="11548" y="2062"/>
                  </a:lnTo>
                  <a:lnTo>
                    <a:pt x="11679" y="2025"/>
                  </a:lnTo>
                  <a:lnTo>
                    <a:pt x="11735" y="2025"/>
                  </a:lnTo>
                  <a:lnTo>
                    <a:pt x="11773" y="2044"/>
                  </a:lnTo>
                  <a:lnTo>
                    <a:pt x="11810" y="2062"/>
                  </a:lnTo>
                  <a:lnTo>
                    <a:pt x="11810" y="2100"/>
                  </a:lnTo>
                  <a:lnTo>
                    <a:pt x="11810" y="2175"/>
                  </a:lnTo>
                  <a:lnTo>
                    <a:pt x="11754" y="2306"/>
                  </a:lnTo>
                  <a:lnTo>
                    <a:pt x="11585" y="2719"/>
                  </a:lnTo>
                  <a:lnTo>
                    <a:pt x="10967" y="4031"/>
                  </a:lnTo>
                  <a:lnTo>
                    <a:pt x="10179" y="5624"/>
                  </a:lnTo>
                  <a:lnTo>
                    <a:pt x="9767" y="6393"/>
                  </a:lnTo>
                  <a:lnTo>
                    <a:pt x="9392" y="7105"/>
                  </a:lnTo>
                  <a:lnTo>
                    <a:pt x="9242" y="7424"/>
                  </a:lnTo>
                  <a:lnTo>
                    <a:pt x="8699" y="8493"/>
                  </a:lnTo>
                  <a:lnTo>
                    <a:pt x="8699" y="8511"/>
                  </a:lnTo>
                  <a:lnTo>
                    <a:pt x="8342" y="9186"/>
                  </a:lnTo>
                  <a:lnTo>
                    <a:pt x="2981" y="9730"/>
                  </a:lnTo>
                  <a:lnTo>
                    <a:pt x="2812" y="9767"/>
                  </a:lnTo>
                  <a:lnTo>
                    <a:pt x="2700" y="9824"/>
                  </a:lnTo>
                  <a:lnTo>
                    <a:pt x="2606" y="9917"/>
                  </a:lnTo>
                  <a:lnTo>
                    <a:pt x="2531" y="10048"/>
                  </a:lnTo>
                  <a:lnTo>
                    <a:pt x="2493" y="10198"/>
                  </a:lnTo>
                  <a:lnTo>
                    <a:pt x="2475" y="10386"/>
                  </a:lnTo>
                  <a:lnTo>
                    <a:pt x="2475" y="10592"/>
                  </a:lnTo>
                  <a:lnTo>
                    <a:pt x="2493" y="10817"/>
                  </a:lnTo>
                  <a:lnTo>
                    <a:pt x="2718" y="13029"/>
                  </a:lnTo>
                  <a:lnTo>
                    <a:pt x="2737" y="13273"/>
                  </a:lnTo>
                  <a:lnTo>
                    <a:pt x="2793" y="13460"/>
                  </a:lnTo>
                  <a:lnTo>
                    <a:pt x="2812" y="13554"/>
                  </a:lnTo>
                  <a:lnTo>
                    <a:pt x="2868" y="13610"/>
                  </a:lnTo>
                  <a:lnTo>
                    <a:pt x="2925" y="13667"/>
                  </a:lnTo>
                  <a:lnTo>
                    <a:pt x="3000" y="13704"/>
                  </a:lnTo>
                  <a:lnTo>
                    <a:pt x="3093" y="13723"/>
                  </a:lnTo>
                  <a:lnTo>
                    <a:pt x="3206" y="13723"/>
                  </a:lnTo>
                  <a:lnTo>
                    <a:pt x="3412" y="13667"/>
                  </a:lnTo>
                  <a:lnTo>
                    <a:pt x="3712" y="13592"/>
                  </a:lnTo>
                  <a:lnTo>
                    <a:pt x="4312" y="13479"/>
                  </a:lnTo>
                  <a:lnTo>
                    <a:pt x="4930" y="13385"/>
                  </a:lnTo>
                  <a:lnTo>
                    <a:pt x="5887" y="13254"/>
                  </a:lnTo>
                  <a:lnTo>
                    <a:pt x="6299" y="13217"/>
                  </a:lnTo>
                  <a:lnTo>
                    <a:pt x="5493" y="14791"/>
                  </a:lnTo>
                  <a:lnTo>
                    <a:pt x="5193" y="15448"/>
                  </a:lnTo>
                  <a:lnTo>
                    <a:pt x="5155" y="15523"/>
                  </a:lnTo>
                  <a:lnTo>
                    <a:pt x="5137" y="15523"/>
                  </a:lnTo>
                  <a:lnTo>
                    <a:pt x="4893" y="16104"/>
                  </a:lnTo>
                  <a:lnTo>
                    <a:pt x="4743" y="16460"/>
                  </a:lnTo>
                  <a:lnTo>
                    <a:pt x="2775" y="20678"/>
                  </a:lnTo>
                  <a:lnTo>
                    <a:pt x="2437" y="21409"/>
                  </a:lnTo>
                  <a:lnTo>
                    <a:pt x="2325" y="21634"/>
                  </a:lnTo>
                  <a:lnTo>
                    <a:pt x="2193" y="21878"/>
                  </a:lnTo>
                  <a:lnTo>
                    <a:pt x="2043" y="22178"/>
                  </a:lnTo>
                  <a:lnTo>
                    <a:pt x="1950" y="22403"/>
                  </a:lnTo>
                  <a:lnTo>
                    <a:pt x="1912" y="22534"/>
                  </a:lnTo>
                  <a:lnTo>
                    <a:pt x="1912" y="22627"/>
                  </a:lnTo>
                  <a:lnTo>
                    <a:pt x="1931" y="22721"/>
                  </a:lnTo>
                  <a:lnTo>
                    <a:pt x="1987" y="22815"/>
                  </a:lnTo>
                  <a:lnTo>
                    <a:pt x="2062" y="22890"/>
                  </a:lnTo>
                  <a:lnTo>
                    <a:pt x="2175" y="22965"/>
                  </a:lnTo>
                  <a:lnTo>
                    <a:pt x="2325" y="23040"/>
                  </a:lnTo>
                  <a:lnTo>
                    <a:pt x="2437" y="23134"/>
                  </a:lnTo>
                  <a:lnTo>
                    <a:pt x="2643" y="23302"/>
                  </a:lnTo>
                  <a:lnTo>
                    <a:pt x="2812" y="23415"/>
                  </a:lnTo>
                  <a:lnTo>
                    <a:pt x="2887" y="23452"/>
                  </a:lnTo>
                  <a:lnTo>
                    <a:pt x="2943" y="23452"/>
                  </a:lnTo>
                  <a:lnTo>
                    <a:pt x="3018" y="23434"/>
                  </a:lnTo>
                  <a:lnTo>
                    <a:pt x="3037" y="23434"/>
                  </a:lnTo>
                  <a:lnTo>
                    <a:pt x="3075" y="23415"/>
                  </a:lnTo>
                  <a:lnTo>
                    <a:pt x="3168" y="23284"/>
                  </a:lnTo>
                  <a:lnTo>
                    <a:pt x="3299" y="23096"/>
                  </a:lnTo>
                  <a:lnTo>
                    <a:pt x="3431" y="22815"/>
                  </a:lnTo>
                  <a:lnTo>
                    <a:pt x="3581" y="22496"/>
                  </a:lnTo>
                  <a:lnTo>
                    <a:pt x="3937" y="21728"/>
                  </a:lnTo>
                  <a:lnTo>
                    <a:pt x="4349" y="20884"/>
                  </a:lnTo>
                  <a:lnTo>
                    <a:pt x="4968" y="19572"/>
                  </a:lnTo>
                  <a:lnTo>
                    <a:pt x="5605" y="18203"/>
                  </a:lnTo>
                  <a:lnTo>
                    <a:pt x="6936" y="15335"/>
                  </a:lnTo>
                  <a:lnTo>
                    <a:pt x="7574" y="14042"/>
                  </a:lnTo>
                  <a:lnTo>
                    <a:pt x="8099" y="13029"/>
                  </a:lnTo>
                  <a:lnTo>
                    <a:pt x="8624" y="12954"/>
                  </a:lnTo>
                  <a:lnTo>
                    <a:pt x="9073" y="12898"/>
                  </a:lnTo>
                  <a:lnTo>
                    <a:pt x="9505" y="12860"/>
                  </a:lnTo>
                  <a:lnTo>
                    <a:pt x="9861" y="12842"/>
                  </a:lnTo>
                  <a:lnTo>
                    <a:pt x="10048" y="12860"/>
                  </a:lnTo>
                  <a:lnTo>
                    <a:pt x="10573" y="12842"/>
                  </a:lnTo>
                  <a:lnTo>
                    <a:pt x="11192" y="12842"/>
                  </a:lnTo>
                  <a:lnTo>
                    <a:pt x="12767" y="12673"/>
                  </a:lnTo>
                  <a:lnTo>
                    <a:pt x="13104" y="12636"/>
                  </a:lnTo>
                  <a:lnTo>
                    <a:pt x="13366" y="12579"/>
                  </a:lnTo>
                  <a:lnTo>
                    <a:pt x="13554" y="12504"/>
                  </a:lnTo>
                  <a:lnTo>
                    <a:pt x="13704" y="12429"/>
                  </a:lnTo>
                  <a:lnTo>
                    <a:pt x="13760" y="12373"/>
                  </a:lnTo>
                  <a:lnTo>
                    <a:pt x="13798" y="12317"/>
                  </a:lnTo>
                  <a:lnTo>
                    <a:pt x="13854" y="12204"/>
                  </a:lnTo>
                  <a:lnTo>
                    <a:pt x="13873" y="12054"/>
                  </a:lnTo>
                  <a:lnTo>
                    <a:pt x="13873" y="11886"/>
                  </a:lnTo>
                  <a:lnTo>
                    <a:pt x="13629" y="9524"/>
                  </a:lnTo>
                  <a:lnTo>
                    <a:pt x="13610" y="9411"/>
                  </a:lnTo>
                  <a:lnTo>
                    <a:pt x="13591" y="9224"/>
                  </a:lnTo>
                  <a:lnTo>
                    <a:pt x="13554" y="9055"/>
                  </a:lnTo>
                  <a:lnTo>
                    <a:pt x="13479" y="8924"/>
                  </a:lnTo>
                  <a:lnTo>
                    <a:pt x="13441" y="8867"/>
                  </a:lnTo>
                  <a:lnTo>
                    <a:pt x="13404" y="8811"/>
                  </a:lnTo>
                  <a:lnTo>
                    <a:pt x="13329" y="8774"/>
                  </a:lnTo>
                  <a:lnTo>
                    <a:pt x="13273" y="8736"/>
                  </a:lnTo>
                  <a:lnTo>
                    <a:pt x="13198" y="8717"/>
                  </a:lnTo>
                  <a:lnTo>
                    <a:pt x="13104" y="8699"/>
                  </a:lnTo>
                  <a:lnTo>
                    <a:pt x="12879" y="8699"/>
                  </a:lnTo>
                  <a:lnTo>
                    <a:pt x="12579" y="8736"/>
                  </a:lnTo>
                  <a:lnTo>
                    <a:pt x="10329" y="8980"/>
                  </a:lnTo>
                  <a:lnTo>
                    <a:pt x="10498" y="8661"/>
                  </a:lnTo>
                  <a:lnTo>
                    <a:pt x="12017" y="5924"/>
                  </a:lnTo>
                  <a:lnTo>
                    <a:pt x="12242" y="5531"/>
                  </a:lnTo>
                  <a:lnTo>
                    <a:pt x="12523" y="5043"/>
                  </a:lnTo>
                  <a:lnTo>
                    <a:pt x="12916" y="4350"/>
                  </a:lnTo>
                  <a:lnTo>
                    <a:pt x="13066" y="4106"/>
                  </a:lnTo>
                  <a:lnTo>
                    <a:pt x="13479" y="3337"/>
                  </a:lnTo>
                  <a:lnTo>
                    <a:pt x="13648" y="3000"/>
                  </a:lnTo>
                  <a:lnTo>
                    <a:pt x="13779" y="2700"/>
                  </a:lnTo>
                  <a:lnTo>
                    <a:pt x="13891" y="2419"/>
                  </a:lnTo>
                  <a:lnTo>
                    <a:pt x="13966" y="2156"/>
                  </a:lnTo>
                  <a:lnTo>
                    <a:pt x="14023" y="1894"/>
                  </a:lnTo>
                  <a:lnTo>
                    <a:pt x="14023" y="1631"/>
                  </a:lnTo>
                  <a:lnTo>
                    <a:pt x="14023" y="1500"/>
                  </a:lnTo>
                  <a:lnTo>
                    <a:pt x="13985" y="1088"/>
                  </a:lnTo>
                  <a:lnTo>
                    <a:pt x="13985" y="1069"/>
                  </a:lnTo>
                  <a:lnTo>
                    <a:pt x="13948" y="656"/>
                  </a:lnTo>
                  <a:lnTo>
                    <a:pt x="13910" y="469"/>
                  </a:lnTo>
                  <a:lnTo>
                    <a:pt x="13854" y="300"/>
                  </a:lnTo>
                  <a:lnTo>
                    <a:pt x="13798" y="169"/>
                  </a:lnTo>
                  <a:lnTo>
                    <a:pt x="13760" y="113"/>
                  </a:lnTo>
                  <a:lnTo>
                    <a:pt x="13704" y="57"/>
                  </a:lnTo>
                  <a:lnTo>
                    <a:pt x="13648" y="19"/>
                  </a:lnTo>
                  <a:lnTo>
                    <a:pt x="13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2"/>
            <p:cNvSpPr/>
            <p:nvPr/>
          </p:nvSpPr>
          <p:spPr>
            <a:xfrm>
              <a:off x="2564025" y="3660325"/>
              <a:ext cx="45950" cy="57650"/>
            </a:xfrm>
            <a:custGeom>
              <a:avLst/>
              <a:gdLst/>
              <a:ahLst/>
              <a:cxnLst/>
              <a:rect l="l" t="t" r="r" b="b"/>
              <a:pathLst>
                <a:path w="1838" h="2306" extrusionOk="0">
                  <a:moveTo>
                    <a:pt x="582" y="0"/>
                  </a:moveTo>
                  <a:lnTo>
                    <a:pt x="469" y="19"/>
                  </a:lnTo>
                  <a:lnTo>
                    <a:pt x="376" y="56"/>
                  </a:lnTo>
                  <a:lnTo>
                    <a:pt x="301" y="94"/>
                  </a:lnTo>
                  <a:lnTo>
                    <a:pt x="244" y="150"/>
                  </a:lnTo>
                  <a:lnTo>
                    <a:pt x="188" y="206"/>
                  </a:lnTo>
                  <a:lnTo>
                    <a:pt x="132" y="281"/>
                  </a:lnTo>
                  <a:lnTo>
                    <a:pt x="76" y="431"/>
                  </a:lnTo>
                  <a:lnTo>
                    <a:pt x="20" y="581"/>
                  </a:lnTo>
                  <a:lnTo>
                    <a:pt x="1" y="750"/>
                  </a:lnTo>
                  <a:lnTo>
                    <a:pt x="1" y="919"/>
                  </a:lnTo>
                  <a:lnTo>
                    <a:pt x="20" y="1181"/>
                  </a:lnTo>
                  <a:lnTo>
                    <a:pt x="20" y="1237"/>
                  </a:lnTo>
                  <a:lnTo>
                    <a:pt x="57" y="1312"/>
                  </a:lnTo>
                  <a:lnTo>
                    <a:pt x="95" y="1369"/>
                  </a:lnTo>
                  <a:lnTo>
                    <a:pt x="151" y="1406"/>
                  </a:lnTo>
                  <a:lnTo>
                    <a:pt x="207" y="1444"/>
                  </a:lnTo>
                  <a:lnTo>
                    <a:pt x="263" y="1462"/>
                  </a:lnTo>
                  <a:lnTo>
                    <a:pt x="338" y="1481"/>
                  </a:lnTo>
                  <a:lnTo>
                    <a:pt x="413" y="1481"/>
                  </a:lnTo>
                  <a:lnTo>
                    <a:pt x="469" y="1462"/>
                  </a:lnTo>
                  <a:lnTo>
                    <a:pt x="544" y="1444"/>
                  </a:lnTo>
                  <a:lnTo>
                    <a:pt x="601" y="1406"/>
                  </a:lnTo>
                  <a:lnTo>
                    <a:pt x="638" y="1350"/>
                  </a:lnTo>
                  <a:lnTo>
                    <a:pt x="676" y="1294"/>
                  </a:lnTo>
                  <a:lnTo>
                    <a:pt x="713" y="1237"/>
                  </a:lnTo>
                  <a:lnTo>
                    <a:pt x="713" y="1162"/>
                  </a:lnTo>
                  <a:lnTo>
                    <a:pt x="713" y="1087"/>
                  </a:lnTo>
                  <a:lnTo>
                    <a:pt x="713" y="937"/>
                  </a:lnTo>
                  <a:lnTo>
                    <a:pt x="713" y="787"/>
                  </a:lnTo>
                  <a:lnTo>
                    <a:pt x="788" y="862"/>
                  </a:lnTo>
                  <a:lnTo>
                    <a:pt x="863" y="937"/>
                  </a:lnTo>
                  <a:lnTo>
                    <a:pt x="938" y="1050"/>
                  </a:lnTo>
                  <a:lnTo>
                    <a:pt x="1013" y="1181"/>
                  </a:lnTo>
                  <a:lnTo>
                    <a:pt x="1032" y="1219"/>
                  </a:lnTo>
                  <a:lnTo>
                    <a:pt x="1088" y="1369"/>
                  </a:lnTo>
                  <a:lnTo>
                    <a:pt x="1126" y="1462"/>
                  </a:lnTo>
                  <a:lnTo>
                    <a:pt x="1126" y="1518"/>
                  </a:lnTo>
                  <a:lnTo>
                    <a:pt x="1126" y="1556"/>
                  </a:lnTo>
                  <a:lnTo>
                    <a:pt x="1088" y="1575"/>
                  </a:lnTo>
                  <a:lnTo>
                    <a:pt x="1013" y="1593"/>
                  </a:lnTo>
                  <a:lnTo>
                    <a:pt x="732" y="1593"/>
                  </a:lnTo>
                  <a:lnTo>
                    <a:pt x="657" y="1631"/>
                  </a:lnTo>
                  <a:lnTo>
                    <a:pt x="601" y="1650"/>
                  </a:lnTo>
                  <a:lnTo>
                    <a:pt x="544" y="1706"/>
                  </a:lnTo>
                  <a:lnTo>
                    <a:pt x="507" y="1762"/>
                  </a:lnTo>
                  <a:lnTo>
                    <a:pt x="488" y="1818"/>
                  </a:lnTo>
                  <a:lnTo>
                    <a:pt x="469" y="1893"/>
                  </a:lnTo>
                  <a:lnTo>
                    <a:pt x="451" y="1968"/>
                  </a:lnTo>
                  <a:lnTo>
                    <a:pt x="469" y="2025"/>
                  </a:lnTo>
                  <a:lnTo>
                    <a:pt x="488" y="2100"/>
                  </a:lnTo>
                  <a:lnTo>
                    <a:pt x="526" y="2156"/>
                  </a:lnTo>
                  <a:lnTo>
                    <a:pt x="582" y="2212"/>
                  </a:lnTo>
                  <a:lnTo>
                    <a:pt x="619" y="2250"/>
                  </a:lnTo>
                  <a:lnTo>
                    <a:pt x="694" y="2268"/>
                  </a:lnTo>
                  <a:lnTo>
                    <a:pt x="751" y="2287"/>
                  </a:lnTo>
                  <a:lnTo>
                    <a:pt x="863" y="2306"/>
                  </a:lnTo>
                  <a:lnTo>
                    <a:pt x="1069" y="2306"/>
                  </a:lnTo>
                  <a:lnTo>
                    <a:pt x="1219" y="2268"/>
                  </a:lnTo>
                  <a:lnTo>
                    <a:pt x="1388" y="2212"/>
                  </a:lnTo>
                  <a:lnTo>
                    <a:pt x="1482" y="2175"/>
                  </a:lnTo>
                  <a:lnTo>
                    <a:pt x="1557" y="2118"/>
                  </a:lnTo>
                  <a:lnTo>
                    <a:pt x="1632" y="2043"/>
                  </a:lnTo>
                  <a:lnTo>
                    <a:pt x="1688" y="1968"/>
                  </a:lnTo>
                  <a:lnTo>
                    <a:pt x="1782" y="1818"/>
                  </a:lnTo>
                  <a:lnTo>
                    <a:pt x="1819" y="1668"/>
                  </a:lnTo>
                  <a:lnTo>
                    <a:pt x="1838" y="1537"/>
                  </a:lnTo>
                  <a:lnTo>
                    <a:pt x="1819" y="1387"/>
                  </a:lnTo>
                  <a:lnTo>
                    <a:pt x="1800" y="1256"/>
                  </a:lnTo>
                  <a:lnTo>
                    <a:pt x="1763" y="1125"/>
                  </a:lnTo>
                  <a:lnTo>
                    <a:pt x="1669" y="937"/>
                  </a:lnTo>
                  <a:lnTo>
                    <a:pt x="1650" y="900"/>
                  </a:lnTo>
                  <a:lnTo>
                    <a:pt x="1594" y="750"/>
                  </a:lnTo>
                  <a:lnTo>
                    <a:pt x="1500" y="619"/>
                  </a:lnTo>
                  <a:lnTo>
                    <a:pt x="1426" y="487"/>
                  </a:lnTo>
                  <a:lnTo>
                    <a:pt x="1313" y="375"/>
                  </a:lnTo>
                  <a:lnTo>
                    <a:pt x="1201" y="281"/>
                  </a:lnTo>
                  <a:lnTo>
                    <a:pt x="1088" y="187"/>
                  </a:lnTo>
                  <a:lnTo>
                    <a:pt x="976" y="112"/>
                  </a:lnTo>
                  <a:lnTo>
                    <a:pt x="863" y="56"/>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2"/>
            <p:cNvSpPr/>
            <p:nvPr/>
          </p:nvSpPr>
          <p:spPr>
            <a:xfrm>
              <a:off x="2668075" y="3597500"/>
              <a:ext cx="45950" cy="57675"/>
            </a:xfrm>
            <a:custGeom>
              <a:avLst/>
              <a:gdLst/>
              <a:ahLst/>
              <a:cxnLst/>
              <a:rect l="l" t="t" r="r" b="b"/>
              <a:pathLst>
                <a:path w="1838" h="2307" extrusionOk="0">
                  <a:moveTo>
                    <a:pt x="544" y="1"/>
                  </a:moveTo>
                  <a:lnTo>
                    <a:pt x="1" y="1070"/>
                  </a:lnTo>
                  <a:lnTo>
                    <a:pt x="1" y="1088"/>
                  </a:lnTo>
                  <a:lnTo>
                    <a:pt x="1" y="1163"/>
                  </a:lnTo>
                  <a:lnTo>
                    <a:pt x="19" y="1238"/>
                  </a:lnTo>
                  <a:lnTo>
                    <a:pt x="57" y="1294"/>
                  </a:lnTo>
                  <a:lnTo>
                    <a:pt x="94" y="1351"/>
                  </a:lnTo>
                  <a:lnTo>
                    <a:pt x="132" y="1407"/>
                  </a:lnTo>
                  <a:lnTo>
                    <a:pt x="188" y="1444"/>
                  </a:lnTo>
                  <a:lnTo>
                    <a:pt x="263" y="1463"/>
                  </a:lnTo>
                  <a:lnTo>
                    <a:pt x="319" y="1482"/>
                  </a:lnTo>
                  <a:lnTo>
                    <a:pt x="394" y="1482"/>
                  </a:lnTo>
                  <a:lnTo>
                    <a:pt x="469" y="1463"/>
                  </a:lnTo>
                  <a:lnTo>
                    <a:pt x="544" y="1426"/>
                  </a:lnTo>
                  <a:lnTo>
                    <a:pt x="600" y="1388"/>
                  </a:lnTo>
                  <a:lnTo>
                    <a:pt x="638" y="1351"/>
                  </a:lnTo>
                  <a:lnTo>
                    <a:pt x="675" y="1294"/>
                  </a:lnTo>
                  <a:lnTo>
                    <a:pt x="694" y="1219"/>
                  </a:lnTo>
                  <a:lnTo>
                    <a:pt x="713" y="1163"/>
                  </a:lnTo>
                  <a:lnTo>
                    <a:pt x="713" y="1088"/>
                  </a:lnTo>
                  <a:lnTo>
                    <a:pt x="713" y="920"/>
                  </a:lnTo>
                  <a:lnTo>
                    <a:pt x="713" y="770"/>
                  </a:lnTo>
                  <a:lnTo>
                    <a:pt x="788" y="845"/>
                  </a:lnTo>
                  <a:lnTo>
                    <a:pt x="863" y="938"/>
                  </a:lnTo>
                  <a:lnTo>
                    <a:pt x="938" y="1051"/>
                  </a:lnTo>
                  <a:lnTo>
                    <a:pt x="994" y="1163"/>
                  </a:lnTo>
                  <a:lnTo>
                    <a:pt x="1032" y="1219"/>
                  </a:lnTo>
                  <a:lnTo>
                    <a:pt x="1088" y="1369"/>
                  </a:lnTo>
                  <a:lnTo>
                    <a:pt x="1125" y="1463"/>
                  </a:lnTo>
                  <a:lnTo>
                    <a:pt x="1125" y="1519"/>
                  </a:lnTo>
                  <a:lnTo>
                    <a:pt x="1125" y="1538"/>
                  </a:lnTo>
                  <a:lnTo>
                    <a:pt x="1088" y="1576"/>
                  </a:lnTo>
                  <a:lnTo>
                    <a:pt x="1013" y="1594"/>
                  </a:lnTo>
                  <a:lnTo>
                    <a:pt x="863" y="1594"/>
                  </a:lnTo>
                  <a:lnTo>
                    <a:pt x="788" y="1576"/>
                  </a:lnTo>
                  <a:lnTo>
                    <a:pt x="732" y="1594"/>
                  </a:lnTo>
                  <a:lnTo>
                    <a:pt x="657" y="1613"/>
                  </a:lnTo>
                  <a:lnTo>
                    <a:pt x="600" y="1651"/>
                  </a:lnTo>
                  <a:lnTo>
                    <a:pt x="544" y="1688"/>
                  </a:lnTo>
                  <a:lnTo>
                    <a:pt x="507" y="1744"/>
                  </a:lnTo>
                  <a:lnTo>
                    <a:pt x="469" y="1819"/>
                  </a:lnTo>
                  <a:lnTo>
                    <a:pt x="450" y="1876"/>
                  </a:lnTo>
                  <a:lnTo>
                    <a:pt x="450" y="1951"/>
                  </a:lnTo>
                  <a:lnTo>
                    <a:pt x="469" y="2026"/>
                  </a:lnTo>
                  <a:lnTo>
                    <a:pt x="488" y="2082"/>
                  </a:lnTo>
                  <a:lnTo>
                    <a:pt x="525" y="2138"/>
                  </a:lnTo>
                  <a:lnTo>
                    <a:pt x="563" y="2194"/>
                  </a:lnTo>
                  <a:lnTo>
                    <a:pt x="619" y="2232"/>
                  </a:lnTo>
                  <a:lnTo>
                    <a:pt x="675" y="2269"/>
                  </a:lnTo>
                  <a:lnTo>
                    <a:pt x="750" y="2288"/>
                  </a:lnTo>
                  <a:lnTo>
                    <a:pt x="863" y="2307"/>
                  </a:lnTo>
                  <a:lnTo>
                    <a:pt x="1069" y="2288"/>
                  </a:lnTo>
                  <a:lnTo>
                    <a:pt x="1219" y="2269"/>
                  </a:lnTo>
                  <a:lnTo>
                    <a:pt x="1388" y="2213"/>
                  </a:lnTo>
                  <a:lnTo>
                    <a:pt x="1463" y="2157"/>
                  </a:lnTo>
                  <a:lnTo>
                    <a:pt x="1556" y="2101"/>
                  </a:lnTo>
                  <a:lnTo>
                    <a:pt x="1631" y="2044"/>
                  </a:lnTo>
                  <a:lnTo>
                    <a:pt x="1688" y="1969"/>
                  </a:lnTo>
                  <a:lnTo>
                    <a:pt x="1763" y="1857"/>
                  </a:lnTo>
                  <a:lnTo>
                    <a:pt x="1800" y="1744"/>
                  </a:lnTo>
                  <a:lnTo>
                    <a:pt x="1819" y="1632"/>
                  </a:lnTo>
                  <a:lnTo>
                    <a:pt x="1838" y="1538"/>
                  </a:lnTo>
                  <a:lnTo>
                    <a:pt x="1631" y="1557"/>
                  </a:lnTo>
                  <a:lnTo>
                    <a:pt x="1631" y="1557"/>
                  </a:lnTo>
                  <a:lnTo>
                    <a:pt x="1800" y="1238"/>
                  </a:lnTo>
                  <a:lnTo>
                    <a:pt x="1725" y="1070"/>
                  </a:lnTo>
                  <a:lnTo>
                    <a:pt x="1669" y="920"/>
                  </a:lnTo>
                  <a:lnTo>
                    <a:pt x="1650" y="882"/>
                  </a:lnTo>
                  <a:lnTo>
                    <a:pt x="1594" y="751"/>
                  </a:lnTo>
                  <a:lnTo>
                    <a:pt x="1500" y="620"/>
                  </a:lnTo>
                  <a:lnTo>
                    <a:pt x="1406" y="488"/>
                  </a:lnTo>
                  <a:lnTo>
                    <a:pt x="1313" y="376"/>
                  </a:lnTo>
                  <a:lnTo>
                    <a:pt x="1200" y="263"/>
                  </a:lnTo>
                  <a:lnTo>
                    <a:pt x="1088" y="170"/>
                  </a:lnTo>
                  <a:lnTo>
                    <a:pt x="975" y="113"/>
                  </a:lnTo>
                  <a:lnTo>
                    <a:pt x="863" y="57"/>
                  </a:lnTo>
                  <a:lnTo>
                    <a:pt x="769" y="20"/>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2"/>
            <p:cNvSpPr/>
            <p:nvPr/>
          </p:nvSpPr>
          <p:spPr>
            <a:xfrm>
              <a:off x="2669025" y="3695475"/>
              <a:ext cx="45950" cy="37975"/>
            </a:xfrm>
            <a:custGeom>
              <a:avLst/>
              <a:gdLst/>
              <a:ahLst/>
              <a:cxnLst/>
              <a:rect l="l" t="t" r="r" b="b"/>
              <a:pathLst>
                <a:path w="1838" h="1519" extrusionOk="0">
                  <a:moveTo>
                    <a:pt x="581" y="0"/>
                  </a:moveTo>
                  <a:lnTo>
                    <a:pt x="469" y="19"/>
                  </a:lnTo>
                  <a:lnTo>
                    <a:pt x="394" y="56"/>
                  </a:lnTo>
                  <a:lnTo>
                    <a:pt x="319" y="94"/>
                  </a:lnTo>
                  <a:lnTo>
                    <a:pt x="244" y="150"/>
                  </a:lnTo>
                  <a:lnTo>
                    <a:pt x="187" y="206"/>
                  </a:lnTo>
                  <a:lnTo>
                    <a:pt x="150" y="262"/>
                  </a:lnTo>
                  <a:lnTo>
                    <a:pt x="75" y="412"/>
                  </a:lnTo>
                  <a:lnTo>
                    <a:pt x="19" y="581"/>
                  </a:lnTo>
                  <a:lnTo>
                    <a:pt x="0" y="750"/>
                  </a:lnTo>
                  <a:lnTo>
                    <a:pt x="0" y="900"/>
                  </a:lnTo>
                  <a:lnTo>
                    <a:pt x="19" y="1162"/>
                  </a:lnTo>
                  <a:lnTo>
                    <a:pt x="37" y="1237"/>
                  </a:lnTo>
                  <a:lnTo>
                    <a:pt x="56" y="1294"/>
                  </a:lnTo>
                  <a:lnTo>
                    <a:pt x="94" y="1350"/>
                  </a:lnTo>
                  <a:lnTo>
                    <a:pt x="150" y="1406"/>
                  </a:lnTo>
                  <a:lnTo>
                    <a:pt x="206" y="1444"/>
                  </a:lnTo>
                  <a:lnTo>
                    <a:pt x="262" y="1462"/>
                  </a:lnTo>
                  <a:lnTo>
                    <a:pt x="337" y="1481"/>
                  </a:lnTo>
                  <a:lnTo>
                    <a:pt x="412" y="1481"/>
                  </a:lnTo>
                  <a:lnTo>
                    <a:pt x="487" y="1462"/>
                  </a:lnTo>
                  <a:lnTo>
                    <a:pt x="544" y="1444"/>
                  </a:lnTo>
                  <a:lnTo>
                    <a:pt x="600" y="1387"/>
                  </a:lnTo>
                  <a:lnTo>
                    <a:pt x="637" y="1350"/>
                  </a:lnTo>
                  <a:lnTo>
                    <a:pt x="675" y="1294"/>
                  </a:lnTo>
                  <a:lnTo>
                    <a:pt x="712" y="1219"/>
                  </a:lnTo>
                  <a:lnTo>
                    <a:pt x="712" y="1162"/>
                  </a:lnTo>
                  <a:lnTo>
                    <a:pt x="712" y="1087"/>
                  </a:lnTo>
                  <a:lnTo>
                    <a:pt x="712" y="919"/>
                  </a:lnTo>
                  <a:lnTo>
                    <a:pt x="712" y="769"/>
                  </a:lnTo>
                  <a:lnTo>
                    <a:pt x="787" y="844"/>
                  </a:lnTo>
                  <a:lnTo>
                    <a:pt x="881" y="937"/>
                  </a:lnTo>
                  <a:lnTo>
                    <a:pt x="937" y="1050"/>
                  </a:lnTo>
                  <a:lnTo>
                    <a:pt x="1012" y="1162"/>
                  </a:lnTo>
                  <a:lnTo>
                    <a:pt x="1031" y="1219"/>
                  </a:lnTo>
                  <a:lnTo>
                    <a:pt x="1106" y="1406"/>
                  </a:lnTo>
                  <a:lnTo>
                    <a:pt x="1125" y="1500"/>
                  </a:lnTo>
                  <a:lnTo>
                    <a:pt x="1312" y="1518"/>
                  </a:lnTo>
                  <a:lnTo>
                    <a:pt x="1837" y="1500"/>
                  </a:lnTo>
                  <a:lnTo>
                    <a:pt x="1818" y="1331"/>
                  </a:lnTo>
                  <a:lnTo>
                    <a:pt x="1781" y="1181"/>
                  </a:lnTo>
                  <a:lnTo>
                    <a:pt x="1687" y="937"/>
                  </a:lnTo>
                  <a:lnTo>
                    <a:pt x="1668" y="881"/>
                  </a:lnTo>
                  <a:lnTo>
                    <a:pt x="1593" y="750"/>
                  </a:lnTo>
                  <a:lnTo>
                    <a:pt x="1518" y="619"/>
                  </a:lnTo>
                  <a:lnTo>
                    <a:pt x="1425" y="487"/>
                  </a:lnTo>
                  <a:lnTo>
                    <a:pt x="1312" y="375"/>
                  </a:lnTo>
                  <a:lnTo>
                    <a:pt x="1219" y="262"/>
                  </a:lnTo>
                  <a:lnTo>
                    <a:pt x="1106" y="187"/>
                  </a:lnTo>
                  <a:lnTo>
                    <a:pt x="975" y="112"/>
                  </a:lnTo>
                  <a:lnTo>
                    <a:pt x="862" y="56"/>
                  </a:lnTo>
                  <a:lnTo>
                    <a:pt x="712" y="19"/>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2"/>
            <p:cNvSpPr/>
            <p:nvPr/>
          </p:nvSpPr>
          <p:spPr>
            <a:xfrm>
              <a:off x="2639475" y="3425050"/>
              <a:ext cx="16450" cy="7525"/>
            </a:xfrm>
            <a:custGeom>
              <a:avLst/>
              <a:gdLst/>
              <a:ahLst/>
              <a:cxnLst/>
              <a:rect l="l" t="t" r="r" b="b"/>
              <a:pathLst>
                <a:path w="658" h="301" extrusionOk="0">
                  <a:moveTo>
                    <a:pt x="657" y="0"/>
                  </a:moveTo>
                  <a:lnTo>
                    <a:pt x="470" y="19"/>
                  </a:lnTo>
                  <a:lnTo>
                    <a:pt x="1" y="75"/>
                  </a:lnTo>
                  <a:lnTo>
                    <a:pt x="57" y="169"/>
                  </a:lnTo>
                  <a:lnTo>
                    <a:pt x="132" y="244"/>
                  </a:lnTo>
                  <a:lnTo>
                    <a:pt x="245" y="281"/>
                  </a:lnTo>
                  <a:lnTo>
                    <a:pt x="357" y="300"/>
                  </a:lnTo>
                  <a:lnTo>
                    <a:pt x="470" y="263"/>
                  </a:lnTo>
                  <a:lnTo>
                    <a:pt x="563" y="188"/>
                  </a:lnTo>
                  <a:lnTo>
                    <a:pt x="638" y="113"/>
                  </a:lnTo>
                  <a:lnTo>
                    <a:pt x="657"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2"/>
            <p:cNvSpPr/>
            <p:nvPr/>
          </p:nvSpPr>
          <p:spPr>
            <a:xfrm>
              <a:off x="2649800" y="3424100"/>
              <a:ext cx="34700" cy="28625"/>
            </a:xfrm>
            <a:custGeom>
              <a:avLst/>
              <a:gdLst/>
              <a:ahLst/>
              <a:cxnLst/>
              <a:rect l="l" t="t" r="r" b="b"/>
              <a:pathLst>
                <a:path w="1388" h="1145" extrusionOk="0">
                  <a:moveTo>
                    <a:pt x="919" y="1"/>
                  </a:moveTo>
                  <a:lnTo>
                    <a:pt x="544" y="19"/>
                  </a:lnTo>
                  <a:lnTo>
                    <a:pt x="582" y="76"/>
                  </a:lnTo>
                  <a:lnTo>
                    <a:pt x="638" y="226"/>
                  </a:lnTo>
                  <a:lnTo>
                    <a:pt x="657" y="319"/>
                  </a:lnTo>
                  <a:lnTo>
                    <a:pt x="675" y="376"/>
                  </a:lnTo>
                  <a:lnTo>
                    <a:pt x="657" y="394"/>
                  </a:lnTo>
                  <a:lnTo>
                    <a:pt x="619" y="413"/>
                  </a:lnTo>
                  <a:lnTo>
                    <a:pt x="563" y="432"/>
                  </a:lnTo>
                  <a:lnTo>
                    <a:pt x="338" y="432"/>
                  </a:lnTo>
                  <a:lnTo>
                    <a:pt x="282" y="451"/>
                  </a:lnTo>
                  <a:lnTo>
                    <a:pt x="207" y="469"/>
                  </a:lnTo>
                  <a:lnTo>
                    <a:pt x="150" y="507"/>
                  </a:lnTo>
                  <a:lnTo>
                    <a:pt x="94" y="544"/>
                  </a:lnTo>
                  <a:lnTo>
                    <a:pt x="57" y="601"/>
                  </a:lnTo>
                  <a:lnTo>
                    <a:pt x="19" y="657"/>
                  </a:lnTo>
                  <a:lnTo>
                    <a:pt x="0" y="732"/>
                  </a:lnTo>
                  <a:lnTo>
                    <a:pt x="0" y="807"/>
                  </a:lnTo>
                  <a:lnTo>
                    <a:pt x="19" y="882"/>
                  </a:lnTo>
                  <a:lnTo>
                    <a:pt x="38" y="938"/>
                  </a:lnTo>
                  <a:lnTo>
                    <a:pt x="75" y="994"/>
                  </a:lnTo>
                  <a:lnTo>
                    <a:pt x="113" y="1051"/>
                  </a:lnTo>
                  <a:lnTo>
                    <a:pt x="169" y="1088"/>
                  </a:lnTo>
                  <a:lnTo>
                    <a:pt x="225" y="1126"/>
                  </a:lnTo>
                  <a:lnTo>
                    <a:pt x="300" y="1144"/>
                  </a:lnTo>
                  <a:lnTo>
                    <a:pt x="600" y="1144"/>
                  </a:lnTo>
                  <a:lnTo>
                    <a:pt x="769" y="1126"/>
                  </a:lnTo>
                  <a:lnTo>
                    <a:pt x="938" y="1051"/>
                  </a:lnTo>
                  <a:lnTo>
                    <a:pt x="1013" y="1013"/>
                  </a:lnTo>
                  <a:lnTo>
                    <a:pt x="1106" y="957"/>
                  </a:lnTo>
                  <a:lnTo>
                    <a:pt x="1163" y="901"/>
                  </a:lnTo>
                  <a:lnTo>
                    <a:pt x="1238" y="807"/>
                  </a:lnTo>
                  <a:lnTo>
                    <a:pt x="1294" y="713"/>
                  </a:lnTo>
                  <a:lnTo>
                    <a:pt x="1350" y="601"/>
                  </a:lnTo>
                  <a:lnTo>
                    <a:pt x="1369" y="507"/>
                  </a:lnTo>
                  <a:lnTo>
                    <a:pt x="1388" y="394"/>
                  </a:lnTo>
                  <a:lnTo>
                    <a:pt x="1369" y="282"/>
                  </a:lnTo>
                  <a:lnTo>
                    <a:pt x="1369" y="188"/>
                  </a:lnTo>
                  <a:lnTo>
                    <a:pt x="13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2"/>
            <p:cNvSpPr/>
            <p:nvPr/>
          </p:nvSpPr>
          <p:spPr>
            <a:xfrm>
              <a:off x="2750550" y="3550175"/>
              <a:ext cx="6125" cy="9875"/>
            </a:xfrm>
            <a:custGeom>
              <a:avLst/>
              <a:gdLst/>
              <a:ahLst/>
              <a:cxnLst/>
              <a:rect l="l" t="t" r="r" b="b"/>
              <a:pathLst>
                <a:path w="245" h="395" extrusionOk="0">
                  <a:moveTo>
                    <a:pt x="245" y="1"/>
                  </a:moveTo>
                  <a:lnTo>
                    <a:pt x="170" y="38"/>
                  </a:lnTo>
                  <a:lnTo>
                    <a:pt x="95" y="94"/>
                  </a:lnTo>
                  <a:lnTo>
                    <a:pt x="38" y="188"/>
                  </a:lnTo>
                  <a:lnTo>
                    <a:pt x="20" y="282"/>
                  </a:lnTo>
                  <a:lnTo>
                    <a:pt x="1" y="338"/>
                  </a:lnTo>
                  <a:lnTo>
                    <a:pt x="20" y="394"/>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2"/>
            <p:cNvSpPr/>
            <p:nvPr/>
          </p:nvSpPr>
          <p:spPr>
            <a:xfrm>
              <a:off x="2739300" y="3509875"/>
              <a:ext cx="34250" cy="37050"/>
            </a:xfrm>
            <a:custGeom>
              <a:avLst/>
              <a:gdLst/>
              <a:ahLst/>
              <a:cxnLst/>
              <a:rect l="l" t="t" r="r" b="b"/>
              <a:pathLst>
                <a:path w="1370" h="1482" extrusionOk="0">
                  <a:moveTo>
                    <a:pt x="582" y="0"/>
                  </a:moveTo>
                  <a:lnTo>
                    <a:pt x="470" y="19"/>
                  </a:lnTo>
                  <a:lnTo>
                    <a:pt x="395" y="57"/>
                  </a:lnTo>
                  <a:lnTo>
                    <a:pt x="301" y="94"/>
                  </a:lnTo>
                  <a:lnTo>
                    <a:pt x="245" y="150"/>
                  </a:lnTo>
                  <a:lnTo>
                    <a:pt x="188" y="207"/>
                  </a:lnTo>
                  <a:lnTo>
                    <a:pt x="132" y="282"/>
                  </a:lnTo>
                  <a:lnTo>
                    <a:pt x="76" y="432"/>
                  </a:lnTo>
                  <a:lnTo>
                    <a:pt x="20" y="581"/>
                  </a:lnTo>
                  <a:lnTo>
                    <a:pt x="1" y="750"/>
                  </a:lnTo>
                  <a:lnTo>
                    <a:pt x="1" y="919"/>
                  </a:lnTo>
                  <a:lnTo>
                    <a:pt x="20" y="1163"/>
                  </a:lnTo>
                  <a:lnTo>
                    <a:pt x="20" y="1238"/>
                  </a:lnTo>
                  <a:lnTo>
                    <a:pt x="57" y="1313"/>
                  </a:lnTo>
                  <a:lnTo>
                    <a:pt x="95" y="1350"/>
                  </a:lnTo>
                  <a:lnTo>
                    <a:pt x="132" y="1406"/>
                  </a:lnTo>
                  <a:lnTo>
                    <a:pt x="188" y="1444"/>
                  </a:lnTo>
                  <a:lnTo>
                    <a:pt x="263" y="1463"/>
                  </a:lnTo>
                  <a:lnTo>
                    <a:pt x="338" y="1481"/>
                  </a:lnTo>
                  <a:lnTo>
                    <a:pt x="413" y="1481"/>
                  </a:lnTo>
                  <a:lnTo>
                    <a:pt x="470" y="1463"/>
                  </a:lnTo>
                  <a:lnTo>
                    <a:pt x="545" y="1444"/>
                  </a:lnTo>
                  <a:lnTo>
                    <a:pt x="601" y="1406"/>
                  </a:lnTo>
                  <a:lnTo>
                    <a:pt x="638" y="1350"/>
                  </a:lnTo>
                  <a:lnTo>
                    <a:pt x="676" y="1294"/>
                  </a:lnTo>
                  <a:lnTo>
                    <a:pt x="713" y="1219"/>
                  </a:lnTo>
                  <a:lnTo>
                    <a:pt x="713" y="1163"/>
                  </a:lnTo>
                  <a:lnTo>
                    <a:pt x="713" y="1088"/>
                  </a:lnTo>
                  <a:lnTo>
                    <a:pt x="713" y="938"/>
                  </a:lnTo>
                  <a:lnTo>
                    <a:pt x="713" y="788"/>
                  </a:lnTo>
                  <a:lnTo>
                    <a:pt x="845" y="919"/>
                  </a:lnTo>
                  <a:lnTo>
                    <a:pt x="920" y="1013"/>
                  </a:lnTo>
                  <a:lnTo>
                    <a:pt x="976" y="1125"/>
                  </a:lnTo>
                  <a:lnTo>
                    <a:pt x="1369" y="432"/>
                  </a:lnTo>
                  <a:lnTo>
                    <a:pt x="1257" y="319"/>
                  </a:lnTo>
                  <a:lnTo>
                    <a:pt x="1126" y="207"/>
                  </a:lnTo>
                  <a:lnTo>
                    <a:pt x="995" y="113"/>
                  </a:lnTo>
                  <a:lnTo>
                    <a:pt x="863" y="57"/>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2"/>
            <p:cNvSpPr/>
            <p:nvPr/>
          </p:nvSpPr>
          <p:spPr>
            <a:xfrm>
              <a:off x="2755725" y="3412850"/>
              <a:ext cx="45475" cy="54875"/>
            </a:xfrm>
            <a:custGeom>
              <a:avLst/>
              <a:gdLst/>
              <a:ahLst/>
              <a:cxnLst/>
              <a:rect l="l" t="t" r="r" b="b"/>
              <a:pathLst>
                <a:path w="1819" h="2195" extrusionOk="0">
                  <a:moveTo>
                    <a:pt x="975" y="1"/>
                  </a:moveTo>
                  <a:lnTo>
                    <a:pt x="188" y="113"/>
                  </a:lnTo>
                  <a:lnTo>
                    <a:pt x="113" y="226"/>
                  </a:lnTo>
                  <a:lnTo>
                    <a:pt x="56" y="338"/>
                  </a:lnTo>
                  <a:lnTo>
                    <a:pt x="38" y="469"/>
                  </a:lnTo>
                  <a:lnTo>
                    <a:pt x="0" y="601"/>
                  </a:lnTo>
                  <a:lnTo>
                    <a:pt x="0" y="863"/>
                  </a:lnTo>
                  <a:lnTo>
                    <a:pt x="19" y="1069"/>
                  </a:lnTo>
                  <a:lnTo>
                    <a:pt x="38" y="1126"/>
                  </a:lnTo>
                  <a:lnTo>
                    <a:pt x="56" y="1201"/>
                  </a:lnTo>
                  <a:lnTo>
                    <a:pt x="94" y="1238"/>
                  </a:lnTo>
                  <a:lnTo>
                    <a:pt x="150" y="1294"/>
                  </a:lnTo>
                  <a:lnTo>
                    <a:pt x="206" y="1332"/>
                  </a:lnTo>
                  <a:lnTo>
                    <a:pt x="263" y="1351"/>
                  </a:lnTo>
                  <a:lnTo>
                    <a:pt x="338" y="1369"/>
                  </a:lnTo>
                  <a:lnTo>
                    <a:pt x="413" y="1369"/>
                  </a:lnTo>
                  <a:lnTo>
                    <a:pt x="488" y="1351"/>
                  </a:lnTo>
                  <a:lnTo>
                    <a:pt x="544" y="1332"/>
                  </a:lnTo>
                  <a:lnTo>
                    <a:pt x="600" y="1294"/>
                  </a:lnTo>
                  <a:lnTo>
                    <a:pt x="656" y="1238"/>
                  </a:lnTo>
                  <a:lnTo>
                    <a:pt x="694" y="1182"/>
                  </a:lnTo>
                  <a:lnTo>
                    <a:pt x="712" y="1126"/>
                  </a:lnTo>
                  <a:lnTo>
                    <a:pt x="731" y="1051"/>
                  </a:lnTo>
                  <a:lnTo>
                    <a:pt x="712" y="976"/>
                  </a:lnTo>
                  <a:lnTo>
                    <a:pt x="712" y="826"/>
                  </a:lnTo>
                  <a:lnTo>
                    <a:pt x="712" y="676"/>
                  </a:lnTo>
                  <a:lnTo>
                    <a:pt x="787" y="732"/>
                  </a:lnTo>
                  <a:lnTo>
                    <a:pt x="881" y="826"/>
                  </a:lnTo>
                  <a:lnTo>
                    <a:pt x="956" y="938"/>
                  </a:lnTo>
                  <a:lnTo>
                    <a:pt x="1012" y="1051"/>
                  </a:lnTo>
                  <a:lnTo>
                    <a:pt x="1031" y="1107"/>
                  </a:lnTo>
                  <a:lnTo>
                    <a:pt x="1106" y="1257"/>
                  </a:lnTo>
                  <a:lnTo>
                    <a:pt x="1125" y="1351"/>
                  </a:lnTo>
                  <a:lnTo>
                    <a:pt x="1125" y="1407"/>
                  </a:lnTo>
                  <a:lnTo>
                    <a:pt x="1125" y="1444"/>
                  </a:lnTo>
                  <a:lnTo>
                    <a:pt x="1087" y="1463"/>
                  </a:lnTo>
                  <a:lnTo>
                    <a:pt x="1031" y="1482"/>
                  </a:lnTo>
                  <a:lnTo>
                    <a:pt x="731" y="1482"/>
                  </a:lnTo>
                  <a:lnTo>
                    <a:pt x="675" y="1501"/>
                  </a:lnTo>
                  <a:lnTo>
                    <a:pt x="619" y="1538"/>
                  </a:lnTo>
                  <a:lnTo>
                    <a:pt x="563" y="1594"/>
                  </a:lnTo>
                  <a:lnTo>
                    <a:pt x="525" y="1650"/>
                  </a:lnTo>
                  <a:lnTo>
                    <a:pt x="488" y="1707"/>
                  </a:lnTo>
                  <a:lnTo>
                    <a:pt x="469" y="1782"/>
                  </a:lnTo>
                  <a:lnTo>
                    <a:pt x="469" y="1838"/>
                  </a:lnTo>
                  <a:lnTo>
                    <a:pt x="469" y="1913"/>
                  </a:lnTo>
                  <a:lnTo>
                    <a:pt x="488" y="1988"/>
                  </a:lnTo>
                  <a:lnTo>
                    <a:pt x="525" y="2044"/>
                  </a:lnTo>
                  <a:lnTo>
                    <a:pt x="581" y="2082"/>
                  </a:lnTo>
                  <a:lnTo>
                    <a:pt x="637" y="2138"/>
                  </a:lnTo>
                  <a:lnTo>
                    <a:pt x="694" y="2157"/>
                  </a:lnTo>
                  <a:lnTo>
                    <a:pt x="769" y="2175"/>
                  </a:lnTo>
                  <a:lnTo>
                    <a:pt x="862" y="2194"/>
                  </a:lnTo>
                  <a:lnTo>
                    <a:pt x="1069" y="2175"/>
                  </a:lnTo>
                  <a:lnTo>
                    <a:pt x="1237" y="2157"/>
                  </a:lnTo>
                  <a:lnTo>
                    <a:pt x="1406" y="2100"/>
                  </a:lnTo>
                  <a:lnTo>
                    <a:pt x="1481" y="2063"/>
                  </a:lnTo>
                  <a:lnTo>
                    <a:pt x="1556" y="2007"/>
                  </a:lnTo>
                  <a:lnTo>
                    <a:pt x="1631" y="1932"/>
                  </a:lnTo>
                  <a:lnTo>
                    <a:pt x="1706" y="1857"/>
                  </a:lnTo>
                  <a:lnTo>
                    <a:pt x="1781" y="1725"/>
                  </a:lnTo>
                  <a:lnTo>
                    <a:pt x="1819" y="1594"/>
                  </a:lnTo>
                  <a:lnTo>
                    <a:pt x="1819" y="1463"/>
                  </a:lnTo>
                  <a:lnTo>
                    <a:pt x="1781" y="1051"/>
                  </a:lnTo>
                  <a:lnTo>
                    <a:pt x="1781" y="1032"/>
                  </a:lnTo>
                  <a:lnTo>
                    <a:pt x="1687" y="826"/>
                  </a:lnTo>
                  <a:lnTo>
                    <a:pt x="1669" y="769"/>
                  </a:lnTo>
                  <a:lnTo>
                    <a:pt x="1612" y="657"/>
                  </a:lnTo>
                  <a:lnTo>
                    <a:pt x="1537" y="544"/>
                  </a:lnTo>
                  <a:lnTo>
                    <a:pt x="1369" y="319"/>
                  </a:lnTo>
                  <a:lnTo>
                    <a:pt x="1181" y="132"/>
                  </a:lnTo>
                  <a:lnTo>
                    <a:pt x="1069" y="57"/>
                  </a:lnTo>
                  <a:lnTo>
                    <a:pt x="9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2"/>
            <p:cNvSpPr/>
            <p:nvPr/>
          </p:nvSpPr>
          <p:spPr>
            <a:xfrm>
              <a:off x="2519050" y="3452225"/>
              <a:ext cx="46425" cy="42675"/>
            </a:xfrm>
            <a:custGeom>
              <a:avLst/>
              <a:gdLst/>
              <a:ahLst/>
              <a:cxnLst/>
              <a:rect l="l" t="t" r="r" b="b"/>
              <a:pathLst>
                <a:path w="1857" h="1707" extrusionOk="0">
                  <a:moveTo>
                    <a:pt x="600" y="1"/>
                  </a:moveTo>
                  <a:lnTo>
                    <a:pt x="488" y="19"/>
                  </a:lnTo>
                  <a:lnTo>
                    <a:pt x="394" y="38"/>
                  </a:lnTo>
                  <a:lnTo>
                    <a:pt x="319" y="94"/>
                  </a:lnTo>
                  <a:lnTo>
                    <a:pt x="263" y="132"/>
                  </a:lnTo>
                  <a:lnTo>
                    <a:pt x="206" y="207"/>
                  </a:lnTo>
                  <a:lnTo>
                    <a:pt x="150" y="263"/>
                  </a:lnTo>
                  <a:lnTo>
                    <a:pt x="75" y="413"/>
                  </a:lnTo>
                  <a:lnTo>
                    <a:pt x="38" y="582"/>
                  </a:lnTo>
                  <a:lnTo>
                    <a:pt x="19" y="750"/>
                  </a:lnTo>
                  <a:lnTo>
                    <a:pt x="0" y="900"/>
                  </a:lnTo>
                  <a:lnTo>
                    <a:pt x="19" y="1163"/>
                  </a:lnTo>
                  <a:lnTo>
                    <a:pt x="38" y="1238"/>
                  </a:lnTo>
                  <a:lnTo>
                    <a:pt x="75" y="1294"/>
                  </a:lnTo>
                  <a:lnTo>
                    <a:pt x="113" y="1350"/>
                  </a:lnTo>
                  <a:lnTo>
                    <a:pt x="150" y="1406"/>
                  </a:lnTo>
                  <a:lnTo>
                    <a:pt x="206" y="1444"/>
                  </a:lnTo>
                  <a:lnTo>
                    <a:pt x="281" y="1463"/>
                  </a:lnTo>
                  <a:lnTo>
                    <a:pt x="338" y="1481"/>
                  </a:lnTo>
                  <a:lnTo>
                    <a:pt x="413" y="1481"/>
                  </a:lnTo>
                  <a:lnTo>
                    <a:pt x="488" y="1463"/>
                  </a:lnTo>
                  <a:lnTo>
                    <a:pt x="544" y="1425"/>
                  </a:lnTo>
                  <a:lnTo>
                    <a:pt x="600" y="1388"/>
                  </a:lnTo>
                  <a:lnTo>
                    <a:pt x="656" y="1350"/>
                  </a:lnTo>
                  <a:lnTo>
                    <a:pt x="694" y="1294"/>
                  </a:lnTo>
                  <a:lnTo>
                    <a:pt x="712" y="1219"/>
                  </a:lnTo>
                  <a:lnTo>
                    <a:pt x="731" y="1144"/>
                  </a:lnTo>
                  <a:lnTo>
                    <a:pt x="731" y="1088"/>
                  </a:lnTo>
                  <a:lnTo>
                    <a:pt x="712" y="919"/>
                  </a:lnTo>
                  <a:lnTo>
                    <a:pt x="731" y="769"/>
                  </a:lnTo>
                  <a:lnTo>
                    <a:pt x="806" y="844"/>
                  </a:lnTo>
                  <a:lnTo>
                    <a:pt x="881" y="938"/>
                  </a:lnTo>
                  <a:lnTo>
                    <a:pt x="956" y="1050"/>
                  </a:lnTo>
                  <a:lnTo>
                    <a:pt x="1012" y="1163"/>
                  </a:lnTo>
                  <a:lnTo>
                    <a:pt x="1050" y="1219"/>
                  </a:lnTo>
                  <a:lnTo>
                    <a:pt x="1106" y="1369"/>
                  </a:lnTo>
                  <a:lnTo>
                    <a:pt x="1125" y="1463"/>
                  </a:lnTo>
                  <a:lnTo>
                    <a:pt x="1144" y="1519"/>
                  </a:lnTo>
                  <a:lnTo>
                    <a:pt x="1125" y="1538"/>
                  </a:lnTo>
                  <a:lnTo>
                    <a:pt x="1087" y="1575"/>
                  </a:lnTo>
                  <a:lnTo>
                    <a:pt x="1031" y="1575"/>
                  </a:lnTo>
                  <a:lnTo>
                    <a:pt x="881" y="1594"/>
                  </a:lnTo>
                  <a:lnTo>
                    <a:pt x="787" y="1575"/>
                  </a:lnTo>
                  <a:lnTo>
                    <a:pt x="694" y="1613"/>
                  </a:lnTo>
                  <a:lnTo>
                    <a:pt x="619" y="1650"/>
                  </a:lnTo>
                  <a:lnTo>
                    <a:pt x="544" y="1706"/>
                  </a:lnTo>
                  <a:lnTo>
                    <a:pt x="1856" y="1444"/>
                  </a:lnTo>
                  <a:lnTo>
                    <a:pt x="1819" y="1294"/>
                  </a:lnTo>
                  <a:lnTo>
                    <a:pt x="1781" y="1144"/>
                  </a:lnTo>
                  <a:lnTo>
                    <a:pt x="1687" y="919"/>
                  </a:lnTo>
                  <a:lnTo>
                    <a:pt x="1669" y="882"/>
                  </a:lnTo>
                  <a:lnTo>
                    <a:pt x="1594" y="750"/>
                  </a:lnTo>
                  <a:lnTo>
                    <a:pt x="1519" y="619"/>
                  </a:lnTo>
                  <a:lnTo>
                    <a:pt x="1425" y="488"/>
                  </a:lnTo>
                  <a:lnTo>
                    <a:pt x="1331" y="375"/>
                  </a:lnTo>
                  <a:lnTo>
                    <a:pt x="1219" y="263"/>
                  </a:lnTo>
                  <a:lnTo>
                    <a:pt x="1106" y="169"/>
                  </a:lnTo>
                  <a:lnTo>
                    <a:pt x="994" y="94"/>
                  </a:lnTo>
                  <a:lnTo>
                    <a:pt x="881" y="57"/>
                  </a:lnTo>
                  <a:lnTo>
                    <a:pt x="7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2"/>
            <p:cNvSpPr/>
            <p:nvPr/>
          </p:nvSpPr>
          <p:spPr>
            <a:xfrm>
              <a:off x="2761350" y="3641575"/>
              <a:ext cx="34700" cy="57200"/>
            </a:xfrm>
            <a:custGeom>
              <a:avLst/>
              <a:gdLst/>
              <a:ahLst/>
              <a:cxnLst/>
              <a:rect l="l" t="t" r="r" b="b"/>
              <a:pathLst>
                <a:path w="1388" h="2288" extrusionOk="0">
                  <a:moveTo>
                    <a:pt x="600" y="0"/>
                  </a:moveTo>
                  <a:lnTo>
                    <a:pt x="487" y="19"/>
                  </a:lnTo>
                  <a:lnTo>
                    <a:pt x="394" y="38"/>
                  </a:lnTo>
                  <a:lnTo>
                    <a:pt x="319" y="94"/>
                  </a:lnTo>
                  <a:lnTo>
                    <a:pt x="263" y="131"/>
                  </a:lnTo>
                  <a:lnTo>
                    <a:pt x="206" y="206"/>
                  </a:lnTo>
                  <a:lnTo>
                    <a:pt x="150" y="263"/>
                  </a:lnTo>
                  <a:lnTo>
                    <a:pt x="75" y="413"/>
                  </a:lnTo>
                  <a:lnTo>
                    <a:pt x="38" y="581"/>
                  </a:lnTo>
                  <a:lnTo>
                    <a:pt x="19" y="750"/>
                  </a:lnTo>
                  <a:lnTo>
                    <a:pt x="0" y="900"/>
                  </a:lnTo>
                  <a:lnTo>
                    <a:pt x="19" y="1162"/>
                  </a:lnTo>
                  <a:lnTo>
                    <a:pt x="38" y="1237"/>
                  </a:lnTo>
                  <a:lnTo>
                    <a:pt x="75" y="1294"/>
                  </a:lnTo>
                  <a:lnTo>
                    <a:pt x="113" y="1350"/>
                  </a:lnTo>
                  <a:lnTo>
                    <a:pt x="150" y="1387"/>
                  </a:lnTo>
                  <a:lnTo>
                    <a:pt x="206" y="1425"/>
                  </a:lnTo>
                  <a:lnTo>
                    <a:pt x="281" y="1462"/>
                  </a:lnTo>
                  <a:lnTo>
                    <a:pt x="338" y="1462"/>
                  </a:lnTo>
                  <a:lnTo>
                    <a:pt x="412" y="1481"/>
                  </a:lnTo>
                  <a:lnTo>
                    <a:pt x="487" y="1462"/>
                  </a:lnTo>
                  <a:lnTo>
                    <a:pt x="544" y="1425"/>
                  </a:lnTo>
                  <a:lnTo>
                    <a:pt x="600" y="1387"/>
                  </a:lnTo>
                  <a:lnTo>
                    <a:pt x="656" y="1331"/>
                  </a:lnTo>
                  <a:lnTo>
                    <a:pt x="694" y="1275"/>
                  </a:lnTo>
                  <a:lnTo>
                    <a:pt x="712" y="1219"/>
                  </a:lnTo>
                  <a:lnTo>
                    <a:pt x="731" y="1144"/>
                  </a:lnTo>
                  <a:lnTo>
                    <a:pt x="731" y="1069"/>
                  </a:lnTo>
                  <a:lnTo>
                    <a:pt x="712" y="919"/>
                  </a:lnTo>
                  <a:lnTo>
                    <a:pt x="731" y="769"/>
                  </a:lnTo>
                  <a:lnTo>
                    <a:pt x="806" y="844"/>
                  </a:lnTo>
                  <a:lnTo>
                    <a:pt x="881" y="937"/>
                  </a:lnTo>
                  <a:lnTo>
                    <a:pt x="956" y="1050"/>
                  </a:lnTo>
                  <a:lnTo>
                    <a:pt x="1012" y="1162"/>
                  </a:lnTo>
                  <a:lnTo>
                    <a:pt x="1050" y="1219"/>
                  </a:lnTo>
                  <a:lnTo>
                    <a:pt x="1106" y="1369"/>
                  </a:lnTo>
                  <a:lnTo>
                    <a:pt x="1125" y="1462"/>
                  </a:lnTo>
                  <a:lnTo>
                    <a:pt x="1144" y="1519"/>
                  </a:lnTo>
                  <a:lnTo>
                    <a:pt x="1125" y="1537"/>
                  </a:lnTo>
                  <a:lnTo>
                    <a:pt x="1087" y="1556"/>
                  </a:lnTo>
                  <a:lnTo>
                    <a:pt x="1031" y="1575"/>
                  </a:lnTo>
                  <a:lnTo>
                    <a:pt x="806" y="1575"/>
                  </a:lnTo>
                  <a:lnTo>
                    <a:pt x="750" y="1594"/>
                  </a:lnTo>
                  <a:lnTo>
                    <a:pt x="675" y="1612"/>
                  </a:lnTo>
                  <a:lnTo>
                    <a:pt x="619" y="1650"/>
                  </a:lnTo>
                  <a:lnTo>
                    <a:pt x="562" y="1687"/>
                  </a:lnTo>
                  <a:lnTo>
                    <a:pt x="525" y="1744"/>
                  </a:lnTo>
                  <a:lnTo>
                    <a:pt x="487" y="1800"/>
                  </a:lnTo>
                  <a:lnTo>
                    <a:pt x="469" y="1875"/>
                  </a:lnTo>
                  <a:lnTo>
                    <a:pt x="469" y="1950"/>
                  </a:lnTo>
                  <a:lnTo>
                    <a:pt x="487" y="2025"/>
                  </a:lnTo>
                  <a:lnTo>
                    <a:pt x="506" y="2081"/>
                  </a:lnTo>
                  <a:lnTo>
                    <a:pt x="544" y="2137"/>
                  </a:lnTo>
                  <a:lnTo>
                    <a:pt x="581" y="2194"/>
                  </a:lnTo>
                  <a:lnTo>
                    <a:pt x="637" y="2231"/>
                  </a:lnTo>
                  <a:lnTo>
                    <a:pt x="694" y="2268"/>
                  </a:lnTo>
                  <a:lnTo>
                    <a:pt x="769" y="2287"/>
                  </a:lnTo>
                  <a:lnTo>
                    <a:pt x="1069" y="2287"/>
                  </a:lnTo>
                  <a:lnTo>
                    <a:pt x="1237" y="2268"/>
                  </a:lnTo>
                  <a:lnTo>
                    <a:pt x="1387" y="2212"/>
                  </a:lnTo>
                  <a:lnTo>
                    <a:pt x="1200" y="338"/>
                  </a:lnTo>
                  <a:lnTo>
                    <a:pt x="1181" y="225"/>
                  </a:lnTo>
                  <a:lnTo>
                    <a:pt x="1031" y="131"/>
                  </a:lnTo>
                  <a:lnTo>
                    <a:pt x="881" y="38"/>
                  </a:lnTo>
                  <a:lnTo>
                    <a:pt x="7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2"/>
            <p:cNvSpPr/>
            <p:nvPr/>
          </p:nvSpPr>
          <p:spPr>
            <a:xfrm>
              <a:off x="2572925" y="3799975"/>
              <a:ext cx="6600" cy="14550"/>
            </a:xfrm>
            <a:custGeom>
              <a:avLst/>
              <a:gdLst/>
              <a:ahLst/>
              <a:cxnLst/>
              <a:rect l="l" t="t" r="r" b="b"/>
              <a:pathLst>
                <a:path w="264" h="582" extrusionOk="0">
                  <a:moveTo>
                    <a:pt x="245" y="1"/>
                  </a:moveTo>
                  <a:lnTo>
                    <a:pt x="1" y="582"/>
                  </a:lnTo>
                  <a:lnTo>
                    <a:pt x="57" y="563"/>
                  </a:lnTo>
                  <a:lnTo>
                    <a:pt x="113" y="525"/>
                  </a:lnTo>
                  <a:lnTo>
                    <a:pt x="207" y="450"/>
                  </a:lnTo>
                  <a:lnTo>
                    <a:pt x="226" y="394"/>
                  </a:lnTo>
                  <a:lnTo>
                    <a:pt x="245" y="338"/>
                  </a:lnTo>
                  <a:lnTo>
                    <a:pt x="263" y="263"/>
                  </a:lnTo>
                  <a:lnTo>
                    <a:pt x="263" y="188"/>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2"/>
            <p:cNvSpPr/>
            <p:nvPr/>
          </p:nvSpPr>
          <p:spPr>
            <a:xfrm>
              <a:off x="2572925" y="3781700"/>
              <a:ext cx="34725" cy="53450"/>
            </a:xfrm>
            <a:custGeom>
              <a:avLst/>
              <a:gdLst/>
              <a:ahLst/>
              <a:cxnLst/>
              <a:rect l="l" t="t" r="r" b="b"/>
              <a:pathLst>
                <a:path w="1389" h="2138" extrusionOk="0">
                  <a:moveTo>
                    <a:pt x="601" y="0"/>
                  </a:moveTo>
                  <a:lnTo>
                    <a:pt x="301" y="657"/>
                  </a:lnTo>
                  <a:lnTo>
                    <a:pt x="432" y="806"/>
                  </a:lnTo>
                  <a:lnTo>
                    <a:pt x="507" y="900"/>
                  </a:lnTo>
                  <a:lnTo>
                    <a:pt x="545" y="1013"/>
                  </a:lnTo>
                  <a:lnTo>
                    <a:pt x="582" y="1069"/>
                  </a:lnTo>
                  <a:lnTo>
                    <a:pt x="638" y="1219"/>
                  </a:lnTo>
                  <a:lnTo>
                    <a:pt x="657" y="1313"/>
                  </a:lnTo>
                  <a:lnTo>
                    <a:pt x="676" y="1369"/>
                  </a:lnTo>
                  <a:lnTo>
                    <a:pt x="657" y="1388"/>
                  </a:lnTo>
                  <a:lnTo>
                    <a:pt x="620" y="1406"/>
                  </a:lnTo>
                  <a:lnTo>
                    <a:pt x="563" y="1425"/>
                  </a:lnTo>
                  <a:lnTo>
                    <a:pt x="338" y="1425"/>
                  </a:lnTo>
                  <a:lnTo>
                    <a:pt x="282" y="1444"/>
                  </a:lnTo>
                  <a:lnTo>
                    <a:pt x="207" y="1463"/>
                  </a:lnTo>
                  <a:lnTo>
                    <a:pt x="151" y="1500"/>
                  </a:lnTo>
                  <a:lnTo>
                    <a:pt x="95" y="1538"/>
                  </a:lnTo>
                  <a:lnTo>
                    <a:pt x="57" y="1594"/>
                  </a:lnTo>
                  <a:lnTo>
                    <a:pt x="20" y="1650"/>
                  </a:lnTo>
                  <a:lnTo>
                    <a:pt x="1" y="1725"/>
                  </a:lnTo>
                  <a:lnTo>
                    <a:pt x="1" y="1800"/>
                  </a:lnTo>
                  <a:lnTo>
                    <a:pt x="20" y="1875"/>
                  </a:lnTo>
                  <a:lnTo>
                    <a:pt x="38" y="1931"/>
                  </a:lnTo>
                  <a:lnTo>
                    <a:pt x="76" y="1988"/>
                  </a:lnTo>
                  <a:lnTo>
                    <a:pt x="113" y="2044"/>
                  </a:lnTo>
                  <a:lnTo>
                    <a:pt x="170" y="2081"/>
                  </a:lnTo>
                  <a:lnTo>
                    <a:pt x="226" y="2119"/>
                  </a:lnTo>
                  <a:lnTo>
                    <a:pt x="301" y="2138"/>
                  </a:lnTo>
                  <a:lnTo>
                    <a:pt x="601" y="2138"/>
                  </a:lnTo>
                  <a:lnTo>
                    <a:pt x="770" y="2119"/>
                  </a:lnTo>
                  <a:lnTo>
                    <a:pt x="938" y="2044"/>
                  </a:lnTo>
                  <a:lnTo>
                    <a:pt x="1013" y="2006"/>
                  </a:lnTo>
                  <a:lnTo>
                    <a:pt x="1107" y="1950"/>
                  </a:lnTo>
                  <a:lnTo>
                    <a:pt x="1163" y="1894"/>
                  </a:lnTo>
                  <a:lnTo>
                    <a:pt x="1238" y="1800"/>
                  </a:lnTo>
                  <a:lnTo>
                    <a:pt x="1313" y="1669"/>
                  </a:lnTo>
                  <a:lnTo>
                    <a:pt x="1369" y="1519"/>
                  </a:lnTo>
                  <a:lnTo>
                    <a:pt x="1388" y="1369"/>
                  </a:lnTo>
                  <a:lnTo>
                    <a:pt x="1369" y="1238"/>
                  </a:lnTo>
                  <a:lnTo>
                    <a:pt x="1351" y="1088"/>
                  </a:lnTo>
                  <a:lnTo>
                    <a:pt x="1313" y="975"/>
                  </a:lnTo>
                  <a:lnTo>
                    <a:pt x="1219" y="769"/>
                  </a:lnTo>
                  <a:lnTo>
                    <a:pt x="1201" y="732"/>
                  </a:lnTo>
                  <a:lnTo>
                    <a:pt x="1088" y="507"/>
                  </a:lnTo>
                  <a:lnTo>
                    <a:pt x="938" y="319"/>
                  </a:lnTo>
                  <a:lnTo>
                    <a:pt x="788" y="150"/>
                  </a:lnTo>
                  <a:lnTo>
                    <a:pt x="6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2"/>
            <p:cNvSpPr/>
            <p:nvPr/>
          </p:nvSpPr>
          <p:spPr>
            <a:xfrm>
              <a:off x="2570600" y="3866050"/>
              <a:ext cx="20175" cy="35175"/>
            </a:xfrm>
            <a:custGeom>
              <a:avLst/>
              <a:gdLst/>
              <a:ahLst/>
              <a:cxnLst/>
              <a:rect l="l" t="t" r="r" b="b"/>
              <a:pathLst>
                <a:path w="807" h="1407" extrusionOk="0">
                  <a:moveTo>
                    <a:pt x="563" y="1"/>
                  </a:moveTo>
                  <a:lnTo>
                    <a:pt x="469" y="20"/>
                  </a:lnTo>
                  <a:lnTo>
                    <a:pt x="394" y="57"/>
                  </a:lnTo>
                  <a:lnTo>
                    <a:pt x="300" y="95"/>
                  </a:lnTo>
                  <a:lnTo>
                    <a:pt x="244" y="151"/>
                  </a:lnTo>
                  <a:lnTo>
                    <a:pt x="188" y="207"/>
                  </a:lnTo>
                  <a:lnTo>
                    <a:pt x="131" y="263"/>
                  </a:lnTo>
                  <a:lnTo>
                    <a:pt x="75" y="413"/>
                  </a:lnTo>
                  <a:lnTo>
                    <a:pt x="19" y="582"/>
                  </a:lnTo>
                  <a:lnTo>
                    <a:pt x="0" y="751"/>
                  </a:lnTo>
                  <a:lnTo>
                    <a:pt x="0" y="901"/>
                  </a:lnTo>
                  <a:lnTo>
                    <a:pt x="19" y="1163"/>
                  </a:lnTo>
                  <a:lnTo>
                    <a:pt x="38" y="1238"/>
                  </a:lnTo>
                  <a:lnTo>
                    <a:pt x="56" y="1313"/>
                  </a:lnTo>
                  <a:lnTo>
                    <a:pt x="113" y="1369"/>
                  </a:lnTo>
                  <a:lnTo>
                    <a:pt x="169" y="1407"/>
                  </a:lnTo>
                  <a:lnTo>
                    <a:pt x="806" y="38"/>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2"/>
            <p:cNvSpPr/>
            <p:nvPr/>
          </p:nvSpPr>
          <p:spPr>
            <a:xfrm>
              <a:off x="2499350" y="3928850"/>
              <a:ext cx="33300" cy="47825"/>
            </a:xfrm>
            <a:custGeom>
              <a:avLst/>
              <a:gdLst/>
              <a:ahLst/>
              <a:cxnLst/>
              <a:rect l="l" t="t" r="r" b="b"/>
              <a:pathLst>
                <a:path w="1332" h="1913" extrusionOk="0">
                  <a:moveTo>
                    <a:pt x="826" y="1"/>
                  </a:moveTo>
                  <a:lnTo>
                    <a:pt x="488" y="732"/>
                  </a:lnTo>
                  <a:lnTo>
                    <a:pt x="507" y="788"/>
                  </a:lnTo>
                  <a:lnTo>
                    <a:pt x="526" y="826"/>
                  </a:lnTo>
                  <a:lnTo>
                    <a:pt x="582" y="976"/>
                  </a:lnTo>
                  <a:lnTo>
                    <a:pt x="619" y="1069"/>
                  </a:lnTo>
                  <a:lnTo>
                    <a:pt x="619" y="1126"/>
                  </a:lnTo>
                  <a:lnTo>
                    <a:pt x="619" y="1163"/>
                  </a:lnTo>
                  <a:lnTo>
                    <a:pt x="582" y="1182"/>
                  </a:lnTo>
                  <a:lnTo>
                    <a:pt x="526" y="1201"/>
                  </a:lnTo>
                  <a:lnTo>
                    <a:pt x="244" y="1201"/>
                  </a:lnTo>
                  <a:lnTo>
                    <a:pt x="94" y="1501"/>
                  </a:lnTo>
                  <a:lnTo>
                    <a:pt x="1" y="1726"/>
                  </a:lnTo>
                  <a:lnTo>
                    <a:pt x="57" y="1782"/>
                  </a:lnTo>
                  <a:lnTo>
                    <a:pt x="113" y="1838"/>
                  </a:lnTo>
                  <a:lnTo>
                    <a:pt x="188" y="1876"/>
                  </a:lnTo>
                  <a:lnTo>
                    <a:pt x="263" y="1894"/>
                  </a:lnTo>
                  <a:lnTo>
                    <a:pt x="394" y="1913"/>
                  </a:lnTo>
                  <a:lnTo>
                    <a:pt x="563" y="1913"/>
                  </a:lnTo>
                  <a:lnTo>
                    <a:pt x="732" y="1876"/>
                  </a:lnTo>
                  <a:lnTo>
                    <a:pt x="901" y="1819"/>
                  </a:lnTo>
                  <a:lnTo>
                    <a:pt x="1069" y="1726"/>
                  </a:lnTo>
                  <a:lnTo>
                    <a:pt x="1126" y="1651"/>
                  </a:lnTo>
                  <a:lnTo>
                    <a:pt x="1201" y="1576"/>
                  </a:lnTo>
                  <a:lnTo>
                    <a:pt x="1276" y="1444"/>
                  </a:lnTo>
                  <a:lnTo>
                    <a:pt x="1313" y="1294"/>
                  </a:lnTo>
                  <a:lnTo>
                    <a:pt x="1332" y="1144"/>
                  </a:lnTo>
                  <a:lnTo>
                    <a:pt x="1332" y="994"/>
                  </a:lnTo>
                  <a:lnTo>
                    <a:pt x="1294" y="863"/>
                  </a:lnTo>
                  <a:lnTo>
                    <a:pt x="1257" y="751"/>
                  </a:lnTo>
                  <a:lnTo>
                    <a:pt x="1182" y="544"/>
                  </a:lnTo>
                  <a:lnTo>
                    <a:pt x="1163" y="507"/>
                  </a:lnTo>
                  <a:lnTo>
                    <a:pt x="1088" y="376"/>
                  </a:lnTo>
                  <a:lnTo>
                    <a:pt x="1013" y="245"/>
                  </a:lnTo>
                  <a:lnTo>
                    <a:pt x="919" y="113"/>
                  </a:lnTo>
                  <a:lnTo>
                    <a:pt x="8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2"/>
            <p:cNvSpPr/>
            <p:nvPr/>
          </p:nvSpPr>
          <p:spPr>
            <a:xfrm>
              <a:off x="2514825" y="3703900"/>
              <a:ext cx="31425" cy="51100"/>
            </a:xfrm>
            <a:custGeom>
              <a:avLst/>
              <a:gdLst/>
              <a:ahLst/>
              <a:cxnLst/>
              <a:rect l="l" t="t" r="r" b="b"/>
              <a:pathLst>
                <a:path w="1257" h="2044" extrusionOk="0">
                  <a:moveTo>
                    <a:pt x="0" y="0"/>
                  </a:moveTo>
                  <a:lnTo>
                    <a:pt x="132" y="1219"/>
                  </a:lnTo>
                  <a:lnTo>
                    <a:pt x="150" y="1144"/>
                  </a:lnTo>
                  <a:lnTo>
                    <a:pt x="150" y="1088"/>
                  </a:lnTo>
                  <a:lnTo>
                    <a:pt x="132" y="919"/>
                  </a:lnTo>
                  <a:lnTo>
                    <a:pt x="132" y="769"/>
                  </a:lnTo>
                  <a:lnTo>
                    <a:pt x="225" y="844"/>
                  </a:lnTo>
                  <a:lnTo>
                    <a:pt x="300" y="938"/>
                  </a:lnTo>
                  <a:lnTo>
                    <a:pt x="375" y="1050"/>
                  </a:lnTo>
                  <a:lnTo>
                    <a:pt x="432" y="1163"/>
                  </a:lnTo>
                  <a:lnTo>
                    <a:pt x="450" y="1219"/>
                  </a:lnTo>
                  <a:lnTo>
                    <a:pt x="525" y="1369"/>
                  </a:lnTo>
                  <a:lnTo>
                    <a:pt x="544" y="1463"/>
                  </a:lnTo>
                  <a:lnTo>
                    <a:pt x="544" y="1519"/>
                  </a:lnTo>
                  <a:lnTo>
                    <a:pt x="544" y="1538"/>
                  </a:lnTo>
                  <a:lnTo>
                    <a:pt x="507" y="1556"/>
                  </a:lnTo>
                  <a:lnTo>
                    <a:pt x="450" y="1575"/>
                  </a:lnTo>
                  <a:lnTo>
                    <a:pt x="300" y="1575"/>
                  </a:lnTo>
                  <a:lnTo>
                    <a:pt x="169" y="1594"/>
                  </a:lnTo>
                  <a:lnTo>
                    <a:pt x="225" y="1781"/>
                  </a:lnTo>
                  <a:lnTo>
                    <a:pt x="244" y="1875"/>
                  </a:lnTo>
                  <a:lnTo>
                    <a:pt x="300" y="1931"/>
                  </a:lnTo>
                  <a:lnTo>
                    <a:pt x="357" y="1988"/>
                  </a:lnTo>
                  <a:lnTo>
                    <a:pt x="432" y="2025"/>
                  </a:lnTo>
                  <a:lnTo>
                    <a:pt x="525" y="2044"/>
                  </a:lnTo>
                  <a:lnTo>
                    <a:pt x="638" y="2044"/>
                  </a:lnTo>
                  <a:lnTo>
                    <a:pt x="844" y="1988"/>
                  </a:lnTo>
                  <a:lnTo>
                    <a:pt x="1144" y="1913"/>
                  </a:lnTo>
                  <a:lnTo>
                    <a:pt x="1219" y="1781"/>
                  </a:lnTo>
                  <a:lnTo>
                    <a:pt x="1256" y="1631"/>
                  </a:lnTo>
                  <a:lnTo>
                    <a:pt x="1256" y="1500"/>
                  </a:lnTo>
                  <a:lnTo>
                    <a:pt x="1256" y="1350"/>
                  </a:lnTo>
                  <a:lnTo>
                    <a:pt x="1219" y="1238"/>
                  </a:lnTo>
                  <a:lnTo>
                    <a:pt x="1181" y="1107"/>
                  </a:lnTo>
                  <a:lnTo>
                    <a:pt x="1106" y="919"/>
                  </a:lnTo>
                  <a:lnTo>
                    <a:pt x="1088" y="882"/>
                  </a:lnTo>
                  <a:lnTo>
                    <a:pt x="1013" y="750"/>
                  </a:lnTo>
                  <a:lnTo>
                    <a:pt x="938" y="619"/>
                  </a:lnTo>
                  <a:lnTo>
                    <a:pt x="844" y="488"/>
                  </a:lnTo>
                  <a:lnTo>
                    <a:pt x="750" y="375"/>
                  </a:lnTo>
                  <a:lnTo>
                    <a:pt x="638" y="263"/>
                  </a:lnTo>
                  <a:lnTo>
                    <a:pt x="525" y="169"/>
                  </a:lnTo>
                  <a:lnTo>
                    <a:pt x="413" y="94"/>
                  </a:lnTo>
                  <a:lnTo>
                    <a:pt x="282" y="38"/>
                  </a:lnTo>
                  <a:lnTo>
                    <a:pt x="1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2"/>
            <p:cNvSpPr/>
            <p:nvPr/>
          </p:nvSpPr>
          <p:spPr>
            <a:xfrm>
              <a:off x="2663400" y="3333175"/>
              <a:ext cx="97500" cy="97525"/>
            </a:xfrm>
            <a:custGeom>
              <a:avLst/>
              <a:gdLst/>
              <a:ahLst/>
              <a:cxnLst/>
              <a:rect l="l" t="t" r="r" b="b"/>
              <a:pathLst>
                <a:path w="3900" h="3901" extrusionOk="0">
                  <a:moveTo>
                    <a:pt x="1856" y="1"/>
                  </a:moveTo>
                  <a:lnTo>
                    <a:pt x="1668" y="20"/>
                  </a:lnTo>
                  <a:lnTo>
                    <a:pt x="1481" y="57"/>
                  </a:lnTo>
                  <a:lnTo>
                    <a:pt x="1312" y="113"/>
                  </a:lnTo>
                  <a:lnTo>
                    <a:pt x="1125" y="188"/>
                  </a:lnTo>
                  <a:lnTo>
                    <a:pt x="956" y="282"/>
                  </a:lnTo>
                  <a:lnTo>
                    <a:pt x="787" y="376"/>
                  </a:lnTo>
                  <a:lnTo>
                    <a:pt x="637" y="507"/>
                  </a:lnTo>
                  <a:lnTo>
                    <a:pt x="506" y="657"/>
                  </a:lnTo>
                  <a:lnTo>
                    <a:pt x="375" y="807"/>
                  </a:lnTo>
                  <a:lnTo>
                    <a:pt x="262" y="957"/>
                  </a:lnTo>
                  <a:lnTo>
                    <a:pt x="188" y="1126"/>
                  </a:lnTo>
                  <a:lnTo>
                    <a:pt x="113" y="1313"/>
                  </a:lnTo>
                  <a:lnTo>
                    <a:pt x="56" y="1482"/>
                  </a:lnTo>
                  <a:lnTo>
                    <a:pt x="19" y="1669"/>
                  </a:lnTo>
                  <a:lnTo>
                    <a:pt x="0" y="1857"/>
                  </a:lnTo>
                  <a:lnTo>
                    <a:pt x="0" y="2044"/>
                  </a:lnTo>
                  <a:lnTo>
                    <a:pt x="19" y="2232"/>
                  </a:lnTo>
                  <a:lnTo>
                    <a:pt x="56" y="2419"/>
                  </a:lnTo>
                  <a:lnTo>
                    <a:pt x="113" y="2588"/>
                  </a:lnTo>
                  <a:lnTo>
                    <a:pt x="188" y="2775"/>
                  </a:lnTo>
                  <a:lnTo>
                    <a:pt x="281" y="2944"/>
                  </a:lnTo>
                  <a:lnTo>
                    <a:pt x="375" y="3113"/>
                  </a:lnTo>
                  <a:lnTo>
                    <a:pt x="506" y="3263"/>
                  </a:lnTo>
                  <a:lnTo>
                    <a:pt x="656" y="3394"/>
                  </a:lnTo>
                  <a:lnTo>
                    <a:pt x="806" y="3525"/>
                  </a:lnTo>
                  <a:lnTo>
                    <a:pt x="956" y="3638"/>
                  </a:lnTo>
                  <a:lnTo>
                    <a:pt x="1125" y="3713"/>
                  </a:lnTo>
                  <a:lnTo>
                    <a:pt x="1312" y="3788"/>
                  </a:lnTo>
                  <a:lnTo>
                    <a:pt x="1481" y="3844"/>
                  </a:lnTo>
                  <a:lnTo>
                    <a:pt x="1668" y="3881"/>
                  </a:lnTo>
                  <a:lnTo>
                    <a:pt x="1856" y="3900"/>
                  </a:lnTo>
                  <a:lnTo>
                    <a:pt x="2043" y="3900"/>
                  </a:lnTo>
                  <a:lnTo>
                    <a:pt x="2231" y="3881"/>
                  </a:lnTo>
                  <a:lnTo>
                    <a:pt x="2418" y="3844"/>
                  </a:lnTo>
                  <a:lnTo>
                    <a:pt x="2587" y="3788"/>
                  </a:lnTo>
                  <a:lnTo>
                    <a:pt x="2775" y="3713"/>
                  </a:lnTo>
                  <a:lnTo>
                    <a:pt x="2943" y="3619"/>
                  </a:lnTo>
                  <a:lnTo>
                    <a:pt x="3112" y="3525"/>
                  </a:lnTo>
                  <a:lnTo>
                    <a:pt x="3262" y="3394"/>
                  </a:lnTo>
                  <a:lnTo>
                    <a:pt x="3393" y="3244"/>
                  </a:lnTo>
                  <a:lnTo>
                    <a:pt x="3524" y="3094"/>
                  </a:lnTo>
                  <a:lnTo>
                    <a:pt x="3618" y="2944"/>
                  </a:lnTo>
                  <a:lnTo>
                    <a:pt x="3712" y="2775"/>
                  </a:lnTo>
                  <a:lnTo>
                    <a:pt x="3787" y="2588"/>
                  </a:lnTo>
                  <a:lnTo>
                    <a:pt x="3843" y="2419"/>
                  </a:lnTo>
                  <a:lnTo>
                    <a:pt x="3881" y="2232"/>
                  </a:lnTo>
                  <a:lnTo>
                    <a:pt x="3899" y="2044"/>
                  </a:lnTo>
                  <a:lnTo>
                    <a:pt x="3899" y="1857"/>
                  </a:lnTo>
                  <a:lnTo>
                    <a:pt x="3881" y="1669"/>
                  </a:lnTo>
                  <a:lnTo>
                    <a:pt x="3843" y="1482"/>
                  </a:lnTo>
                  <a:lnTo>
                    <a:pt x="3787" y="1313"/>
                  </a:lnTo>
                  <a:lnTo>
                    <a:pt x="3712" y="1126"/>
                  </a:lnTo>
                  <a:lnTo>
                    <a:pt x="3618" y="957"/>
                  </a:lnTo>
                  <a:lnTo>
                    <a:pt x="3524" y="788"/>
                  </a:lnTo>
                  <a:lnTo>
                    <a:pt x="3393" y="638"/>
                  </a:lnTo>
                  <a:lnTo>
                    <a:pt x="3243" y="507"/>
                  </a:lnTo>
                  <a:lnTo>
                    <a:pt x="3093" y="376"/>
                  </a:lnTo>
                  <a:lnTo>
                    <a:pt x="2943" y="263"/>
                  </a:lnTo>
                  <a:lnTo>
                    <a:pt x="2775" y="188"/>
                  </a:lnTo>
                  <a:lnTo>
                    <a:pt x="2587" y="113"/>
                  </a:lnTo>
                  <a:lnTo>
                    <a:pt x="2418" y="57"/>
                  </a:lnTo>
                  <a:lnTo>
                    <a:pt x="2231" y="20"/>
                  </a:lnTo>
                  <a:lnTo>
                    <a:pt x="20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2"/>
            <p:cNvSpPr/>
            <p:nvPr/>
          </p:nvSpPr>
          <p:spPr>
            <a:xfrm>
              <a:off x="2679800" y="3350050"/>
              <a:ext cx="64225" cy="63775"/>
            </a:xfrm>
            <a:custGeom>
              <a:avLst/>
              <a:gdLst/>
              <a:ahLst/>
              <a:cxnLst/>
              <a:rect l="l" t="t" r="r" b="b"/>
              <a:pathLst>
                <a:path w="2569" h="2551" extrusionOk="0">
                  <a:moveTo>
                    <a:pt x="1106" y="1"/>
                  </a:moveTo>
                  <a:lnTo>
                    <a:pt x="994" y="19"/>
                  </a:lnTo>
                  <a:lnTo>
                    <a:pt x="863" y="57"/>
                  </a:lnTo>
                  <a:lnTo>
                    <a:pt x="750" y="113"/>
                  </a:lnTo>
                  <a:lnTo>
                    <a:pt x="638" y="169"/>
                  </a:lnTo>
                  <a:lnTo>
                    <a:pt x="525" y="244"/>
                  </a:lnTo>
                  <a:lnTo>
                    <a:pt x="431" y="319"/>
                  </a:lnTo>
                  <a:lnTo>
                    <a:pt x="338" y="413"/>
                  </a:lnTo>
                  <a:lnTo>
                    <a:pt x="263" y="507"/>
                  </a:lnTo>
                  <a:lnTo>
                    <a:pt x="188" y="619"/>
                  </a:lnTo>
                  <a:lnTo>
                    <a:pt x="131" y="732"/>
                  </a:lnTo>
                  <a:lnTo>
                    <a:pt x="56" y="901"/>
                  </a:lnTo>
                  <a:lnTo>
                    <a:pt x="19" y="1088"/>
                  </a:lnTo>
                  <a:lnTo>
                    <a:pt x="0" y="1276"/>
                  </a:lnTo>
                  <a:lnTo>
                    <a:pt x="19" y="1463"/>
                  </a:lnTo>
                  <a:lnTo>
                    <a:pt x="56" y="1632"/>
                  </a:lnTo>
                  <a:lnTo>
                    <a:pt x="131" y="1819"/>
                  </a:lnTo>
                  <a:lnTo>
                    <a:pt x="225" y="1988"/>
                  </a:lnTo>
                  <a:lnTo>
                    <a:pt x="338" y="2138"/>
                  </a:lnTo>
                  <a:lnTo>
                    <a:pt x="488" y="2269"/>
                  </a:lnTo>
                  <a:lnTo>
                    <a:pt x="656" y="2382"/>
                  </a:lnTo>
                  <a:lnTo>
                    <a:pt x="825" y="2475"/>
                  </a:lnTo>
                  <a:lnTo>
                    <a:pt x="1012" y="2532"/>
                  </a:lnTo>
                  <a:lnTo>
                    <a:pt x="1200" y="2550"/>
                  </a:lnTo>
                  <a:lnTo>
                    <a:pt x="1387" y="2550"/>
                  </a:lnTo>
                  <a:lnTo>
                    <a:pt x="1575" y="2532"/>
                  </a:lnTo>
                  <a:lnTo>
                    <a:pt x="1762" y="2475"/>
                  </a:lnTo>
                  <a:lnTo>
                    <a:pt x="1969" y="2363"/>
                  </a:lnTo>
                  <a:lnTo>
                    <a:pt x="2156" y="2232"/>
                  </a:lnTo>
                  <a:lnTo>
                    <a:pt x="2250" y="2138"/>
                  </a:lnTo>
                  <a:lnTo>
                    <a:pt x="2325" y="2025"/>
                  </a:lnTo>
                  <a:lnTo>
                    <a:pt x="2400" y="1932"/>
                  </a:lnTo>
                  <a:lnTo>
                    <a:pt x="2456" y="1819"/>
                  </a:lnTo>
                  <a:lnTo>
                    <a:pt x="2512" y="1707"/>
                  </a:lnTo>
                  <a:lnTo>
                    <a:pt x="2531" y="1575"/>
                  </a:lnTo>
                  <a:lnTo>
                    <a:pt x="2568" y="1463"/>
                  </a:lnTo>
                  <a:lnTo>
                    <a:pt x="2568" y="1332"/>
                  </a:lnTo>
                  <a:lnTo>
                    <a:pt x="2568" y="1219"/>
                  </a:lnTo>
                  <a:lnTo>
                    <a:pt x="2568" y="1088"/>
                  </a:lnTo>
                  <a:lnTo>
                    <a:pt x="2531" y="976"/>
                  </a:lnTo>
                  <a:lnTo>
                    <a:pt x="2512" y="844"/>
                  </a:lnTo>
                  <a:lnTo>
                    <a:pt x="2456" y="732"/>
                  </a:lnTo>
                  <a:lnTo>
                    <a:pt x="2400" y="619"/>
                  </a:lnTo>
                  <a:lnTo>
                    <a:pt x="2325" y="507"/>
                  </a:lnTo>
                  <a:lnTo>
                    <a:pt x="2250" y="413"/>
                  </a:lnTo>
                  <a:lnTo>
                    <a:pt x="2156" y="319"/>
                  </a:lnTo>
                  <a:lnTo>
                    <a:pt x="2044" y="244"/>
                  </a:lnTo>
                  <a:lnTo>
                    <a:pt x="1950" y="169"/>
                  </a:lnTo>
                  <a:lnTo>
                    <a:pt x="1837" y="113"/>
                  </a:lnTo>
                  <a:lnTo>
                    <a:pt x="1725" y="57"/>
                  </a:lnTo>
                  <a:lnTo>
                    <a:pt x="1594" y="19"/>
                  </a:lnTo>
                  <a:lnTo>
                    <a:pt x="1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2"/>
            <p:cNvSpPr/>
            <p:nvPr/>
          </p:nvSpPr>
          <p:spPr>
            <a:xfrm>
              <a:off x="2679800" y="3367875"/>
              <a:ext cx="45000" cy="45950"/>
            </a:xfrm>
            <a:custGeom>
              <a:avLst/>
              <a:gdLst/>
              <a:ahLst/>
              <a:cxnLst/>
              <a:rect l="l" t="t" r="r" b="b"/>
              <a:pathLst>
                <a:path w="1800" h="1838" extrusionOk="0">
                  <a:moveTo>
                    <a:pt x="225" y="0"/>
                  </a:moveTo>
                  <a:lnTo>
                    <a:pt x="131" y="19"/>
                  </a:lnTo>
                  <a:lnTo>
                    <a:pt x="56" y="188"/>
                  </a:lnTo>
                  <a:lnTo>
                    <a:pt x="19" y="375"/>
                  </a:lnTo>
                  <a:lnTo>
                    <a:pt x="0" y="563"/>
                  </a:lnTo>
                  <a:lnTo>
                    <a:pt x="19" y="750"/>
                  </a:lnTo>
                  <a:lnTo>
                    <a:pt x="56" y="919"/>
                  </a:lnTo>
                  <a:lnTo>
                    <a:pt x="131" y="1106"/>
                  </a:lnTo>
                  <a:lnTo>
                    <a:pt x="225" y="1275"/>
                  </a:lnTo>
                  <a:lnTo>
                    <a:pt x="338" y="1425"/>
                  </a:lnTo>
                  <a:lnTo>
                    <a:pt x="488" y="1556"/>
                  </a:lnTo>
                  <a:lnTo>
                    <a:pt x="656" y="1669"/>
                  </a:lnTo>
                  <a:lnTo>
                    <a:pt x="825" y="1762"/>
                  </a:lnTo>
                  <a:lnTo>
                    <a:pt x="1012" y="1819"/>
                  </a:lnTo>
                  <a:lnTo>
                    <a:pt x="1200" y="1837"/>
                  </a:lnTo>
                  <a:lnTo>
                    <a:pt x="1387" y="1837"/>
                  </a:lnTo>
                  <a:lnTo>
                    <a:pt x="1575" y="1819"/>
                  </a:lnTo>
                  <a:lnTo>
                    <a:pt x="1762" y="1762"/>
                  </a:lnTo>
                  <a:lnTo>
                    <a:pt x="1800" y="1669"/>
                  </a:lnTo>
                  <a:lnTo>
                    <a:pt x="1800" y="1594"/>
                  </a:lnTo>
                  <a:lnTo>
                    <a:pt x="1800" y="1519"/>
                  </a:lnTo>
                  <a:lnTo>
                    <a:pt x="1800" y="1425"/>
                  </a:lnTo>
                  <a:lnTo>
                    <a:pt x="1744" y="1256"/>
                  </a:lnTo>
                  <a:lnTo>
                    <a:pt x="1669" y="1106"/>
                  </a:lnTo>
                  <a:lnTo>
                    <a:pt x="1575" y="956"/>
                  </a:lnTo>
                  <a:lnTo>
                    <a:pt x="1462" y="825"/>
                  </a:lnTo>
                  <a:lnTo>
                    <a:pt x="1294" y="619"/>
                  </a:lnTo>
                  <a:lnTo>
                    <a:pt x="1125" y="450"/>
                  </a:lnTo>
                  <a:lnTo>
                    <a:pt x="994" y="338"/>
                  </a:lnTo>
                  <a:lnTo>
                    <a:pt x="844" y="225"/>
                  </a:lnTo>
                  <a:lnTo>
                    <a:pt x="675" y="113"/>
                  </a:lnTo>
                  <a:lnTo>
                    <a:pt x="488" y="38"/>
                  </a:lnTo>
                  <a:lnTo>
                    <a:pt x="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2"/>
            <p:cNvSpPr/>
            <p:nvPr/>
          </p:nvSpPr>
          <p:spPr>
            <a:xfrm>
              <a:off x="2574350" y="3340675"/>
              <a:ext cx="97500" cy="97050"/>
            </a:xfrm>
            <a:custGeom>
              <a:avLst/>
              <a:gdLst/>
              <a:ahLst/>
              <a:cxnLst/>
              <a:rect l="l" t="t" r="r" b="b"/>
              <a:pathLst>
                <a:path w="3900" h="3882" extrusionOk="0">
                  <a:moveTo>
                    <a:pt x="1744" y="1"/>
                  </a:moveTo>
                  <a:lnTo>
                    <a:pt x="1556" y="38"/>
                  </a:lnTo>
                  <a:lnTo>
                    <a:pt x="1369" y="76"/>
                  </a:lnTo>
                  <a:lnTo>
                    <a:pt x="1200" y="151"/>
                  </a:lnTo>
                  <a:lnTo>
                    <a:pt x="1031" y="226"/>
                  </a:lnTo>
                  <a:lnTo>
                    <a:pt x="863" y="319"/>
                  </a:lnTo>
                  <a:lnTo>
                    <a:pt x="713" y="432"/>
                  </a:lnTo>
                  <a:lnTo>
                    <a:pt x="563" y="563"/>
                  </a:lnTo>
                  <a:lnTo>
                    <a:pt x="431" y="713"/>
                  </a:lnTo>
                  <a:lnTo>
                    <a:pt x="319" y="882"/>
                  </a:lnTo>
                  <a:lnTo>
                    <a:pt x="225" y="1051"/>
                  </a:lnTo>
                  <a:lnTo>
                    <a:pt x="150" y="1219"/>
                  </a:lnTo>
                  <a:lnTo>
                    <a:pt x="75" y="1407"/>
                  </a:lnTo>
                  <a:lnTo>
                    <a:pt x="38" y="1594"/>
                  </a:lnTo>
                  <a:lnTo>
                    <a:pt x="19" y="1782"/>
                  </a:lnTo>
                  <a:lnTo>
                    <a:pt x="0" y="1969"/>
                  </a:lnTo>
                  <a:lnTo>
                    <a:pt x="19" y="2157"/>
                  </a:lnTo>
                  <a:lnTo>
                    <a:pt x="38" y="2325"/>
                  </a:lnTo>
                  <a:lnTo>
                    <a:pt x="94" y="2513"/>
                  </a:lnTo>
                  <a:lnTo>
                    <a:pt x="150" y="2700"/>
                  </a:lnTo>
                  <a:lnTo>
                    <a:pt x="244" y="2869"/>
                  </a:lnTo>
                  <a:lnTo>
                    <a:pt x="338" y="3019"/>
                  </a:lnTo>
                  <a:lnTo>
                    <a:pt x="450" y="3188"/>
                  </a:lnTo>
                  <a:lnTo>
                    <a:pt x="581" y="3319"/>
                  </a:lnTo>
                  <a:lnTo>
                    <a:pt x="731" y="3450"/>
                  </a:lnTo>
                  <a:lnTo>
                    <a:pt x="900" y="3581"/>
                  </a:lnTo>
                  <a:lnTo>
                    <a:pt x="1069" y="3675"/>
                  </a:lnTo>
                  <a:lnTo>
                    <a:pt x="1237" y="3750"/>
                  </a:lnTo>
                  <a:lnTo>
                    <a:pt x="1425" y="3806"/>
                  </a:lnTo>
                  <a:lnTo>
                    <a:pt x="1612" y="3863"/>
                  </a:lnTo>
                  <a:lnTo>
                    <a:pt x="1781" y="3881"/>
                  </a:lnTo>
                  <a:lnTo>
                    <a:pt x="2156" y="3881"/>
                  </a:lnTo>
                  <a:lnTo>
                    <a:pt x="2344" y="3844"/>
                  </a:lnTo>
                  <a:lnTo>
                    <a:pt x="2531" y="3806"/>
                  </a:lnTo>
                  <a:lnTo>
                    <a:pt x="2700" y="3731"/>
                  </a:lnTo>
                  <a:lnTo>
                    <a:pt x="2868" y="3656"/>
                  </a:lnTo>
                  <a:lnTo>
                    <a:pt x="3037" y="3563"/>
                  </a:lnTo>
                  <a:lnTo>
                    <a:pt x="3187" y="3431"/>
                  </a:lnTo>
                  <a:lnTo>
                    <a:pt x="3337" y="3300"/>
                  </a:lnTo>
                  <a:lnTo>
                    <a:pt x="3468" y="3150"/>
                  </a:lnTo>
                  <a:lnTo>
                    <a:pt x="3581" y="3000"/>
                  </a:lnTo>
                  <a:lnTo>
                    <a:pt x="3693" y="2832"/>
                  </a:lnTo>
                  <a:lnTo>
                    <a:pt x="3768" y="2644"/>
                  </a:lnTo>
                  <a:lnTo>
                    <a:pt x="3824" y="2475"/>
                  </a:lnTo>
                  <a:lnTo>
                    <a:pt x="3862" y="2288"/>
                  </a:lnTo>
                  <a:lnTo>
                    <a:pt x="3899" y="2100"/>
                  </a:lnTo>
                  <a:lnTo>
                    <a:pt x="3899" y="1913"/>
                  </a:lnTo>
                  <a:lnTo>
                    <a:pt x="3881" y="1725"/>
                  </a:lnTo>
                  <a:lnTo>
                    <a:pt x="3862" y="1538"/>
                  </a:lnTo>
                  <a:lnTo>
                    <a:pt x="3806" y="1369"/>
                  </a:lnTo>
                  <a:lnTo>
                    <a:pt x="3750" y="1182"/>
                  </a:lnTo>
                  <a:lnTo>
                    <a:pt x="3675" y="1013"/>
                  </a:lnTo>
                  <a:lnTo>
                    <a:pt x="3562" y="844"/>
                  </a:lnTo>
                  <a:lnTo>
                    <a:pt x="3450" y="694"/>
                  </a:lnTo>
                  <a:lnTo>
                    <a:pt x="3318" y="563"/>
                  </a:lnTo>
                  <a:lnTo>
                    <a:pt x="3168" y="413"/>
                  </a:lnTo>
                  <a:lnTo>
                    <a:pt x="3018" y="301"/>
                  </a:lnTo>
                  <a:lnTo>
                    <a:pt x="2850" y="207"/>
                  </a:lnTo>
                  <a:lnTo>
                    <a:pt x="2662" y="132"/>
                  </a:lnTo>
                  <a:lnTo>
                    <a:pt x="2493" y="57"/>
                  </a:lnTo>
                  <a:lnTo>
                    <a:pt x="2306" y="20"/>
                  </a:lnTo>
                  <a:lnTo>
                    <a:pt x="21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2"/>
            <p:cNvSpPr/>
            <p:nvPr/>
          </p:nvSpPr>
          <p:spPr>
            <a:xfrm>
              <a:off x="2591225" y="3357075"/>
              <a:ext cx="64225" cy="64250"/>
            </a:xfrm>
            <a:custGeom>
              <a:avLst/>
              <a:gdLst/>
              <a:ahLst/>
              <a:cxnLst/>
              <a:rect l="l" t="t" r="r" b="b"/>
              <a:pathLst>
                <a:path w="2569" h="2570" extrusionOk="0">
                  <a:moveTo>
                    <a:pt x="1144" y="1"/>
                  </a:moveTo>
                  <a:lnTo>
                    <a:pt x="1012" y="20"/>
                  </a:lnTo>
                  <a:lnTo>
                    <a:pt x="900" y="57"/>
                  </a:lnTo>
                  <a:lnTo>
                    <a:pt x="787" y="95"/>
                  </a:lnTo>
                  <a:lnTo>
                    <a:pt x="675" y="151"/>
                  </a:lnTo>
                  <a:lnTo>
                    <a:pt x="562" y="226"/>
                  </a:lnTo>
                  <a:lnTo>
                    <a:pt x="469" y="301"/>
                  </a:lnTo>
                  <a:lnTo>
                    <a:pt x="356" y="376"/>
                  </a:lnTo>
                  <a:lnTo>
                    <a:pt x="281" y="470"/>
                  </a:lnTo>
                  <a:lnTo>
                    <a:pt x="206" y="582"/>
                  </a:lnTo>
                  <a:lnTo>
                    <a:pt x="131" y="695"/>
                  </a:lnTo>
                  <a:lnTo>
                    <a:pt x="94" y="807"/>
                  </a:lnTo>
                  <a:lnTo>
                    <a:pt x="38" y="920"/>
                  </a:lnTo>
                  <a:lnTo>
                    <a:pt x="0" y="1107"/>
                  </a:lnTo>
                  <a:lnTo>
                    <a:pt x="0" y="1294"/>
                  </a:lnTo>
                  <a:lnTo>
                    <a:pt x="0" y="1482"/>
                  </a:lnTo>
                  <a:lnTo>
                    <a:pt x="56" y="1651"/>
                  </a:lnTo>
                  <a:lnTo>
                    <a:pt x="113" y="1838"/>
                  </a:lnTo>
                  <a:lnTo>
                    <a:pt x="206" y="2007"/>
                  </a:lnTo>
                  <a:lnTo>
                    <a:pt x="338" y="2157"/>
                  </a:lnTo>
                  <a:lnTo>
                    <a:pt x="469" y="2288"/>
                  </a:lnTo>
                  <a:lnTo>
                    <a:pt x="637" y="2401"/>
                  </a:lnTo>
                  <a:lnTo>
                    <a:pt x="825" y="2475"/>
                  </a:lnTo>
                  <a:lnTo>
                    <a:pt x="1012" y="2532"/>
                  </a:lnTo>
                  <a:lnTo>
                    <a:pt x="1200" y="2569"/>
                  </a:lnTo>
                  <a:lnTo>
                    <a:pt x="1387" y="2569"/>
                  </a:lnTo>
                  <a:lnTo>
                    <a:pt x="1575" y="2532"/>
                  </a:lnTo>
                  <a:lnTo>
                    <a:pt x="1762" y="2475"/>
                  </a:lnTo>
                  <a:lnTo>
                    <a:pt x="1931" y="2382"/>
                  </a:lnTo>
                  <a:lnTo>
                    <a:pt x="2118" y="2251"/>
                  </a:lnTo>
                  <a:lnTo>
                    <a:pt x="2287" y="2082"/>
                  </a:lnTo>
                  <a:lnTo>
                    <a:pt x="2362" y="1988"/>
                  </a:lnTo>
                  <a:lnTo>
                    <a:pt x="2418" y="1876"/>
                  </a:lnTo>
                  <a:lnTo>
                    <a:pt x="2475" y="1744"/>
                  </a:lnTo>
                  <a:lnTo>
                    <a:pt x="2512" y="1632"/>
                  </a:lnTo>
                  <a:lnTo>
                    <a:pt x="2550" y="1519"/>
                  </a:lnTo>
                  <a:lnTo>
                    <a:pt x="2550" y="1388"/>
                  </a:lnTo>
                  <a:lnTo>
                    <a:pt x="2568" y="1276"/>
                  </a:lnTo>
                  <a:lnTo>
                    <a:pt x="2550" y="1144"/>
                  </a:lnTo>
                  <a:lnTo>
                    <a:pt x="2531" y="1013"/>
                  </a:lnTo>
                  <a:lnTo>
                    <a:pt x="2512" y="901"/>
                  </a:lnTo>
                  <a:lnTo>
                    <a:pt x="2456" y="788"/>
                  </a:lnTo>
                  <a:lnTo>
                    <a:pt x="2400" y="676"/>
                  </a:lnTo>
                  <a:lnTo>
                    <a:pt x="2343" y="563"/>
                  </a:lnTo>
                  <a:lnTo>
                    <a:pt x="2268" y="470"/>
                  </a:lnTo>
                  <a:lnTo>
                    <a:pt x="2175" y="376"/>
                  </a:lnTo>
                  <a:lnTo>
                    <a:pt x="2081" y="282"/>
                  </a:lnTo>
                  <a:lnTo>
                    <a:pt x="1968" y="207"/>
                  </a:lnTo>
                  <a:lnTo>
                    <a:pt x="1856" y="132"/>
                  </a:lnTo>
                  <a:lnTo>
                    <a:pt x="1744" y="95"/>
                  </a:lnTo>
                  <a:lnTo>
                    <a:pt x="1631" y="38"/>
                  </a:lnTo>
                  <a:lnTo>
                    <a:pt x="1500" y="20"/>
                  </a:lnTo>
                  <a:lnTo>
                    <a:pt x="13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2"/>
            <p:cNvSpPr/>
            <p:nvPr/>
          </p:nvSpPr>
          <p:spPr>
            <a:xfrm>
              <a:off x="2591225" y="3378650"/>
              <a:ext cx="48750" cy="42675"/>
            </a:xfrm>
            <a:custGeom>
              <a:avLst/>
              <a:gdLst/>
              <a:ahLst/>
              <a:cxnLst/>
              <a:rect l="l" t="t" r="r" b="b"/>
              <a:pathLst>
                <a:path w="1950" h="1707" extrusionOk="0">
                  <a:moveTo>
                    <a:pt x="300" y="0"/>
                  </a:moveTo>
                  <a:lnTo>
                    <a:pt x="206" y="19"/>
                  </a:lnTo>
                  <a:lnTo>
                    <a:pt x="131" y="19"/>
                  </a:lnTo>
                  <a:lnTo>
                    <a:pt x="38" y="57"/>
                  </a:lnTo>
                  <a:lnTo>
                    <a:pt x="0" y="244"/>
                  </a:lnTo>
                  <a:lnTo>
                    <a:pt x="0" y="431"/>
                  </a:lnTo>
                  <a:lnTo>
                    <a:pt x="0" y="619"/>
                  </a:lnTo>
                  <a:lnTo>
                    <a:pt x="56" y="788"/>
                  </a:lnTo>
                  <a:lnTo>
                    <a:pt x="113" y="975"/>
                  </a:lnTo>
                  <a:lnTo>
                    <a:pt x="206" y="1144"/>
                  </a:lnTo>
                  <a:lnTo>
                    <a:pt x="338" y="1294"/>
                  </a:lnTo>
                  <a:lnTo>
                    <a:pt x="469" y="1425"/>
                  </a:lnTo>
                  <a:lnTo>
                    <a:pt x="637" y="1538"/>
                  </a:lnTo>
                  <a:lnTo>
                    <a:pt x="825" y="1612"/>
                  </a:lnTo>
                  <a:lnTo>
                    <a:pt x="1012" y="1669"/>
                  </a:lnTo>
                  <a:lnTo>
                    <a:pt x="1200" y="1706"/>
                  </a:lnTo>
                  <a:lnTo>
                    <a:pt x="1387" y="1706"/>
                  </a:lnTo>
                  <a:lnTo>
                    <a:pt x="1575" y="1669"/>
                  </a:lnTo>
                  <a:lnTo>
                    <a:pt x="1762" y="1612"/>
                  </a:lnTo>
                  <a:lnTo>
                    <a:pt x="1931" y="1519"/>
                  </a:lnTo>
                  <a:lnTo>
                    <a:pt x="1950" y="1444"/>
                  </a:lnTo>
                  <a:lnTo>
                    <a:pt x="1950" y="1350"/>
                  </a:lnTo>
                  <a:lnTo>
                    <a:pt x="1931" y="1275"/>
                  </a:lnTo>
                  <a:lnTo>
                    <a:pt x="1912" y="1200"/>
                  </a:lnTo>
                  <a:lnTo>
                    <a:pt x="1837" y="1050"/>
                  </a:lnTo>
                  <a:lnTo>
                    <a:pt x="1725" y="900"/>
                  </a:lnTo>
                  <a:lnTo>
                    <a:pt x="1612" y="769"/>
                  </a:lnTo>
                  <a:lnTo>
                    <a:pt x="1500" y="656"/>
                  </a:lnTo>
                  <a:lnTo>
                    <a:pt x="1294" y="469"/>
                  </a:lnTo>
                  <a:lnTo>
                    <a:pt x="1106" y="338"/>
                  </a:lnTo>
                  <a:lnTo>
                    <a:pt x="956" y="244"/>
                  </a:lnTo>
                  <a:lnTo>
                    <a:pt x="769" y="150"/>
                  </a:lnTo>
                  <a:lnTo>
                    <a:pt x="600" y="75"/>
                  </a:lnTo>
                  <a:lnTo>
                    <a:pt x="394" y="19"/>
                  </a:lnTo>
                  <a:lnTo>
                    <a:pt x="3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610"/>
        <p:cNvGrpSpPr/>
        <p:nvPr/>
      </p:nvGrpSpPr>
      <p:grpSpPr>
        <a:xfrm>
          <a:off x="0" y="0"/>
          <a:ext cx="0" cy="0"/>
          <a:chOff x="0" y="0"/>
          <a:chExt cx="0" cy="0"/>
        </a:xfrm>
      </p:grpSpPr>
      <p:grpSp>
        <p:nvGrpSpPr>
          <p:cNvPr id="1611" name="Google Shape;1611;p33"/>
          <p:cNvGrpSpPr/>
          <p:nvPr/>
        </p:nvGrpSpPr>
        <p:grpSpPr>
          <a:xfrm rot="10800000" flipH="1">
            <a:off x="-11" y="-7"/>
            <a:ext cx="9144015" cy="5159969"/>
            <a:chOff x="-11" y="-7"/>
            <a:chExt cx="9144015" cy="5159969"/>
          </a:xfrm>
        </p:grpSpPr>
        <p:sp>
          <p:nvSpPr>
            <p:cNvPr id="1612" name="Google Shape;1612;p33"/>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3"/>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615" name="Google Shape;1615;p33"/>
          <p:cNvSpPr/>
          <p:nvPr/>
        </p:nvSpPr>
        <p:spPr>
          <a:xfrm flipH="1">
            <a:off x="409704"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6" name="Google Shape;1616;p33"/>
          <p:cNvGrpSpPr/>
          <p:nvPr/>
        </p:nvGrpSpPr>
        <p:grpSpPr>
          <a:xfrm>
            <a:off x="6700725" y="3903175"/>
            <a:ext cx="374475" cy="671150"/>
            <a:chOff x="5350250" y="2414125"/>
            <a:chExt cx="374475" cy="671150"/>
          </a:xfrm>
        </p:grpSpPr>
        <p:sp>
          <p:nvSpPr>
            <p:cNvPr id="1617" name="Google Shape;1617;p33"/>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3"/>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3"/>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3"/>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3"/>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3"/>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3"/>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3"/>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3"/>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3"/>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3"/>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3"/>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3"/>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3"/>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3"/>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3"/>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3"/>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3"/>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3"/>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3"/>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3"/>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3"/>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7" name="Google Shape;1647;p33"/>
          <p:cNvGrpSpPr/>
          <p:nvPr/>
        </p:nvGrpSpPr>
        <p:grpSpPr>
          <a:xfrm>
            <a:off x="921552" y="501802"/>
            <a:ext cx="466363" cy="804656"/>
            <a:chOff x="4636925" y="2413200"/>
            <a:chExt cx="390425" cy="674425"/>
          </a:xfrm>
        </p:grpSpPr>
        <p:sp>
          <p:nvSpPr>
            <p:cNvPr id="1648" name="Google Shape;1648;p33"/>
            <p:cNvSpPr/>
            <p:nvPr/>
          </p:nvSpPr>
          <p:spPr>
            <a:xfrm>
              <a:off x="4636925" y="2508800"/>
              <a:ext cx="357150" cy="578825"/>
            </a:xfrm>
            <a:custGeom>
              <a:avLst/>
              <a:gdLst/>
              <a:ahLst/>
              <a:cxnLst/>
              <a:rect l="l" t="t" r="r" b="b"/>
              <a:pathLst>
                <a:path w="14286" h="23153" extrusionOk="0">
                  <a:moveTo>
                    <a:pt x="12149" y="1800"/>
                  </a:moveTo>
                  <a:lnTo>
                    <a:pt x="12149" y="1838"/>
                  </a:lnTo>
                  <a:lnTo>
                    <a:pt x="12167" y="1875"/>
                  </a:lnTo>
                  <a:lnTo>
                    <a:pt x="12167" y="1894"/>
                  </a:lnTo>
                  <a:lnTo>
                    <a:pt x="12111" y="2213"/>
                  </a:lnTo>
                  <a:lnTo>
                    <a:pt x="12036" y="2494"/>
                  </a:lnTo>
                  <a:lnTo>
                    <a:pt x="11961" y="2775"/>
                  </a:lnTo>
                  <a:lnTo>
                    <a:pt x="11905" y="3075"/>
                  </a:lnTo>
                  <a:lnTo>
                    <a:pt x="11811" y="3750"/>
                  </a:lnTo>
                  <a:lnTo>
                    <a:pt x="11774" y="3994"/>
                  </a:lnTo>
                  <a:lnTo>
                    <a:pt x="11305" y="7087"/>
                  </a:lnTo>
                  <a:lnTo>
                    <a:pt x="11174" y="7855"/>
                  </a:lnTo>
                  <a:lnTo>
                    <a:pt x="11155" y="7930"/>
                  </a:lnTo>
                  <a:lnTo>
                    <a:pt x="11024" y="8680"/>
                  </a:lnTo>
                  <a:lnTo>
                    <a:pt x="10818" y="10142"/>
                  </a:lnTo>
                  <a:lnTo>
                    <a:pt x="10724" y="10874"/>
                  </a:lnTo>
                  <a:lnTo>
                    <a:pt x="10724" y="10892"/>
                  </a:lnTo>
                  <a:lnTo>
                    <a:pt x="10593" y="11698"/>
                  </a:lnTo>
                  <a:lnTo>
                    <a:pt x="10480" y="12355"/>
                  </a:lnTo>
                  <a:lnTo>
                    <a:pt x="10368" y="12861"/>
                  </a:lnTo>
                  <a:lnTo>
                    <a:pt x="10311" y="13067"/>
                  </a:lnTo>
                  <a:lnTo>
                    <a:pt x="10255" y="13236"/>
                  </a:lnTo>
                  <a:lnTo>
                    <a:pt x="10180" y="13386"/>
                  </a:lnTo>
                  <a:lnTo>
                    <a:pt x="10105" y="13498"/>
                  </a:lnTo>
                  <a:lnTo>
                    <a:pt x="10030" y="13573"/>
                  </a:lnTo>
                  <a:lnTo>
                    <a:pt x="9936" y="13648"/>
                  </a:lnTo>
                  <a:lnTo>
                    <a:pt x="9843" y="13686"/>
                  </a:lnTo>
                  <a:lnTo>
                    <a:pt x="9730" y="13704"/>
                  </a:lnTo>
                  <a:lnTo>
                    <a:pt x="9487" y="13704"/>
                  </a:lnTo>
                  <a:lnTo>
                    <a:pt x="7799" y="13479"/>
                  </a:lnTo>
                  <a:lnTo>
                    <a:pt x="6562" y="13311"/>
                  </a:lnTo>
                  <a:lnTo>
                    <a:pt x="5119" y="13179"/>
                  </a:lnTo>
                  <a:lnTo>
                    <a:pt x="4369" y="13104"/>
                  </a:lnTo>
                  <a:lnTo>
                    <a:pt x="3844" y="13011"/>
                  </a:lnTo>
                  <a:lnTo>
                    <a:pt x="3694" y="12992"/>
                  </a:lnTo>
                  <a:lnTo>
                    <a:pt x="3169" y="12898"/>
                  </a:lnTo>
                  <a:lnTo>
                    <a:pt x="2738" y="12823"/>
                  </a:lnTo>
                  <a:lnTo>
                    <a:pt x="2569" y="12804"/>
                  </a:lnTo>
                  <a:lnTo>
                    <a:pt x="2419" y="12786"/>
                  </a:lnTo>
                  <a:lnTo>
                    <a:pt x="2213" y="12804"/>
                  </a:lnTo>
                  <a:lnTo>
                    <a:pt x="2063" y="12842"/>
                  </a:lnTo>
                  <a:lnTo>
                    <a:pt x="1932" y="12842"/>
                  </a:lnTo>
                  <a:lnTo>
                    <a:pt x="1875" y="12823"/>
                  </a:lnTo>
                  <a:lnTo>
                    <a:pt x="1819" y="12767"/>
                  </a:lnTo>
                  <a:lnTo>
                    <a:pt x="1800" y="12692"/>
                  </a:lnTo>
                  <a:lnTo>
                    <a:pt x="1800" y="12598"/>
                  </a:lnTo>
                  <a:lnTo>
                    <a:pt x="1838" y="12448"/>
                  </a:lnTo>
                  <a:lnTo>
                    <a:pt x="1875" y="12317"/>
                  </a:lnTo>
                  <a:lnTo>
                    <a:pt x="1932" y="12205"/>
                  </a:lnTo>
                  <a:lnTo>
                    <a:pt x="2025" y="12111"/>
                  </a:lnTo>
                  <a:lnTo>
                    <a:pt x="2100" y="12017"/>
                  </a:lnTo>
                  <a:lnTo>
                    <a:pt x="2213" y="11942"/>
                  </a:lnTo>
                  <a:lnTo>
                    <a:pt x="2475" y="11755"/>
                  </a:lnTo>
                  <a:lnTo>
                    <a:pt x="2813" y="11511"/>
                  </a:lnTo>
                  <a:lnTo>
                    <a:pt x="3225" y="11192"/>
                  </a:lnTo>
                  <a:lnTo>
                    <a:pt x="3450" y="10986"/>
                  </a:lnTo>
                  <a:lnTo>
                    <a:pt x="3694" y="10761"/>
                  </a:lnTo>
                  <a:lnTo>
                    <a:pt x="3956" y="10480"/>
                  </a:lnTo>
                  <a:lnTo>
                    <a:pt x="4238" y="10161"/>
                  </a:lnTo>
                  <a:lnTo>
                    <a:pt x="4575" y="9842"/>
                  </a:lnTo>
                  <a:lnTo>
                    <a:pt x="5006" y="9449"/>
                  </a:lnTo>
                  <a:lnTo>
                    <a:pt x="5606" y="8886"/>
                  </a:lnTo>
                  <a:lnTo>
                    <a:pt x="6337" y="8174"/>
                  </a:lnTo>
                  <a:lnTo>
                    <a:pt x="7331" y="7143"/>
                  </a:lnTo>
                  <a:lnTo>
                    <a:pt x="7387" y="7068"/>
                  </a:lnTo>
                  <a:lnTo>
                    <a:pt x="8680" y="5699"/>
                  </a:lnTo>
                  <a:lnTo>
                    <a:pt x="9918" y="4387"/>
                  </a:lnTo>
                  <a:lnTo>
                    <a:pt x="10686" y="3469"/>
                  </a:lnTo>
                  <a:lnTo>
                    <a:pt x="11324" y="2700"/>
                  </a:lnTo>
                  <a:lnTo>
                    <a:pt x="11924" y="1988"/>
                  </a:lnTo>
                  <a:lnTo>
                    <a:pt x="12074" y="1838"/>
                  </a:lnTo>
                  <a:lnTo>
                    <a:pt x="12130" y="1800"/>
                  </a:lnTo>
                  <a:close/>
                  <a:moveTo>
                    <a:pt x="12430" y="0"/>
                  </a:moveTo>
                  <a:lnTo>
                    <a:pt x="12317" y="38"/>
                  </a:lnTo>
                  <a:lnTo>
                    <a:pt x="12186" y="94"/>
                  </a:lnTo>
                  <a:lnTo>
                    <a:pt x="12074" y="169"/>
                  </a:lnTo>
                  <a:lnTo>
                    <a:pt x="11924" y="282"/>
                  </a:lnTo>
                  <a:lnTo>
                    <a:pt x="11774" y="432"/>
                  </a:lnTo>
                  <a:lnTo>
                    <a:pt x="11417" y="825"/>
                  </a:lnTo>
                  <a:lnTo>
                    <a:pt x="10780" y="1538"/>
                  </a:lnTo>
                  <a:lnTo>
                    <a:pt x="9974" y="2438"/>
                  </a:lnTo>
                  <a:lnTo>
                    <a:pt x="9974" y="2456"/>
                  </a:lnTo>
                  <a:lnTo>
                    <a:pt x="8905" y="3619"/>
                  </a:lnTo>
                  <a:lnTo>
                    <a:pt x="7518" y="5118"/>
                  </a:lnTo>
                  <a:lnTo>
                    <a:pt x="6206" y="6468"/>
                  </a:lnTo>
                  <a:lnTo>
                    <a:pt x="5212" y="7443"/>
                  </a:lnTo>
                  <a:lnTo>
                    <a:pt x="4500" y="8137"/>
                  </a:lnTo>
                  <a:lnTo>
                    <a:pt x="3975" y="8624"/>
                  </a:lnTo>
                  <a:lnTo>
                    <a:pt x="3581" y="8980"/>
                  </a:lnTo>
                  <a:lnTo>
                    <a:pt x="3225" y="9336"/>
                  </a:lnTo>
                  <a:lnTo>
                    <a:pt x="2850" y="9711"/>
                  </a:lnTo>
                  <a:lnTo>
                    <a:pt x="2382" y="10236"/>
                  </a:lnTo>
                  <a:lnTo>
                    <a:pt x="1688" y="11005"/>
                  </a:lnTo>
                  <a:lnTo>
                    <a:pt x="1163" y="11548"/>
                  </a:lnTo>
                  <a:lnTo>
                    <a:pt x="488" y="12205"/>
                  </a:lnTo>
                  <a:lnTo>
                    <a:pt x="376" y="12317"/>
                  </a:lnTo>
                  <a:lnTo>
                    <a:pt x="301" y="12430"/>
                  </a:lnTo>
                  <a:lnTo>
                    <a:pt x="226" y="12523"/>
                  </a:lnTo>
                  <a:lnTo>
                    <a:pt x="170" y="12636"/>
                  </a:lnTo>
                  <a:lnTo>
                    <a:pt x="132" y="12767"/>
                  </a:lnTo>
                  <a:lnTo>
                    <a:pt x="95" y="12917"/>
                  </a:lnTo>
                  <a:lnTo>
                    <a:pt x="38" y="13311"/>
                  </a:lnTo>
                  <a:lnTo>
                    <a:pt x="20" y="13442"/>
                  </a:lnTo>
                  <a:lnTo>
                    <a:pt x="1" y="13592"/>
                  </a:lnTo>
                  <a:lnTo>
                    <a:pt x="20" y="13742"/>
                  </a:lnTo>
                  <a:lnTo>
                    <a:pt x="57" y="13873"/>
                  </a:lnTo>
                  <a:lnTo>
                    <a:pt x="132" y="13985"/>
                  </a:lnTo>
                  <a:lnTo>
                    <a:pt x="188" y="14042"/>
                  </a:lnTo>
                  <a:lnTo>
                    <a:pt x="263" y="14079"/>
                  </a:lnTo>
                  <a:lnTo>
                    <a:pt x="338" y="14117"/>
                  </a:lnTo>
                  <a:lnTo>
                    <a:pt x="432" y="14154"/>
                  </a:lnTo>
                  <a:lnTo>
                    <a:pt x="657" y="14210"/>
                  </a:lnTo>
                  <a:lnTo>
                    <a:pt x="1576" y="14304"/>
                  </a:lnTo>
                  <a:lnTo>
                    <a:pt x="3338" y="14473"/>
                  </a:lnTo>
                  <a:lnTo>
                    <a:pt x="4500" y="14604"/>
                  </a:lnTo>
                  <a:lnTo>
                    <a:pt x="4912" y="14660"/>
                  </a:lnTo>
                  <a:lnTo>
                    <a:pt x="5250" y="14735"/>
                  </a:lnTo>
                  <a:lnTo>
                    <a:pt x="5569" y="14810"/>
                  </a:lnTo>
                  <a:lnTo>
                    <a:pt x="5962" y="14867"/>
                  </a:lnTo>
                  <a:lnTo>
                    <a:pt x="6468" y="14923"/>
                  </a:lnTo>
                  <a:lnTo>
                    <a:pt x="6993" y="14979"/>
                  </a:lnTo>
                  <a:lnTo>
                    <a:pt x="8043" y="15073"/>
                  </a:lnTo>
                  <a:lnTo>
                    <a:pt x="8924" y="15129"/>
                  </a:lnTo>
                  <a:lnTo>
                    <a:pt x="9449" y="15167"/>
                  </a:lnTo>
                  <a:lnTo>
                    <a:pt x="9599" y="15204"/>
                  </a:lnTo>
                  <a:lnTo>
                    <a:pt x="9730" y="15242"/>
                  </a:lnTo>
                  <a:lnTo>
                    <a:pt x="9843" y="15317"/>
                  </a:lnTo>
                  <a:lnTo>
                    <a:pt x="9936" y="15410"/>
                  </a:lnTo>
                  <a:lnTo>
                    <a:pt x="10011" y="15523"/>
                  </a:lnTo>
                  <a:lnTo>
                    <a:pt x="10049" y="15691"/>
                  </a:lnTo>
                  <a:lnTo>
                    <a:pt x="10049" y="15898"/>
                  </a:lnTo>
                  <a:lnTo>
                    <a:pt x="10030" y="16141"/>
                  </a:lnTo>
                  <a:lnTo>
                    <a:pt x="9862" y="17360"/>
                  </a:lnTo>
                  <a:lnTo>
                    <a:pt x="9749" y="18129"/>
                  </a:lnTo>
                  <a:lnTo>
                    <a:pt x="9618" y="18803"/>
                  </a:lnTo>
                  <a:lnTo>
                    <a:pt x="9505" y="19328"/>
                  </a:lnTo>
                  <a:lnTo>
                    <a:pt x="9318" y="20284"/>
                  </a:lnTo>
                  <a:lnTo>
                    <a:pt x="9093" y="21840"/>
                  </a:lnTo>
                  <a:lnTo>
                    <a:pt x="9018" y="22459"/>
                  </a:lnTo>
                  <a:lnTo>
                    <a:pt x="9018" y="22684"/>
                  </a:lnTo>
                  <a:lnTo>
                    <a:pt x="9018" y="22815"/>
                  </a:lnTo>
                  <a:lnTo>
                    <a:pt x="9055" y="22928"/>
                  </a:lnTo>
                  <a:lnTo>
                    <a:pt x="9130" y="22984"/>
                  </a:lnTo>
                  <a:lnTo>
                    <a:pt x="9205" y="23021"/>
                  </a:lnTo>
                  <a:lnTo>
                    <a:pt x="9337" y="23040"/>
                  </a:lnTo>
                  <a:lnTo>
                    <a:pt x="9749" y="23115"/>
                  </a:lnTo>
                  <a:lnTo>
                    <a:pt x="9993" y="23153"/>
                  </a:lnTo>
                  <a:lnTo>
                    <a:pt x="10349" y="23153"/>
                  </a:lnTo>
                  <a:lnTo>
                    <a:pt x="10461" y="23115"/>
                  </a:lnTo>
                  <a:lnTo>
                    <a:pt x="10555" y="23078"/>
                  </a:lnTo>
                  <a:lnTo>
                    <a:pt x="10649" y="23040"/>
                  </a:lnTo>
                  <a:lnTo>
                    <a:pt x="10724" y="22965"/>
                  </a:lnTo>
                  <a:lnTo>
                    <a:pt x="10780" y="22871"/>
                  </a:lnTo>
                  <a:lnTo>
                    <a:pt x="10836" y="22759"/>
                  </a:lnTo>
                  <a:lnTo>
                    <a:pt x="10855" y="22628"/>
                  </a:lnTo>
                  <a:lnTo>
                    <a:pt x="10911" y="22309"/>
                  </a:lnTo>
                  <a:lnTo>
                    <a:pt x="11080" y="21147"/>
                  </a:lnTo>
                  <a:lnTo>
                    <a:pt x="11567" y="17885"/>
                  </a:lnTo>
                  <a:lnTo>
                    <a:pt x="11792" y="16535"/>
                  </a:lnTo>
                  <a:lnTo>
                    <a:pt x="11849" y="16141"/>
                  </a:lnTo>
                  <a:lnTo>
                    <a:pt x="11905" y="16010"/>
                  </a:lnTo>
                  <a:lnTo>
                    <a:pt x="11867" y="16310"/>
                  </a:lnTo>
                  <a:lnTo>
                    <a:pt x="11867" y="16498"/>
                  </a:lnTo>
                  <a:lnTo>
                    <a:pt x="11886" y="16329"/>
                  </a:lnTo>
                  <a:lnTo>
                    <a:pt x="11942" y="16010"/>
                  </a:lnTo>
                  <a:lnTo>
                    <a:pt x="11980" y="15879"/>
                  </a:lnTo>
                  <a:lnTo>
                    <a:pt x="12055" y="15766"/>
                  </a:lnTo>
                  <a:lnTo>
                    <a:pt x="12130" y="15673"/>
                  </a:lnTo>
                  <a:lnTo>
                    <a:pt x="12242" y="15616"/>
                  </a:lnTo>
                  <a:lnTo>
                    <a:pt x="12392" y="15598"/>
                  </a:lnTo>
                  <a:lnTo>
                    <a:pt x="12580" y="15598"/>
                  </a:lnTo>
                  <a:lnTo>
                    <a:pt x="12917" y="15635"/>
                  </a:lnTo>
                  <a:lnTo>
                    <a:pt x="13236" y="15654"/>
                  </a:lnTo>
                  <a:lnTo>
                    <a:pt x="13517" y="15673"/>
                  </a:lnTo>
                  <a:lnTo>
                    <a:pt x="13723" y="15691"/>
                  </a:lnTo>
                  <a:lnTo>
                    <a:pt x="13873" y="15710"/>
                  </a:lnTo>
                  <a:lnTo>
                    <a:pt x="13986" y="15710"/>
                  </a:lnTo>
                  <a:lnTo>
                    <a:pt x="14042" y="15691"/>
                  </a:lnTo>
                  <a:lnTo>
                    <a:pt x="14098" y="15654"/>
                  </a:lnTo>
                  <a:lnTo>
                    <a:pt x="14154" y="15616"/>
                  </a:lnTo>
                  <a:lnTo>
                    <a:pt x="14192" y="15560"/>
                  </a:lnTo>
                  <a:lnTo>
                    <a:pt x="14229" y="15485"/>
                  </a:lnTo>
                  <a:lnTo>
                    <a:pt x="14248" y="15391"/>
                  </a:lnTo>
                  <a:lnTo>
                    <a:pt x="14229" y="15335"/>
                  </a:lnTo>
                  <a:lnTo>
                    <a:pt x="14229" y="15242"/>
                  </a:lnTo>
                  <a:lnTo>
                    <a:pt x="14229" y="15073"/>
                  </a:lnTo>
                  <a:lnTo>
                    <a:pt x="14248" y="14885"/>
                  </a:lnTo>
                  <a:lnTo>
                    <a:pt x="14286" y="14529"/>
                  </a:lnTo>
                  <a:lnTo>
                    <a:pt x="14286" y="14360"/>
                  </a:lnTo>
                  <a:lnTo>
                    <a:pt x="14267" y="14229"/>
                  </a:lnTo>
                  <a:lnTo>
                    <a:pt x="14229" y="14192"/>
                  </a:lnTo>
                  <a:lnTo>
                    <a:pt x="14192" y="14135"/>
                  </a:lnTo>
                  <a:lnTo>
                    <a:pt x="14154" y="14117"/>
                  </a:lnTo>
                  <a:lnTo>
                    <a:pt x="14098" y="14098"/>
                  </a:lnTo>
                  <a:lnTo>
                    <a:pt x="13836" y="14060"/>
                  </a:lnTo>
                  <a:lnTo>
                    <a:pt x="13555" y="14042"/>
                  </a:lnTo>
                  <a:lnTo>
                    <a:pt x="13030" y="14023"/>
                  </a:lnTo>
                  <a:lnTo>
                    <a:pt x="12692" y="14004"/>
                  </a:lnTo>
                  <a:lnTo>
                    <a:pt x="12617" y="13985"/>
                  </a:lnTo>
                  <a:lnTo>
                    <a:pt x="12524" y="13948"/>
                  </a:lnTo>
                  <a:lnTo>
                    <a:pt x="12467" y="13911"/>
                  </a:lnTo>
                  <a:lnTo>
                    <a:pt x="12411" y="13817"/>
                  </a:lnTo>
                  <a:lnTo>
                    <a:pt x="12374" y="13704"/>
                  </a:lnTo>
                  <a:lnTo>
                    <a:pt x="12355" y="13554"/>
                  </a:lnTo>
                  <a:lnTo>
                    <a:pt x="12336" y="13367"/>
                  </a:lnTo>
                  <a:lnTo>
                    <a:pt x="12355" y="13123"/>
                  </a:lnTo>
                  <a:lnTo>
                    <a:pt x="12392" y="12823"/>
                  </a:lnTo>
                  <a:lnTo>
                    <a:pt x="12823" y="9786"/>
                  </a:lnTo>
                  <a:lnTo>
                    <a:pt x="13161" y="7424"/>
                  </a:lnTo>
                  <a:lnTo>
                    <a:pt x="13311" y="6449"/>
                  </a:lnTo>
                  <a:lnTo>
                    <a:pt x="13648" y="4406"/>
                  </a:lnTo>
                  <a:lnTo>
                    <a:pt x="13892" y="3000"/>
                  </a:lnTo>
                  <a:lnTo>
                    <a:pt x="14079" y="1969"/>
                  </a:lnTo>
                  <a:lnTo>
                    <a:pt x="14229" y="1069"/>
                  </a:lnTo>
                  <a:lnTo>
                    <a:pt x="14248" y="844"/>
                  </a:lnTo>
                  <a:lnTo>
                    <a:pt x="14248" y="675"/>
                  </a:lnTo>
                  <a:lnTo>
                    <a:pt x="14248" y="544"/>
                  </a:lnTo>
                  <a:lnTo>
                    <a:pt x="14229" y="432"/>
                  </a:lnTo>
                  <a:lnTo>
                    <a:pt x="14192" y="357"/>
                  </a:lnTo>
                  <a:lnTo>
                    <a:pt x="14136" y="282"/>
                  </a:lnTo>
                  <a:lnTo>
                    <a:pt x="14061" y="244"/>
                  </a:lnTo>
                  <a:lnTo>
                    <a:pt x="13967" y="207"/>
                  </a:lnTo>
                  <a:lnTo>
                    <a:pt x="13667" y="132"/>
                  </a:lnTo>
                  <a:lnTo>
                    <a:pt x="13480" y="75"/>
                  </a:lnTo>
                  <a:lnTo>
                    <a:pt x="13255" y="0"/>
                  </a:lnTo>
                  <a:lnTo>
                    <a:pt x="13123" y="38"/>
                  </a:lnTo>
                  <a:lnTo>
                    <a:pt x="12955" y="38"/>
                  </a:lnTo>
                  <a:lnTo>
                    <a:pt x="127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3"/>
            <p:cNvSpPr/>
            <p:nvPr/>
          </p:nvSpPr>
          <p:spPr>
            <a:xfrm>
              <a:off x="4742850" y="2700950"/>
              <a:ext cx="34250" cy="53925"/>
            </a:xfrm>
            <a:custGeom>
              <a:avLst/>
              <a:gdLst/>
              <a:ahLst/>
              <a:cxnLst/>
              <a:rect l="l" t="t" r="r" b="b"/>
              <a:pathLst>
                <a:path w="1370" h="2157" extrusionOk="0">
                  <a:moveTo>
                    <a:pt x="807" y="1"/>
                  </a:moveTo>
                  <a:lnTo>
                    <a:pt x="1" y="1988"/>
                  </a:lnTo>
                  <a:lnTo>
                    <a:pt x="338" y="2156"/>
                  </a:lnTo>
                  <a:lnTo>
                    <a:pt x="769" y="1763"/>
                  </a:lnTo>
                  <a:lnTo>
                    <a:pt x="1369" y="1200"/>
                  </a:lnTo>
                  <a:lnTo>
                    <a:pt x="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3"/>
            <p:cNvSpPr/>
            <p:nvPr/>
          </p:nvSpPr>
          <p:spPr>
            <a:xfrm>
              <a:off x="4905000" y="2732825"/>
              <a:ext cx="16425" cy="47825"/>
            </a:xfrm>
            <a:custGeom>
              <a:avLst/>
              <a:gdLst/>
              <a:ahLst/>
              <a:cxnLst/>
              <a:rect l="l" t="t" r="r" b="b"/>
              <a:pathLst>
                <a:path w="657" h="1913" extrusionOk="0">
                  <a:moveTo>
                    <a:pt x="657" y="0"/>
                  </a:moveTo>
                  <a:lnTo>
                    <a:pt x="226" y="282"/>
                  </a:lnTo>
                  <a:lnTo>
                    <a:pt x="95" y="1181"/>
                  </a:lnTo>
                  <a:lnTo>
                    <a:pt x="1" y="1913"/>
                  </a:lnTo>
                  <a:lnTo>
                    <a:pt x="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3"/>
            <p:cNvSpPr/>
            <p:nvPr/>
          </p:nvSpPr>
          <p:spPr>
            <a:xfrm>
              <a:off x="4776600" y="2841550"/>
              <a:ext cx="82025" cy="32825"/>
            </a:xfrm>
            <a:custGeom>
              <a:avLst/>
              <a:gdLst/>
              <a:ahLst/>
              <a:cxnLst/>
              <a:rect l="l" t="t" r="r" b="b"/>
              <a:pathLst>
                <a:path w="3281" h="1313" extrusionOk="0">
                  <a:moveTo>
                    <a:pt x="975" y="1"/>
                  </a:moveTo>
                  <a:lnTo>
                    <a:pt x="0" y="1313"/>
                  </a:lnTo>
                  <a:lnTo>
                    <a:pt x="3281" y="488"/>
                  </a:lnTo>
                  <a:lnTo>
                    <a:pt x="2944" y="263"/>
                  </a:lnTo>
                  <a:lnTo>
                    <a:pt x="2212" y="169"/>
                  </a:lnTo>
                  <a:lnTo>
                    <a:pt x="9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3"/>
            <p:cNvSpPr/>
            <p:nvPr/>
          </p:nvSpPr>
          <p:spPr>
            <a:xfrm>
              <a:off x="4818300" y="2651275"/>
              <a:ext cx="35650" cy="36100"/>
            </a:xfrm>
            <a:custGeom>
              <a:avLst/>
              <a:gdLst/>
              <a:ahLst/>
              <a:cxnLst/>
              <a:rect l="l" t="t" r="r" b="b"/>
              <a:pathLst>
                <a:path w="1426" h="1444" extrusionOk="0">
                  <a:moveTo>
                    <a:pt x="1425" y="0"/>
                  </a:moveTo>
                  <a:lnTo>
                    <a:pt x="1" y="207"/>
                  </a:lnTo>
                  <a:lnTo>
                    <a:pt x="76" y="1444"/>
                  </a:lnTo>
                  <a:lnTo>
                    <a:pt x="132" y="1369"/>
                  </a:lnTo>
                  <a:lnTo>
                    <a:pt x="14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3"/>
            <p:cNvSpPr/>
            <p:nvPr/>
          </p:nvSpPr>
          <p:spPr>
            <a:xfrm>
              <a:off x="4880650" y="2547225"/>
              <a:ext cx="39375" cy="48300"/>
            </a:xfrm>
            <a:custGeom>
              <a:avLst/>
              <a:gdLst/>
              <a:ahLst/>
              <a:cxnLst/>
              <a:rect l="l" t="t" r="r" b="b"/>
              <a:pathLst>
                <a:path w="1575" h="1932" extrusionOk="0">
                  <a:moveTo>
                    <a:pt x="1031" y="1"/>
                  </a:moveTo>
                  <a:lnTo>
                    <a:pt x="225" y="901"/>
                  </a:lnTo>
                  <a:lnTo>
                    <a:pt x="225" y="919"/>
                  </a:lnTo>
                  <a:lnTo>
                    <a:pt x="0" y="1463"/>
                  </a:lnTo>
                  <a:lnTo>
                    <a:pt x="937" y="1932"/>
                  </a:lnTo>
                  <a:lnTo>
                    <a:pt x="1575" y="1163"/>
                  </a:lnTo>
                  <a:lnTo>
                    <a:pt x="10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3"/>
            <p:cNvSpPr/>
            <p:nvPr/>
          </p:nvSpPr>
          <p:spPr>
            <a:xfrm>
              <a:off x="4931250" y="2602525"/>
              <a:ext cx="4725" cy="8475"/>
            </a:xfrm>
            <a:custGeom>
              <a:avLst/>
              <a:gdLst/>
              <a:ahLst/>
              <a:cxnLst/>
              <a:rect l="l" t="t" r="r" b="b"/>
              <a:pathLst>
                <a:path w="189" h="339" extrusionOk="0">
                  <a:moveTo>
                    <a:pt x="38" y="1"/>
                  </a:moveTo>
                  <a:lnTo>
                    <a:pt x="1" y="245"/>
                  </a:lnTo>
                  <a:lnTo>
                    <a:pt x="188" y="338"/>
                  </a:lnTo>
                  <a:lnTo>
                    <a:pt x="38" y="1"/>
                  </a:lnTo>
                  <a:close/>
                </a:path>
              </a:pathLst>
            </a:custGeom>
            <a:solidFill>
              <a:srgbClr val="FFC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3"/>
            <p:cNvSpPr/>
            <p:nvPr/>
          </p:nvSpPr>
          <p:spPr>
            <a:xfrm>
              <a:off x="4915800" y="2658300"/>
              <a:ext cx="53900" cy="48775"/>
            </a:xfrm>
            <a:custGeom>
              <a:avLst/>
              <a:gdLst/>
              <a:ahLst/>
              <a:cxnLst/>
              <a:rect l="l" t="t" r="r" b="b"/>
              <a:pathLst>
                <a:path w="2156" h="1951" extrusionOk="0">
                  <a:moveTo>
                    <a:pt x="1406" y="1"/>
                  </a:moveTo>
                  <a:lnTo>
                    <a:pt x="19" y="1875"/>
                  </a:lnTo>
                  <a:lnTo>
                    <a:pt x="0" y="1950"/>
                  </a:lnTo>
                  <a:lnTo>
                    <a:pt x="2006" y="1444"/>
                  </a:lnTo>
                  <a:lnTo>
                    <a:pt x="2156" y="469"/>
                  </a:lnTo>
                  <a:lnTo>
                    <a:pt x="14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3"/>
            <p:cNvSpPr/>
            <p:nvPr/>
          </p:nvSpPr>
          <p:spPr>
            <a:xfrm>
              <a:off x="4957025" y="2508800"/>
              <a:ext cx="29075" cy="42200"/>
            </a:xfrm>
            <a:custGeom>
              <a:avLst/>
              <a:gdLst/>
              <a:ahLst/>
              <a:cxnLst/>
              <a:rect l="l" t="t" r="r" b="b"/>
              <a:pathLst>
                <a:path w="1163" h="1688" extrusionOk="0">
                  <a:moveTo>
                    <a:pt x="451" y="0"/>
                  </a:moveTo>
                  <a:lnTo>
                    <a:pt x="319" y="38"/>
                  </a:lnTo>
                  <a:lnTo>
                    <a:pt x="151" y="38"/>
                  </a:lnTo>
                  <a:lnTo>
                    <a:pt x="1" y="19"/>
                  </a:lnTo>
                  <a:lnTo>
                    <a:pt x="94" y="1688"/>
                  </a:lnTo>
                  <a:lnTo>
                    <a:pt x="1163" y="207"/>
                  </a:lnTo>
                  <a:lnTo>
                    <a:pt x="863" y="132"/>
                  </a:lnTo>
                  <a:lnTo>
                    <a:pt x="676" y="75"/>
                  </a:lnTo>
                  <a:lnTo>
                    <a:pt x="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3"/>
            <p:cNvSpPr/>
            <p:nvPr/>
          </p:nvSpPr>
          <p:spPr>
            <a:xfrm>
              <a:off x="4877350" y="2962000"/>
              <a:ext cx="14100" cy="23925"/>
            </a:xfrm>
            <a:custGeom>
              <a:avLst/>
              <a:gdLst/>
              <a:ahLst/>
              <a:cxnLst/>
              <a:rect l="l" t="t" r="r" b="b"/>
              <a:pathLst>
                <a:path w="564" h="957" extrusionOk="0">
                  <a:moveTo>
                    <a:pt x="132" y="1"/>
                  </a:moveTo>
                  <a:lnTo>
                    <a:pt x="1" y="675"/>
                  </a:lnTo>
                  <a:lnTo>
                    <a:pt x="563" y="957"/>
                  </a:lnTo>
                  <a:lnTo>
                    <a:pt x="563" y="957"/>
                  </a:lnTo>
                  <a:lnTo>
                    <a:pt x="1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3"/>
            <p:cNvSpPr/>
            <p:nvPr/>
          </p:nvSpPr>
          <p:spPr>
            <a:xfrm>
              <a:off x="4869850" y="3032775"/>
              <a:ext cx="44100" cy="49700"/>
            </a:xfrm>
            <a:custGeom>
              <a:avLst/>
              <a:gdLst/>
              <a:ahLst/>
              <a:cxnLst/>
              <a:rect l="l" t="t" r="r" b="b"/>
              <a:pathLst>
                <a:path w="1764" h="1988" extrusionOk="0">
                  <a:moveTo>
                    <a:pt x="1463" y="0"/>
                  </a:moveTo>
                  <a:lnTo>
                    <a:pt x="1" y="1987"/>
                  </a:lnTo>
                  <a:lnTo>
                    <a:pt x="1557" y="1594"/>
                  </a:lnTo>
                  <a:lnTo>
                    <a:pt x="1594" y="1350"/>
                  </a:lnTo>
                  <a:lnTo>
                    <a:pt x="1763" y="188"/>
                  </a:lnTo>
                  <a:lnTo>
                    <a:pt x="14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3"/>
            <p:cNvSpPr/>
            <p:nvPr/>
          </p:nvSpPr>
          <p:spPr>
            <a:xfrm>
              <a:off x="4911575" y="2858425"/>
              <a:ext cx="51100" cy="67525"/>
            </a:xfrm>
            <a:custGeom>
              <a:avLst/>
              <a:gdLst/>
              <a:ahLst/>
              <a:cxnLst/>
              <a:rect l="l" t="t" r="r" b="b"/>
              <a:pathLst>
                <a:path w="2044" h="2701" extrusionOk="0">
                  <a:moveTo>
                    <a:pt x="1631" y="0"/>
                  </a:moveTo>
                  <a:lnTo>
                    <a:pt x="0" y="225"/>
                  </a:lnTo>
                  <a:lnTo>
                    <a:pt x="150" y="2700"/>
                  </a:lnTo>
                  <a:lnTo>
                    <a:pt x="2044" y="38"/>
                  </a:lnTo>
                  <a:lnTo>
                    <a:pt x="1706" y="19"/>
                  </a:lnTo>
                  <a:lnTo>
                    <a:pt x="1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3"/>
            <p:cNvSpPr/>
            <p:nvPr/>
          </p:nvSpPr>
          <p:spPr>
            <a:xfrm>
              <a:off x="4676300" y="2833575"/>
              <a:ext cx="56725" cy="37050"/>
            </a:xfrm>
            <a:custGeom>
              <a:avLst/>
              <a:gdLst/>
              <a:ahLst/>
              <a:cxnLst/>
              <a:rect l="l" t="t" r="r" b="b"/>
              <a:pathLst>
                <a:path w="2269" h="1482" extrusionOk="0">
                  <a:moveTo>
                    <a:pt x="2119" y="1"/>
                  </a:moveTo>
                  <a:lnTo>
                    <a:pt x="1" y="1313"/>
                  </a:lnTo>
                  <a:lnTo>
                    <a:pt x="1763" y="1482"/>
                  </a:lnTo>
                  <a:lnTo>
                    <a:pt x="2269" y="20"/>
                  </a:lnTo>
                  <a:lnTo>
                    <a:pt x="21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3"/>
            <p:cNvSpPr/>
            <p:nvPr/>
          </p:nvSpPr>
          <p:spPr>
            <a:xfrm>
              <a:off x="4922350" y="2413200"/>
              <a:ext cx="105000" cy="104525"/>
            </a:xfrm>
            <a:custGeom>
              <a:avLst/>
              <a:gdLst/>
              <a:ahLst/>
              <a:cxnLst/>
              <a:rect l="l" t="t" r="r" b="b"/>
              <a:pathLst>
                <a:path w="4200" h="4181" extrusionOk="0">
                  <a:moveTo>
                    <a:pt x="1894" y="0"/>
                  </a:moveTo>
                  <a:lnTo>
                    <a:pt x="1688" y="38"/>
                  </a:lnTo>
                  <a:lnTo>
                    <a:pt x="1481" y="94"/>
                  </a:lnTo>
                  <a:lnTo>
                    <a:pt x="1275" y="169"/>
                  </a:lnTo>
                  <a:lnTo>
                    <a:pt x="1088" y="263"/>
                  </a:lnTo>
                  <a:lnTo>
                    <a:pt x="900" y="375"/>
                  </a:lnTo>
                  <a:lnTo>
                    <a:pt x="750" y="488"/>
                  </a:lnTo>
                  <a:lnTo>
                    <a:pt x="600" y="638"/>
                  </a:lnTo>
                  <a:lnTo>
                    <a:pt x="450" y="788"/>
                  </a:lnTo>
                  <a:lnTo>
                    <a:pt x="338" y="956"/>
                  </a:lnTo>
                  <a:lnTo>
                    <a:pt x="244" y="1125"/>
                  </a:lnTo>
                  <a:lnTo>
                    <a:pt x="150" y="1312"/>
                  </a:lnTo>
                  <a:lnTo>
                    <a:pt x="94" y="1500"/>
                  </a:lnTo>
                  <a:lnTo>
                    <a:pt x="38" y="1687"/>
                  </a:lnTo>
                  <a:lnTo>
                    <a:pt x="19" y="1894"/>
                  </a:lnTo>
                  <a:lnTo>
                    <a:pt x="0" y="2100"/>
                  </a:lnTo>
                  <a:lnTo>
                    <a:pt x="19" y="2306"/>
                  </a:lnTo>
                  <a:lnTo>
                    <a:pt x="38" y="2512"/>
                  </a:lnTo>
                  <a:lnTo>
                    <a:pt x="94" y="2718"/>
                  </a:lnTo>
                  <a:lnTo>
                    <a:pt x="169" y="2906"/>
                  </a:lnTo>
                  <a:lnTo>
                    <a:pt x="263" y="3112"/>
                  </a:lnTo>
                  <a:lnTo>
                    <a:pt x="375" y="3281"/>
                  </a:lnTo>
                  <a:lnTo>
                    <a:pt x="507" y="3450"/>
                  </a:lnTo>
                  <a:lnTo>
                    <a:pt x="638" y="3600"/>
                  </a:lnTo>
                  <a:lnTo>
                    <a:pt x="788" y="3731"/>
                  </a:lnTo>
                  <a:lnTo>
                    <a:pt x="957" y="3843"/>
                  </a:lnTo>
                  <a:lnTo>
                    <a:pt x="1125" y="3956"/>
                  </a:lnTo>
                  <a:lnTo>
                    <a:pt x="1313" y="4031"/>
                  </a:lnTo>
                  <a:lnTo>
                    <a:pt x="1500" y="4106"/>
                  </a:lnTo>
                  <a:lnTo>
                    <a:pt x="1706" y="4143"/>
                  </a:lnTo>
                  <a:lnTo>
                    <a:pt x="1894" y="4181"/>
                  </a:lnTo>
                  <a:lnTo>
                    <a:pt x="2306" y="4181"/>
                  </a:lnTo>
                  <a:lnTo>
                    <a:pt x="2513" y="4143"/>
                  </a:lnTo>
                  <a:lnTo>
                    <a:pt x="2719" y="4087"/>
                  </a:lnTo>
                  <a:lnTo>
                    <a:pt x="2925" y="4012"/>
                  </a:lnTo>
                  <a:lnTo>
                    <a:pt x="3112" y="3918"/>
                  </a:lnTo>
                  <a:lnTo>
                    <a:pt x="3281" y="3824"/>
                  </a:lnTo>
                  <a:lnTo>
                    <a:pt x="3450" y="3693"/>
                  </a:lnTo>
                  <a:lnTo>
                    <a:pt x="3600" y="3543"/>
                  </a:lnTo>
                  <a:lnTo>
                    <a:pt x="3731" y="3393"/>
                  </a:lnTo>
                  <a:lnTo>
                    <a:pt x="3862" y="3225"/>
                  </a:lnTo>
                  <a:lnTo>
                    <a:pt x="3956" y="3056"/>
                  </a:lnTo>
                  <a:lnTo>
                    <a:pt x="4050" y="2868"/>
                  </a:lnTo>
                  <a:lnTo>
                    <a:pt x="4106" y="2681"/>
                  </a:lnTo>
                  <a:lnTo>
                    <a:pt x="4162" y="2493"/>
                  </a:lnTo>
                  <a:lnTo>
                    <a:pt x="4181" y="2287"/>
                  </a:lnTo>
                  <a:lnTo>
                    <a:pt x="4200" y="2081"/>
                  </a:lnTo>
                  <a:lnTo>
                    <a:pt x="4181" y="1875"/>
                  </a:lnTo>
                  <a:lnTo>
                    <a:pt x="4162" y="1687"/>
                  </a:lnTo>
                  <a:lnTo>
                    <a:pt x="4106" y="1481"/>
                  </a:lnTo>
                  <a:lnTo>
                    <a:pt x="4031" y="1275"/>
                  </a:lnTo>
                  <a:lnTo>
                    <a:pt x="3937" y="1087"/>
                  </a:lnTo>
                  <a:lnTo>
                    <a:pt x="3825" y="900"/>
                  </a:lnTo>
                  <a:lnTo>
                    <a:pt x="3694" y="731"/>
                  </a:lnTo>
                  <a:lnTo>
                    <a:pt x="3562" y="581"/>
                  </a:lnTo>
                  <a:lnTo>
                    <a:pt x="3412" y="450"/>
                  </a:lnTo>
                  <a:lnTo>
                    <a:pt x="3244" y="338"/>
                  </a:lnTo>
                  <a:lnTo>
                    <a:pt x="3075" y="225"/>
                  </a:lnTo>
                  <a:lnTo>
                    <a:pt x="2887" y="150"/>
                  </a:lnTo>
                  <a:lnTo>
                    <a:pt x="2700" y="75"/>
                  </a:lnTo>
                  <a:lnTo>
                    <a:pt x="2494" y="38"/>
                  </a:lnTo>
                  <a:lnTo>
                    <a:pt x="2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3"/>
            <p:cNvSpPr/>
            <p:nvPr/>
          </p:nvSpPr>
          <p:spPr>
            <a:xfrm>
              <a:off x="4940150" y="2431000"/>
              <a:ext cx="69400" cy="68925"/>
            </a:xfrm>
            <a:custGeom>
              <a:avLst/>
              <a:gdLst/>
              <a:ahLst/>
              <a:cxnLst/>
              <a:rect l="l" t="t" r="r" b="b"/>
              <a:pathLst>
                <a:path w="2776" h="2757" extrusionOk="0">
                  <a:moveTo>
                    <a:pt x="1257" y="1"/>
                  </a:moveTo>
                  <a:lnTo>
                    <a:pt x="1107" y="19"/>
                  </a:lnTo>
                  <a:lnTo>
                    <a:pt x="976" y="57"/>
                  </a:lnTo>
                  <a:lnTo>
                    <a:pt x="844" y="113"/>
                  </a:lnTo>
                  <a:lnTo>
                    <a:pt x="713" y="169"/>
                  </a:lnTo>
                  <a:lnTo>
                    <a:pt x="601" y="244"/>
                  </a:lnTo>
                  <a:lnTo>
                    <a:pt x="488" y="319"/>
                  </a:lnTo>
                  <a:lnTo>
                    <a:pt x="395" y="413"/>
                  </a:lnTo>
                  <a:lnTo>
                    <a:pt x="301" y="525"/>
                  </a:lnTo>
                  <a:lnTo>
                    <a:pt x="226" y="619"/>
                  </a:lnTo>
                  <a:lnTo>
                    <a:pt x="170" y="750"/>
                  </a:lnTo>
                  <a:lnTo>
                    <a:pt x="113" y="863"/>
                  </a:lnTo>
                  <a:lnTo>
                    <a:pt x="57" y="994"/>
                  </a:lnTo>
                  <a:lnTo>
                    <a:pt x="38" y="1125"/>
                  </a:lnTo>
                  <a:lnTo>
                    <a:pt x="20" y="1257"/>
                  </a:lnTo>
                  <a:lnTo>
                    <a:pt x="1" y="1388"/>
                  </a:lnTo>
                  <a:lnTo>
                    <a:pt x="20" y="1519"/>
                  </a:lnTo>
                  <a:lnTo>
                    <a:pt x="38" y="1650"/>
                  </a:lnTo>
                  <a:lnTo>
                    <a:pt x="76" y="1781"/>
                  </a:lnTo>
                  <a:lnTo>
                    <a:pt x="113" y="1913"/>
                  </a:lnTo>
                  <a:lnTo>
                    <a:pt x="170" y="2044"/>
                  </a:lnTo>
                  <a:lnTo>
                    <a:pt x="245" y="2156"/>
                  </a:lnTo>
                  <a:lnTo>
                    <a:pt x="338" y="2269"/>
                  </a:lnTo>
                  <a:lnTo>
                    <a:pt x="413" y="2363"/>
                  </a:lnTo>
                  <a:lnTo>
                    <a:pt x="582" y="2494"/>
                  </a:lnTo>
                  <a:lnTo>
                    <a:pt x="751" y="2606"/>
                  </a:lnTo>
                  <a:lnTo>
                    <a:pt x="919" y="2681"/>
                  </a:lnTo>
                  <a:lnTo>
                    <a:pt x="1126" y="2738"/>
                  </a:lnTo>
                  <a:lnTo>
                    <a:pt x="1313" y="2756"/>
                  </a:lnTo>
                  <a:lnTo>
                    <a:pt x="1519" y="2756"/>
                  </a:lnTo>
                  <a:lnTo>
                    <a:pt x="1726" y="2719"/>
                  </a:lnTo>
                  <a:lnTo>
                    <a:pt x="1932" y="2644"/>
                  </a:lnTo>
                  <a:lnTo>
                    <a:pt x="2119" y="2550"/>
                  </a:lnTo>
                  <a:lnTo>
                    <a:pt x="2288" y="2419"/>
                  </a:lnTo>
                  <a:lnTo>
                    <a:pt x="2438" y="2269"/>
                  </a:lnTo>
                  <a:lnTo>
                    <a:pt x="2569" y="2119"/>
                  </a:lnTo>
                  <a:lnTo>
                    <a:pt x="2663" y="1931"/>
                  </a:lnTo>
                  <a:lnTo>
                    <a:pt x="2719" y="1744"/>
                  </a:lnTo>
                  <a:lnTo>
                    <a:pt x="2757" y="1538"/>
                  </a:lnTo>
                  <a:lnTo>
                    <a:pt x="2775" y="1332"/>
                  </a:lnTo>
                  <a:lnTo>
                    <a:pt x="2757" y="1200"/>
                  </a:lnTo>
                  <a:lnTo>
                    <a:pt x="2738" y="1088"/>
                  </a:lnTo>
                  <a:lnTo>
                    <a:pt x="2700" y="957"/>
                  </a:lnTo>
                  <a:lnTo>
                    <a:pt x="2663" y="844"/>
                  </a:lnTo>
                  <a:lnTo>
                    <a:pt x="2588" y="713"/>
                  </a:lnTo>
                  <a:lnTo>
                    <a:pt x="2532" y="600"/>
                  </a:lnTo>
                  <a:lnTo>
                    <a:pt x="2438" y="488"/>
                  </a:lnTo>
                  <a:lnTo>
                    <a:pt x="2344" y="394"/>
                  </a:lnTo>
                  <a:lnTo>
                    <a:pt x="2250" y="301"/>
                  </a:lnTo>
                  <a:lnTo>
                    <a:pt x="2138" y="226"/>
                  </a:lnTo>
                  <a:lnTo>
                    <a:pt x="2025" y="151"/>
                  </a:lnTo>
                  <a:lnTo>
                    <a:pt x="1913" y="94"/>
                  </a:lnTo>
                  <a:lnTo>
                    <a:pt x="1782" y="57"/>
                  </a:lnTo>
                  <a:lnTo>
                    <a:pt x="1651" y="19"/>
                  </a:lnTo>
                  <a:lnTo>
                    <a:pt x="15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3"/>
            <p:cNvSpPr/>
            <p:nvPr/>
          </p:nvSpPr>
          <p:spPr>
            <a:xfrm>
              <a:off x="4950475" y="2460050"/>
              <a:ext cx="59075" cy="39875"/>
            </a:xfrm>
            <a:custGeom>
              <a:avLst/>
              <a:gdLst/>
              <a:ahLst/>
              <a:cxnLst/>
              <a:rect l="l" t="t" r="r" b="b"/>
              <a:pathLst>
                <a:path w="2363" h="1595" extrusionOk="0">
                  <a:moveTo>
                    <a:pt x="1856" y="1"/>
                  </a:moveTo>
                  <a:lnTo>
                    <a:pt x="1650" y="38"/>
                  </a:lnTo>
                  <a:lnTo>
                    <a:pt x="1481" y="76"/>
                  </a:lnTo>
                  <a:lnTo>
                    <a:pt x="1313" y="132"/>
                  </a:lnTo>
                  <a:lnTo>
                    <a:pt x="1031" y="245"/>
                  </a:lnTo>
                  <a:lnTo>
                    <a:pt x="806" y="357"/>
                  </a:lnTo>
                  <a:lnTo>
                    <a:pt x="638" y="432"/>
                  </a:lnTo>
                  <a:lnTo>
                    <a:pt x="469" y="563"/>
                  </a:lnTo>
                  <a:lnTo>
                    <a:pt x="300" y="694"/>
                  </a:lnTo>
                  <a:lnTo>
                    <a:pt x="150" y="844"/>
                  </a:lnTo>
                  <a:lnTo>
                    <a:pt x="94" y="938"/>
                  </a:lnTo>
                  <a:lnTo>
                    <a:pt x="38" y="1013"/>
                  </a:lnTo>
                  <a:lnTo>
                    <a:pt x="19" y="1107"/>
                  </a:lnTo>
                  <a:lnTo>
                    <a:pt x="0" y="1201"/>
                  </a:lnTo>
                  <a:lnTo>
                    <a:pt x="169" y="1332"/>
                  </a:lnTo>
                  <a:lnTo>
                    <a:pt x="338" y="1444"/>
                  </a:lnTo>
                  <a:lnTo>
                    <a:pt x="506" y="1519"/>
                  </a:lnTo>
                  <a:lnTo>
                    <a:pt x="713" y="1576"/>
                  </a:lnTo>
                  <a:lnTo>
                    <a:pt x="900" y="1594"/>
                  </a:lnTo>
                  <a:lnTo>
                    <a:pt x="1106" y="1594"/>
                  </a:lnTo>
                  <a:lnTo>
                    <a:pt x="1313" y="1557"/>
                  </a:lnTo>
                  <a:lnTo>
                    <a:pt x="1519" y="1482"/>
                  </a:lnTo>
                  <a:lnTo>
                    <a:pt x="1706" y="1388"/>
                  </a:lnTo>
                  <a:lnTo>
                    <a:pt x="1875" y="1257"/>
                  </a:lnTo>
                  <a:lnTo>
                    <a:pt x="2025" y="1107"/>
                  </a:lnTo>
                  <a:lnTo>
                    <a:pt x="2156" y="957"/>
                  </a:lnTo>
                  <a:lnTo>
                    <a:pt x="2250" y="769"/>
                  </a:lnTo>
                  <a:lnTo>
                    <a:pt x="2306" y="582"/>
                  </a:lnTo>
                  <a:lnTo>
                    <a:pt x="2344" y="376"/>
                  </a:lnTo>
                  <a:lnTo>
                    <a:pt x="2362" y="170"/>
                  </a:lnTo>
                  <a:lnTo>
                    <a:pt x="2287" y="113"/>
                  </a:lnTo>
                  <a:lnTo>
                    <a:pt x="2212" y="57"/>
                  </a:lnTo>
                  <a:lnTo>
                    <a:pt x="2119" y="38"/>
                  </a:lnTo>
                  <a:lnTo>
                    <a:pt x="2025" y="20"/>
                  </a:lnTo>
                  <a:lnTo>
                    <a:pt x="18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3"/>
            <p:cNvSpPr/>
            <p:nvPr/>
          </p:nvSpPr>
          <p:spPr>
            <a:xfrm>
              <a:off x="4830950" y="2461925"/>
              <a:ext cx="104550" cy="105025"/>
            </a:xfrm>
            <a:custGeom>
              <a:avLst/>
              <a:gdLst/>
              <a:ahLst/>
              <a:cxnLst/>
              <a:rect l="l" t="t" r="r" b="b"/>
              <a:pathLst>
                <a:path w="4182" h="4201" extrusionOk="0">
                  <a:moveTo>
                    <a:pt x="2082" y="1"/>
                  </a:moveTo>
                  <a:lnTo>
                    <a:pt x="1876" y="20"/>
                  </a:lnTo>
                  <a:lnTo>
                    <a:pt x="1669" y="38"/>
                  </a:lnTo>
                  <a:lnTo>
                    <a:pt x="1463" y="95"/>
                  </a:lnTo>
                  <a:lnTo>
                    <a:pt x="1276" y="170"/>
                  </a:lnTo>
                  <a:lnTo>
                    <a:pt x="1069" y="263"/>
                  </a:lnTo>
                  <a:lnTo>
                    <a:pt x="901" y="376"/>
                  </a:lnTo>
                  <a:lnTo>
                    <a:pt x="732" y="507"/>
                  </a:lnTo>
                  <a:lnTo>
                    <a:pt x="582" y="638"/>
                  </a:lnTo>
                  <a:lnTo>
                    <a:pt x="451" y="788"/>
                  </a:lnTo>
                  <a:lnTo>
                    <a:pt x="338" y="957"/>
                  </a:lnTo>
                  <a:lnTo>
                    <a:pt x="226" y="1126"/>
                  </a:lnTo>
                  <a:lnTo>
                    <a:pt x="151" y="1313"/>
                  </a:lnTo>
                  <a:lnTo>
                    <a:pt x="76" y="1501"/>
                  </a:lnTo>
                  <a:lnTo>
                    <a:pt x="38" y="1707"/>
                  </a:lnTo>
                  <a:lnTo>
                    <a:pt x="1" y="1894"/>
                  </a:lnTo>
                  <a:lnTo>
                    <a:pt x="1" y="2100"/>
                  </a:lnTo>
                  <a:lnTo>
                    <a:pt x="1" y="2307"/>
                  </a:lnTo>
                  <a:lnTo>
                    <a:pt x="38" y="2513"/>
                  </a:lnTo>
                  <a:lnTo>
                    <a:pt x="95" y="2719"/>
                  </a:lnTo>
                  <a:lnTo>
                    <a:pt x="170" y="2907"/>
                  </a:lnTo>
                  <a:lnTo>
                    <a:pt x="263" y="3113"/>
                  </a:lnTo>
                  <a:lnTo>
                    <a:pt x="357" y="3281"/>
                  </a:lnTo>
                  <a:lnTo>
                    <a:pt x="488" y="3450"/>
                  </a:lnTo>
                  <a:lnTo>
                    <a:pt x="638" y="3600"/>
                  </a:lnTo>
                  <a:lnTo>
                    <a:pt x="788" y="3731"/>
                  </a:lnTo>
                  <a:lnTo>
                    <a:pt x="957" y="3863"/>
                  </a:lnTo>
                  <a:lnTo>
                    <a:pt x="1126" y="3956"/>
                  </a:lnTo>
                  <a:lnTo>
                    <a:pt x="1313" y="4031"/>
                  </a:lnTo>
                  <a:lnTo>
                    <a:pt x="1501" y="4106"/>
                  </a:lnTo>
                  <a:lnTo>
                    <a:pt x="1688" y="4163"/>
                  </a:lnTo>
                  <a:lnTo>
                    <a:pt x="1894" y="4181"/>
                  </a:lnTo>
                  <a:lnTo>
                    <a:pt x="2101" y="4200"/>
                  </a:lnTo>
                  <a:lnTo>
                    <a:pt x="2307" y="4181"/>
                  </a:lnTo>
                  <a:lnTo>
                    <a:pt x="2513" y="4144"/>
                  </a:lnTo>
                  <a:lnTo>
                    <a:pt x="2700" y="4106"/>
                  </a:lnTo>
                  <a:lnTo>
                    <a:pt x="2907" y="4031"/>
                  </a:lnTo>
                  <a:lnTo>
                    <a:pt x="3094" y="3938"/>
                  </a:lnTo>
                  <a:lnTo>
                    <a:pt x="3282" y="3825"/>
                  </a:lnTo>
                  <a:lnTo>
                    <a:pt x="3450" y="3694"/>
                  </a:lnTo>
                  <a:lnTo>
                    <a:pt x="3600" y="3563"/>
                  </a:lnTo>
                  <a:lnTo>
                    <a:pt x="3731" y="3394"/>
                  </a:lnTo>
                  <a:lnTo>
                    <a:pt x="3844" y="3244"/>
                  </a:lnTo>
                  <a:lnTo>
                    <a:pt x="3956" y="3057"/>
                  </a:lnTo>
                  <a:lnTo>
                    <a:pt x="4031" y="2888"/>
                  </a:lnTo>
                  <a:lnTo>
                    <a:pt x="4106" y="2682"/>
                  </a:lnTo>
                  <a:lnTo>
                    <a:pt x="4144" y="2494"/>
                  </a:lnTo>
                  <a:lnTo>
                    <a:pt x="4181" y="2288"/>
                  </a:lnTo>
                  <a:lnTo>
                    <a:pt x="4181" y="2100"/>
                  </a:lnTo>
                  <a:lnTo>
                    <a:pt x="4181" y="1894"/>
                  </a:lnTo>
                  <a:lnTo>
                    <a:pt x="4144" y="1688"/>
                  </a:lnTo>
                  <a:lnTo>
                    <a:pt x="4088" y="1482"/>
                  </a:lnTo>
                  <a:lnTo>
                    <a:pt x="4013" y="1276"/>
                  </a:lnTo>
                  <a:lnTo>
                    <a:pt x="3919" y="1088"/>
                  </a:lnTo>
                  <a:lnTo>
                    <a:pt x="3806" y="901"/>
                  </a:lnTo>
                  <a:lnTo>
                    <a:pt x="3694" y="732"/>
                  </a:lnTo>
                  <a:lnTo>
                    <a:pt x="3544" y="582"/>
                  </a:lnTo>
                  <a:lnTo>
                    <a:pt x="3394" y="451"/>
                  </a:lnTo>
                  <a:lnTo>
                    <a:pt x="3225" y="338"/>
                  </a:lnTo>
                  <a:lnTo>
                    <a:pt x="3057" y="245"/>
                  </a:lnTo>
                  <a:lnTo>
                    <a:pt x="2869" y="151"/>
                  </a:lnTo>
                  <a:lnTo>
                    <a:pt x="2682" y="95"/>
                  </a:lnTo>
                  <a:lnTo>
                    <a:pt x="2494" y="38"/>
                  </a:lnTo>
                  <a:lnTo>
                    <a:pt x="2288" y="20"/>
                  </a:lnTo>
                  <a:lnTo>
                    <a:pt x="20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3"/>
            <p:cNvSpPr/>
            <p:nvPr/>
          </p:nvSpPr>
          <p:spPr>
            <a:xfrm>
              <a:off x="4848775" y="2479750"/>
              <a:ext cx="68900" cy="68900"/>
            </a:xfrm>
            <a:custGeom>
              <a:avLst/>
              <a:gdLst/>
              <a:ahLst/>
              <a:cxnLst/>
              <a:rect l="l" t="t" r="r" b="b"/>
              <a:pathLst>
                <a:path w="2756" h="2756" extrusionOk="0">
                  <a:moveTo>
                    <a:pt x="1238" y="0"/>
                  </a:moveTo>
                  <a:lnTo>
                    <a:pt x="1106" y="38"/>
                  </a:lnTo>
                  <a:lnTo>
                    <a:pt x="975" y="56"/>
                  </a:lnTo>
                  <a:lnTo>
                    <a:pt x="844" y="113"/>
                  </a:lnTo>
                  <a:lnTo>
                    <a:pt x="713" y="169"/>
                  </a:lnTo>
                  <a:lnTo>
                    <a:pt x="600" y="244"/>
                  </a:lnTo>
                  <a:lnTo>
                    <a:pt x="488" y="338"/>
                  </a:lnTo>
                  <a:lnTo>
                    <a:pt x="375" y="413"/>
                  </a:lnTo>
                  <a:lnTo>
                    <a:pt x="300" y="525"/>
                  </a:lnTo>
                  <a:lnTo>
                    <a:pt x="225" y="638"/>
                  </a:lnTo>
                  <a:lnTo>
                    <a:pt x="150" y="750"/>
                  </a:lnTo>
                  <a:lnTo>
                    <a:pt x="94" y="863"/>
                  </a:lnTo>
                  <a:lnTo>
                    <a:pt x="57" y="994"/>
                  </a:lnTo>
                  <a:lnTo>
                    <a:pt x="19" y="1125"/>
                  </a:lnTo>
                  <a:lnTo>
                    <a:pt x="0" y="1256"/>
                  </a:lnTo>
                  <a:lnTo>
                    <a:pt x="0" y="1387"/>
                  </a:lnTo>
                  <a:lnTo>
                    <a:pt x="0" y="1519"/>
                  </a:lnTo>
                  <a:lnTo>
                    <a:pt x="19" y="1650"/>
                  </a:lnTo>
                  <a:lnTo>
                    <a:pt x="57" y="1800"/>
                  </a:lnTo>
                  <a:lnTo>
                    <a:pt x="113" y="1931"/>
                  </a:lnTo>
                  <a:lnTo>
                    <a:pt x="169" y="2044"/>
                  </a:lnTo>
                  <a:lnTo>
                    <a:pt x="244" y="2175"/>
                  </a:lnTo>
                  <a:lnTo>
                    <a:pt x="319" y="2269"/>
                  </a:lnTo>
                  <a:lnTo>
                    <a:pt x="413" y="2381"/>
                  </a:lnTo>
                  <a:lnTo>
                    <a:pt x="563" y="2494"/>
                  </a:lnTo>
                  <a:lnTo>
                    <a:pt x="731" y="2606"/>
                  </a:lnTo>
                  <a:lnTo>
                    <a:pt x="919" y="2681"/>
                  </a:lnTo>
                  <a:lnTo>
                    <a:pt x="1106" y="2737"/>
                  </a:lnTo>
                  <a:lnTo>
                    <a:pt x="1313" y="2756"/>
                  </a:lnTo>
                  <a:lnTo>
                    <a:pt x="1519" y="2756"/>
                  </a:lnTo>
                  <a:lnTo>
                    <a:pt x="1725" y="2718"/>
                  </a:lnTo>
                  <a:lnTo>
                    <a:pt x="1912" y="2662"/>
                  </a:lnTo>
                  <a:lnTo>
                    <a:pt x="2119" y="2550"/>
                  </a:lnTo>
                  <a:lnTo>
                    <a:pt x="2287" y="2437"/>
                  </a:lnTo>
                  <a:lnTo>
                    <a:pt x="2437" y="2287"/>
                  </a:lnTo>
                  <a:lnTo>
                    <a:pt x="2550" y="2119"/>
                  </a:lnTo>
                  <a:lnTo>
                    <a:pt x="2644" y="1931"/>
                  </a:lnTo>
                  <a:lnTo>
                    <a:pt x="2719" y="1744"/>
                  </a:lnTo>
                  <a:lnTo>
                    <a:pt x="2756" y="1537"/>
                  </a:lnTo>
                  <a:lnTo>
                    <a:pt x="2756" y="1331"/>
                  </a:lnTo>
                  <a:lnTo>
                    <a:pt x="2756" y="1200"/>
                  </a:lnTo>
                  <a:lnTo>
                    <a:pt x="2719" y="1088"/>
                  </a:lnTo>
                  <a:lnTo>
                    <a:pt x="2700" y="956"/>
                  </a:lnTo>
                  <a:lnTo>
                    <a:pt x="2644" y="844"/>
                  </a:lnTo>
                  <a:lnTo>
                    <a:pt x="2587" y="713"/>
                  </a:lnTo>
                  <a:lnTo>
                    <a:pt x="2512" y="600"/>
                  </a:lnTo>
                  <a:lnTo>
                    <a:pt x="2437" y="488"/>
                  </a:lnTo>
                  <a:lnTo>
                    <a:pt x="2344" y="394"/>
                  </a:lnTo>
                  <a:lnTo>
                    <a:pt x="2231" y="300"/>
                  </a:lnTo>
                  <a:lnTo>
                    <a:pt x="2137" y="225"/>
                  </a:lnTo>
                  <a:lnTo>
                    <a:pt x="2006" y="150"/>
                  </a:lnTo>
                  <a:lnTo>
                    <a:pt x="1894" y="94"/>
                  </a:lnTo>
                  <a:lnTo>
                    <a:pt x="1762" y="56"/>
                  </a:lnTo>
                  <a:lnTo>
                    <a:pt x="1631" y="19"/>
                  </a:lnTo>
                  <a:lnTo>
                    <a:pt x="15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3"/>
            <p:cNvSpPr/>
            <p:nvPr/>
          </p:nvSpPr>
          <p:spPr>
            <a:xfrm>
              <a:off x="4859075" y="2509275"/>
              <a:ext cx="58600" cy="39375"/>
            </a:xfrm>
            <a:custGeom>
              <a:avLst/>
              <a:gdLst/>
              <a:ahLst/>
              <a:cxnLst/>
              <a:rect l="l" t="t" r="r" b="b"/>
              <a:pathLst>
                <a:path w="2344" h="1575" extrusionOk="0">
                  <a:moveTo>
                    <a:pt x="1838" y="0"/>
                  </a:moveTo>
                  <a:lnTo>
                    <a:pt x="1650" y="19"/>
                  </a:lnTo>
                  <a:lnTo>
                    <a:pt x="1463" y="56"/>
                  </a:lnTo>
                  <a:lnTo>
                    <a:pt x="1294" y="113"/>
                  </a:lnTo>
                  <a:lnTo>
                    <a:pt x="1032" y="225"/>
                  </a:lnTo>
                  <a:lnTo>
                    <a:pt x="807" y="338"/>
                  </a:lnTo>
                  <a:lnTo>
                    <a:pt x="638" y="431"/>
                  </a:lnTo>
                  <a:lnTo>
                    <a:pt x="451" y="544"/>
                  </a:lnTo>
                  <a:lnTo>
                    <a:pt x="282" y="675"/>
                  </a:lnTo>
                  <a:lnTo>
                    <a:pt x="132" y="825"/>
                  </a:lnTo>
                  <a:lnTo>
                    <a:pt x="76" y="919"/>
                  </a:lnTo>
                  <a:lnTo>
                    <a:pt x="38" y="1013"/>
                  </a:lnTo>
                  <a:lnTo>
                    <a:pt x="1" y="1088"/>
                  </a:lnTo>
                  <a:lnTo>
                    <a:pt x="1" y="1200"/>
                  </a:lnTo>
                  <a:lnTo>
                    <a:pt x="151" y="1313"/>
                  </a:lnTo>
                  <a:lnTo>
                    <a:pt x="319" y="1425"/>
                  </a:lnTo>
                  <a:lnTo>
                    <a:pt x="507" y="1500"/>
                  </a:lnTo>
                  <a:lnTo>
                    <a:pt x="694" y="1556"/>
                  </a:lnTo>
                  <a:lnTo>
                    <a:pt x="901" y="1575"/>
                  </a:lnTo>
                  <a:lnTo>
                    <a:pt x="1107" y="1575"/>
                  </a:lnTo>
                  <a:lnTo>
                    <a:pt x="1313" y="1537"/>
                  </a:lnTo>
                  <a:lnTo>
                    <a:pt x="1500" y="1481"/>
                  </a:lnTo>
                  <a:lnTo>
                    <a:pt x="1707" y="1369"/>
                  </a:lnTo>
                  <a:lnTo>
                    <a:pt x="1875" y="1256"/>
                  </a:lnTo>
                  <a:lnTo>
                    <a:pt x="2025" y="1106"/>
                  </a:lnTo>
                  <a:lnTo>
                    <a:pt x="2138" y="938"/>
                  </a:lnTo>
                  <a:lnTo>
                    <a:pt x="2232" y="750"/>
                  </a:lnTo>
                  <a:lnTo>
                    <a:pt x="2307" y="563"/>
                  </a:lnTo>
                  <a:lnTo>
                    <a:pt x="2344" y="356"/>
                  </a:lnTo>
                  <a:lnTo>
                    <a:pt x="2344" y="150"/>
                  </a:lnTo>
                  <a:lnTo>
                    <a:pt x="2269" y="94"/>
                  </a:lnTo>
                  <a:lnTo>
                    <a:pt x="2194" y="56"/>
                  </a:lnTo>
                  <a:lnTo>
                    <a:pt x="2119" y="19"/>
                  </a:lnTo>
                  <a:lnTo>
                    <a:pt x="20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7" name="Google Shape;1667;p33"/>
          <p:cNvGrpSpPr/>
          <p:nvPr/>
        </p:nvGrpSpPr>
        <p:grpSpPr>
          <a:xfrm>
            <a:off x="7243928" y="3947034"/>
            <a:ext cx="400768" cy="583431"/>
            <a:chOff x="2468425" y="4220375"/>
            <a:chExt cx="383400" cy="558200"/>
          </a:xfrm>
        </p:grpSpPr>
        <p:sp>
          <p:nvSpPr>
            <p:cNvPr id="1668" name="Google Shape;1668;p33"/>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3"/>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3"/>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3"/>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3"/>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3"/>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3"/>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3"/>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3"/>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3"/>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3"/>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3"/>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1" name="Google Shape;1681;p33"/>
          <p:cNvGrpSpPr/>
          <p:nvPr/>
        </p:nvGrpSpPr>
        <p:grpSpPr>
          <a:xfrm>
            <a:off x="1562798" y="495653"/>
            <a:ext cx="598173" cy="677202"/>
            <a:chOff x="4598975" y="4214275"/>
            <a:chExt cx="464925" cy="526350"/>
          </a:xfrm>
        </p:grpSpPr>
        <p:sp>
          <p:nvSpPr>
            <p:cNvPr id="1682" name="Google Shape;1682;p33"/>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3"/>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3"/>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3"/>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3"/>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3"/>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3"/>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3"/>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3"/>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3"/>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3"/>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3"/>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3"/>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3"/>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3"/>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3"/>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3"/>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9" name="Google Shape;1699;p33"/>
          <p:cNvGrpSpPr/>
          <p:nvPr/>
        </p:nvGrpSpPr>
        <p:grpSpPr>
          <a:xfrm>
            <a:off x="2297141" y="310627"/>
            <a:ext cx="489445" cy="862217"/>
            <a:chOff x="3949875" y="3339750"/>
            <a:chExt cx="379650" cy="668800"/>
          </a:xfrm>
        </p:grpSpPr>
        <p:sp>
          <p:nvSpPr>
            <p:cNvPr id="1700" name="Google Shape;1700;p33"/>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3"/>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3"/>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3"/>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3"/>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3"/>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3"/>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3"/>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3"/>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3"/>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3"/>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3"/>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3"/>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3"/>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3"/>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3"/>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6" name="Google Shape;1716;p33"/>
          <p:cNvGrpSpPr/>
          <p:nvPr/>
        </p:nvGrpSpPr>
        <p:grpSpPr>
          <a:xfrm>
            <a:off x="7813428" y="3755348"/>
            <a:ext cx="470719" cy="859220"/>
            <a:chOff x="6063075" y="2385075"/>
            <a:chExt cx="365125" cy="666475"/>
          </a:xfrm>
        </p:grpSpPr>
        <p:sp>
          <p:nvSpPr>
            <p:cNvPr id="1717" name="Google Shape;1717;p33"/>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3"/>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3"/>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3"/>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3"/>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3"/>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3"/>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3"/>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3"/>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3"/>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3"/>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3"/>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3"/>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0" name="Google Shape;1730;p33"/>
          <p:cNvGrpSpPr/>
          <p:nvPr/>
        </p:nvGrpSpPr>
        <p:grpSpPr>
          <a:xfrm>
            <a:off x="2008632" y="3947020"/>
            <a:ext cx="733256" cy="753896"/>
            <a:chOff x="3516225" y="4182750"/>
            <a:chExt cx="1008050" cy="1036425"/>
          </a:xfrm>
        </p:grpSpPr>
        <p:sp>
          <p:nvSpPr>
            <p:cNvPr id="1731" name="Google Shape;1731;p33"/>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3"/>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3"/>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3"/>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3"/>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3"/>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3"/>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3"/>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3"/>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3"/>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3"/>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3"/>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3"/>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3"/>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33"/>
          <p:cNvGrpSpPr/>
          <p:nvPr/>
        </p:nvGrpSpPr>
        <p:grpSpPr>
          <a:xfrm>
            <a:off x="7644698" y="659398"/>
            <a:ext cx="641392" cy="647057"/>
            <a:chOff x="1342025" y="4397675"/>
            <a:chExt cx="894550" cy="902450"/>
          </a:xfrm>
        </p:grpSpPr>
        <p:sp>
          <p:nvSpPr>
            <p:cNvPr id="1747" name="Google Shape;1747;p33"/>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3"/>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3"/>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3"/>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3"/>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3"/>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3"/>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3"/>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3"/>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3"/>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3"/>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3"/>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3"/>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3"/>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3"/>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3"/>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3"/>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3"/>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3"/>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3"/>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3"/>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3"/>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3"/>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3"/>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3"/>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3"/>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3"/>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3"/>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3"/>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3"/>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3"/>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3"/>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3"/>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3"/>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3"/>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3"/>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3"/>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3"/>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3"/>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786;p33"/>
          <p:cNvSpPr/>
          <p:nvPr/>
        </p:nvSpPr>
        <p:spPr>
          <a:xfrm>
            <a:off x="713220" y="2647967"/>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3"/>
          <p:cNvSpPr/>
          <p:nvPr/>
        </p:nvSpPr>
        <p:spPr>
          <a:xfrm>
            <a:off x="1023319" y="3440888"/>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8" name="Google Shape;1788;p33"/>
          <p:cNvGrpSpPr/>
          <p:nvPr/>
        </p:nvGrpSpPr>
        <p:grpSpPr>
          <a:xfrm>
            <a:off x="7716237" y="1467214"/>
            <a:ext cx="665120" cy="388354"/>
            <a:chOff x="6187550" y="2794400"/>
            <a:chExt cx="1194325" cy="697350"/>
          </a:xfrm>
        </p:grpSpPr>
        <p:sp>
          <p:nvSpPr>
            <p:cNvPr id="1789" name="Google Shape;1789;p33"/>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3"/>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4"/>
        <p:cNvGrpSpPr/>
        <p:nvPr/>
      </p:nvGrpSpPr>
      <p:grpSpPr>
        <a:xfrm>
          <a:off x="0" y="0"/>
          <a:ext cx="0" cy="0"/>
          <a:chOff x="0" y="0"/>
          <a:chExt cx="0" cy="0"/>
        </a:xfrm>
      </p:grpSpPr>
      <p:grpSp>
        <p:nvGrpSpPr>
          <p:cNvPr id="175" name="Google Shape;175;p4"/>
          <p:cNvGrpSpPr/>
          <p:nvPr/>
        </p:nvGrpSpPr>
        <p:grpSpPr>
          <a:xfrm flipH="1">
            <a:off x="0" y="0"/>
            <a:ext cx="9152398" cy="5151713"/>
            <a:chOff x="0" y="0"/>
            <a:chExt cx="9152398" cy="5151713"/>
          </a:xfrm>
        </p:grpSpPr>
        <p:sp>
          <p:nvSpPr>
            <p:cNvPr id="176" name="Google Shape;176;p4"/>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4745425" y="291220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79" name="Google Shape;179;p4"/>
          <p:cNvSpPr/>
          <p:nvPr/>
        </p:nvSpPr>
        <p:spPr>
          <a:xfrm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81" name="Google Shape;181;p4"/>
          <p:cNvSpPr txBox="1">
            <a:spLocks noGrp="1"/>
          </p:cNvSpPr>
          <p:nvPr>
            <p:ph type="body" idx="1"/>
          </p:nvPr>
        </p:nvSpPr>
        <p:spPr>
          <a:xfrm>
            <a:off x="716888" y="1226180"/>
            <a:ext cx="7704000" cy="31875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AutoNum type="arabicPeriod"/>
              <a:defRPr sz="1200"/>
            </a:lvl1pPr>
            <a:lvl2pPr marL="914400" lvl="1" indent="-330200" rtl="0">
              <a:lnSpc>
                <a:spcPct val="100000"/>
              </a:lnSpc>
              <a:spcBef>
                <a:spcPts val="0"/>
              </a:spcBef>
              <a:spcAft>
                <a:spcPts val="0"/>
              </a:spcAft>
              <a:buSzPts val="1600"/>
              <a:buFont typeface="Roboto Condensed Light"/>
              <a:buAutoNum type="alphaLcPeriod"/>
              <a:defRPr sz="1600"/>
            </a:lvl2pPr>
            <a:lvl3pPr marL="1371600" lvl="2" indent="-330200" rtl="0">
              <a:lnSpc>
                <a:spcPct val="100000"/>
              </a:lnSpc>
              <a:spcBef>
                <a:spcPts val="0"/>
              </a:spcBef>
              <a:spcAft>
                <a:spcPts val="0"/>
              </a:spcAft>
              <a:buSzPts val="1600"/>
              <a:buFont typeface="Roboto Condensed Light"/>
              <a:buAutoNum type="romanLcPeriod"/>
              <a:defRPr sz="1600"/>
            </a:lvl3pPr>
            <a:lvl4pPr marL="1828800" lvl="3" indent="-330200" rtl="0">
              <a:lnSpc>
                <a:spcPct val="100000"/>
              </a:lnSpc>
              <a:spcBef>
                <a:spcPts val="0"/>
              </a:spcBef>
              <a:spcAft>
                <a:spcPts val="0"/>
              </a:spcAft>
              <a:buSzPts val="1600"/>
              <a:buFont typeface="Roboto Condensed Light"/>
              <a:buAutoNum type="arabicPeriod"/>
              <a:defRPr sz="1600"/>
            </a:lvl4pPr>
            <a:lvl5pPr marL="2286000" lvl="4" indent="-330200" rtl="0">
              <a:lnSpc>
                <a:spcPct val="100000"/>
              </a:lnSpc>
              <a:spcBef>
                <a:spcPts val="0"/>
              </a:spcBef>
              <a:spcAft>
                <a:spcPts val="0"/>
              </a:spcAft>
              <a:buSzPts val="1600"/>
              <a:buFont typeface="Roboto Condensed Light"/>
              <a:buAutoNum type="alphaLcPeriod"/>
              <a:defRPr sz="1600"/>
            </a:lvl5pPr>
            <a:lvl6pPr marL="2743200" lvl="5" indent="-330200" rtl="0">
              <a:lnSpc>
                <a:spcPct val="100000"/>
              </a:lnSpc>
              <a:spcBef>
                <a:spcPts val="0"/>
              </a:spcBef>
              <a:spcAft>
                <a:spcPts val="0"/>
              </a:spcAft>
              <a:buSzPts val="1600"/>
              <a:buFont typeface="Roboto Condensed Light"/>
              <a:buAutoNum type="romanLcPeriod"/>
              <a:defRPr sz="1600"/>
            </a:lvl6pPr>
            <a:lvl7pPr marL="3200400" lvl="6" indent="-330200" rtl="0">
              <a:lnSpc>
                <a:spcPct val="100000"/>
              </a:lnSpc>
              <a:spcBef>
                <a:spcPts val="0"/>
              </a:spcBef>
              <a:spcAft>
                <a:spcPts val="0"/>
              </a:spcAft>
              <a:buSzPts val="1600"/>
              <a:buFont typeface="Roboto Condensed Light"/>
              <a:buAutoNum type="arabicPeriod"/>
              <a:defRPr sz="1600"/>
            </a:lvl7pPr>
            <a:lvl8pPr marL="3657600" lvl="7" indent="-330200" rtl="0">
              <a:lnSpc>
                <a:spcPct val="100000"/>
              </a:lnSpc>
              <a:spcBef>
                <a:spcPts val="0"/>
              </a:spcBef>
              <a:spcAft>
                <a:spcPts val="0"/>
              </a:spcAft>
              <a:buSzPts val="1600"/>
              <a:buFont typeface="Roboto Condensed Light"/>
              <a:buAutoNum type="alphaLcPeriod"/>
              <a:defRPr sz="1600"/>
            </a:lvl8pPr>
            <a:lvl9pPr marL="4114800" lvl="8" indent="-330200" rtl="0">
              <a:lnSpc>
                <a:spcPct val="100000"/>
              </a:lnSpc>
              <a:spcBef>
                <a:spcPts val="0"/>
              </a:spcBef>
              <a:spcAft>
                <a:spcPts val="0"/>
              </a:spcAft>
              <a:buSzPts val="1600"/>
              <a:buFont typeface="Roboto Condensed Light"/>
              <a:buAutoNum type="romanLcPeriod"/>
              <a:defRPr sz="1600"/>
            </a:lvl9pPr>
          </a:lstStyle>
          <a:p>
            <a:endParaRPr/>
          </a:p>
        </p:txBody>
      </p:sp>
      <p:grpSp>
        <p:nvGrpSpPr>
          <p:cNvPr id="182" name="Google Shape;182;p4"/>
          <p:cNvGrpSpPr/>
          <p:nvPr/>
        </p:nvGrpSpPr>
        <p:grpSpPr>
          <a:xfrm>
            <a:off x="1042094" y="474132"/>
            <a:ext cx="733256" cy="753896"/>
            <a:chOff x="3516225" y="4182750"/>
            <a:chExt cx="1008050" cy="1036425"/>
          </a:xfrm>
        </p:grpSpPr>
        <p:sp>
          <p:nvSpPr>
            <p:cNvPr id="183" name="Google Shape;183;p4"/>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4"/>
          <p:cNvGrpSpPr/>
          <p:nvPr/>
        </p:nvGrpSpPr>
        <p:grpSpPr>
          <a:xfrm>
            <a:off x="7692148" y="2375861"/>
            <a:ext cx="641392" cy="647057"/>
            <a:chOff x="1342025" y="4397675"/>
            <a:chExt cx="894550" cy="902450"/>
          </a:xfrm>
        </p:grpSpPr>
        <p:sp>
          <p:nvSpPr>
            <p:cNvPr id="199" name="Google Shape;199;p4"/>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4"/>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4"/>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4"/>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4"/>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4"/>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Google Shape;238;p4"/>
          <p:cNvSpPr/>
          <p:nvPr/>
        </p:nvSpPr>
        <p:spPr>
          <a:xfrm>
            <a:off x="8333546" y="3257041"/>
            <a:ext cx="328354" cy="165190"/>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9"/>
        <p:cNvGrpSpPr/>
        <p:nvPr/>
      </p:nvGrpSpPr>
      <p:grpSpPr>
        <a:xfrm>
          <a:off x="0" y="0"/>
          <a:ext cx="0" cy="0"/>
          <a:chOff x="0" y="0"/>
          <a:chExt cx="0" cy="0"/>
        </a:xfrm>
      </p:grpSpPr>
      <p:grpSp>
        <p:nvGrpSpPr>
          <p:cNvPr id="240" name="Google Shape;240;p5"/>
          <p:cNvGrpSpPr/>
          <p:nvPr/>
        </p:nvGrpSpPr>
        <p:grpSpPr>
          <a:xfrm>
            <a:off x="-13118" y="0"/>
            <a:ext cx="9202356" cy="5155389"/>
            <a:chOff x="-13118" y="0"/>
            <a:chExt cx="9202356" cy="5155389"/>
          </a:xfrm>
        </p:grpSpPr>
        <p:sp>
          <p:nvSpPr>
            <p:cNvPr id="241" name="Google Shape;241;p5"/>
            <p:cNvSpPr/>
            <p:nvPr/>
          </p:nvSpPr>
          <p:spPr>
            <a:xfrm rot="10800000">
              <a:off x="5137719" y="332720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rot="10800000" flipH="1">
              <a:off x="4736308" y="0"/>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13118"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244" name="Google Shape;244;p5"/>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5"/>
          <p:cNvSpPr txBox="1">
            <a:spLocks noGrp="1"/>
          </p:cNvSpPr>
          <p:nvPr>
            <p:ph type="title"/>
          </p:nvPr>
        </p:nvSpPr>
        <p:spPr>
          <a:xfrm>
            <a:off x="4181697" y="1482995"/>
            <a:ext cx="15735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6" name="Google Shape;246;p5"/>
          <p:cNvSpPr txBox="1">
            <a:spLocks noGrp="1"/>
          </p:cNvSpPr>
          <p:nvPr>
            <p:ph type="title" idx="2"/>
          </p:nvPr>
        </p:nvSpPr>
        <p:spPr>
          <a:xfrm>
            <a:off x="4181700" y="3222775"/>
            <a:ext cx="2057400" cy="36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7" name="Google Shape;247;p5"/>
          <p:cNvSpPr txBox="1">
            <a:spLocks noGrp="1"/>
          </p:cNvSpPr>
          <p:nvPr>
            <p:ph type="subTitle" idx="1"/>
          </p:nvPr>
        </p:nvSpPr>
        <p:spPr>
          <a:xfrm>
            <a:off x="4181697" y="3587996"/>
            <a:ext cx="2057400" cy="548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48" name="Google Shape;248;p5"/>
          <p:cNvSpPr txBox="1">
            <a:spLocks noGrp="1"/>
          </p:cNvSpPr>
          <p:nvPr>
            <p:ph type="subTitle" idx="3"/>
          </p:nvPr>
        </p:nvSpPr>
        <p:spPr>
          <a:xfrm>
            <a:off x="4181697" y="1851895"/>
            <a:ext cx="2060400" cy="548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49" name="Google Shape;249;p5"/>
          <p:cNvSpPr txBox="1">
            <a:spLocks noGrp="1"/>
          </p:cNvSpPr>
          <p:nvPr>
            <p:ph type="title" idx="4"/>
          </p:nvPr>
        </p:nvSpPr>
        <p:spPr>
          <a:xfrm>
            <a:off x="720000" y="539500"/>
            <a:ext cx="77040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250" name="Google Shape;250;p5"/>
          <p:cNvGrpSpPr/>
          <p:nvPr/>
        </p:nvGrpSpPr>
        <p:grpSpPr>
          <a:xfrm>
            <a:off x="547207" y="1671157"/>
            <a:ext cx="733256" cy="753896"/>
            <a:chOff x="3516225" y="4182750"/>
            <a:chExt cx="1008050" cy="1036425"/>
          </a:xfrm>
        </p:grpSpPr>
        <p:sp>
          <p:nvSpPr>
            <p:cNvPr id="251" name="Google Shape;251;p5"/>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5"/>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5"/>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5"/>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5"/>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5"/>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5"/>
          <p:cNvGrpSpPr/>
          <p:nvPr/>
        </p:nvGrpSpPr>
        <p:grpSpPr>
          <a:xfrm>
            <a:off x="941648" y="770786"/>
            <a:ext cx="641392" cy="647057"/>
            <a:chOff x="1342025" y="4397675"/>
            <a:chExt cx="894550" cy="902450"/>
          </a:xfrm>
        </p:grpSpPr>
        <p:sp>
          <p:nvSpPr>
            <p:cNvPr id="267" name="Google Shape;267;p5"/>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5"/>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5"/>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5"/>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5"/>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5"/>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5"/>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5"/>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5"/>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5"/>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5"/>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5"/>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5"/>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5"/>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5"/>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5"/>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5"/>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5"/>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5"/>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5"/>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5"/>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5"/>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5"/>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5"/>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5"/>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5"/>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5"/>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5"/>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5"/>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5"/>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5"/>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5"/>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5"/>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5"/>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 name="Google Shape;306;p5"/>
          <p:cNvSpPr/>
          <p:nvPr/>
        </p:nvSpPr>
        <p:spPr>
          <a:xfrm>
            <a:off x="8233011" y="351206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
          <p:cNvSpPr/>
          <p:nvPr/>
        </p:nvSpPr>
        <p:spPr>
          <a:xfrm>
            <a:off x="8156770" y="2718255"/>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a:off x="7309819" y="4025650"/>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9"/>
        <p:cNvGrpSpPr/>
        <p:nvPr/>
      </p:nvGrpSpPr>
      <p:grpSpPr>
        <a:xfrm>
          <a:off x="0" y="0"/>
          <a:ext cx="0" cy="0"/>
          <a:chOff x="0" y="0"/>
          <a:chExt cx="0" cy="0"/>
        </a:xfrm>
      </p:grpSpPr>
      <p:grpSp>
        <p:nvGrpSpPr>
          <p:cNvPr id="310" name="Google Shape;310;p6"/>
          <p:cNvGrpSpPr/>
          <p:nvPr/>
        </p:nvGrpSpPr>
        <p:grpSpPr>
          <a:xfrm flipH="1">
            <a:off x="-32930" y="0"/>
            <a:ext cx="9189249" cy="5159968"/>
            <a:chOff x="-13118" y="0"/>
            <a:chExt cx="9189249" cy="5159968"/>
          </a:xfrm>
        </p:grpSpPr>
        <p:sp>
          <p:nvSpPr>
            <p:cNvPr id="311" name="Google Shape;311;p6"/>
            <p:cNvSpPr/>
            <p:nvPr/>
          </p:nvSpPr>
          <p:spPr>
            <a:xfrm flipH="1">
              <a:off x="5124594"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4769158" y="2920459"/>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13118"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314" name="Google Shape;314;p6"/>
          <p:cNvSpPr/>
          <p:nvPr/>
        </p:nvSpPr>
        <p:spPr>
          <a:xfrm rot="10800000"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16" name="Google Shape;316;p6"/>
          <p:cNvSpPr/>
          <p:nvPr/>
        </p:nvSpPr>
        <p:spPr>
          <a:xfrm>
            <a:off x="7299746" y="464306"/>
            <a:ext cx="493205" cy="607578"/>
          </a:xfrm>
          <a:custGeom>
            <a:avLst/>
            <a:gdLst/>
            <a:ahLst/>
            <a:cxnLst/>
            <a:rect l="l" t="t" r="r" b="b"/>
            <a:pathLst>
              <a:path w="35425" h="43640" extrusionOk="0">
                <a:moveTo>
                  <a:pt x="34360" y="6238"/>
                </a:moveTo>
                <a:lnTo>
                  <a:pt x="34385" y="6796"/>
                </a:lnTo>
                <a:lnTo>
                  <a:pt x="34410" y="7354"/>
                </a:lnTo>
                <a:lnTo>
                  <a:pt x="34461" y="11969"/>
                </a:lnTo>
                <a:lnTo>
                  <a:pt x="34461" y="12222"/>
                </a:lnTo>
                <a:lnTo>
                  <a:pt x="34436" y="12425"/>
                </a:lnTo>
                <a:lnTo>
                  <a:pt x="34410" y="12603"/>
                </a:lnTo>
                <a:lnTo>
                  <a:pt x="34334" y="12755"/>
                </a:lnTo>
                <a:lnTo>
                  <a:pt x="34233" y="12907"/>
                </a:lnTo>
                <a:lnTo>
                  <a:pt x="34055" y="13059"/>
                </a:lnTo>
                <a:lnTo>
                  <a:pt x="33523" y="13440"/>
                </a:lnTo>
                <a:lnTo>
                  <a:pt x="33447" y="13161"/>
                </a:lnTo>
                <a:lnTo>
                  <a:pt x="33396" y="12882"/>
                </a:lnTo>
                <a:lnTo>
                  <a:pt x="32965" y="8520"/>
                </a:lnTo>
                <a:lnTo>
                  <a:pt x="32940" y="8165"/>
                </a:lnTo>
                <a:lnTo>
                  <a:pt x="32965" y="7988"/>
                </a:lnTo>
                <a:lnTo>
                  <a:pt x="33016" y="7861"/>
                </a:lnTo>
                <a:lnTo>
                  <a:pt x="33295" y="7430"/>
                </a:lnTo>
                <a:lnTo>
                  <a:pt x="33599" y="7024"/>
                </a:lnTo>
                <a:lnTo>
                  <a:pt x="33929" y="6618"/>
                </a:lnTo>
                <a:lnTo>
                  <a:pt x="34131" y="6441"/>
                </a:lnTo>
                <a:lnTo>
                  <a:pt x="34360" y="6238"/>
                </a:lnTo>
                <a:close/>
                <a:moveTo>
                  <a:pt x="32103" y="9053"/>
                </a:moveTo>
                <a:lnTo>
                  <a:pt x="32509" y="12603"/>
                </a:lnTo>
                <a:lnTo>
                  <a:pt x="32585" y="13363"/>
                </a:lnTo>
                <a:lnTo>
                  <a:pt x="32635" y="13947"/>
                </a:lnTo>
                <a:lnTo>
                  <a:pt x="32635" y="14200"/>
                </a:lnTo>
                <a:lnTo>
                  <a:pt x="32635" y="14428"/>
                </a:lnTo>
                <a:lnTo>
                  <a:pt x="32585" y="14631"/>
                </a:lnTo>
                <a:lnTo>
                  <a:pt x="32559" y="14834"/>
                </a:lnTo>
                <a:lnTo>
                  <a:pt x="32483" y="15012"/>
                </a:lnTo>
                <a:lnTo>
                  <a:pt x="32382" y="15189"/>
                </a:lnTo>
                <a:lnTo>
                  <a:pt x="32280" y="15392"/>
                </a:lnTo>
                <a:lnTo>
                  <a:pt x="32128" y="15595"/>
                </a:lnTo>
                <a:lnTo>
                  <a:pt x="31773" y="16051"/>
                </a:lnTo>
                <a:lnTo>
                  <a:pt x="31266" y="16635"/>
                </a:lnTo>
                <a:lnTo>
                  <a:pt x="31139" y="16736"/>
                </a:lnTo>
                <a:lnTo>
                  <a:pt x="30911" y="16863"/>
                </a:lnTo>
                <a:lnTo>
                  <a:pt x="30657" y="14352"/>
                </a:lnTo>
                <a:lnTo>
                  <a:pt x="30404" y="11918"/>
                </a:lnTo>
                <a:lnTo>
                  <a:pt x="30404" y="11741"/>
                </a:lnTo>
                <a:lnTo>
                  <a:pt x="30429" y="11563"/>
                </a:lnTo>
                <a:lnTo>
                  <a:pt x="30480" y="11411"/>
                </a:lnTo>
                <a:lnTo>
                  <a:pt x="30556" y="11259"/>
                </a:lnTo>
                <a:lnTo>
                  <a:pt x="31266" y="10245"/>
                </a:lnTo>
                <a:lnTo>
                  <a:pt x="32103" y="9053"/>
                </a:lnTo>
                <a:close/>
                <a:moveTo>
                  <a:pt x="29592" y="13034"/>
                </a:moveTo>
                <a:lnTo>
                  <a:pt x="29871" y="15265"/>
                </a:lnTo>
                <a:lnTo>
                  <a:pt x="29998" y="16381"/>
                </a:lnTo>
                <a:lnTo>
                  <a:pt x="30125" y="17522"/>
                </a:lnTo>
                <a:lnTo>
                  <a:pt x="30125" y="17776"/>
                </a:lnTo>
                <a:lnTo>
                  <a:pt x="30074" y="18055"/>
                </a:lnTo>
                <a:lnTo>
                  <a:pt x="29973" y="18333"/>
                </a:lnTo>
                <a:lnTo>
                  <a:pt x="29846" y="18562"/>
                </a:lnTo>
                <a:lnTo>
                  <a:pt x="29643" y="18891"/>
                </a:lnTo>
                <a:lnTo>
                  <a:pt x="29415" y="19196"/>
                </a:lnTo>
                <a:lnTo>
                  <a:pt x="28806" y="19956"/>
                </a:lnTo>
                <a:lnTo>
                  <a:pt x="28426" y="17598"/>
                </a:lnTo>
                <a:lnTo>
                  <a:pt x="28375" y="17015"/>
                </a:lnTo>
                <a:lnTo>
                  <a:pt x="28325" y="16736"/>
                </a:lnTo>
                <a:lnTo>
                  <a:pt x="28249" y="16457"/>
                </a:lnTo>
                <a:lnTo>
                  <a:pt x="28147" y="16178"/>
                </a:lnTo>
                <a:lnTo>
                  <a:pt x="28071" y="15899"/>
                </a:lnTo>
                <a:lnTo>
                  <a:pt x="28046" y="15646"/>
                </a:lnTo>
                <a:lnTo>
                  <a:pt x="28046" y="15417"/>
                </a:lnTo>
                <a:lnTo>
                  <a:pt x="28071" y="15164"/>
                </a:lnTo>
                <a:lnTo>
                  <a:pt x="28147" y="14936"/>
                </a:lnTo>
                <a:lnTo>
                  <a:pt x="28223" y="14733"/>
                </a:lnTo>
                <a:lnTo>
                  <a:pt x="28325" y="14530"/>
                </a:lnTo>
                <a:lnTo>
                  <a:pt x="28451" y="14327"/>
                </a:lnTo>
                <a:lnTo>
                  <a:pt x="28578" y="14124"/>
                </a:lnTo>
                <a:lnTo>
                  <a:pt x="28908" y="13744"/>
                </a:lnTo>
                <a:lnTo>
                  <a:pt x="29237" y="13389"/>
                </a:lnTo>
                <a:lnTo>
                  <a:pt x="29592" y="13034"/>
                </a:lnTo>
                <a:close/>
                <a:moveTo>
                  <a:pt x="26981" y="16457"/>
                </a:moveTo>
                <a:lnTo>
                  <a:pt x="27285" y="16508"/>
                </a:lnTo>
                <a:lnTo>
                  <a:pt x="27640" y="18638"/>
                </a:lnTo>
                <a:lnTo>
                  <a:pt x="27792" y="19728"/>
                </a:lnTo>
                <a:lnTo>
                  <a:pt x="27944" y="20793"/>
                </a:lnTo>
                <a:lnTo>
                  <a:pt x="27970" y="20895"/>
                </a:lnTo>
                <a:lnTo>
                  <a:pt x="27944" y="20996"/>
                </a:lnTo>
                <a:lnTo>
                  <a:pt x="27868" y="21199"/>
                </a:lnTo>
                <a:lnTo>
                  <a:pt x="27767" y="21427"/>
                </a:lnTo>
                <a:lnTo>
                  <a:pt x="27640" y="21630"/>
                </a:lnTo>
                <a:lnTo>
                  <a:pt x="27437" y="21934"/>
                </a:lnTo>
                <a:lnTo>
                  <a:pt x="27209" y="22238"/>
                </a:lnTo>
                <a:lnTo>
                  <a:pt x="26752" y="22872"/>
                </a:lnTo>
                <a:lnTo>
                  <a:pt x="26575" y="22720"/>
                </a:lnTo>
                <a:lnTo>
                  <a:pt x="26524" y="22670"/>
                </a:lnTo>
                <a:lnTo>
                  <a:pt x="26499" y="22619"/>
                </a:lnTo>
                <a:lnTo>
                  <a:pt x="26169" y="20616"/>
                </a:lnTo>
                <a:lnTo>
                  <a:pt x="25865" y="18638"/>
                </a:lnTo>
                <a:lnTo>
                  <a:pt x="25840" y="18460"/>
                </a:lnTo>
                <a:lnTo>
                  <a:pt x="25865" y="18283"/>
                </a:lnTo>
                <a:lnTo>
                  <a:pt x="25916" y="18131"/>
                </a:lnTo>
                <a:lnTo>
                  <a:pt x="25966" y="17978"/>
                </a:lnTo>
                <a:lnTo>
                  <a:pt x="26220" y="17598"/>
                </a:lnTo>
                <a:lnTo>
                  <a:pt x="26474" y="17218"/>
                </a:lnTo>
                <a:lnTo>
                  <a:pt x="26981" y="16457"/>
                </a:lnTo>
                <a:close/>
                <a:moveTo>
                  <a:pt x="24825" y="19703"/>
                </a:moveTo>
                <a:lnTo>
                  <a:pt x="25054" y="19830"/>
                </a:lnTo>
                <a:lnTo>
                  <a:pt x="25383" y="21807"/>
                </a:lnTo>
                <a:lnTo>
                  <a:pt x="25713" y="23785"/>
                </a:lnTo>
                <a:lnTo>
                  <a:pt x="25713" y="24013"/>
                </a:lnTo>
                <a:lnTo>
                  <a:pt x="25687" y="24242"/>
                </a:lnTo>
                <a:lnTo>
                  <a:pt x="25611" y="24445"/>
                </a:lnTo>
                <a:lnTo>
                  <a:pt x="25510" y="24647"/>
                </a:lnTo>
                <a:lnTo>
                  <a:pt x="25206" y="25104"/>
                </a:lnTo>
                <a:lnTo>
                  <a:pt x="24876" y="25560"/>
                </a:lnTo>
                <a:lnTo>
                  <a:pt x="24166" y="26549"/>
                </a:lnTo>
                <a:lnTo>
                  <a:pt x="23989" y="26143"/>
                </a:lnTo>
                <a:lnTo>
                  <a:pt x="23938" y="25991"/>
                </a:lnTo>
                <a:lnTo>
                  <a:pt x="23887" y="25839"/>
                </a:lnTo>
                <a:lnTo>
                  <a:pt x="23608" y="24191"/>
                </a:lnTo>
                <a:lnTo>
                  <a:pt x="23355" y="22543"/>
                </a:lnTo>
                <a:lnTo>
                  <a:pt x="23355" y="22340"/>
                </a:lnTo>
                <a:lnTo>
                  <a:pt x="23329" y="22137"/>
                </a:lnTo>
                <a:lnTo>
                  <a:pt x="23355" y="21960"/>
                </a:lnTo>
                <a:lnTo>
                  <a:pt x="23431" y="21782"/>
                </a:lnTo>
                <a:lnTo>
                  <a:pt x="23760" y="21250"/>
                </a:lnTo>
                <a:lnTo>
                  <a:pt x="24115" y="20742"/>
                </a:lnTo>
                <a:lnTo>
                  <a:pt x="24825" y="19703"/>
                </a:lnTo>
                <a:close/>
                <a:moveTo>
                  <a:pt x="22467" y="23354"/>
                </a:moveTo>
                <a:lnTo>
                  <a:pt x="22594" y="24039"/>
                </a:lnTo>
                <a:lnTo>
                  <a:pt x="22695" y="24698"/>
                </a:lnTo>
                <a:lnTo>
                  <a:pt x="22822" y="25281"/>
                </a:lnTo>
                <a:lnTo>
                  <a:pt x="22898" y="25586"/>
                </a:lnTo>
                <a:lnTo>
                  <a:pt x="22974" y="25865"/>
                </a:lnTo>
                <a:lnTo>
                  <a:pt x="23076" y="26169"/>
                </a:lnTo>
                <a:lnTo>
                  <a:pt x="23152" y="26473"/>
                </a:lnTo>
                <a:lnTo>
                  <a:pt x="23202" y="26752"/>
                </a:lnTo>
                <a:lnTo>
                  <a:pt x="23202" y="27056"/>
                </a:lnTo>
                <a:lnTo>
                  <a:pt x="23202" y="27335"/>
                </a:lnTo>
                <a:lnTo>
                  <a:pt x="23177" y="27614"/>
                </a:lnTo>
                <a:lnTo>
                  <a:pt x="23101" y="27868"/>
                </a:lnTo>
                <a:lnTo>
                  <a:pt x="23025" y="28121"/>
                </a:lnTo>
                <a:lnTo>
                  <a:pt x="22949" y="28375"/>
                </a:lnTo>
                <a:lnTo>
                  <a:pt x="22822" y="28628"/>
                </a:lnTo>
                <a:lnTo>
                  <a:pt x="22695" y="28857"/>
                </a:lnTo>
                <a:lnTo>
                  <a:pt x="22543" y="29110"/>
                </a:lnTo>
                <a:lnTo>
                  <a:pt x="22214" y="29567"/>
                </a:lnTo>
                <a:lnTo>
                  <a:pt x="21833" y="30023"/>
                </a:lnTo>
                <a:lnTo>
                  <a:pt x="21732" y="30099"/>
                </a:lnTo>
                <a:lnTo>
                  <a:pt x="21478" y="30226"/>
                </a:lnTo>
                <a:lnTo>
                  <a:pt x="21402" y="29491"/>
                </a:lnTo>
                <a:lnTo>
                  <a:pt x="21351" y="28781"/>
                </a:lnTo>
                <a:lnTo>
                  <a:pt x="21250" y="28121"/>
                </a:lnTo>
                <a:lnTo>
                  <a:pt x="21174" y="27817"/>
                </a:lnTo>
                <a:lnTo>
                  <a:pt x="21098" y="27487"/>
                </a:lnTo>
                <a:lnTo>
                  <a:pt x="21022" y="27234"/>
                </a:lnTo>
                <a:lnTo>
                  <a:pt x="20946" y="26980"/>
                </a:lnTo>
                <a:lnTo>
                  <a:pt x="20920" y="26727"/>
                </a:lnTo>
                <a:lnTo>
                  <a:pt x="20895" y="26473"/>
                </a:lnTo>
                <a:lnTo>
                  <a:pt x="20895" y="26245"/>
                </a:lnTo>
                <a:lnTo>
                  <a:pt x="20920" y="26017"/>
                </a:lnTo>
                <a:lnTo>
                  <a:pt x="20946" y="25788"/>
                </a:lnTo>
                <a:lnTo>
                  <a:pt x="21022" y="25560"/>
                </a:lnTo>
                <a:lnTo>
                  <a:pt x="21072" y="25357"/>
                </a:lnTo>
                <a:lnTo>
                  <a:pt x="21174" y="25129"/>
                </a:lnTo>
                <a:lnTo>
                  <a:pt x="21377" y="24723"/>
                </a:lnTo>
                <a:lnTo>
                  <a:pt x="21656" y="24318"/>
                </a:lnTo>
                <a:lnTo>
                  <a:pt x="21985" y="23937"/>
                </a:lnTo>
                <a:lnTo>
                  <a:pt x="22467" y="23354"/>
                </a:lnTo>
                <a:close/>
                <a:moveTo>
                  <a:pt x="1243" y="23861"/>
                </a:moveTo>
                <a:lnTo>
                  <a:pt x="2308" y="25104"/>
                </a:lnTo>
                <a:lnTo>
                  <a:pt x="3373" y="26372"/>
                </a:lnTo>
                <a:lnTo>
                  <a:pt x="3424" y="26524"/>
                </a:lnTo>
                <a:lnTo>
                  <a:pt x="3475" y="26676"/>
                </a:lnTo>
                <a:lnTo>
                  <a:pt x="3475" y="26853"/>
                </a:lnTo>
                <a:lnTo>
                  <a:pt x="3475" y="27031"/>
                </a:lnTo>
                <a:lnTo>
                  <a:pt x="3297" y="29465"/>
                </a:lnTo>
                <a:lnTo>
                  <a:pt x="3094" y="31874"/>
                </a:lnTo>
                <a:lnTo>
                  <a:pt x="3044" y="32102"/>
                </a:lnTo>
                <a:lnTo>
                  <a:pt x="2993" y="32407"/>
                </a:lnTo>
                <a:lnTo>
                  <a:pt x="2587" y="32128"/>
                </a:lnTo>
                <a:lnTo>
                  <a:pt x="2207" y="31849"/>
                </a:lnTo>
                <a:lnTo>
                  <a:pt x="1902" y="31545"/>
                </a:lnTo>
                <a:lnTo>
                  <a:pt x="1750" y="31367"/>
                </a:lnTo>
                <a:lnTo>
                  <a:pt x="1624" y="31215"/>
                </a:lnTo>
                <a:lnTo>
                  <a:pt x="1522" y="31037"/>
                </a:lnTo>
                <a:lnTo>
                  <a:pt x="1421" y="30835"/>
                </a:lnTo>
                <a:lnTo>
                  <a:pt x="1345" y="30632"/>
                </a:lnTo>
                <a:lnTo>
                  <a:pt x="1294" y="30429"/>
                </a:lnTo>
                <a:lnTo>
                  <a:pt x="1243" y="30201"/>
                </a:lnTo>
                <a:lnTo>
                  <a:pt x="1218" y="29972"/>
                </a:lnTo>
                <a:lnTo>
                  <a:pt x="1192" y="29719"/>
                </a:lnTo>
                <a:lnTo>
                  <a:pt x="1218" y="29440"/>
                </a:lnTo>
                <a:lnTo>
                  <a:pt x="1243" y="28882"/>
                </a:lnTo>
                <a:lnTo>
                  <a:pt x="1243" y="28350"/>
                </a:lnTo>
                <a:lnTo>
                  <a:pt x="1243" y="27792"/>
                </a:lnTo>
                <a:lnTo>
                  <a:pt x="1192" y="27259"/>
                </a:lnTo>
                <a:lnTo>
                  <a:pt x="1116" y="26143"/>
                </a:lnTo>
                <a:lnTo>
                  <a:pt x="1015" y="25053"/>
                </a:lnTo>
                <a:lnTo>
                  <a:pt x="1015" y="24521"/>
                </a:lnTo>
                <a:lnTo>
                  <a:pt x="1015" y="23963"/>
                </a:lnTo>
                <a:lnTo>
                  <a:pt x="1243" y="23861"/>
                </a:lnTo>
                <a:close/>
                <a:moveTo>
                  <a:pt x="19906" y="27031"/>
                </a:moveTo>
                <a:lnTo>
                  <a:pt x="20084" y="27563"/>
                </a:lnTo>
                <a:lnTo>
                  <a:pt x="20134" y="27741"/>
                </a:lnTo>
                <a:lnTo>
                  <a:pt x="20185" y="27944"/>
                </a:lnTo>
                <a:lnTo>
                  <a:pt x="20261" y="28502"/>
                </a:lnTo>
                <a:lnTo>
                  <a:pt x="20337" y="29085"/>
                </a:lnTo>
                <a:lnTo>
                  <a:pt x="20413" y="29668"/>
                </a:lnTo>
                <a:lnTo>
                  <a:pt x="20464" y="29947"/>
                </a:lnTo>
                <a:lnTo>
                  <a:pt x="20540" y="30226"/>
                </a:lnTo>
                <a:lnTo>
                  <a:pt x="20616" y="30454"/>
                </a:lnTo>
                <a:lnTo>
                  <a:pt x="20641" y="30682"/>
                </a:lnTo>
                <a:lnTo>
                  <a:pt x="20667" y="30911"/>
                </a:lnTo>
                <a:lnTo>
                  <a:pt x="20667" y="31139"/>
                </a:lnTo>
                <a:lnTo>
                  <a:pt x="20667" y="31342"/>
                </a:lnTo>
                <a:lnTo>
                  <a:pt x="20616" y="31545"/>
                </a:lnTo>
                <a:lnTo>
                  <a:pt x="20565" y="31747"/>
                </a:lnTo>
                <a:lnTo>
                  <a:pt x="20489" y="31925"/>
                </a:lnTo>
                <a:lnTo>
                  <a:pt x="20312" y="32305"/>
                </a:lnTo>
                <a:lnTo>
                  <a:pt x="20084" y="32686"/>
                </a:lnTo>
                <a:lnTo>
                  <a:pt x="19805" y="33041"/>
                </a:lnTo>
                <a:lnTo>
                  <a:pt x="19475" y="33421"/>
                </a:lnTo>
                <a:lnTo>
                  <a:pt x="18993" y="31392"/>
                </a:lnTo>
                <a:lnTo>
                  <a:pt x="18765" y="30454"/>
                </a:lnTo>
                <a:lnTo>
                  <a:pt x="18562" y="29516"/>
                </a:lnTo>
                <a:lnTo>
                  <a:pt x="18537" y="29313"/>
                </a:lnTo>
                <a:lnTo>
                  <a:pt x="18562" y="29085"/>
                </a:lnTo>
                <a:lnTo>
                  <a:pt x="18638" y="28857"/>
                </a:lnTo>
                <a:lnTo>
                  <a:pt x="18714" y="28679"/>
                </a:lnTo>
                <a:lnTo>
                  <a:pt x="18968" y="28273"/>
                </a:lnTo>
                <a:lnTo>
                  <a:pt x="19247" y="27893"/>
                </a:lnTo>
                <a:lnTo>
                  <a:pt x="19906" y="27031"/>
                </a:lnTo>
                <a:close/>
                <a:moveTo>
                  <a:pt x="27539" y="761"/>
                </a:moveTo>
                <a:lnTo>
                  <a:pt x="27970" y="913"/>
                </a:lnTo>
                <a:lnTo>
                  <a:pt x="28401" y="1065"/>
                </a:lnTo>
                <a:lnTo>
                  <a:pt x="29237" y="1420"/>
                </a:lnTo>
                <a:lnTo>
                  <a:pt x="30074" y="1801"/>
                </a:lnTo>
                <a:lnTo>
                  <a:pt x="30860" y="2206"/>
                </a:lnTo>
                <a:lnTo>
                  <a:pt x="32458" y="2992"/>
                </a:lnTo>
                <a:lnTo>
                  <a:pt x="33269" y="3373"/>
                </a:lnTo>
                <a:lnTo>
                  <a:pt x="34055" y="3702"/>
                </a:lnTo>
                <a:lnTo>
                  <a:pt x="34131" y="3981"/>
                </a:lnTo>
                <a:lnTo>
                  <a:pt x="34131" y="4032"/>
                </a:lnTo>
                <a:lnTo>
                  <a:pt x="34131" y="4083"/>
                </a:lnTo>
                <a:lnTo>
                  <a:pt x="33954" y="4463"/>
                </a:lnTo>
                <a:lnTo>
                  <a:pt x="33878" y="4641"/>
                </a:lnTo>
                <a:lnTo>
                  <a:pt x="33751" y="4793"/>
                </a:lnTo>
                <a:lnTo>
                  <a:pt x="13110" y="34841"/>
                </a:lnTo>
                <a:lnTo>
                  <a:pt x="11538" y="33294"/>
                </a:lnTo>
                <a:lnTo>
                  <a:pt x="10017" y="31722"/>
                </a:lnTo>
                <a:lnTo>
                  <a:pt x="6999" y="28578"/>
                </a:lnTo>
                <a:lnTo>
                  <a:pt x="4007" y="25433"/>
                </a:lnTo>
                <a:lnTo>
                  <a:pt x="2511" y="23861"/>
                </a:lnTo>
                <a:lnTo>
                  <a:pt x="964" y="22289"/>
                </a:lnTo>
                <a:lnTo>
                  <a:pt x="6949" y="16153"/>
                </a:lnTo>
                <a:lnTo>
                  <a:pt x="7709" y="16635"/>
                </a:lnTo>
                <a:lnTo>
                  <a:pt x="8039" y="16863"/>
                </a:lnTo>
                <a:lnTo>
                  <a:pt x="8343" y="17116"/>
                </a:lnTo>
                <a:lnTo>
                  <a:pt x="9357" y="18080"/>
                </a:lnTo>
                <a:lnTo>
                  <a:pt x="10346" y="19043"/>
                </a:lnTo>
                <a:lnTo>
                  <a:pt x="12324" y="20996"/>
                </a:lnTo>
                <a:lnTo>
                  <a:pt x="12654" y="21326"/>
                </a:lnTo>
                <a:lnTo>
                  <a:pt x="12907" y="21579"/>
                </a:lnTo>
                <a:lnTo>
                  <a:pt x="13136" y="21757"/>
                </a:lnTo>
                <a:lnTo>
                  <a:pt x="13313" y="21858"/>
                </a:lnTo>
                <a:lnTo>
                  <a:pt x="13415" y="21883"/>
                </a:lnTo>
                <a:lnTo>
                  <a:pt x="13592" y="21883"/>
                </a:lnTo>
                <a:lnTo>
                  <a:pt x="13668" y="21833"/>
                </a:lnTo>
                <a:lnTo>
                  <a:pt x="13846" y="21731"/>
                </a:lnTo>
                <a:lnTo>
                  <a:pt x="14049" y="21528"/>
                </a:lnTo>
                <a:lnTo>
                  <a:pt x="14277" y="21250"/>
                </a:lnTo>
                <a:lnTo>
                  <a:pt x="14885" y="20463"/>
                </a:lnTo>
                <a:lnTo>
                  <a:pt x="15164" y="20058"/>
                </a:lnTo>
                <a:lnTo>
                  <a:pt x="15418" y="19652"/>
                </a:lnTo>
                <a:lnTo>
                  <a:pt x="16736" y="17395"/>
                </a:lnTo>
                <a:lnTo>
                  <a:pt x="18106" y="15189"/>
                </a:lnTo>
                <a:lnTo>
                  <a:pt x="19500" y="12958"/>
                </a:lnTo>
                <a:lnTo>
                  <a:pt x="20895" y="10777"/>
                </a:lnTo>
                <a:lnTo>
                  <a:pt x="23786" y="6416"/>
                </a:lnTo>
                <a:lnTo>
                  <a:pt x="26676" y="2080"/>
                </a:lnTo>
                <a:lnTo>
                  <a:pt x="27539" y="761"/>
                </a:lnTo>
                <a:close/>
                <a:moveTo>
                  <a:pt x="4590" y="27716"/>
                </a:moveTo>
                <a:lnTo>
                  <a:pt x="5275" y="28451"/>
                </a:lnTo>
                <a:lnTo>
                  <a:pt x="5960" y="29212"/>
                </a:lnTo>
                <a:lnTo>
                  <a:pt x="6036" y="29313"/>
                </a:lnTo>
                <a:lnTo>
                  <a:pt x="6112" y="29440"/>
                </a:lnTo>
                <a:lnTo>
                  <a:pt x="6137" y="29592"/>
                </a:lnTo>
                <a:lnTo>
                  <a:pt x="6137" y="29719"/>
                </a:lnTo>
                <a:lnTo>
                  <a:pt x="5858" y="32255"/>
                </a:lnTo>
                <a:lnTo>
                  <a:pt x="5503" y="34968"/>
                </a:lnTo>
                <a:lnTo>
                  <a:pt x="4692" y="34156"/>
                </a:lnTo>
                <a:lnTo>
                  <a:pt x="4311" y="33801"/>
                </a:lnTo>
                <a:lnTo>
                  <a:pt x="3956" y="33421"/>
                </a:lnTo>
                <a:lnTo>
                  <a:pt x="3880" y="33320"/>
                </a:lnTo>
                <a:lnTo>
                  <a:pt x="3855" y="33193"/>
                </a:lnTo>
                <a:lnTo>
                  <a:pt x="3855" y="33041"/>
                </a:lnTo>
                <a:lnTo>
                  <a:pt x="3855" y="32888"/>
                </a:lnTo>
                <a:lnTo>
                  <a:pt x="4083" y="30403"/>
                </a:lnTo>
                <a:lnTo>
                  <a:pt x="4337" y="27918"/>
                </a:lnTo>
                <a:lnTo>
                  <a:pt x="4362" y="27893"/>
                </a:lnTo>
                <a:lnTo>
                  <a:pt x="4413" y="27842"/>
                </a:lnTo>
                <a:lnTo>
                  <a:pt x="4590" y="27716"/>
                </a:lnTo>
                <a:close/>
                <a:moveTo>
                  <a:pt x="17700" y="30150"/>
                </a:moveTo>
                <a:lnTo>
                  <a:pt x="18156" y="32356"/>
                </a:lnTo>
                <a:lnTo>
                  <a:pt x="18562" y="34334"/>
                </a:lnTo>
                <a:lnTo>
                  <a:pt x="18562" y="34537"/>
                </a:lnTo>
                <a:lnTo>
                  <a:pt x="18537" y="34740"/>
                </a:lnTo>
                <a:lnTo>
                  <a:pt x="18486" y="34942"/>
                </a:lnTo>
                <a:lnTo>
                  <a:pt x="18410" y="35095"/>
                </a:lnTo>
                <a:lnTo>
                  <a:pt x="18080" y="35602"/>
                </a:lnTo>
                <a:lnTo>
                  <a:pt x="17725" y="36109"/>
                </a:lnTo>
                <a:lnTo>
                  <a:pt x="16939" y="37225"/>
                </a:lnTo>
                <a:lnTo>
                  <a:pt x="16432" y="35044"/>
                </a:lnTo>
                <a:lnTo>
                  <a:pt x="16001" y="33015"/>
                </a:lnTo>
                <a:lnTo>
                  <a:pt x="15976" y="32838"/>
                </a:lnTo>
                <a:lnTo>
                  <a:pt x="16001" y="32686"/>
                </a:lnTo>
                <a:lnTo>
                  <a:pt x="16077" y="32508"/>
                </a:lnTo>
                <a:lnTo>
                  <a:pt x="16153" y="32356"/>
                </a:lnTo>
                <a:lnTo>
                  <a:pt x="16863" y="31342"/>
                </a:lnTo>
                <a:lnTo>
                  <a:pt x="17700" y="30150"/>
                </a:lnTo>
                <a:close/>
                <a:moveTo>
                  <a:pt x="6974" y="30606"/>
                </a:moveTo>
                <a:lnTo>
                  <a:pt x="7430" y="30835"/>
                </a:lnTo>
                <a:lnTo>
                  <a:pt x="7633" y="30961"/>
                </a:lnTo>
                <a:lnTo>
                  <a:pt x="7811" y="31088"/>
                </a:lnTo>
                <a:lnTo>
                  <a:pt x="7963" y="31215"/>
                </a:lnTo>
                <a:lnTo>
                  <a:pt x="8115" y="31342"/>
                </a:lnTo>
                <a:lnTo>
                  <a:pt x="8242" y="31494"/>
                </a:lnTo>
                <a:lnTo>
                  <a:pt x="8343" y="31646"/>
                </a:lnTo>
                <a:lnTo>
                  <a:pt x="8419" y="31798"/>
                </a:lnTo>
                <a:lnTo>
                  <a:pt x="8495" y="31976"/>
                </a:lnTo>
                <a:lnTo>
                  <a:pt x="8546" y="32153"/>
                </a:lnTo>
                <a:lnTo>
                  <a:pt x="8571" y="32331"/>
                </a:lnTo>
                <a:lnTo>
                  <a:pt x="8597" y="32533"/>
                </a:lnTo>
                <a:lnTo>
                  <a:pt x="8597" y="32762"/>
                </a:lnTo>
                <a:lnTo>
                  <a:pt x="8546" y="33218"/>
                </a:lnTo>
                <a:lnTo>
                  <a:pt x="8318" y="35247"/>
                </a:lnTo>
                <a:lnTo>
                  <a:pt x="8064" y="37275"/>
                </a:lnTo>
                <a:lnTo>
                  <a:pt x="7887" y="37250"/>
                </a:lnTo>
                <a:lnTo>
                  <a:pt x="7836" y="37225"/>
                </a:lnTo>
                <a:lnTo>
                  <a:pt x="7582" y="37072"/>
                </a:lnTo>
                <a:lnTo>
                  <a:pt x="7354" y="36920"/>
                </a:lnTo>
                <a:lnTo>
                  <a:pt x="7177" y="36743"/>
                </a:lnTo>
                <a:lnTo>
                  <a:pt x="6999" y="36565"/>
                </a:lnTo>
                <a:lnTo>
                  <a:pt x="6847" y="36388"/>
                </a:lnTo>
                <a:lnTo>
                  <a:pt x="6720" y="36185"/>
                </a:lnTo>
                <a:lnTo>
                  <a:pt x="6619" y="35982"/>
                </a:lnTo>
                <a:lnTo>
                  <a:pt x="6543" y="35779"/>
                </a:lnTo>
                <a:lnTo>
                  <a:pt x="6467" y="35551"/>
                </a:lnTo>
                <a:lnTo>
                  <a:pt x="6441" y="35323"/>
                </a:lnTo>
                <a:lnTo>
                  <a:pt x="6416" y="35095"/>
                </a:lnTo>
                <a:lnTo>
                  <a:pt x="6391" y="34866"/>
                </a:lnTo>
                <a:lnTo>
                  <a:pt x="6416" y="34613"/>
                </a:lnTo>
                <a:lnTo>
                  <a:pt x="6441" y="34359"/>
                </a:lnTo>
                <a:lnTo>
                  <a:pt x="6543" y="33801"/>
                </a:lnTo>
                <a:lnTo>
                  <a:pt x="6619" y="33421"/>
                </a:lnTo>
                <a:lnTo>
                  <a:pt x="6695" y="33015"/>
                </a:lnTo>
                <a:lnTo>
                  <a:pt x="6796" y="32229"/>
                </a:lnTo>
                <a:lnTo>
                  <a:pt x="6872" y="31418"/>
                </a:lnTo>
                <a:lnTo>
                  <a:pt x="6974" y="30606"/>
                </a:lnTo>
                <a:close/>
                <a:moveTo>
                  <a:pt x="9636" y="33193"/>
                </a:moveTo>
                <a:lnTo>
                  <a:pt x="9789" y="33218"/>
                </a:lnTo>
                <a:lnTo>
                  <a:pt x="9865" y="33243"/>
                </a:lnTo>
                <a:lnTo>
                  <a:pt x="10397" y="33700"/>
                </a:lnTo>
                <a:lnTo>
                  <a:pt x="10803" y="34055"/>
                </a:lnTo>
                <a:lnTo>
                  <a:pt x="10955" y="34207"/>
                </a:lnTo>
                <a:lnTo>
                  <a:pt x="11082" y="34359"/>
                </a:lnTo>
                <a:lnTo>
                  <a:pt x="11183" y="34511"/>
                </a:lnTo>
                <a:lnTo>
                  <a:pt x="11234" y="34689"/>
                </a:lnTo>
                <a:lnTo>
                  <a:pt x="11285" y="34841"/>
                </a:lnTo>
                <a:lnTo>
                  <a:pt x="11310" y="35018"/>
                </a:lnTo>
                <a:lnTo>
                  <a:pt x="11335" y="35196"/>
                </a:lnTo>
                <a:lnTo>
                  <a:pt x="11310" y="35424"/>
                </a:lnTo>
                <a:lnTo>
                  <a:pt x="11234" y="35957"/>
                </a:lnTo>
                <a:lnTo>
                  <a:pt x="11132" y="36616"/>
                </a:lnTo>
                <a:lnTo>
                  <a:pt x="10600" y="39456"/>
                </a:lnTo>
                <a:lnTo>
                  <a:pt x="10575" y="39507"/>
                </a:lnTo>
                <a:lnTo>
                  <a:pt x="10397" y="39583"/>
                </a:lnTo>
                <a:lnTo>
                  <a:pt x="9789" y="39076"/>
                </a:lnTo>
                <a:lnTo>
                  <a:pt x="9484" y="38797"/>
                </a:lnTo>
                <a:lnTo>
                  <a:pt x="9180" y="38492"/>
                </a:lnTo>
                <a:lnTo>
                  <a:pt x="9079" y="38340"/>
                </a:lnTo>
                <a:lnTo>
                  <a:pt x="9002" y="38163"/>
                </a:lnTo>
                <a:lnTo>
                  <a:pt x="8952" y="37960"/>
                </a:lnTo>
                <a:lnTo>
                  <a:pt x="8952" y="37782"/>
                </a:lnTo>
                <a:lnTo>
                  <a:pt x="9281" y="35500"/>
                </a:lnTo>
                <a:lnTo>
                  <a:pt x="9636" y="33193"/>
                </a:lnTo>
                <a:close/>
                <a:moveTo>
                  <a:pt x="15266" y="33852"/>
                </a:moveTo>
                <a:lnTo>
                  <a:pt x="15671" y="35957"/>
                </a:lnTo>
                <a:lnTo>
                  <a:pt x="16026" y="37960"/>
                </a:lnTo>
                <a:lnTo>
                  <a:pt x="16052" y="38137"/>
                </a:lnTo>
                <a:lnTo>
                  <a:pt x="16052" y="38315"/>
                </a:lnTo>
                <a:lnTo>
                  <a:pt x="16026" y="38492"/>
                </a:lnTo>
                <a:lnTo>
                  <a:pt x="15976" y="38619"/>
                </a:lnTo>
                <a:lnTo>
                  <a:pt x="15570" y="39304"/>
                </a:lnTo>
                <a:lnTo>
                  <a:pt x="15139" y="39988"/>
                </a:lnTo>
                <a:lnTo>
                  <a:pt x="14885" y="40343"/>
                </a:lnTo>
                <a:lnTo>
                  <a:pt x="14632" y="40673"/>
                </a:lnTo>
                <a:lnTo>
                  <a:pt x="14327" y="41003"/>
                </a:lnTo>
                <a:lnTo>
                  <a:pt x="13998" y="41332"/>
                </a:lnTo>
                <a:lnTo>
                  <a:pt x="13871" y="39126"/>
                </a:lnTo>
                <a:lnTo>
                  <a:pt x="13770" y="38087"/>
                </a:lnTo>
                <a:lnTo>
                  <a:pt x="13643" y="37098"/>
                </a:lnTo>
                <a:lnTo>
                  <a:pt x="13617" y="36819"/>
                </a:lnTo>
                <a:lnTo>
                  <a:pt x="13617" y="36591"/>
                </a:lnTo>
                <a:lnTo>
                  <a:pt x="13643" y="36337"/>
                </a:lnTo>
                <a:lnTo>
                  <a:pt x="13668" y="36109"/>
                </a:lnTo>
                <a:lnTo>
                  <a:pt x="13744" y="35906"/>
                </a:lnTo>
                <a:lnTo>
                  <a:pt x="13820" y="35703"/>
                </a:lnTo>
                <a:lnTo>
                  <a:pt x="13896" y="35500"/>
                </a:lnTo>
                <a:lnTo>
                  <a:pt x="14023" y="35297"/>
                </a:lnTo>
                <a:lnTo>
                  <a:pt x="14277" y="34942"/>
                </a:lnTo>
                <a:lnTo>
                  <a:pt x="14581" y="34587"/>
                </a:lnTo>
                <a:lnTo>
                  <a:pt x="15266" y="33852"/>
                </a:lnTo>
                <a:close/>
                <a:moveTo>
                  <a:pt x="12350" y="35526"/>
                </a:moveTo>
                <a:lnTo>
                  <a:pt x="12426" y="35678"/>
                </a:lnTo>
                <a:lnTo>
                  <a:pt x="12502" y="35906"/>
                </a:lnTo>
                <a:lnTo>
                  <a:pt x="12629" y="36464"/>
                </a:lnTo>
                <a:lnTo>
                  <a:pt x="12730" y="37148"/>
                </a:lnTo>
                <a:lnTo>
                  <a:pt x="12831" y="37960"/>
                </a:lnTo>
                <a:lnTo>
                  <a:pt x="12882" y="38822"/>
                </a:lnTo>
                <a:lnTo>
                  <a:pt x="12933" y="39710"/>
                </a:lnTo>
                <a:lnTo>
                  <a:pt x="12933" y="40622"/>
                </a:lnTo>
                <a:lnTo>
                  <a:pt x="12907" y="41485"/>
                </a:lnTo>
                <a:lnTo>
                  <a:pt x="12705" y="41434"/>
                </a:lnTo>
                <a:lnTo>
                  <a:pt x="12502" y="41358"/>
                </a:lnTo>
                <a:lnTo>
                  <a:pt x="12324" y="41231"/>
                </a:lnTo>
                <a:lnTo>
                  <a:pt x="12147" y="41104"/>
                </a:lnTo>
                <a:lnTo>
                  <a:pt x="11842" y="40800"/>
                </a:lnTo>
                <a:lnTo>
                  <a:pt x="11538" y="40521"/>
                </a:lnTo>
                <a:lnTo>
                  <a:pt x="11487" y="40445"/>
                </a:lnTo>
                <a:lnTo>
                  <a:pt x="11437" y="40343"/>
                </a:lnTo>
                <a:lnTo>
                  <a:pt x="11411" y="40217"/>
                </a:lnTo>
                <a:lnTo>
                  <a:pt x="11411" y="40115"/>
                </a:lnTo>
                <a:lnTo>
                  <a:pt x="11868" y="37858"/>
                </a:lnTo>
                <a:lnTo>
                  <a:pt x="12350" y="35526"/>
                </a:lnTo>
                <a:close/>
                <a:moveTo>
                  <a:pt x="27564" y="0"/>
                </a:moveTo>
                <a:lnTo>
                  <a:pt x="27412" y="51"/>
                </a:lnTo>
                <a:lnTo>
                  <a:pt x="27260" y="102"/>
                </a:lnTo>
                <a:lnTo>
                  <a:pt x="27133" y="203"/>
                </a:lnTo>
                <a:lnTo>
                  <a:pt x="27006" y="330"/>
                </a:lnTo>
                <a:lnTo>
                  <a:pt x="26879" y="482"/>
                </a:lnTo>
                <a:lnTo>
                  <a:pt x="25738" y="2130"/>
                </a:lnTo>
                <a:lnTo>
                  <a:pt x="24597" y="3778"/>
                </a:lnTo>
                <a:lnTo>
                  <a:pt x="23456" y="5427"/>
                </a:lnTo>
                <a:lnTo>
                  <a:pt x="22315" y="7075"/>
                </a:lnTo>
                <a:lnTo>
                  <a:pt x="20134" y="10397"/>
                </a:lnTo>
                <a:lnTo>
                  <a:pt x="17928" y="13744"/>
                </a:lnTo>
                <a:lnTo>
                  <a:pt x="13415" y="20641"/>
                </a:lnTo>
                <a:lnTo>
                  <a:pt x="13262" y="20286"/>
                </a:lnTo>
                <a:lnTo>
                  <a:pt x="13186" y="20159"/>
                </a:lnTo>
                <a:lnTo>
                  <a:pt x="13110" y="20058"/>
                </a:lnTo>
                <a:lnTo>
                  <a:pt x="11259" y="18232"/>
                </a:lnTo>
                <a:lnTo>
                  <a:pt x="10346" y="17319"/>
                </a:lnTo>
                <a:lnTo>
                  <a:pt x="9383" y="16432"/>
                </a:lnTo>
                <a:lnTo>
                  <a:pt x="8977" y="16102"/>
                </a:lnTo>
                <a:lnTo>
                  <a:pt x="8546" y="15798"/>
                </a:lnTo>
                <a:lnTo>
                  <a:pt x="8115" y="15519"/>
                </a:lnTo>
                <a:lnTo>
                  <a:pt x="7659" y="15265"/>
                </a:lnTo>
                <a:lnTo>
                  <a:pt x="7456" y="15189"/>
                </a:lnTo>
                <a:lnTo>
                  <a:pt x="7278" y="15113"/>
                </a:lnTo>
                <a:lnTo>
                  <a:pt x="7075" y="15088"/>
                </a:lnTo>
                <a:lnTo>
                  <a:pt x="6898" y="15113"/>
                </a:lnTo>
                <a:lnTo>
                  <a:pt x="6720" y="15164"/>
                </a:lnTo>
                <a:lnTo>
                  <a:pt x="6543" y="15240"/>
                </a:lnTo>
                <a:lnTo>
                  <a:pt x="6365" y="15367"/>
                </a:lnTo>
                <a:lnTo>
                  <a:pt x="6188" y="15519"/>
                </a:lnTo>
                <a:lnTo>
                  <a:pt x="3297" y="18536"/>
                </a:lnTo>
                <a:lnTo>
                  <a:pt x="432" y="21579"/>
                </a:lnTo>
                <a:lnTo>
                  <a:pt x="280" y="21757"/>
                </a:lnTo>
                <a:lnTo>
                  <a:pt x="178" y="21985"/>
                </a:lnTo>
                <a:lnTo>
                  <a:pt x="102" y="22213"/>
                </a:lnTo>
                <a:lnTo>
                  <a:pt x="77" y="22467"/>
                </a:lnTo>
                <a:lnTo>
                  <a:pt x="1" y="25180"/>
                </a:lnTo>
                <a:lnTo>
                  <a:pt x="1" y="27918"/>
                </a:lnTo>
                <a:lnTo>
                  <a:pt x="1" y="28578"/>
                </a:lnTo>
                <a:lnTo>
                  <a:pt x="51" y="29237"/>
                </a:lnTo>
                <a:lnTo>
                  <a:pt x="102" y="29922"/>
                </a:lnTo>
                <a:lnTo>
                  <a:pt x="178" y="30581"/>
                </a:lnTo>
                <a:lnTo>
                  <a:pt x="254" y="30835"/>
                </a:lnTo>
                <a:lnTo>
                  <a:pt x="356" y="31088"/>
                </a:lnTo>
                <a:lnTo>
                  <a:pt x="508" y="31342"/>
                </a:lnTo>
                <a:lnTo>
                  <a:pt x="685" y="31570"/>
                </a:lnTo>
                <a:lnTo>
                  <a:pt x="2029" y="32990"/>
                </a:lnTo>
                <a:lnTo>
                  <a:pt x="3399" y="34410"/>
                </a:lnTo>
                <a:lnTo>
                  <a:pt x="4793" y="35830"/>
                </a:lnTo>
                <a:lnTo>
                  <a:pt x="6188" y="37199"/>
                </a:lnTo>
                <a:lnTo>
                  <a:pt x="7633" y="38568"/>
                </a:lnTo>
                <a:lnTo>
                  <a:pt x="9079" y="39887"/>
                </a:lnTo>
                <a:lnTo>
                  <a:pt x="10575" y="41180"/>
                </a:lnTo>
                <a:lnTo>
                  <a:pt x="12096" y="42448"/>
                </a:lnTo>
                <a:lnTo>
                  <a:pt x="12857" y="43057"/>
                </a:lnTo>
                <a:lnTo>
                  <a:pt x="13643" y="43640"/>
                </a:lnTo>
                <a:lnTo>
                  <a:pt x="13820" y="43513"/>
                </a:lnTo>
                <a:lnTo>
                  <a:pt x="13896" y="43462"/>
                </a:lnTo>
                <a:lnTo>
                  <a:pt x="13972" y="43386"/>
                </a:lnTo>
                <a:lnTo>
                  <a:pt x="17041" y="38974"/>
                </a:lnTo>
                <a:lnTo>
                  <a:pt x="20109" y="34562"/>
                </a:lnTo>
                <a:lnTo>
                  <a:pt x="24977" y="27487"/>
                </a:lnTo>
                <a:lnTo>
                  <a:pt x="29846" y="20438"/>
                </a:lnTo>
                <a:lnTo>
                  <a:pt x="31139" y="18612"/>
                </a:lnTo>
                <a:lnTo>
                  <a:pt x="32432" y="16812"/>
                </a:lnTo>
                <a:lnTo>
                  <a:pt x="35044" y="13186"/>
                </a:lnTo>
                <a:lnTo>
                  <a:pt x="35171" y="12958"/>
                </a:lnTo>
                <a:lnTo>
                  <a:pt x="35298" y="12730"/>
                </a:lnTo>
                <a:lnTo>
                  <a:pt x="35399" y="12501"/>
                </a:lnTo>
                <a:lnTo>
                  <a:pt x="35425" y="12375"/>
                </a:lnTo>
                <a:lnTo>
                  <a:pt x="35425" y="12248"/>
                </a:lnTo>
                <a:lnTo>
                  <a:pt x="35374" y="8140"/>
                </a:lnTo>
                <a:lnTo>
                  <a:pt x="35323" y="4032"/>
                </a:lnTo>
                <a:lnTo>
                  <a:pt x="35298" y="3804"/>
                </a:lnTo>
                <a:lnTo>
                  <a:pt x="35272" y="3626"/>
                </a:lnTo>
                <a:lnTo>
                  <a:pt x="35196" y="3449"/>
                </a:lnTo>
                <a:lnTo>
                  <a:pt x="35120" y="3322"/>
                </a:lnTo>
                <a:lnTo>
                  <a:pt x="34994" y="3170"/>
                </a:lnTo>
                <a:lnTo>
                  <a:pt x="34867" y="3068"/>
                </a:lnTo>
                <a:lnTo>
                  <a:pt x="34715" y="2967"/>
                </a:lnTo>
                <a:lnTo>
                  <a:pt x="34537" y="2866"/>
                </a:lnTo>
                <a:lnTo>
                  <a:pt x="32027" y="1674"/>
                </a:lnTo>
                <a:lnTo>
                  <a:pt x="29491" y="507"/>
                </a:lnTo>
                <a:lnTo>
                  <a:pt x="29136" y="355"/>
                </a:lnTo>
                <a:lnTo>
                  <a:pt x="28781" y="254"/>
                </a:lnTo>
                <a:lnTo>
                  <a:pt x="28071" y="51"/>
                </a:lnTo>
                <a:lnTo>
                  <a:pt x="278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515461" y="3694389"/>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flipH="1">
            <a:off x="1020596" y="469235"/>
            <a:ext cx="622767" cy="597693"/>
          </a:xfrm>
          <a:custGeom>
            <a:avLst/>
            <a:gdLst/>
            <a:ahLst/>
            <a:cxnLst/>
            <a:rect l="l" t="t" r="r" b="b"/>
            <a:pathLst>
              <a:path w="44731" h="42930" extrusionOk="0">
                <a:moveTo>
                  <a:pt x="41789" y="1978"/>
                </a:moveTo>
                <a:lnTo>
                  <a:pt x="41612" y="2257"/>
                </a:lnTo>
                <a:lnTo>
                  <a:pt x="41536" y="2358"/>
                </a:lnTo>
                <a:lnTo>
                  <a:pt x="41460" y="2460"/>
                </a:lnTo>
                <a:lnTo>
                  <a:pt x="39076" y="4590"/>
                </a:lnTo>
                <a:lnTo>
                  <a:pt x="36642" y="6745"/>
                </a:lnTo>
                <a:lnTo>
                  <a:pt x="36490" y="6872"/>
                </a:lnTo>
                <a:lnTo>
                  <a:pt x="36287" y="6973"/>
                </a:lnTo>
                <a:lnTo>
                  <a:pt x="36084" y="7049"/>
                </a:lnTo>
                <a:lnTo>
                  <a:pt x="35881" y="7075"/>
                </a:lnTo>
                <a:lnTo>
                  <a:pt x="34005" y="7227"/>
                </a:lnTo>
                <a:lnTo>
                  <a:pt x="32128" y="7354"/>
                </a:lnTo>
                <a:lnTo>
                  <a:pt x="31190" y="7379"/>
                </a:lnTo>
                <a:lnTo>
                  <a:pt x="30252" y="7404"/>
                </a:lnTo>
                <a:lnTo>
                  <a:pt x="29313" y="7404"/>
                </a:lnTo>
                <a:lnTo>
                  <a:pt x="28375" y="7354"/>
                </a:lnTo>
                <a:lnTo>
                  <a:pt x="28147" y="7328"/>
                </a:lnTo>
                <a:lnTo>
                  <a:pt x="27843" y="7278"/>
                </a:lnTo>
                <a:lnTo>
                  <a:pt x="28046" y="7049"/>
                </a:lnTo>
                <a:lnTo>
                  <a:pt x="28198" y="6897"/>
                </a:lnTo>
                <a:lnTo>
                  <a:pt x="30099" y="5249"/>
                </a:lnTo>
                <a:lnTo>
                  <a:pt x="32001" y="3601"/>
                </a:lnTo>
                <a:lnTo>
                  <a:pt x="32280" y="3373"/>
                </a:lnTo>
                <a:lnTo>
                  <a:pt x="32534" y="3195"/>
                </a:lnTo>
                <a:lnTo>
                  <a:pt x="32813" y="3043"/>
                </a:lnTo>
                <a:lnTo>
                  <a:pt x="33092" y="2891"/>
                </a:lnTo>
                <a:lnTo>
                  <a:pt x="33396" y="2789"/>
                </a:lnTo>
                <a:lnTo>
                  <a:pt x="33700" y="2713"/>
                </a:lnTo>
                <a:lnTo>
                  <a:pt x="34030" y="2663"/>
                </a:lnTo>
                <a:lnTo>
                  <a:pt x="34385" y="2612"/>
                </a:lnTo>
                <a:lnTo>
                  <a:pt x="36033" y="2510"/>
                </a:lnTo>
                <a:lnTo>
                  <a:pt x="37681" y="2358"/>
                </a:lnTo>
                <a:lnTo>
                  <a:pt x="40978" y="2054"/>
                </a:lnTo>
                <a:lnTo>
                  <a:pt x="41789" y="1978"/>
                </a:lnTo>
                <a:close/>
                <a:moveTo>
                  <a:pt x="42601" y="3778"/>
                </a:moveTo>
                <a:lnTo>
                  <a:pt x="42651" y="3956"/>
                </a:lnTo>
                <a:lnTo>
                  <a:pt x="42702" y="4133"/>
                </a:lnTo>
                <a:lnTo>
                  <a:pt x="42727" y="4311"/>
                </a:lnTo>
                <a:lnTo>
                  <a:pt x="42727" y="4463"/>
                </a:lnTo>
                <a:lnTo>
                  <a:pt x="42727" y="4793"/>
                </a:lnTo>
                <a:lnTo>
                  <a:pt x="42727" y="5122"/>
                </a:lnTo>
                <a:lnTo>
                  <a:pt x="42727" y="5756"/>
                </a:lnTo>
                <a:lnTo>
                  <a:pt x="42727" y="6390"/>
                </a:lnTo>
                <a:lnTo>
                  <a:pt x="37555" y="10371"/>
                </a:lnTo>
                <a:lnTo>
                  <a:pt x="37555" y="9357"/>
                </a:lnTo>
                <a:lnTo>
                  <a:pt x="37555" y="8469"/>
                </a:lnTo>
                <a:lnTo>
                  <a:pt x="37580" y="8368"/>
                </a:lnTo>
                <a:lnTo>
                  <a:pt x="37656" y="8241"/>
                </a:lnTo>
                <a:lnTo>
                  <a:pt x="37732" y="8140"/>
                </a:lnTo>
                <a:lnTo>
                  <a:pt x="37808" y="8038"/>
                </a:lnTo>
                <a:lnTo>
                  <a:pt x="41992" y="4260"/>
                </a:lnTo>
                <a:lnTo>
                  <a:pt x="42271" y="4032"/>
                </a:lnTo>
                <a:lnTo>
                  <a:pt x="42601" y="3778"/>
                </a:lnTo>
                <a:close/>
                <a:moveTo>
                  <a:pt x="42753" y="8343"/>
                </a:moveTo>
                <a:lnTo>
                  <a:pt x="42753" y="10244"/>
                </a:lnTo>
                <a:lnTo>
                  <a:pt x="42727" y="12095"/>
                </a:lnTo>
                <a:lnTo>
                  <a:pt x="42727" y="12222"/>
                </a:lnTo>
                <a:lnTo>
                  <a:pt x="42677" y="12349"/>
                </a:lnTo>
                <a:lnTo>
                  <a:pt x="42601" y="12476"/>
                </a:lnTo>
                <a:lnTo>
                  <a:pt x="42525" y="12552"/>
                </a:lnTo>
                <a:lnTo>
                  <a:pt x="40116" y="14403"/>
                </a:lnTo>
                <a:lnTo>
                  <a:pt x="37580" y="16330"/>
                </a:lnTo>
                <a:lnTo>
                  <a:pt x="37580" y="14251"/>
                </a:lnTo>
                <a:lnTo>
                  <a:pt x="37580" y="12349"/>
                </a:lnTo>
                <a:lnTo>
                  <a:pt x="37605" y="12222"/>
                </a:lnTo>
                <a:lnTo>
                  <a:pt x="37656" y="12095"/>
                </a:lnTo>
                <a:lnTo>
                  <a:pt x="37707" y="11969"/>
                </a:lnTo>
                <a:lnTo>
                  <a:pt x="37808" y="11893"/>
                </a:lnTo>
                <a:lnTo>
                  <a:pt x="40065" y="10194"/>
                </a:lnTo>
                <a:lnTo>
                  <a:pt x="42322" y="8495"/>
                </a:lnTo>
                <a:lnTo>
                  <a:pt x="42372" y="8444"/>
                </a:lnTo>
                <a:lnTo>
                  <a:pt x="42474" y="8419"/>
                </a:lnTo>
                <a:lnTo>
                  <a:pt x="42753" y="8343"/>
                </a:lnTo>
                <a:close/>
                <a:moveTo>
                  <a:pt x="24927" y="13744"/>
                </a:moveTo>
                <a:lnTo>
                  <a:pt x="24977" y="13921"/>
                </a:lnTo>
                <a:lnTo>
                  <a:pt x="25028" y="14099"/>
                </a:lnTo>
                <a:lnTo>
                  <a:pt x="25053" y="14251"/>
                </a:lnTo>
                <a:lnTo>
                  <a:pt x="25028" y="14403"/>
                </a:lnTo>
                <a:lnTo>
                  <a:pt x="25003" y="14530"/>
                </a:lnTo>
                <a:lnTo>
                  <a:pt x="24977" y="14682"/>
                </a:lnTo>
                <a:lnTo>
                  <a:pt x="24901" y="14834"/>
                </a:lnTo>
                <a:lnTo>
                  <a:pt x="24800" y="14961"/>
                </a:lnTo>
                <a:lnTo>
                  <a:pt x="23583" y="16634"/>
                </a:lnTo>
                <a:lnTo>
                  <a:pt x="22340" y="18308"/>
                </a:lnTo>
                <a:lnTo>
                  <a:pt x="22213" y="18409"/>
                </a:lnTo>
                <a:lnTo>
                  <a:pt x="22061" y="18511"/>
                </a:lnTo>
                <a:lnTo>
                  <a:pt x="21909" y="18562"/>
                </a:lnTo>
                <a:lnTo>
                  <a:pt x="21732" y="18587"/>
                </a:lnTo>
                <a:lnTo>
                  <a:pt x="15468" y="18587"/>
                </a:lnTo>
                <a:lnTo>
                  <a:pt x="15240" y="18562"/>
                </a:lnTo>
                <a:lnTo>
                  <a:pt x="14911" y="18485"/>
                </a:lnTo>
                <a:lnTo>
                  <a:pt x="15494" y="17623"/>
                </a:lnTo>
                <a:lnTo>
                  <a:pt x="16026" y="16812"/>
                </a:lnTo>
                <a:lnTo>
                  <a:pt x="16888" y="15645"/>
                </a:lnTo>
                <a:lnTo>
                  <a:pt x="17776" y="14479"/>
                </a:lnTo>
                <a:lnTo>
                  <a:pt x="17877" y="14327"/>
                </a:lnTo>
                <a:lnTo>
                  <a:pt x="18004" y="14175"/>
                </a:lnTo>
                <a:lnTo>
                  <a:pt x="18156" y="14073"/>
                </a:lnTo>
                <a:lnTo>
                  <a:pt x="18308" y="13972"/>
                </a:lnTo>
                <a:lnTo>
                  <a:pt x="18461" y="13921"/>
                </a:lnTo>
                <a:lnTo>
                  <a:pt x="18613" y="13870"/>
                </a:lnTo>
                <a:lnTo>
                  <a:pt x="18816" y="13845"/>
                </a:lnTo>
                <a:lnTo>
                  <a:pt x="20134" y="13845"/>
                </a:lnTo>
                <a:lnTo>
                  <a:pt x="21224" y="13820"/>
                </a:lnTo>
                <a:lnTo>
                  <a:pt x="23431" y="13744"/>
                </a:lnTo>
                <a:close/>
                <a:moveTo>
                  <a:pt x="24876" y="17344"/>
                </a:moveTo>
                <a:lnTo>
                  <a:pt x="24977" y="17699"/>
                </a:lnTo>
                <a:lnTo>
                  <a:pt x="25028" y="18004"/>
                </a:lnTo>
                <a:lnTo>
                  <a:pt x="25053" y="18308"/>
                </a:lnTo>
                <a:lnTo>
                  <a:pt x="25028" y="18587"/>
                </a:lnTo>
                <a:lnTo>
                  <a:pt x="25003" y="18866"/>
                </a:lnTo>
                <a:lnTo>
                  <a:pt x="24952" y="19119"/>
                </a:lnTo>
                <a:lnTo>
                  <a:pt x="24851" y="19373"/>
                </a:lnTo>
                <a:lnTo>
                  <a:pt x="24749" y="19601"/>
                </a:lnTo>
                <a:lnTo>
                  <a:pt x="24622" y="19804"/>
                </a:lnTo>
                <a:lnTo>
                  <a:pt x="24470" y="20007"/>
                </a:lnTo>
                <a:lnTo>
                  <a:pt x="24293" y="20210"/>
                </a:lnTo>
                <a:lnTo>
                  <a:pt x="24115" y="20413"/>
                </a:lnTo>
                <a:lnTo>
                  <a:pt x="23684" y="20768"/>
                </a:lnTo>
                <a:lnTo>
                  <a:pt x="23228" y="21123"/>
                </a:lnTo>
                <a:lnTo>
                  <a:pt x="23152" y="20844"/>
                </a:lnTo>
                <a:lnTo>
                  <a:pt x="23101" y="20565"/>
                </a:lnTo>
                <a:lnTo>
                  <a:pt x="23101" y="20286"/>
                </a:lnTo>
                <a:lnTo>
                  <a:pt x="23101" y="20032"/>
                </a:lnTo>
                <a:lnTo>
                  <a:pt x="23152" y="19753"/>
                </a:lnTo>
                <a:lnTo>
                  <a:pt x="23228" y="19525"/>
                </a:lnTo>
                <a:lnTo>
                  <a:pt x="23354" y="19272"/>
                </a:lnTo>
                <a:lnTo>
                  <a:pt x="23532" y="19043"/>
                </a:lnTo>
                <a:lnTo>
                  <a:pt x="24191" y="18232"/>
                </a:lnTo>
                <a:lnTo>
                  <a:pt x="24876" y="17344"/>
                </a:lnTo>
                <a:close/>
                <a:moveTo>
                  <a:pt x="42727" y="14276"/>
                </a:moveTo>
                <a:lnTo>
                  <a:pt x="42753" y="15722"/>
                </a:lnTo>
                <a:lnTo>
                  <a:pt x="42727" y="17065"/>
                </a:lnTo>
                <a:lnTo>
                  <a:pt x="42702" y="17218"/>
                </a:lnTo>
                <a:lnTo>
                  <a:pt x="42626" y="17395"/>
                </a:lnTo>
                <a:lnTo>
                  <a:pt x="42550" y="17522"/>
                </a:lnTo>
                <a:lnTo>
                  <a:pt x="42423" y="17649"/>
                </a:lnTo>
                <a:lnTo>
                  <a:pt x="40090" y="19677"/>
                </a:lnTo>
                <a:lnTo>
                  <a:pt x="37681" y="21731"/>
                </a:lnTo>
                <a:lnTo>
                  <a:pt x="37605" y="21478"/>
                </a:lnTo>
                <a:lnTo>
                  <a:pt x="37580" y="21376"/>
                </a:lnTo>
                <a:lnTo>
                  <a:pt x="37555" y="21249"/>
                </a:lnTo>
                <a:lnTo>
                  <a:pt x="37555" y="18435"/>
                </a:lnTo>
                <a:lnTo>
                  <a:pt x="37555" y="18207"/>
                </a:lnTo>
                <a:lnTo>
                  <a:pt x="37605" y="18004"/>
                </a:lnTo>
                <a:lnTo>
                  <a:pt x="37631" y="17928"/>
                </a:lnTo>
                <a:lnTo>
                  <a:pt x="37707" y="17826"/>
                </a:lnTo>
                <a:lnTo>
                  <a:pt x="37783" y="17750"/>
                </a:lnTo>
                <a:lnTo>
                  <a:pt x="37884" y="17674"/>
                </a:lnTo>
                <a:lnTo>
                  <a:pt x="40014" y="16153"/>
                </a:lnTo>
                <a:lnTo>
                  <a:pt x="42119" y="14631"/>
                </a:lnTo>
                <a:lnTo>
                  <a:pt x="42372" y="14479"/>
                </a:lnTo>
                <a:lnTo>
                  <a:pt x="42727" y="14276"/>
                </a:lnTo>
                <a:close/>
                <a:moveTo>
                  <a:pt x="12121" y="18511"/>
                </a:moveTo>
                <a:lnTo>
                  <a:pt x="12121" y="19804"/>
                </a:lnTo>
                <a:lnTo>
                  <a:pt x="12121" y="20996"/>
                </a:lnTo>
                <a:lnTo>
                  <a:pt x="12096" y="21275"/>
                </a:lnTo>
                <a:lnTo>
                  <a:pt x="12071" y="21402"/>
                </a:lnTo>
                <a:lnTo>
                  <a:pt x="12045" y="21503"/>
                </a:lnTo>
                <a:lnTo>
                  <a:pt x="11994" y="21630"/>
                </a:lnTo>
                <a:lnTo>
                  <a:pt x="11918" y="21731"/>
                </a:lnTo>
                <a:lnTo>
                  <a:pt x="11817" y="21833"/>
                </a:lnTo>
                <a:lnTo>
                  <a:pt x="11716" y="21909"/>
                </a:lnTo>
                <a:lnTo>
                  <a:pt x="11487" y="22112"/>
                </a:lnTo>
                <a:lnTo>
                  <a:pt x="11259" y="22314"/>
                </a:lnTo>
                <a:lnTo>
                  <a:pt x="11031" y="22543"/>
                </a:lnTo>
                <a:lnTo>
                  <a:pt x="10853" y="22771"/>
                </a:lnTo>
                <a:lnTo>
                  <a:pt x="10676" y="22999"/>
                </a:lnTo>
                <a:lnTo>
                  <a:pt x="10498" y="23151"/>
                </a:lnTo>
                <a:lnTo>
                  <a:pt x="10296" y="23303"/>
                </a:lnTo>
                <a:lnTo>
                  <a:pt x="10093" y="23405"/>
                </a:lnTo>
                <a:lnTo>
                  <a:pt x="9864" y="23481"/>
                </a:lnTo>
                <a:lnTo>
                  <a:pt x="9636" y="23532"/>
                </a:lnTo>
                <a:lnTo>
                  <a:pt x="9383" y="23557"/>
                </a:lnTo>
                <a:lnTo>
                  <a:pt x="7456" y="23557"/>
                </a:lnTo>
                <a:lnTo>
                  <a:pt x="5782" y="23532"/>
                </a:lnTo>
                <a:lnTo>
                  <a:pt x="2384" y="23557"/>
                </a:lnTo>
                <a:lnTo>
                  <a:pt x="2384" y="23557"/>
                </a:lnTo>
                <a:lnTo>
                  <a:pt x="2536" y="23227"/>
                </a:lnTo>
                <a:lnTo>
                  <a:pt x="2587" y="23100"/>
                </a:lnTo>
                <a:lnTo>
                  <a:pt x="2688" y="22999"/>
                </a:lnTo>
                <a:lnTo>
                  <a:pt x="4438" y="20894"/>
                </a:lnTo>
                <a:lnTo>
                  <a:pt x="6238" y="18840"/>
                </a:lnTo>
                <a:lnTo>
                  <a:pt x="6340" y="18714"/>
                </a:lnTo>
                <a:lnTo>
                  <a:pt x="6492" y="18612"/>
                </a:lnTo>
                <a:lnTo>
                  <a:pt x="6644" y="18562"/>
                </a:lnTo>
                <a:lnTo>
                  <a:pt x="6796" y="18536"/>
                </a:lnTo>
                <a:lnTo>
                  <a:pt x="9053" y="18511"/>
                </a:lnTo>
                <a:close/>
                <a:moveTo>
                  <a:pt x="24825" y="21554"/>
                </a:moveTo>
                <a:lnTo>
                  <a:pt x="24901" y="21883"/>
                </a:lnTo>
                <a:lnTo>
                  <a:pt x="24952" y="22213"/>
                </a:lnTo>
                <a:lnTo>
                  <a:pt x="24977" y="22492"/>
                </a:lnTo>
                <a:lnTo>
                  <a:pt x="25003" y="22771"/>
                </a:lnTo>
                <a:lnTo>
                  <a:pt x="24977" y="23024"/>
                </a:lnTo>
                <a:lnTo>
                  <a:pt x="24952" y="23278"/>
                </a:lnTo>
                <a:lnTo>
                  <a:pt x="24901" y="23506"/>
                </a:lnTo>
                <a:lnTo>
                  <a:pt x="24825" y="23734"/>
                </a:lnTo>
                <a:lnTo>
                  <a:pt x="24724" y="23937"/>
                </a:lnTo>
                <a:lnTo>
                  <a:pt x="24597" y="24140"/>
                </a:lnTo>
                <a:lnTo>
                  <a:pt x="24445" y="24343"/>
                </a:lnTo>
                <a:lnTo>
                  <a:pt x="24267" y="24546"/>
                </a:lnTo>
                <a:lnTo>
                  <a:pt x="24090" y="24723"/>
                </a:lnTo>
                <a:lnTo>
                  <a:pt x="23862" y="24901"/>
                </a:lnTo>
                <a:lnTo>
                  <a:pt x="23608" y="25078"/>
                </a:lnTo>
                <a:lnTo>
                  <a:pt x="23329" y="25256"/>
                </a:lnTo>
                <a:lnTo>
                  <a:pt x="23253" y="24952"/>
                </a:lnTo>
                <a:lnTo>
                  <a:pt x="23228" y="24647"/>
                </a:lnTo>
                <a:lnTo>
                  <a:pt x="23202" y="24368"/>
                </a:lnTo>
                <a:lnTo>
                  <a:pt x="23202" y="24089"/>
                </a:lnTo>
                <a:lnTo>
                  <a:pt x="23228" y="23836"/>
                </a:lnTo>
                <a:lnTo>
                  <a:pt x="23253" y="23582"/>
                </a:lnTo>
                <a:lnTo>
                  <a:pt x="23304" y="23329"/>
                </a:lnTo>
                <a:lnTo>
                  <a:pt x="23405" y="23100"/>
                </a:lnTo>
                <a:lnTo>
                  <a:pt x="23507" y="22872"/>
                </a:lnTo>
                <a:lnTo>
                  <a:pt x="23608" y="22644"/>
                </a:lnTo>
                <a:lnTo>
                  <a:pt x="23760" y="22441"/>
                </a:lnTo>
                <a:lnTo>
                  <a:pt x="23938" y="22238"/>
                </a:lnTo>
                <a:lnTo>
                  <a:pt x="24115" y="22061"/>
                </a:lnTo>
                <a:lnTo>
                  <a:pt x="24343" y="21883"/>
                </a:lnTo>
                <a:lnTo>
                  <a:pt x="24572" y="21706"/>
                </a:lnTo>
                <a:lnTo>
                  <a:pt x="24825" y="21554"/>
                </a:lnTo>
                <a:close/>
                <a:moveTo>
                  <a:pt x="12096" y="23810"/>
                </a:moveTo>
                <a:lnTo>
                  <a:pt x="12223" y="24292"/>
                </a:lnTo>
                <a:lnTo>
                  <a:pt x="12273" y="24673"/>
                </a:lnTo>
                <a:lnTo>
                  <a:pt x="12299" y="25002"/>
                </a:lnTo>
                <a:lnTo>
                  <a:pt x="12273" y="25129"/>
                </a:lnTo>
                <a:lnTo>
                  <a:pt x="12248" y="25256"/>
                </a:lnTo>
                <a:lnTo>
                  <a:pt x="12197" y="25383"/>
                </a:lnTo>
                <a:lnTo>
                  <a:pt x="12121" y="25484"/>
                </a:lnTo>
                <a:lnTo>
                  <a:pt x="11944" y="25712"/>
                </a:lnTo>
                <a:lnTo>
                  <a:pt x="11690" y="25940"/>
                </a:lnTo>
                <a:lnTo>
                  <a:pt x="11335" y="26194"/>
                </a:lnTo>
                <a:lnTo>
                  <a:pt x="11259" y="25687"/>
                </a:lnTo>
                <a:lnTo>
                  <a:pt x="11208" y="25256"/>
                </a:lnTo>
                <a:lnTo>
                  <a:pt x="11208" y="24926"/>
                </a:lnTo>
                <a:lnTo>
                  <a:pt x="11208" y="24774"/>
                </a:lnTo>
                <a:lnTo>
                  <a:pt x="11234" y="24647"/>
                </a:lnTo>
                <a:lnTo>
                  <a:pt x="11284" y="24520"/>
                </a:lnTo>
                <a:lnTo>
                  <a:pt x="11335" y="24419"/>
                </a:lnTo>
                <a:lnTo>
                  <a:pt x="11411" y="24292"/>
                </a:lnTo>
                <a:lnTo>
                  <a:pt x="11513" y="24216"/>
                </a:lnTo>
                <a:lnTo>
                  <a:pt x="11766" y="24013"/>
                </a:lnTo>
                <a:lnTo>
                  <a:pt x="12096" y="23810"/>
                </a:lnTo>
                <a:close/>
                <a:moveTo>
                  <a:pt x="42753" y="19424"/>
                </a:moveTo>
                <a:lnTo>
                  <a:pt x="42803" y="21630"/>
                </a:lnTo>
                <a:lnTo>
                  <a:pt x="42829" y="23658"/>
                </a:lnTo>
                <a:lnTo>
                  <a:pt x="42803" y="23810"/>
                </a:lnTo>
                <a:lnTo>
                  <a:pt x="42753" y="23937"/>
                </a:lnTo>
                <a:lnTo>
                  <a:pt x="42677" y="24089"/>
                </a:lnTo>
                <a:lnTo>
                  <a:pt x="42601" y="24191"/>
                </a:lnTo>
                <a:lnTo>
                  <a:pt x="42499" y="24318"/>
                </a:lnTo>
                <a:lnTo>
                  <a:pt x="42372" y="24419"/>
                </a:lnTo>
                <a:lnTo>
                  <a:pt x="42119" y="24597"/>
                </a:lnTo>
                <a:lnTo>
                  <a:pt x="38569" y="27208"/>
                </a:lnTo>
                <a:lnTo>
                  <a:pt x="38087" y="27538"/>
                </a:lnTo>
                <a:lnTo>
                  <a:pt x="37478" y="27944"/>
                </a:lnTo>
                <a:lnTo>
                  <a:pt x="37453" y="27056"/>
                </a:lnTo>
                <a:lnTo>
                  <a:pt x="37453" y="26321"/>
                </a:lnTo>
                <a:lnTo>
                  <a:pt x="37453" y="25662"/>
                </a:lnTo>
                <a:lnTo>
                  <a:pt x="37428" y="25002"/>
                </a:lnTo>
                <a:lnTo>
                  <a:pt x="37428" y="24698"/>
                </a:lnTo>
                <a:lnTo>
                  <a:pt x="37453" y="24368"/>
                </a:lnTo>
                <a:lnTo>
                  <a:pt x="37529" y="24064"/>
                </a:lnTo>
                <a:lnTo>
                  <a:pt x="37631" y="23810"/>
                </a:lnTo>
                <a:lnTo>
                  <a:pt x="37757" y="23532"/>
                </a:lnTo>
                <a:lnTo>
                  <a:pt x="37960" y="23303"/>
                </a:lnTo>
                <a:lnTo>
                  <a:pt x="38163" y="23075"/>
                </a:lnTo>
                <a:lnTo>
                  <a:pt x="38417" y="22872"/>
                </a:lnTo>
                <a:lnTo>
                  <a:pt x="38924" y="22467"/>
                </a:lnTo>
                <a:lnTo>
                  <a:pt x="39431" y="22061"/>
                </a:lnTo>
                <a:lnTo>
                  <a:pt x="40724" y="20970"/>
                </a:lnTo>
                <a:lnTo>
                  <a:pt x="42017" y="19905"/>
                </a:lnTo>
                <a:lnTo>
                  <a:pt x="42296" y="19703"/>
                </a:lnTo>
                <a:lnTo>
                  <a:pt x="42753" y="19424"/>
                </a:lnTo>
                <a:close/>
                <a:moveTo>
                  <a:pt x="25028" y="25662"/>
                </a:moveTo>
                <a:lnTo>
                  <a:pt x="25079" y="27183"/>
                </a:lnTo>
                <a:lnTo>
                  <a:pt x="25129" y="28552"/>
                </a:lnTo>
                <a:lnTo>
                  <a:pt x="25104" y="28679"/>
                </a:lnTo>
                <a:lnTo>
                  <a:pt x="25079" y="28806"/>
                </a:lnTo>
                <a:lnTo>
                  <a:pt x="25028" y="28933"/>
                </a:lnTo>
                <a:lnTo>
                  <a:pt x="24952" y="29034"/>
                </a:lnTo>
                <a:lnTo>
                  <a:pt x="24115" y="29744"/>
                </a:lnTo>
                <a:lnTo>
                  <a:pt x="23304" y="30429"/>
                </a:lnTo>
                <a:lnTo>
                  <a:pt x="23076" y="30327"/>
                </a:lnTo>
                <a:lnTo>
                  <a:pt x="23126" y="29009"/>
                </a:lnTo>
                <a:lnTo>
                  <a:pt x="23202" y="27690"/>
                </a:lnTo>
                <a:lnTo>
                  <a:pt x="23228" y="27563"/>
                </a:lnTo>
                <a:lnTo>
                  <a:pt x="23253" y="27437"/>
                </a:lnTo>
                <a:lnTo>
                  <a:pt x="23304" y="27310"/>
                </a:lnTo>
                <a:lnTo>
                  <a:pt x="23380" y="27208"/>
                </a:lnTo>
                <a:lnTo>
                  <a:pt x="23709" y="26803"/>
                </a:lnTo>
                <a:lnTo>
                  <a:pt x="24090" y="26422"/>
                </a:lnTo>
                <a:lnTo>
                  <a:pt x="24546" y="26067"/>
                </a:lnTo>
                <a:lnTo>
                  <a:pt x="25028" y="25662"/>
                </a:lnTo>
                <a:close/>
                <a:moveTo>
                  <a:pt x="12197" y="27335"/>
                </a:moveTo>
                <a:lnTo>
                  <a:pt x="12400" y="27411"/>
                </a:lnTo>
                <a:lnTo>
                  <a:pt x="12451" y="28654"/>
                </a:lnTo>
                <a:lnTo>
                  <a:pt x="12451" y="29288"/>
                </a:lnTo>
                <a:lnTo>
                  <a:pt x="12451" y="29896"/>
                </a:lnTo>
                <a:lnTo>
                  <a:pt x="12451" y="30023"/>
                </a:lnTo>
                <a:lnTo>
                  <a:pt x="12400" y="30150"/>
                </a:lnTo>
                <a:lnTo>
                  <a:pt x="12324" y="30251"/>
                </a:lnTo>
                <a:lnTo>
                  <a:pt x="12197" y="30353"/>
                </a:lnTo>
                <a:lnTo>
                  <a:pt x="12071" y="30454"/>
                </a:lnTo>
                <a:lnTo>
                  <a:pt x="11868" y="30581"/>
                </a:lnTo>
                <a:lnTo>
                  <a:pt x="11386" y="30809"/>
                </a:lnTo>
                <a:lnTo>
                  <a:pt x="11335" y="29617"/>
                </a:lnTo>
                <a:lnTo>
                  <a:pt x="11335" y="29034"/>
                </a:lnTo>
                <a:lnTo>
                  <a:pt x="11361" y="28451"/>
                </a:lnTo>
                <a:lnTo>
                  <a:pt x="11386" y="28273"/>
                </a:lnTo>
                <a:lnTo>
                  <a:pt x="11462" y="28096"/>
                </a:lnTo>
                <a:lnTo>
                  <a:pt x="11563" y="27969"/>
                </a:lnTo>
                <a:lnTo>
                  <a:pt x="11690" y="27842"/>
                </a:lnTo>
                <a:lnTo>
                  <a:pt x="11944" y="27589"/>
                </a:lnTo>
                <a:lnTo>
                  <a:pt x="12071" y="27462"/>
                </a:lnTo>
                <a:lnTo>
                  <a:pt x="12197" y="27335"/>
                </a:lnTo>
                <a:close/>
                <a:moveTo>
                  <a:pt x="42905" y="25940"/>
                </a:moveTo>
                <a:lnTo>
                  <a:pt x="42905" y="27715"/>
                </a:lnTo>
                <a:lnTo>
                  <a:pt x="42880" y="29338"/>
                </a:lnTo>
                <a:lnTo>
                  <a:pt x="42854" y="29516"/>
                </a:lnTo>
                <a:lnTo>
                  <a:pt x="42778" y="29668"/>
                </a:lnTo>
                <a:lnTo>
                  <a:pt x="42702" y="29820"/>
                </a:lnTo>
                <a:lnTo>
                  <a:pt x="42575" y="29947"/>
                </a:lnTo>
                <a:lnTo>
                  <a:pt x="40242" y="31773"/>
                </a:lnTo>
                <a:lnTo>
                  <a:pt x="37910" y="33598"/>
                </a:lnTo>
                <a:lnTo>
                  <a:pt x="37783" y="33649"/>
                </a:lnTo>
                <a:lnTo>
                  <a:pt x="37605" y="33700"/>
                </a:lnTo>
                <a:lnTo>
                  <a:pt x="37529" y="33421"/>
                </a:lnTo>
                <a:lnTo>
                  <a:pt x="37504" y="33269"/>
                </a:lnTo>
                <a:lnTo>
                  <a:pt x="37478" y="33142"/>
                </a:lnTo>
                <a:lnTo>
                  <a:pt x="37428" y="29947"/>
                </a:lnTo>
                <a:lnTo>
                  <a:pt x="37453" y="29719"/>
                </a:lnTo>
                <a:lnTo>
                  <a:pt x="37504" y="29541"/>
                </a:lnTo>
                <a:lnTo>
                  <a:pt x="37555" y="29440"/>
                </a:lnTo>
                <a:lnTo>
                  <a:pt x="37631" y="29364"/>
                </a:lnTo>
                <a:lnTo>
                  <a:pt x="37808" y="29212"/>
                </a:lnTo>
                <a:lnTo>
                  <a:pt x="39913" y="27817"/>
                </a:lnTo>
                <a:lnTo>
                  <a:pt x="41992" y="26422"/>
                </a:lnTo>
                <a:lnTo>
                  <a:pt x="42170" y="26295"/>
                </a:lnTo>
                <a:lnTo>
                  <a:pt x="42398" y="26194"/>
                </a:lnTo>
                <a:lnTo>
                  <a:pt x="42905" y="25940"/>
                </a:lnTo>
                <a:close/>
                <a:moveTo>
                  <a:pt x="12451" y="31950"/>
                </a:moveTo>
                <a:lnTo>
                  <a:pt x="12578" y="32483"/>
                </a:lnTo>
                <a:lnTo>
                  <a:pt x="12654" y="32914"/>
                </a:lnTo>
                <a:lnTo>
                  <a:pt x="12654" y="33117"/>
                </a:lnTo>
                <a:lnTo>
                  <a:pt x="12654" y="33294"/>
                </a:lnTo>
                <a:lnTo>
                  <a:pt x="12628" y="33446"/>
                </a:lnTo>
                <a:lnTo>
                  <a:pt x="12603" y="33598"/>
                </a:lnTo>
                <a:lnTo>
                  <a:pt x="12527" y="33750"/>
                </a:lnTo>
                <a:lnTo>
                  <a:pt x="12451" y="33877"/>
                </a:lnTo>
                <a:lnTo>
                  <a:pt x="12349" y="34029"/>
                </a:lnTo>
                <a:lnTo>
                  <a:pt x="12223" y="34156"/>
                </a:lnTo>
                <a:lnTo>
                  <a:pt x="11918" y="34435"/>
                </a:lnTo>
                <a:lnTo>
                  <a:pt x="11487" y="34714"/>
                </a:lnTo>
                <a:lnTo>
                  <a:pt x="11411" y="34029"/>
                </a:lnTo>
                <a:lnTo>
                  <a:pt x="11386" y="33497"/>
                </a:lnTo>
                <a:lnTo>
                  <a:pt x="11386" y="33091"/>
                </a:lnTo>
                <a:lnTo>
                  <a:pt x="11411" y="32939"/>
                </a:lnTo>
                <a:lnTo>
                  <a:pt x="11437" y="32787"/>
                </a:lnTo>
                <a:lnTo>
                  <a:pt x="11513" y="32660"/>
                </a:lnTo>
                <a:lnTo>
                  <a:pt x="11563" y="32559"/>
                </a:lnTo>
                <a:lnTo>
                  <a:pt x="11665" y="32457"/>
                </a:lnTo>
                <a:lnTo>
                  <a:pt x="11766" y="32356"/>
                </a:lnTo>
                <a:lnTo>
                  <a:pt x="12071" y="32153"/>
                </a:lnTo>
                <a:lnTo>
                  <a:pt x="12451" y="31950"/>
                </a:lnTo>
                <a:close/>
                <a:moveTo>
                  <a:pt x="24977" y="30758"/>
                </a:moveTo>
                <a:lnTo>
                  <a:pt x="25028" y="31088"/>
                </a:lnTo>
                <a:lnTo>
                  <a:pt x="25053" y="31392"/>
                </a:lnTo>
                <a:lnTo>
                  <a:pt x="25053" y="31697"/>
                </a:lnTo>
                <a:lnTo>
                  <a:pt x="25053" y="32001"/>
                </a:lnTo>
                <a:lnTo>
                  <a:pt x="25028" y="32559"/>
                </a:lnTo>
                <a:lnTo>
                  <a:pt x="25028" y="32838"/>
                </a:lnTo>
                <a:lnTo>
                  <a:pt x="25053" y="33091"/>
                </a:lnTo>
                <a:lnTo>
                  <a:pt x="25079" y="33345"/>
                </a:lnTo>
                <a:lnTo>
                  <a:pt x="25053" y="33598"/>
                </a:lnTo>
                <a:lnTo>
                  <a:pt x="25028" y="33801"/>
                </a:lnTo>
                <a:lnTo>
                  <a:pt x="24977" y="34004"/>
                </a:lnTo>
                <a:lnTo>
                  <a:pt x="24901" y="34207"/>
                </a:lnTo>
                <a:lnTo>
                  <a:pt x="24800" y="34384"/>
                </a:lnTo>
                <a:lnTo>
                  <a:pt x="24698" y="34537"/>
                </a:lnTo>
                <a:lnTo>
                  <a:pt x="24572" y="34689"/>
                </a:lnTo>
                <a:lnTo>
                  <a:pt x="24267" y="34968"/>
                </a:lnTo>
                <a:lnTo>
                  <a:pt x="23963" y="35196"/>
                </a:lnTo>
                <a:lnTo>
                  <a:pt x="23304" y="35678"/>
                </a:lnTo>
                <a:lnTo>
                  <a:pt x="23076" y="35576"/>
                </a:lnTo>
                <a:lnTo>
                  <a:pt x="23076" y="34080"/>
                </a:lnTo>
                <a:lnTo>
                  <a:pt x="23076" y="32584"/>
                </a:lnTo>
                <a:lnTo>
                  <a:pt x="23076" y="32457"/>
                </a:lnTo>
                <a:lnTo>
                  <a:pt x="23126" y="32330"/>
                </a:lnTo>
                <a:lnTo>
                  <a:pt x="23177" y="32229"/>
                </a:lnTo>
                <a:lnTo>
                  <a:pt x="23253" y="32128"/>
                </a:lnTo>
                <a:lnTo>
                  <a:pt x="24064" y="31468"/>
                </a:lnTo>
                <a:lnTo>
                  <a:pt x="24977" y="30758"/>
                </a:lnTo>
                <a:close/>
                <a:moveTo>
                  <a:pt x="12628" y="35627"/>
                </a:moveTo>
                <a:lnTo>
                  <a:pt x="12730" y="37047"/>
                </a:lnTo>
                <a:lnTo>
                  <a:pt x="12806" y="38416"/>
                </a:lnTo>
                <a:lnTo>
                  <a:pt x="12781" y="38543"/>
                </a:lnTo>
                <a:lnTo>
                  <a:pt x="12730" y="38695"/>
                </a:lnTo>
                <a:lnTo>
                  <a:pt x="12654" y="38822"/>
                </a:lnTo>
                <a:lnTo>
                  <a:pt x="12552" y="38949"/>
                </a:lnTo>
                <a:lnTo>
                  <a:pt x="12375" y="39126"/>
                </a:lnTo>
                <a:lnTo>
                  <a:pt x="12147" y="39304"/>
                </a:lnTo>
                <a:lnTo>
                  <a:pt x="11690" y="39684"/>
                </a:lnTo>
                <a:lnTo>
                  <a:pt x="11589" y="39329"/>
                </a:lnTo>
                <a:lnTo>
                  <a:pt x="11563" y="39025"/>
                </a:lnTo>
                <a:lnTo>
                  <a:pt x="11538" y="38670"/>
                </a:lnTo>
                <a:lnTo>
                  <a:pt x="11538" y="38315"/>
                </a:lnTo>
                <a:lnTo>
                  <a:pt x="11538" y="37985"/>
                </a:lnTo>
                <a:lnTo>
                  <a:pt x="11513" y="37630"/>
                </a:lnTo>
                <a:lnTo>
                  <a:pt x="11462" y="37300"/>
                </a:lnTo>
                <a:lnTo>
                  <a:pt x="11487" y="36996"/>
                </a:lnTo>
                <a:lnTo>
                  <a:pt x="11538" y="36717"/>
                </a:lnTo>
                <a:lnTo>
                  <a:pt x="11665" y="36464"/>
                </a:lnTo>
                <a:lnTo>
                  <a:pt x="11817" y="36235"/>
                </a:lnTo>
                <a:lnTo>
                  <a:pt x="12045" y="36007"/>
                </a:lnTo>
                <a:lnTo>
                  <a:pt x="12299" y="35804"/>
                </a:lnTo>
                <a:lnTo>
                  <a:pt x="12628" y="35627"/>
                </a:lnTo>
                <a:close/>
                <a:moveTo>
                  <a:pt x="24774" y="36210"/>
                </a:moveTo>
                <a:lnTo>
                  <a:pt x="24952" y="36337"/>
                </a:lnTo>
                <a:lnTo>
                  <a:pt x="24952" y="38239"/>
                </a:lnTo>
                <a:lnTo>
                  <a:pt x="24927" y="38416"/>
                </a:lnTo>
                <a:lnTo>
                  <a:pt x="24876" y="38492"/>
                </a:lnTo>
                <a:lnTo>
                  <a:pt x="24825" y="38568"/>
                </a:lnTo>
                <a:lnTo>
                  <a:pt x="24470" y="38974"/>
                </a:lnTo>
                <a:lnTo>
                  <a:pt x="24090" y="39380"/>
                </a:lnTo>
                <a:lnTo>
                  <a:pt x="23862" y="39557"/>
                </a:lnTo>
                <a:lnTo>
                  <a:pt x="23633" y="39760"/>
                </a:lnTo>
                <a:lnTo>
                  <a:pt x="23380" y="39938"/>
                </a:lnTo>
                <a:lnTo>
                  <a:pt x="23076" y="40090"/>
                </a:lnTo>
                <a:lnTo>
                  <a:pt x="23076" y="38949"/>
                </a:lnTo>
                <a:lnTo>
                  <a:pt x="23076" y="38442"/>
                </a:lnTo>
                <a:lnTo>
                  <a:pt x="23076" y="37909"/>
                </a:lnTo>
                <a:lnTo>
                  <a:pt x="23101" y="37782"/>
                </a:lnTo>
                <a:lnTo>
                  <a:pt x="23177" y="37630"/>
                </a:lnTo>
                <a:lnTo>
                  <a:pt x="23278" y="37503"/>
                </a:lnTo>
                <a:lnTo>
                  <a:pt x="23380" y="37402"/>
                </a:lnTo>
                <a:lnTo>
                  <a:pt x="24064" y="36793"/>
                </a:lnTo>
                <a:lnTo>
                  <a:pt x="24774" y="36210"/>
                </a:lnTo>
                <a:close/>
                <a:moveTo>
                  <a:pt x="42880" y="31697"/>
                </a:moveTo>
                <a:lnTo>
                  <a:pt x="42905" y="32685"/>
                </a:lnTo>
                <a:lnTo>
                  <a:pt x="42905" y="33142"/>
                </a:lnTo>
                <a:lnTo>
                  <a:pt x="42930" y="33624"/>
                </a:lnTo>
                <a:lnTo>
                  <a:pt x="42956" y="34131"/>
                </a:lnTo>
                <a:lnTo>
                  <a:pt x="42981" y="34384"/>
                </a:lnTo>
                <a:lnTo>
                  <a:pt x="42956" y="34613"/>
                </a:lnTo>
                <a:lnTo>
                  <a:pt x="42905" y="34841"/>
                </a:lnTo>
                <a:lnTo>
                  <a:pt x="42854" y="35044"/>
                </a:lnTo>
                <a:lnTo>
                  <a:pt x="42753" y="35247"/>
                </a:lnTo>
                <a:lnTo>
                  <a:pt x="42626" y="35449"/>
                </a:lnTo>
                <a:lnTo>
                  <a:pt x="42474" y="35627"/>
                </a:lnTo>
                <a:lnTo>
                  <a:pt x="42296" y="35804"/>
                </a:lnTo>
                <a:lnTo>
                  <a:pt x="41916" y="36134"/>
                </a:lnTo>
                <a:lnTo>
                  <a:pt x="41561" y="36489"/>
                </a:lnTo>
                <a:lnTo>
                  <a:pt x="39786" y="38137"/>
                </a:lnTo>
                <a:lnTo>
                  <a:pt x="38011" y="39811"/>
                </a:lnTo>
                <a:lnTo>
                  <a:pt x="37833" y="39938"/>
                </a:lnTo>
                <a:lnTo>
                  <a:pt x="37529" y="40166"/>
                </a:lnTo>
                <a:lnTo>
                  <a:pt x="37529" y="37960"/>
                </a:lnTo>
                <a:lnTo>
                  <a:pt x="37555" y="35906"/>
                </a:lnTo>
                <a:lnTo>
                  <a:pt x="37580" y="35728"/>
                </a:lnTo>
                <a:lnTo>
                  <a:pt x="37631" y="35551"/>
                </a:lnTo>
                <a:lnTo>
                  <a:pt x="37732" y="35373"/>
                </a:lnTo>
                <a:lnTo>
                  <a:pt x="37859" y="35247"/>
                </a:lnTo>
                <a:lnTo>
                  <a:pt x="40318" y="33497"/>
                </a:lnTo>
                <a:lnTo>
                  <a:pt x="42880" y="31697"/>
                </a:lnTo>
                <a:close/>
                <a:moveTo>
                  <a:pt x="5604" y="24977"/>
                </a:moveTo>
                <a:lnTo>
                  <a:pt x="7684" y="25002"/>
                </a:lnTo>
                <a:lnTo>
                  <a:pt x="9738" y="25028"/>
                </a:lnTo>
                <a:lnTo>
                  <a:pt x="9890" y="40901"/>
                </a:lnTo>
                <a:lnTo>
                  <a:pt x="9712" y="40927"/>
                </a:lnTo>
                <a:lnTo>
                  <a:pt x="9408" y="40977"/>
                </a:lnTo>
                <a:lnTo>
                  <a:pt x="8571" y="41028"/>
                </a:lnTo>
                <a:lnTo>
                  <a:pt x="7456" y="41104"/>
                </a:lnTo>
                <a:lnTo>
                  <a:pt x="6238" y="41155"/>
                </a:lnTo>
                <a:lnTo>
                  <a:pt x="4996" y="41180"/>
                </a:lnTo>
                <a:lnTo>
                  <a:pt x="3855" y="41180"/>
                </a:lnTo>
                <a:lnTo>
                  <a:pt x="2967" y="41155"/>
                </a:lnTo>
                <a:lnTo>
                  <a:pt x="2663" y="41129"/>
                </a:lnTo>
                <a:lnTo>
                  <a:pt x="2460" y="41104"/>
                </a:lnTo>
                <a:lnTo>
                  <a:pt x="1522" y="25078"/>
                </a:lnTo>
                <a:lnTo>
                  <a:pt x="2536" y="25028"/>
                </a:lnTo>
                <a:lnTo>
                  <a:pt x="3576" y="25002"/>
                </a:lnTo>
                <a:lnTo>
                  <a:pt x="5604" y="24977"/>
                </a:lnTo>
                <a:close/>
                <a:moveTo>
                  <a:pt x="35906" y="8723"/>
                </a:moveTo>
                <a:lnTo>
                  <a:pt x="35932" y="9154"/>
                </a:lnTo>
                <a:lnTo>
                  <a:pt x="35957" y="9509"/>
                </a:lnTo>
                <a:lnTo>
                  <a:pt x="35881" y="16812"/>
                </a:lnTo>
                <a:lnTo>
                  <a:pt x="35780" y="24115"/>
                </a:lnTo>
                <a:lnTo>
                  <a:pt x="35703" y="28147"/>
                </a:lnTo>
                <a:lnTo>
                  <a:pt x="35653" y="30150"/>
                </a:lnTo>
                <a:lnTo>
                  <a:pt x="35627" y="32153"/>
                </a:lnTo>
                <a:lnTo>
                  <a:pt x="35627" y="33674"/>
                </a:lnTo>
                <a:lnTo>
                  <a:pt x="35627" y="35170"/>
                </a:lnTo>
                <a:lnTo>
                  <a:pt x="35653" y="36667"/>
                </a:lnTo>
                <a:lnTo>
                  <a:pt x="35653" y="38188"/>
                </a:lnTo>
                <a:lnTo>
                  <a:pt x="35627" y="38695"/>
                </a:lnTo>
                <a:lnTo>
                  <a:pt x="35577" y="39228"/>
                </a:lnTo>
                <a:lnTo>
                  <a:pt x="35526" y="39760"/>
                </a:lnTo>
                <a:lnTo>
                  <a:pt x="35475" y="40293"/>
                </a:lnTo>
                <a:lnTo>
                  <a:pt x="35450" y="40445"/>
                </a:lnTo>
                <a:lnTo>
                  <a:pt x="35399" y="40572"/>
                </a:lnTo>
                <a:lnTo>
                  <a:pt x="35348" y="40673"/>
                </a:lnTo>
                <a:lnTo>
                  <a:pt x="35272" y="40774"/>
                </a:lnTo>
                <a:lnTo>
                  <a:pt x="35171" y="40850"/>
                </a:lnTo>
                <a:lnTo>
                  <a:pt x="35044" y="40901"/>
                </a:lnTo>
                <a:lnTo>
                  <a:pt x="34917" y="40927"/>
                </a:lnTo>
                <a:lnTo>
                  <a:pt x="34791" y="40952"/>
                </a:lnTo>
                <a:lnTo>
                  <a:pt x="34005" y="41079"/>
                </a:lnTo>
                <a:lnTo>
                  <a:pt x="33599" y="41129"/>
                </a:lnTo>
                <a:lnTo>
                  <a:pt x="33218" y="41155"/>
                </a:lnTo>
                <a:lnTo>
                  <a:pt x="30328" y="41205"/>
                </a:lnTo>
                <a:lnTo>
                  <a:pt x="27462" y="41231"/>
                </a:lnTo>
                <a:lnTo>
                  <a:pt x="27183" y="41231"/>
                </a:lnTo>
                <a:lnTo>
                  <a:pt x="26879" y="41180"/>
                </a:lnTo>
                <a:lnTo>
                  <a:pt x="26828" y="40774"/>
                </a:lnTo>
                <a:lnTo>
                  <a:pt x="26828" y="40394"/>
                </a:lnTo>
                <a:lnTo>
                  <a:pt x="26879" y="36590"/>
                </a:lnTo>
                <a:lnTo>
                  <a:pt x="26904" y="34689"/>
                </a:lnTo>
                <a:lnTo>
                  <a:pt x="26904" y="32787"/>
                </a:lnTo>
                <a:lnTo>
                  <a:pt x="26879" y="29567"/>
                </a:lnTo>
                <a:lnTo>
                  <a:pt x="26828" y="26321"/>
                </a:lnTo>
                <a:lnTo>
                  <a:pt x="26752" y="19880"/>
                </a:lnTo>
                <a:lnTo>
                  <a:pt x="26752" y="15012"/>
                </a:lnTo>
                <a:lnTo>
                  <a:pt x="26752" y="10143"/>
                </a:lnTo>
                <a:lnTo>
                  <a:pt x="26752" y="9027"/>
                </a:lnTo>
                <a:lnTo>
                  <a:pt x="29060" y="9078"/>
                </a:lnTo>
                <a:lnTo>
                  <a:pt x="30201" y="9103"/>
                </a:lnTo>
                <a:lnTo>
                  <a:pt x="31342" y="9078"/>
                </a:lnTo>
                <a:lnTo>
                  <a:pt x="32483" y="9053"/>
                </a:lnTo>
                <a:lnTo>
                  <a:pt x="33624" y="9002"/>
                </a:lnTo>
                <a:lnTo>
                  <a:pt x="34765" y="8875"/>
                </a:lnTo>
                <a:lnTo>
                  <a:pt x="35323" y="8799"/>
                </a:lnTo>
                <a:lnTo>
                  <a:pt x="35906" y="8723"/>
                </a:lnTo>
                <a:close/>
                <a:moveTo>
                  <a:pt x="21579" y="20184"/>
                </a:moveTo>
                <a:lnTo>
                  <a:pt x="21377" y="40800"/>
                </a:lnTo>
                <a:lnTo>
                  <a:pt x="21199" y="40850"/>
                </a:lnTo>
                <a:lnTo>
                  <a:pt x="20920" y="40901"/>
                </a:lnTo>
                <a:lnTo>
                  <a:pt x="20159" y="41003"/>
                </a:lnTo>
                <a:lnTo>
                  <a:pt x="19171" y="41129"/>
                </a:lnTo>
                <a:lnTo>
                  <a:pt x="18106" y="41205"/>
                </a:lnTo>
                <a:lnTo>
                  <a:pt x="17015" y="41282"/>
                </a:lnTo>
                <a:lnTo>
                  <a:pt x="16001" y="41332"/>
                </a:lnTo>
                <a:lnTo>
                  <a:pt x="14911" y="41332"/>
                </a:lnTo>
                <a:lnTo>
                  <a:pt x="14708" y="41282"/>
                </a:lnTo>
                <a:lnTo>
                  <a:pt x="13744" y="20413"/>
                </a:lnTo>
                <a:lnTo>
                  <a:pt x="21579" y="20184"/>
                </a:lnTo>
                <a:close/>
                <a:moveTo>
                  <a:pt x="43539" y="0"/>
                </a:moveTo>
                <a:lnTo>
                  <a:pt x="43361" y="25"/>
                </a:lnTo>
                <a:lnTo>
                  <a:pt x="40724" y="304"/>
                </a:lnTo>
                <a:lnTo>
                  <a:pt x="37960" y="609"/>
                </a:lnTo>
                <a:lnTo>
                  <a:pt x="35196" y="862"/>
                </a:lnTo>
                <a:lnTo>
                  <a:pt x="34917" y="862"/>
                </a:lnTo>
                <a:lnTo>
                  <a:pt x="34613" y="837"/>
                </a:lnTo>
                <a:lnTo>
                  <a:pt x="34360" y="786"/>
                </a:lnTo>
                <a:lnTo>
                  <a:pt x="34233" y="735"/>
                </a:lnTo>
                <a:lnTo>
                  <a:pt x="34106" y="659"/>
                </a:lnTo>
                <a:lnTo>
                  <a:pt x="33928" y="583"/>
                </a:lnTo>
                <a:lnTo>
                  <a:pt x="33751" y="507"/>
                </a:lnTo>
                <a:lnTo>
                  <a:pt x="33599" y="482"/>
                </a:lnTo>
                <a:lnTo>
                  <a:pt x="33421" y="482"/>
                </a:lnTo>
                <a:lnTo>
                  <a:pt x="33269" y="507"/>
                </a:lnTo>
                <a:lnTo>
                  <a:pt x="33117" y="558"/>
                </a:lnTo>
                <a:lnTo>
                  <a:pt x="32965" y="634"/>
                </a:lnTo>
                <a:lnTo>
                  <a:pt x="32813" y="761"/>
                </a:lnTo>
                <a:lnTo>
                  <a:pt x="32128" y="1243"/>
                </a:lnTo>
                <a:lnTo>
                  <a:pt x="31798" y="1522"/>
                </a:lnTo>
                <a:lnTo>
                  <a:pt x="31494" y="1775"/>
                </a:lnTo>
                <a:lnTo>
                  <a:pt x="28756" y="4184"/>
                </a:lnTo>
                <a:lnTo>
                  <a:pt x="27386" y="5376"/>
                </a:lnTo>
                <a:lnTo>
                  <a:pt x="26017" y="6542"/>
                </a:lnTo>
                <a:lnTo>
                  <a:pt x="25814" y="6720"/>
                </a:lnTo>
                <a:lnTo>
                  <a:pt x="25637" y="6897"/>
                </a:lnTo>
                <a:lnTo>
                  <a:pt x="25510" y="7075"/>
                </a:lnTo>
                <a:lnTo>
                  <a:pt x="25383" y="7278"/>
                </a:lnTo>
                <a:lnTo>
                  <a:pt x="25307" y="7480"/>
                </a:lnTo>
                <a:lnTo>
                  <a:pt x="25256" y="7709"/>
                </a:lnTo>
                <a:lnTo>
                  <a:pt x="25206" y="7937"/>
                </a:lnTo>
                <a:lnTo>
                  <a:pt x="25206" y="8190"/>
                </a:lnTo>
                <a:lnTo>
                  <a:pt x="25206" y="8850"/>
                </a:lnTo>
                <a:lnTo>
                  <a:pt x="25180" y="9509"/>
                </a:lnTo>
                <a:lnTo>
                  <a:pt x="25129" y="10853"/>
                </a:lnTo>
                <a:lnTo>
                  <a:pt x="25104" y="11411"/>
                </a:lnTo>
                <a:lnTo>
                  <a:pt x="25053" y="12019"/>
                </a:lnTo>
                <a:lnTo>
                  <a:pt x="21706" y="12146"/>
                </a:lnTo>
                <a:lnTo>
                  <a:pt x="20058" y="12197"/>
                </a:lnTo>
                <a:lnTo>
                  <a:pt x="18435" y="12197"/>
                </a:lnTo>
                <a:lnTo>
                  <a:pt x="18207" y="12222"/>
                </a:lnTo>
                <a:lnTo>
                  <a:pt x="18004" y="12248"/>
                </a:lnTo>
                <a:lnTo>
                  <a:pt x="17827" y="12273"/>
                </a:lnTo>
                <a:lnTo>
                  <a:pt x="17649" y="12349"/>
                </a:lnTo>
                <a:lnTo>
                  <a:pt x="17497" y="12425"/>
                </a:lnTo>
                <a:lnTo>
                  <a:pt x="17345" y="12527"/>
                </a:lnTo>
                <a:lnTo>
                  <a:pt x="17218" y="12653"/>
                </a:lnTo>
                <a:lnTo>
                  <a:pt x="17091" y="12831"/>
                </a:lnTo>
                <a:lnTo>
                  <a:pt x="15646" y="14631"/>
                </a:lnTo>
                <a:lnTo>
                  <a:pt x="14226" y="16432"/>
                </a:lnTo>
                <a:lnTo>
                  <a:pt x="14074" y="16584"/>
                </a:lnTo>
                <a:lnTo>
                  <a:pt x="13896" y="16710"/>
                </a:lnTo>
                <a:lnTo>
                  <a:pt x="13719" y="16787"/>
                </a:lnTo>
                <a:lnTo>
                  <a:pt x="13491" y="16812"/>
                </a:lnTo>
                <a:lnTo>
                  <a:pt x="11893" y="16863"/>
                </a:lnTo>
                <a:lnTo>
                  <a:pt x="10296" y="16939"/>
                </a:lnTo>
                <a:lnTo>
                  <a:pt x="8723" y="16989"/>
                </a:lnTo>
                <a:lnTo>
                  <a:pt x="7126" y="17015"/>
                </a:lnTo>
                <a:lnTo>
                  <a:pt x="6796" y="17015"/>
                </a:lnTo>
                <a:lnTo>
                  <a:pt x="6517" y="17065"/>
                </a:lnTo>
                <a:lnTo>
                  <a:pt x="6238" y="17142"/>
                </a:lnTo>
                <a:lnTo>
                  <a:pt x="5985" y="17243"/>
                </a:lnTo>
                <a:lnTo>
                  <a:pt x="5731" y="17370"/>
                </a:lnTo>
                <a:lnTo>
                  <a:pt x="5528" y="17547"/>
                </a:lnTo>
                <a:lnTo>
                  <a:pt x="5300" y="17725"/>
                </a:lnTo>
                <a:lnTo>
                  <a:pt x="5097" y="17953"/>
                </a:lnTo>
                <a:lnTo>
                  <a:pt x="4058" y="19119"/>
                </a:lnTo>
                <a:lnTo>
                  <a:pt x="3018" y="20260"/>
                </a:lnTo>
                <a:lnTo>
                  <a:pt x="1978" y="21402"/>
                </a:lnTo>
                <a:lnTo>
                  <a:pt x="913" y="22517"/>
                </a:lnTo>
                <a:lnTo>
                  <a:pt x="685" y="22771"/>
                </a:lnTo>
                <a:lnTo>
                  <a:pt x="482" y="22999"/>
                </a:lnTo>
                <a:lnTo>
                  <a:pt x="330" y="23253"/>
                </a:lnTo>
                <a:lnTo>
                  <a:pt x="178" y="23506"/>
                </a:lnTo>
                <a:lnTo>
                  <a:pt x="77" y="23785"/>
                </a:lnTo>
                <a:lnTo>
                  <a:pt x="26" y="24064"/>
                </a:lnTo>
                <a:lnTo>
                  <a:pt x="1" y="24394"/>
                </a:lnTo>
                <a:lnTo>
                  <a:pt x="1" y="24749"/>
                </a:lnTo>
                <a:lnTo>
                  <a:pt x="77" y="25636"/>
                </a:lnTo>
                <a:lnTo>
                  <a:pt x="153" y="26498"/>
                </a:lnTo>
                <a:lnTo>
                  <a:pt x="229" y="28273"/>
                </a:lnTo>
                <a:lnTo>
                  <a:pt x="381" y="31823"/>
                </a:lnTo>
                <a:lnTo>
                  <a:pt x="736" y="41003"/>
                </a:lnTo>
                <a:lnTo>
                  <a:pt x="736" y="41307"/>
                </a:lnTo>
                <a:lnTo>
                  <a:pt x="711" y="41611"/>
                </a:lnTo>
                <a:lnTo>
                  <a:pt x="685" y="41839"/>
                </a:lnTo>
                <a:lnTo>
                  <a:pt x="711" y="42017"/>
                </a:lnTo>
                <a:lnTo>
                  <a:pt x="736" y="42169"/>
                </a:lnTo>
                <a:lnTo>
                  <a:pt x="787" y="42296"/>
                </a:lnTo>
                <a:lnTo>
                  <a:pt x="888" y="42397"/>
                </a:lnTo>
                <a:lnTo>
                  <a:pt x="1015" y="42499"/>
                </a:lnTo>
                <a:lnTo>
                  <a:pt x="1192" y="42575"/>
                </a:lnTo>
                <a:lnTo>
                  <a:pt x="1395" y="42625"/>
                </a:lnTo>
                <a:lnTo>
                  <a:pt x="1750" y="42676"/>
                </a:lnTo>
                <a:lnTo>
                  <a:pt x="6036" y="42676"/>
                </a:lnTo>
                <a:lnTo>
                  <a:pt x="9966" y="42651"/>
                </a:lnTo>
                <a:lnTo>
                  <a:pt x="10194" y="42651"/>
                </a:lnTo>
                <a:lnTo>
                  <a:pt x="10397" y="42625"/>
                </a:lnTo>
                <a:lnTo>
                  <a:pt x="10625" y="42575"/>
                </a:lnTo>
                <a:lnTo>
                  <a:pt x="10828" y="42499"/>
                </a:lnTo>
                <a:lnTo>
                  <a:pt x="11006" y="42423"/>
                </a:lnTo>
                <a:lnTo>
                  <a:pt x="11208" y="42296"/>
                </a:lnTo>
                <a:lnTo>
                  <a:pt x="11361" y="42169"/>
                </a:lnTo>
                <a:lnTo>
                  <a:pt x="11538" y="41992"/>
                </a:lnTo>
                <a:lnTo>
                  <a:pt x="11842" y="41687"/>
                </a:lnTo>
                <a:lnTo>
                  <a:pt x="12147" y="41383"/>
                </a:lnTo>
                <a:lnTo>
                  <a:pt x="12882" y="40698"/>
                </a:lnTo>
                <a:lnTo>
                  <a:pt x="12958" y="41129"/>
                </a:lnTo>
                <a:lnTo>
                  <a:pt x="12983" y="41459"/>
                </a:lnTo>
                <a:lnTo>
                  <a:pt x="13034" y="41839"/>
                </a:lnTo>
                <a:lnTo>
                  <a:pt x="13110" y="42144"/>
                </a:lnTo>
                <a:lnTo>
                  <a:pt x="13212" y="42423"/>
                </a:lnTo>
                <a:lnTo>
                  <a:pt x="13288" y="42524"/>
                </a:lnTo>
                <a:lnTo>
                  <a:pt x="13364" y="42625"/>
                </a:lnTo>
                <a:lnTo>
                  <a:pt x="13440" y="42702"/>
                </a:lnTo>
                <a:lnTo>
                  <a:pt x="13567" y="42752"/>
                </a:lnTo>
                <a:lnTo>
                  <a:pt x="13668" y="42828"/>
                </a:lnTo>
                <a:lnTo>
                  <a:pt x="13820" y="42854"/>
                </a:lnTo>
                <a:lnTo>
                  <a:pt x="14124" y="42904"/>
                </a:lnTo>
                <a:lnTo>
                  <a:pt x="14505" y="42930"/>
                </a:lnTo>
                <a:lnTo>
                  <a:pt x="16153" y="42854"/>
                </a:lnTo>
                <a:lnTo>
                  <a:pt x="17827" y="42778"/>
                </a:lnTo>
                <a:lnTo>
                  <a:pt x="21123" y="42575"/>
                </a:lnTo>
                <a:lnTo>
                  <a:pt x="21351" y="42549"/>
                </a:lnTo>
                <a:lnTo>
                  <a:pt x="21579" y="42524"/>
                </a:lnTo>
                <a:lnTo>
                  <a:pt x="21909" y="42524"/>
                </a:lnTo>
                <a:lnTo>
                  <a:pt x="21985" y="42549"/>
                </a:lnTo>
                <a:lnTo>
                  <a:pt x="22163" y="42625"/>
                </a:lnTo>
                <a:lnTo>
                  <a:pt x="22467" y="42625"/>
                </a:lnTo>
                <a:lnTo>
                  <a:pt x="22594" y="42575"/>
                </a:lnTo>
                <a:lnTo>
                  <a:pt x="22721" y="42524"/>
                </a:lnTo>
                <a:lnTo>
                  <a:pt x="22847" y="42448"/>
                </a:lnTo>
                <a:lnTo>
                  <a:pt x="23076" y="42245"/>
                </a:lnTo>
                <a:lnTo>
                  <a:pt x="24014" y="41434"/>
                </a:lnTo>
                <a:lnTo>
                  <a:pt x="25028" y="40597"/>
                </a:lnTo>
                <a:lnTo>
                  <a:pt x="25129" y="41205"/>
                </a:lnTo>
                <a:lnTo>
                  <a:pt x="25206" y="41662"/>
                </a:lnTo>
                <a:lnTo>
                  <a:pt x="25282" y="42017"/>
                </a:lnTo>
                <a:lnTo>
                  <a:pt x="25332" y="42169"/>
                </a:lnTo>
                <a:lnTo>
                  <a:pt x="25408" y="42296"/>
                </a:lnTo>
                <a:lnTo>
                  <a:pt x="25484" y="42397"/>
                </a:lnTo>
                <a:lnTo>
                  <a:pt x="25561" y="42473"/>
                </a:lnTo>
                <a:lnTo>
                  <a:pt x="25662" y="42575"/>
                </a:lnTo>
                <a:lnTo>
                  <a:pt x="25763" y="42625"/>
                </a:lnTo>
                <a:lnTo>
                  <a:pt x="25916" y="42676"/>
                </a:lnTo>
                <a:lnTo>
                  <a:pt x="26068" y="42727"/>
                </a:lnTo>
                <a:lnTo>
                  <a:pt x="26423" y="42778"/>
                </a:lnTo>
                <a:lnTo>
                  <a:pt x="26879" y="42803"/>
                </a:lnTo>
                <a:lnTo>
                  <a:pt x="29034" y="42879"/>
                </a:lnTo>
                <a:lnTo>
                  <a:pt x="31215" y="42879"/>
                </a:lnTo>
                <a:lnTo>
                  <a:pt x="32255" y="42828"/>
                </a:lnTo>
                <a:lnTo>
                  <a:pt x="33269" y="42752"/>
                </a:lnTo>
                <a:lnTo>
                  <a:pt x="35348" y="42600"/>
                </a:lnTo>
                <a:lnTo>
                  <a:pt x="35577" y="42549"/>
                </a:lnTo>
                <a:lnTo>
                  <a:pt x="35780" y="42549"/>
                </a:lnTo>
                <a:lnTo>
                  <a:pt x="35982" y="42575"/>
                </a:lnTo>
                <a:lnTo>
                  <a:pt x="36160" y="42600"/>
                </a:lnTo>
                <a:lnTo>
                  <a:pt x="36337" y="42625"/>
                </a:lnTo>
                <a:lnTo>
                  <a:pt x="36515" y="42600"/>
                </a:lnTo>
                <a:lnTo>
                  <a:pt x="36845" y="42549"/>
                </a:lnTo>
                <a:lnTo>
                  <a:pt x="37174" y="42423"/>
                </a:lnTo>
                <a:lnTo>
                  <a:pt x="37478" y="42296"/>
                </a:lnTo>
                <a:lnTo>
                  <a:pt x="37757" y="42093"/>
                </a:lnTo>
                <a:lnTo>
                  <a:pt x="38036" y="41890"/>
                </a:lnTo>
                <a:lnTo>
                  <a:pt x="38315" y="41662"/>
                </a:lnTo>
                <a:lnTo>
                  <a:pt x="40775" y="39430"/>
                </a:lnTo>
                <a:lnTo>
                  <a:pt x="43235" y="37199"/>
                </a:lnTo>
                <a:lnTo>
                  <a:pt x="43590" y="36844"/>
                </a:lnTo>
                <a:lnTo>
                  <a:pt x="43894" y="36489"/>
                </a:lnTo>
                <a:lnTo>
                  <a:pt x="44173" y="36109"/>
                </a:lnTo>
                <a:lnTo>
                  <a:pt x="44376" y="35703"/>
                </a:lnTo>
                <a:lnTo>
                  <a:pt x="44528" y="35272"/>
                </a:lnTo>
                <a:lnTo>
                  <a:pt x="44655" y="34815"/>
                </a:lnTo>
                <a:lnTo>
                  <a:pt x="44705" y="34334"/>
                </a:lnTo>
                <a:lnTo>
                  <a:pt x="44705" y="33852"/>
                </a:lnTo>
                <a:lnTo>
                  <a:pt x="44705" y="33497"/>
                </a:lnTo>
                <a:lnTo>
                  <a:pt x="44705" y="33142"/>
                </a:lnTo>
                <a:lnTo>
                  <a:pt x="44731" y="32432"/>
                </a:lnTo>
                <a:lnTo>
                  <a:pt x="44680" y="24013"/>
                </a:lnTo>
                <a:lnTo>
                  <a:pt x="44655" y="19829"/>
                </a:lnTo>
                <a:lnTo>
                  <a:pt x="44629" y="15620"/>
                </a:lnTo>
                <a:lnTo>
                  <a:pt x="44578" y="12450"/>
                </a:lnTo>
                <a:lnTo>
                  <a:pt x="44502" y="9281"/>
                </a:lnTo>
                <a:lnTo>
                  <a:pt x="44376" y="2967"/>
                </a:lnTo>
                <a:lnTo>
                  <a:pt x="44376" y="2587"/>
                </a:lnTo>
                <a:lnTo>
                  <a:pt x="44401" y="2232"/>
                </a:lnTo>
                <a:lnTo>
                  <a:pt x="44452" y="1851"/>
                </a:lnTo>
                <a:lnTo>
                  <a:pt x="44528" y="1496"/>
                </a:lnTo>
                <a:lnTo>
                  <a:pt x="44604" y="1141"/>
                </a:lnTo>
                <a:lnTo>
                  <a:pt x="44629" y="989"/>
                </a:lnTo>
                <a:lnTo>
                  <a:pt x="44604" y="837"/>
                </a:lnTo>
                <a:lnTo>
                  <a:pt x="44578" y="710"/>
                </a:lnTo>
                <a:lnTo>
                  <a:pt x="44553" y="583"/>
                </a:lnTo>
                <a:lnTo>
                  <a:pt x="44502" y="457"/>
                </a:lnTo>
                <a:lnTo>
                  <a:pt x="44426" y="355"/>
                </a:lnTo>
                <a:lnTo>
                  <a:pt x="44350" y="254"/>
                </a:lnTo>
                <a:lnTo>
                  <a:pt x="44249" y="178"/>
                </a:lnTo>
                <a:lnTo>
                  <a:pt x="44122" y="127"/>
                </a:lnTo>
                <a:lnTo>
                  <a:pt x="43995" y="76"/>
                </a:lnTo>
                <a:lnTo>
                  <a:pt x="43868" y="25"/>
                </a:lnTo>
                <a:lnTo>
                  <a:pt x="43716" y="25"/>
                </a:lnTo>
                <a:lnTo>
                  <a:pt x="435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9" name="Google Shape;319;p6"/>
          <p:cNvGrpSpPr/>
          <p:nvPr/>
        </p:nvGrpSpPr>
        <p:grpSpPr>
          <a:xfrm>
            <a:off x="2151250" y="262900"/>
            <a:ext cx="432125" cy="670200"/>
            <a:chOff x="2416400" y="2413200"/>
            <a:chExt cx="432125" cy="670200"/>
          </a:xfrm>
        </p:grpSpPr>
        <p:sp>
          <p:nvSpPr>
            <p:cNvPr id="320" name="Google Shape;320;p6"/>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5"/>
        <p:cNvGrpSpPr/>
        <p:nvPr/>
      </p:nvGrpSpPr>
      <p:grpSpPr>
        <a:xfrm>
          <a:off x="0" y="0"/>
          <a:ext cx="0" cy="0"/>
          <a:chOff x="0" y="0"/>
          <a:chExt cx="0" cy="0"/>
        </a:xfrm>
      </p:grpSpPr>
      <p:grpSp>
        <p:nvGrpSpPr>
          <p:cNvPr id="336" name="Google Shape;336;p7"/>
          <p:cNvGrpSpPr/>
          <p:nvPr/>
        </p:nvGrpSpPr>
        <p:grpSpPr>
          <a:xfrm>
            <a:off x="-228600" y="0"/>
            <a:ext cx="9380833" cy="5143499"/>
            <a:chOff x="-228600" y="0"/>
            <a:chExt cx="9380833" cy="5143499"/>
          </a:xfrm>
        </p:grpSpPr>
        <p:sp>
          <p:nvSpPr>
            <p:cNvPr id="337" name="Google Shape;337;p7"/>
            <p:cNvSpPr/>
            <p:nvPr/>
          </p:nvSpPr>
          <p:spPr>
            <a:xfrm rot="5400000" flipH="1">
              <a:off x="979325" y="1764525"/>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38" name="Google Shape;338;p7"/>
            <p:cNvSpPr/>
            <p:nvPr/>
          </p:nvSpPr>
          <p:spPr>
            <a:xfrm rot="5400000" flipH="1">
              <a:off x="6212380" y="111167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rot="10800000" flipH="1">
              <a:off x="-228600" y="0"/>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 name="Google Shape;340;p7"/>
          <p:cNvSpPr/>
          <p:nvPr/>
        </p:nvSpPr>
        <p:spPr>
          <a:xfrm rot="10800000"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7"/>
          <p:cNvSpPr txBox="1">
            <a:spLocks noGrp="1"/>
          </p:cNvSpPr>
          <p:nvPr>
            <p:ph type="body" idx="1"/>
          </p:nvPr>
        </p:nvSpPr>
        <p:spPr>
          <a:xfrm>
            <a:off x="2266350" y="1520550"/>
            <a:ext cx="4611300" cy="25794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Font typeface="Nunito Light"/>
              <a:buChar char="●"/>
              <a:defRPr sz="1600"/>
            </a:lvl1pPr>
            <a:lvl2pPr marL="914400" lvl="1" indent="-330200" rtl="0">
              <a:lnSpc>
                <a:spcPct val="100000"/>
              </a:lnSpc>
              <a:spcBef>
                <a:spcPts val="0"/>
              </a:spcBef>
              <a:spcAft>
                <a:spcPts val="0"/>
              </a:spcAft>
              <a:buSzPts val="1600"/>
              <a:buFont typeface="Nunito Light"/>
              <a:buChar char="○"/>
              <a:defRPr/>
            </a:lvl2pPr>
            <a:lvl3pPr marL="1371600" lvl="2" indent="-323850" rtl="0">
              <a:lnSpc>
                <a:spcPct val="100000"/>
              </a:lnSpc>
              <a:spcBef>
                <a:spcPts val="1600"/>
              </a:spcBef>
              <a:spcAft>
                <a:spcPts val="0"/>
              </a:spcAft>
              <a:buSzPts val="1500"/>
              <a:buFont typeface="Nunito Light"/>
              <a:buChar char="■"/>
              <a:defRPr/>
            </a:lvl3pPr>
            <a:lvl4pPr marL="1828800" lvl="3" indent="-323850" rtl="0">
              <a:lnSpc>
                <a:spcPct val="100000"/>
              </a:lnSpc>
              <a:spcBef>
                <a:spcPts val="1600"/>
              </a:spcBef>
              <a:spcAft>
                <a:spcPts val="0"/>
              </a:spcAft>
              <a:buSzPts val="1500"/>
              <a:buFont typeface="Nunito Light"/>
              <a:buChar char="●"/>
              <a:defRPr/>
            </a:lvl4pPr>
            <a:lvl5pPr marL="2286000" lvl="4" indent="-330200" rtl="0">
              <a:lnSpc>
                <a:spcPct val="100000"/>
              </a:lnSpc>
              <a:spcBef>
                <a:spcPts val="1600"/>
              </a:spcBef>
              <a:spcAft>
                <a:spcPts val="0"/>
              </a:spcAft>
              <a:buSzPts val="1600"/>
              <a:buFont typeface="Nunito Light"/>
              <a:buChar char="○"/>
              <a:defRPr/>
            </a:lvl5pPr>
            <a:lvl6pPr marL="2743200" lvl="5" indent="-330200" rtl="0">
              <a:lnSpc>
                <a:spcPct val="100000"/>
              </a:lnSpc>
              <a:spcBef>
                <a:spcPts val="1600"/>
              </a:spcBef>
              <a:spcAft>
                <a:spcPts val="0"/>
              </a:spcAft>
              <a:buSzPts val="1600"/>
              <a:buFont typeface="Nunito Light"/>
              <a:buChar char="■"/>
              <a:defRPr/>
            </a:lvl6pPr>
            <a:lvl7pPr marL="3200400" lvl="6" indent="-311150" rtl="0">
              <a:lnSpc>
                <a:spcPct val="100000"/>
              </a:lnSpc>
              <a:spcBef>
                <a:spcPts val="1600"/>
              </a:spcBef>
              <a:spcAft>
                <a:spcPts val="0"/>
              </a:spcAft>
              <a:buSzPts val="1300"/>
              <a:buFont typeface="Nunito Light"/>
              <a:buChar char="●"/>
              <a:defRPr/>
            </a:lvl7pPr>
            <a:lvl8pPr marL="3657600" lvl="7" indent="-311150" rtl="0">
              <a:lnSpc>
                <a:spcPct val="100000"/>
              </a:lnSpc>
              <a:spcBef>
                <a:spcPts val="1600"/>
              </a:spcBef>
              <a:spcAft>
                <a:spcPts val="0"/>
              </a:spcAft>
              <a:buSzPts val="1300"/>
              <a:buFont typeface="Nunito Light"/>
              <a:buChar char="○"/>
              <a:defRPr/>
            </a:lvl8pPr>
            <a:lvl9pPr marL="4114800" lvl="8" indent="-330200" rtl="0">
              <a:lnSpc>
                <a:spcPct val="100000"/>
              </a:lnSpc>
              <a:spcBef>
                <a:spcPts val="1600"/>
              </a:spcBef>
              <a:spcAft>
                <a:spcPts val="1600"/>
              </a:spcAft>
              <a:buSzPts val="1600"/>
              <a:buFont typeface="Nunito Light"/>
              <a:buChar char="■"/>
              <a:defRPr/>
            </a:lvl9pPr>
          </a:lstStyle>
          <a:p>
            <a:endParaRPr/>
          </a:p>
        </p:txBody>
      </p:sp>
      <p:sp>
        <p:nvSpPr>
          <p:cNvPr id="342" name="Google Shape;342;p7"/>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343" name="Google Shape;343;p7"/>
          <p:cNvGrpSpPr/>
          <p:nvPr/>
        </p:nvGrpSpPr>
        <p:grpSpPr>
          <a:xfrm>
            <a:off x="808298" y="3771161"/>
            <a:ext cx="641392" cy="647057"/>
            <a:chOff x="1342025" y="4397675"/>
            <a:chExt cx="894550" cy="902450"/>
          </a:xfrm>
        </p:grpSpPr>
        <p:sp>
          <p:nvSpPr>
            <p:cNvPr id="344" name="Google Shape;344;p7"/>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7"/>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7"/>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7"/>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3" name="Google Shape;383;p7"/>
          <p:cNvSpPr/>
          <p:nvPr/>
        </p:nvSpPr>
        <p:spPr>
          <a:xfrm>
            <a:off x="623411" y="338006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808305" y="286915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5" name="Google Shape;385;p7"/>
          <p:cNvGrpSpPr/>
          <p:nvPr/>
        </p:nvGrpSpPr>
        <p:grpSpPr>
          <a:xfrm>
            <a:off x="7304532" y="645732"/>
            <a:ext cx="733256" cy="753896"/>
            <a:chOff x="3516225" y="4182750"/>
            <a:chExt cx="1008050" cy="1036425"/>
          </a:xfrm>
        </p:grpSpPr>
        <p:sp>
          <p:nvSpPr>
            <p:cNvPr id="386" name="Google Shape;386;p7"/>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7"/>
          <p:cNvGrpSpPr/>
          <p:nvPr/>
        </p:nvGrpSpPr>
        <p:grpSpPr>
          <a:xfrm>
            <a:off x="7837612" y="1501026"/>
            <a:ext cx="665120" cy="388354"/>
            <a:chOff x="6187550" y="2794400"/>
            <a:chExt cx="1194325" cy="697350"/>
          </a:xfrm>
        </p:grpSpPr>
        <p:sp>
          <p:nvSpPr>
            <p:cNvPr id="402" name="Google Shape;402;p7"/>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1"/>
        <p:cNvGrpSpPr/>
        <p:nvPr/>
      </p:nvGrpSpPr>
      <p:grpSpPr>
        <a:xfrm>
          <a:off x="0" y="0"/>
          <a:ext cx="0" cy="0"/>
          <a:chOff x="0" y="0"/>
          <a:chExt cx="0" cy="0"/>
        </a:xfrm>
      </p:grpSpPr>
      <p:sp>
        <p:nvSpPr>
          <p:cNvPr id="432" name="Google Shape;432;p10"/>
          <p:cNvSpPr txBox="1">
            <a:spLocks noGrp="1"/>
          </p:cNvSpPr>
          <p:nvPr>
            <p:ph type="title"/>
          </p:nvPr>
        </p:nvSpPr>
        <p:spPr>
          <a:xfrm>
            <a:off x="4384925" y="3221225"/>
            <a:ext cx="3817200" cy="1378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3" name="Google Shape;433;p10"/>
          <p:cNvSpPr/>
          <p:nvPr/>
        </p:nvSpPr>
        <p:spPr>
          <a:xfrm rot="-5400000">
            <a:off x="-727150" y="727144"/>
            <a:ext cx="2650126" cy="1195831"/>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0"/>
          <p:cNvSpPr/>
          <p:nvPr/>
        </p:nvSpPr>
        <p:spPr>
          <a:xfrm rot="-5400000">
            <a:off x="725746" y="3079921"/>
            <a:ext cx="1351060" cy="2802552"/>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435" name="Google Shape;435;p10"/>
          <p:cNvGrpSpPr/>
          <p:nvPr/>
        </p:nvGrpSpPr>
        <p:grpSpPr>
          <a:xfrm>
            <a:off x="114998" y="547061"/>
            <a:ext cx="641392" cy="647057"/>
            <a:chOff x="1342025" y="4397675"/>
            <a:chExt cx="894550" cy="902450"/>
          </a:xfrm>
        </p:grpSpPr>
        <p:sp>
          <p:nvSpPr>
            <p:cNvPr id="436" name="Google Shape;436;p10"/>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0"/>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0"/>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0"/>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0"/>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0"/>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0"/>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0"/>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0"/>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0"/>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0"/>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0"/>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0"/>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0"/>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0"/>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0"/>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0"/>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0"/>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0"/>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0"/>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0"/>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0"/>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0"/>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0"/>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0"/>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0"/>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0"/>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0"/>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0"/>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0"/>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0"/>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0"/>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0"/>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0"/>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0"/>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0"/>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0"/>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0"/>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0"/>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 name="Google Shape;475;p10"/>
          <p:cNvGrpSpPr/>
          <p:nvPr/>
        </p:nvGrpSpPr>
        <p:grpSpPr>
          <a:xfrm rot="5400000">
            <a:off x="751424" y="4365340"/>
            <a:ext cx="660539" cy="468169"/>
            <a:chOff x="5435050" y="4811200"/>
            <a:chExt cx="939200" cy="665675"/>
          </a:xfrm>
        </p:grpSpPr>
        <p:sp>
          <p:nvSpPr>
            <p:cNvPr id="476" name="Google Shape;476;p10"/>
            <p:cNvSpPr/>
            <p:nvPr/>
          </p:nvSpPr>
          <p:spPr>
            <a:xfrm>
              <a:off x="5435050" y="4811200"/>
              <a:ext cx="939200" cy="665225"/>
            </a:xfrm>
            <a:custGeom>
              <a:avLst/>
              <a:gdLst/>
              <a:ahLst/>
              <a:cxnLst/>
              <a:rect l="l" t="t" r="r" b="b"/>
              <a:pathLst>
                <a:path w="37568" h="26609" extrusionOk="0">
                  <a:moveTo>
                    <a:pt x="7220" y="968"/>
                  </a:moveTo>
                  <a:lnTo>
                    <a:pt x="11407" y="8430"/>
                  </a:lnTo>
                  <a:lnTo>
                    <a:pt x="7499" y="8169"/>
                  </a:lnTo>
                  <a:lnTo>
                    <a:pt x="7388" y="8169"/>
                  </a:lnTo>
                  <a:lnTo>
                    <a:pt x="7295" y="8206"/>
                  </a:lnTo>
                  <a:lnTo>
                    <a:pt x="7220" y="8262"/>
                  </a:lnTo>
                  <a:lnTo>
                    <a:pt x="7164" y="8355"/>
                  </a:lnTo>
                  <a:lnTo>
                    <a:pt x="7034" y="8616"/>
                  </a:lnTo>
                  <a:lnTo>
                    <a:pt x="6904" y="8876"/>
                  </a:lnTo>
                  <a:lnTo>
                    <a:pt x="6755" y="9230"/>
                  </a:lnTo>
                  <a:lnTo>
                    <a:pt x="6606" y="9658"/>
                  </a:lnTo>
                  <a:lnTo>
                    <a:pt x="6439" y="10160"/>
                  </a:lnTo>
                  <a:lnTo>
                    <a:pt x="6271" y="10718"/>
                  </a:lnTo>
                  <a:lnTo>
                    <a:pt x="6123" y="11351"/>
                  </a:lnTo>
                  <a:lnTo>
                    <a:pt x="5992" y="12058"/>
                  </a:lnTo>
                  <a:lnTo>
                    <a:pt x="5881" y="12802"/>
                  </a:lnTo>
                  <a:lnTo>
                    <a:pt x="5843" y="13193"/>
                  </a:lnTo>
                  <a:lnTo>
                    <a:pt x="5825" y="13584"/>
                  </a:lnTo>
                  <a:lnTo>
                    <a:pt x="5806" y="14012"/>
                  </a:lnTo>
                  <a:lnTo>
                    <a:pt x="5806" y="14421"/>
                  </a:lnTo>
                  <a:lnTo>
                    <a:pt x="5806" y="14867"/>
                  </a:lnTo>
                  <a:lnTo>
                    <a:pt x="5843" y="15314"/>
                  </a:lnTo>
                  <a:lnTo>
                    <a:pt x="5881" y="15761"/>
                  </a:lnTo>
                  <a:lnTo>
                    <a:pt x="5955" y="16207"/>
                  </a:lnTo>
                  <a:lnTo>
                    <a:pt x="6029" y="16672"/>
                  </a:lnTo>
                  <a:lnTo>
                    <a:pt x="6123" y="17156"/>
                  </a:lnTo>
                  <a:lnTo>
                    <a:pt x="6253" y="17640"/>
                  </a:lnTo>
                  <a:lnTo>
                    <a:pt x="6402" y="18105"/>
                  </a:lnTo>
                  <a:lnTo>
                    <a:pt x="6495" y="18347"/>
                  </a:lnTo>
                  <a:lnTo>
                    <a:pt x="6606" y="18552"/>
                  </a:lnTo>
                  <a:lnTo>
                    <a:pt x="6755" y="18756"/>
                  </a:lnTo>
                  <a:lnTo>
                    <a:pt x="6941" y="18961"/>
                  </a:lnTo>
                  <a:lnTo>
                    <a:pt x="7164" y="19128"/>
                  </a:lnTo>
                  <a:lnTo>
                    <a:pt x="7406" y="19296"/>
                  </a:lnTo>
                  <a:lnTo>
                    <a:pt x="7667" y="19463"/>
                  </a:lnTo>
                  <a:lnTo>
                    <a:pt x="7965" y="19594"/>
                  </a:lnTo>
                  <a:lnTo>
                    <a:pt x="8281" y="19742"/>
                  </a:lnTo>
                  <a:lnTo>
                    <a:pt x="8634" y="19854"/>
                  </a:lnTo>
                  <a:lnTo>
                    <a:pt x="8988" y="19966"/>
                  </a:lnTo>
                  <a:lnTo>
                    <a:pt x="9379" y="20077"/>
                  </a:lnTo>
                  <a:lnTo>
                    <a:pt x="9788" y="20170"/>
                  </a:lnTo>
                  <a:lnTo>
                    <a:pt x="10235" y="20263"/>
                  </a:lnTo>
                  <a:lnTo>
                    <a:pt x="10681" y="20338"/>
                  </a:lnTo>
                  <a:lnTo>
                    <a:pt x="11146" y="20394"/>
                  </a:lnTo>
                  <a:lnTo>
                    <a:pt x="12133" y="20505"/>
                  </a:lnTo>
                  <a:lnTo>
                    <a:pt x="13193" y="20580"/>
                  </a:lnTo>
                  <a:lnTo>
                    <a:pt x="14310" y="20617"/>
                  </a:lnTo>
                  <a:lnTo>
                    <a:pt x="15463" y="20636"/>
                  </a:lnTo>
                  <a:lnTo>
                    <a:pt x="16654" y="20636"/>
                  </a:lnTo>
                  <a:lnTo>
                    <a:pt x="17882" y="20598"/>
                  </a:lnTo>
                  <a:lnTo>
                    <a:pt x="19129" y="20543"/>
                  </a:lnTo>
                  <a:lnTo>
                    <a:pt x="20394" y="20468"/>
                  </a:lnTo>
                  <a:lnTo>
                    <a:pt x="21678" y="20394"/>
                  </a:lnTo>
                  <a:lnTo>
                    <a:pt x="22962" y="20282"/>
                  </a:lnTo>
                  <a:lnTo>
                    <a:pt x="24227" y="20170"/>
                  </a:lnTo>
                  <a:lnTo>
                    <a:pt x="25492" y="20040"/>
                  </a:lnTo>
                  <a:lnTo>
                    <a:pt x="27930" y="19761"/>
                  </a:lnTo>
                  <a:lnTo>
                    <a:pt x="30237" y="19463"/>
                  </a:lnTo>
                  <a:lnTo>
                    <a:pt x="32321" y="19166"/>
                  </a:lnTo>
                  <a:lnTo>
                    <a:pt x="34144" y="18905"/>
                  </a:lnTo>
                  <a:lnTo>
                    <a:pt x="35633" y="18663"/>
                  </a:lnTo>
                  <a:lnTo>
                    <a:pt x="36749" y="18477"/>
                  </a:lnTo>
                  <a:lnTo>
                    <a:pt x="35410" y="24617"/>
                  </a:lnTo>
                  <a:lnTo>
                    <a:pt x="33847" y="24785"/>
                  </a:lnTo>
                  <a:lnTo>
                    <a:pt x="31130" y="25045"/>
                  </a:lnTo>
                  <a:lnTo>
                    <a:pt x="29418" y="25194"/>
                  </a:lnTo>
                  <a:lnTo>
                    <a:pt x="27520" y="25343"/>
                  </a:lnTo>
                  <a:lnTo>
                    <a:pt x="25474" y="25473"/>
                  </a:lnTo>
                  <a:lnTo>
                    <a:pt x="23315" y="25604"/>
                  </a:lnTo>
                  <a:lnTo>
                    <a:pt x="21082" y="25734"/>
                  </a:lnTo>
                  <a:lnTo>
                    <a:pt x="18812" y="25808"/>
                  </a:lnTo>
                  <a:lnTo>
                    <a:pt x="16542" y="25864"/>
                  </a:lnTo>
                  <a:lnTo>
                    <a:pt x="14291" y="25883"/>
                  </a:lnTo>
                  <a:lnTo>
                    <a:pt x="13193" y="25883"/>
                  </a:lnTo>
                  <a:lnTo>
                    <a:pt x="12114" y="25864"/>
                  </a:lnTo>
                  <a:lnTo>
                    <a:pt x="11072" y="25827"/>
                  </a:lnTo>
                  <a:lnTo>
                    <a:pt x="10049" y="25771"/>
                  </a:lnTo>
                  <a:lnTo>
                    <a:pt x="9062" y="25715"/>
                  </a:lnTo>
                  <a:lnTo>
                    <a:pt x="8113" y="25622"/>
                  </a:lnTo>
                  <a:lnTo>
                    <a:pt x="7202" y="25529"/>
                  </a:lnTo>
                  <a:lnTo>
                    <a:pt x="6346" y="25418"/>
                  </a:lnTo>
                  <a:lnTo>
                    <a:pt x="6029" y="25362"/>
                  </a:lnTo>
                  <a:lnTo>
                    <a:pt x="5713" y="25287"/>
                  </a:lnTo>
                  <a:lnTo>
                    <a:pt x="5415" y="25213"/>
                  </a:lnTo>
                  <a:lnTo>
                    <a:pt x="5118" y="25120"/>
                  </a:lnTo>
                  <a:lnTo>
                    <a:pt x="4839" y="25008"/>
                  </a:lnTo>
                  <a:lnTo>
                    <a:pt x="4578" y="24878"/>
                  </a:lnTo>
                  <a:lnTo>
                    <a:pt x="4318" y="24748"/>
                  </a:lnTo>
                  <a:lnTo>
                    <a:pt x="4076" y="24599"/>
                  </a:lnTo>
                  <a:lnTo>
                    <a:pt x="3852" y="24450"/>
                  </a:lnTo>
                  <a:lnTo>
                    <a:pt x="3629" y="24283"/>
                  </a:lnTo>
                  <a:lnTo>
                    <a:pt x="3425" y="24096"/>
                  </a:lnTo>
                  <a:lnTo>
                    <a:pt x="3238" y="23892"/>
                  </a:lnTo>
                  <a:lnTo>
                    <a:pt x="3071" y="23687"/>
                  </a:lnTo>
                  <a:lnTo>
                    <a:pt x="2904" y="23464"/>
                  </a:lnTo>
                  <a:lnTo>
                    <a:pt x="2736" y="23222"/>
                  </a:lnTo>
                  <a:lnTo>
                    <a:pt x="2606" y="22980"/>
                  </a:lnTo>
                  <a:lnTo>
                    <a:pt x="2494" y="22757"/>
                  </a:lnTo>
                  <a:lnTo>
                    <a:pt x="2383" y="22515"/>
                  </a:lnTo>
                  <a:lnTo>
                    <a:pt x="2290" y="22273"/>
                  </a:lnTo>
                  <a:lnTo>
                    <a:pt x="2215" y="22031"/>
                  </a:lnTo>
                  <a:lnTo>
                    <a:pt x="2066" y="21529"/>
                  </a:lnTo>
                  <a:lnTo>
                    <a:pt x="1973" y="20989"/>
                  </a:lnTo>
                  <a:lnTo>
                    <a:pt x="1899" y="20431"/>
                  </a:lnTo>
                  <a:lnTo>
                    <a:pt x="1862" y="19873"/>
                  </a:lnTo>
                  <a:lnTo>
                    <a:pt x="1843" y="19296"/>
                  </a:lnTo>
                  <a:lnTo>
                    <a:pt x="1862" y="18701"/>
                  </a:lnTo>
                  <a:lnTo>
                    <a:pt x="1917" y="18105"/>
                  </a:lnTo>
                  <a:lnTo>
                    <a:pt x="1973" y="17491"/>
                  </a:lnTo>
                  <a:lnTo>
                    <a:pt x="2066" y="16877"/>
                  </a:lnTo>
                  <a:lnTo>
                    <a:pt x="2159" y="16282"/>
                  </a:lnTo>
                  <a:lnTo>
                    <a:pt x="2290" y="15668"/>
                  </a:lnTo>
                  <a:lnTo>
                    <a:pt x="2420" y="15072"/>
                  </a:lnTo>
                  <a:lnTo>
                    <a:pt x="2569" y="14477"/>
                  </a:lnTo>
                  <a:lnTo>
                    <a:pt x="2717" y="13900"/>
                  </a:lnTo>
                  <a:lnTo>
                    <a:pt x="3052" y="12784"/>
                  </a:lnTo>
                  <a:lnTo>
                    <a:pt x="3387" y="11742"/>
                  </a:lnTo>
                  <a:lnTo>
                    <a:pt x="3741" y="10811"/>
                  </a:lnTo>
                  <a:lnTo>
                    <a:pt x="4057" y="9974"/>
                  </a:lnTo>
                  <a:lnTo>
                    <a:pt x="4336" y="9304"/>
                  </a:lnTo>
                  <a:lnTo>
                    <a:pt x="4560" y="8783"/>
                  </a:lnTo>
                  <a:lnTo>
                    <a:pt x="4764" y="8318"/>
                  </a:lnTo>
                  <a:lnTo>
                    <a:pt x="4783" y="8243"/>
                  </a:lnTo>
                  <a:lnTo>
                    <a:pt x="4801" y="8150"/>
                  </a:lnTo>
                  <a:lnTo>
                    <a:pt x="4783" y="8076"/>
                  </a:lnTo>
                  <a:lnTo>
                    <a:pt x="4764" y="8002"/>
                  </a:lnTo>
                  <a:lnTo>
                    <a:pt x="4708" y="7927"/>
                  </a:lnTo>
                  <a:lnTo>
                    <a:pt x="4653" y="7871"/>
                  </a:lnTo>
                  <a:lnTo>
                    <a:pt x="4578" y="7834"/>
                  </a:lnTo>
                  <a:lnTo>
                    <a:pt x="4504" y="7816"/>
                  </a:lnTo>
                  <a:lnTo>
                    <a:pt x="1099" y="7146"/>
                  </a:lnTo>
                  <a:lnTo>
                    <a:pt x="7220" y="968"/>
                  </a:lnTo>
                  <a:close/>
                  <a:moveTo>
                    <a:pt x="7276" y="1"/>
                  </a:moveTo>
                  <a:lnTo>
                    <a:pt x="7183" y="19"/>
                  </a:lnTo>
                  <a:lnTo>
                    <a:pt x="7109" y="56"/>
                  </a:lnTo>
                  <a:lnTo>
                    <a:pt x="7053" y="112"/>
                  </a:lnTo>
                  <a:lnTo>
                    <a:pt x="113" y="7108"/>
                  </a:lnTo>
                  <a:lnTo>
                    <a:pt x="57" y="7201"/>
                  </a:lnTo>
                  <a:lnTo>
                    <a:pt x="19" y="7276"/>
                  </a:lnTo>
                  <a:lnTo>
                    <a:pt x="1" y="7388"/>
                  </a:lnTo>
                  <a:lnTo>
                    <a:pt x="19" y="7481"/>
                  </a:lnTo>
                  <a:lnTo>
                    <a:pt x="57" y="7555"/>
                  </a:lnTo>
                  <a:lnTo>
                    <a:pt x="131" y="7629"/>
                  </a:lnTo>
                  <a:lnTo>
                    <a:pt x="206" y="7685"/>
                  </a:lnTo>
                  <a:lnTo>
                    <a:pt x="299" y="7722"/>
                  </a:lnTo>
                  <a:lnTo>
                    <a:pt x="3927" y="8430"/>
                  </a:lnTo>
                  <a:lnTo>
                    <a:pt x="3480" y="9453"/>
                  </a:lnTo>
                  <a:lnTo>
                    <a:pt x="3201" y="10141"/>
                  </a:lnTo>
                  <a:lnTo>
                    <a:pt x="2904" y="10960"/>
                  </a:lnTo>
                  <a:lnTo>
                    <a:pt x="2587" y="11853"/>
                  </a:lnTo>
                  <a:lnTo>
                    <a:pt x="2271" y="12821"/>
                  </a:lnTo>
                  <a:lnTo>
                    <a:pt x="1973" y="13844"/>
                  </a:lnTo>
                  <a:lnTo>
                    <a:pt x="1713" y="14923"/>
                  </a:lnTo>
                  <a:lnTo>
                    <a:pt x="1582" y="15463"/>
                  </a:lnTo>
                  <a:lnTo>
                    <a:pt x="1471" y="16021"/>
                  </a:lnTo>
                  <a:lnTo>
                    <a:pt x="1378" y="16579"/>
                  </a:lnTo>
                  <a:lnTo>
                    <a:pt x="1285" y="17138"/>
                  </a:lnTo>
                  <a:lnTo>
                    <a:pt x="1229" y="17696"/>
                  </a:lnTo>
                  <a:lnTo>
                    <a:pt x="1173" y="18254"/>
                  </a:lnTo>
                  <a:lnTo>
                    <a:pt x="1136" y="18812"/>
                  </a:lnTo>
                  <a:lnTo>
                    <a:pt x="1136" y="19352"/>
                  </a:lnTo>
                  <a:lnTo>
                    <a:pt x="1136" y="19891"/>
                  </a:lnTo>
                  <a:lnTo>
                    <a:pt x="1173" y="20431"/>
                  </a:lnTo>
                  <a:lnTo>
                    <a:pt x="1229" y="20952"/>
                  </a:lnTo>
                  <a:lnTo>
                    <a:pt x="1322" y="21454"/>
                  </a:lnTo>
                  <a:lnTo>
                    <a:pt x="1434" y="21938"/>
                  </a:lnTo>
                  <a:lnTo>
                    <a:pt x="1582" y="22422"/>
                  </a:lnTo>
                  <a:lnTo>
                    <a:pt x="1750" y="22887"/>
                  </a:lnTo>
                  <a:lnTo>
                    <a:pt x="1973" y="23315"/>
                  </a:lnTo>
                  <a:lnTo>
                    <a:pt x="2122" y="23594"/>
                  </a:lnTo>
                  <a:lnTo>
                    <a:pt x="2308" y="23873"/>
                  </a:lnTo>
                  <a:lnTo>
                    <a:pt x="2494" y="24134"/>
                  </a:lnTo>
                  <a:lnTo>
                    <a:pt x="2699" y="24376"/>
                  </a:lnTo>
                  <a:lnTo>
                    <a:pt x="2922" y="24599"/>
                  </a:lnTo>
                  <a:lnTo>
                    <a:pt x="3164" y="24822"/>
                  </a:lnTo>
                  <a:lnTo>
                    <a:pt x="3406" y="25008"/>
                  </a:lnTo>
                  <a:lnTo>
                    <a:pt x="3666" y="25194"/>
                  </a:lnTo>
                  <a:lnTo>
                    <a:pt x="3946" y="25362"/>
                  </a:lnTo>
                  <a:lnTo>
                    <a:pt x="4225" y="25511"/>
                  </a:lnTo>
                  <a:lnTo>
                    <a:pt x="4522" y="25659"/>
                  </a:lnTo>
                  <a:lnTo>
                    <a:pt x="4839" y="25790"/>
                  </a:lnTo>
                  <a:lnTo>
                    <a:pt x="5174" y="25883"/>
                  </a:lnTo>
                  <a:lnTo>
                    <a:pt x="5527" y="25976"/>
                  </a:lnTo>
                  <a:lnTo>
                    <a:pt x="5881" y="26069"/>
                  </a:lnTo>
                  <a:lnTo>
                    <a:pt x="6253" y="26125"/>
                  </a:lnTo>
                  <a:lnTo>
                    <a:pt x="7146" y="26255"/>
                  </a:lnTo>
                  <a:lnTo>
                    <a:pt x="8095" y="26348"/>
                  </a:lnTo>
                  <a:lnTo>
                    <a:pt x="9081" y="26422"/>
                  </a:lnTo>
                  <a:lnTo>
                    <a:pt x="10123" y="26497"/>
                  </a:lnTo>
                  <a:lnTo>
                    <a:pt x="11202" y="26553"/>
                  </a:lnTo>
                  <a:lnTo>
                    <a:pt x="12300" y="26571"/>
                  </a:lnTo>
                  <a:lnTo>
                    <a:pt x="13435" y="26590"/>
                  </a:lnTo>
                  <a:lnTo>
                    <a:pt x="14589" y="26608"/>
                  </a:lnTo>
                  <a:lnTo>
                    <a:pt x="16412" y="26590"/>
                  </a:lnTo>
                  <a:lnTo>
                    <a:pt x="18254" y="26553"/>
                  </a:lnTo>
                  <a:lnTo>
                    <a:pt x="20096" y="26478"/>
                  </a:lnTo>
                  <a:lnTo>
                    <a:pt x="21938" y="26404"/>
                  </a:lnTo>
                  <a:lnTo>
                    <a:pt x="23743" y="26311"/>
                  </a:lnTo>
                  <a:lnTo>
                    <a:pt x="25474" y="26199"/>
                  </a:lnTo>
                  <a:lnTo>
                    <a:pt x="27148" y="26087"/>
                  </a:lnTo>
                  <a:lnTo>
                    <a:pt x="28730" y="25957"/>
                  </a:lnTo>
                  <a:lnTo>
                    <a:pt x="31521" y="25734"/>
                  </a:lnTo>
                  <a:lnTo>
                    <a:pt x="33735" y="25529"/>
                  </a:lnTo>
                  <a:lnTo>
                    <a:pt x="35745" y="25306"/>
                  </a:lnTo>
                  <a:lnTo>
                    <a:pt x="35856" y="25287"/>
                  </a:lnTo>
                  <a:lnTo>
                    <a:pt x="35949" y="25213"/>
                  </a:lnTo>
                  <a:lnTo>
                    <a:pt x="36024" y="25138"/>
                  </a:lnTo>
                  <a:lnTo>
                    <a:pt x="36061" y="25027"/>
                  </a:lnTo>
                  <a:lnTo>
                    <a:pt x="37568" y="18105"/>
                  </a:lnTo>
                  <a:lnTo>
                    <a:pt x="37568" y="18012"/>
                  </a:lnTo>
                  <a:lnTo>
                    <a:pt x="37549" y="17938"/>
                  </a:lnTo>
                  <a:lnTo>
                    <a:pt x="37512" y="17845"/>
                  </a:lnTo>
                  <a:lnTo>
                    <a:pt x="37475" y="17789"/>
                  </a:lnTo>
                  <a:lnTo>
                    <a:pt x="37401" y="17733"/>
                  </a:lnTo>
                  <a:lnTo>
                    <a:pt x="37326" y="17696"/>
                  </a:lnTo>
                  <a:lnTo>
                    <a:pt x="37233" y="17677"/>
                  </a:lnTo>
                  <a:lnTo>
                    <a:pt x="37140" y="17677"/>
                  </a:lnTo>
                  <a:lnTo>
                    <a:pt x="35521" y="17956"/>
                  </a:lnTo>
                  <a:lnTo>
                    <a:pt x="33623" y="18254"/>
                  </a:lnTo>
                  <a:lnTo>
                    <a:pt x="31539" y="18552"/>
                  </a:lnTo>
                  <a:lnTo>
                    <a:pt x="29269" y="18849"/>
                  </a:lnTo>
                  <a:lnTo>
                    <a:pt x="26906" y="19128"/>
                  </a:lnTo>
                  <a:lnTo>
                    <a:pt x="24469" y="19389"/>
                  </a:lnTo>
                  <a:lnTo>
                    <a:pt x="23259" y="19519"/>
                  </a:lnTo>
                  <a:lnTo>
                    <a:pt x="22031" y="19612"/>
                  </a:lnTo>
                  <a:lnTo>
                    <a:pt x="20803" y="19705"/>
                  </a:lnTo>
                  <a:lnTo>
                    <a:pt x="19612" y="19780"/>
                  </a:lnTo>
                  <a:lnTo>
                    <a:pt x="18422" y="19836"/>
                  </a:lnTo>
                  <a:lnTo>
                    <a:pt x="17268" y="19891"/>
                  </a:lnTo>
                  <a:lnTo>
                    <a:pt x="16133" y="19910"/>
                  </a:lnTo>
                  <a:lnTo>
                    <a:pt x="15054" y="19929"/>
                  </a:lnTo>
                  <a:lnTo>
                    <a:pt x="14012" y="19910"/>
                  </a:lnTo>
                  <a:lnTo>
                    <a:pt x="13007" y="19873"/>
                  </a:lnTo>
                  <a:lnTo>
                    <a:pt x="12077" y="19798"/>
                  </a:lnTo>
                  <a:lnTo>
                    <a:pt x="11184" y="19724"/>
                  </a:lnTo>
                  <a:lnTo>
                    <a:pt x="10383" y="19594"/>
                  </a:lnTo>
                  <a:lnTo>
                    <a:pt x="9639" y="19463"/>
                  </a:lnTo>
                  <a:lnTo>
                    <a:pt x="9304" y="19370"/>
                  </a:lnTo>
                  <a:lnTo>
                    <a:pt x="8988" y="19277"/>
                  </a:lnTo>
                  <a:lnTo>
                    <a:pt x="8690" y="19184"/>
                  </a:lnTo>
                  <a:lnTo>
                    <a:pt x="8411" y="19073"/>
                  </a:lnTo>
                  <a:lnTo>
                    <a:pt x="8151" y="18961"/>
                  </a:lnTo>
                  <a:lnTo>
                    <a:pt x="7927" y="18831"/>
                  </a:lnTo>
                  <a:lnTo>
                    <a:pt x="7723" y="18701"/>
                  </a:lnTo>
                  <a:lnTo>
                    <a:pt x="7537" y="18552"/>
                  </a:lnTo>
                  <a:lnTo>
                    <a:pt x="7388" y="18403"/>
                  </a:lnTo>
                  <a:lnTo>
                    <a:pt x="7258" y="18235"/>
                  </a:lnTo>
                  <a:lnTo>
                    <a:pt x="7146" y="18068"/>
                  </a:lnTo>
                  <a:lnTo>
                    <a:pt x="7071" y="17900"/>
                  </a:lnTo>
                  <a:lnTo>
                    <a:pt x="6960" y="17491"/>
                  </a:lnTo>
                  <a:lnTo>
                    <a:pt x="6848" y="17100"/>
                  </a:lnTo>
                  <a:lnTo>
                    <a:pt x="6774" y="16710"/>
                  </a:lnTo>
                  <a:lnTo>
                    <a:pt x="6699" y="16319"/>
                  </a:lnTo>
                  <a:lnTo>
                    <a:pt x="6644" y="15928"/>
                  </a:lnTo>
                  <a:lnTo>
                    <a:pt x="6588" y="15556"/>
                  </a:lnTo>
                  <a:lnTo>
                    <a:pt x="6550" y="15184"/>
                  </a:lnTo>
                  <a:lnTo>
                    <a:pt x="6532" y="14812"/>
                  </a:lnTo>
                  <a:lnTo>
                    <a:pt x="6532" y="14105"/>
                  </a:lnTo>
                  <a:lnTo>
                    <a:pt x="6569" y="13416"/>
                  </a:lnTo>
                  <a:lnTo>
                    <a:pt x="6625" y="12746"/>
                  </a:lnTo>
                  <a:lnTo>
                    <a:pt x="6718" y="12132"/>
                  </a:lnTo>
                  <a:lnTo>
                    <a:pt x="6830" y="11555"/>
                  </a:lnTo>
                  <a:lnTo>
                    <a:pt x="6941" y="11016"/>
                  </a:lnTo>
                  <a:lnTo>
                    <a:pt x="7090" y="10532"/>
                  </a:lnTo>
                  <a:lnTo>
                    <a:pt x="7220" y="10086"/>
                  </a:lnTo>
                  <a:lnTo>
                    <a:pt x="7351" y="9695"/>
                  </a:lnTo>
                  <a:lnTo>
                    <a:pt x="7481" y="9360"/>
                  </a:lnTo>
                  <a:lnTo>
                    <a:pt x="7685" y="8895"/>
                  </a:lnTo>
                  <a:lnTo>
                    <a:pt x="12021" y="9192"/>
                  </a:lnTo>
                  <a:lnTo>
                    <a:pt x="12114" y="9174"/>
                  </a:lnTo>
                  <a:lnTo>
                    <a:pt x="12207" y="9155"/>
                  </a:lnTo>
                  <a:lnTo>
                    <a:pt x="12281" y="9099"/>
                  </a:lnTo>
                  <a:lnTo>
                    <a:pt x="12337" y="9025"/>
                  </a:lnTo>
                  <a:lnTo>
                    <a:pt x="12393" y="8932"/>
                  </a:lnTo>
                  <a:lnTo>
                    <a:pt x="12393" y="8839"/>
                  </a:lnTo>
                  <a:lnTo>
                    <a:pt x="12393" y="8746"/>
                  </a:lnTo>
                  <a:lnTo>
                    <a:pt x="12356" y="8653"/>
                  </a:lnTo>
                  <a:lnTo>
                    <a:pt x="7611" y="187"/>
                  </a:lnTo>
                  <a:lnTo>
                    <a:pt x="7574" y="131"/>
                  </a:lnTo>
                  <a:lnTo>
                    <a:pt x="7499" y="75"/>
                  </a:lnTo>
                  <a:lnTo>
                    <a:pt x="7425" y="38"/>
                  </a:lnTo>
                  <a:lnTo>
                    <a:pt x="7351" y="19"/>
                  </a:lnTo>
                  <a:lnTo>
                    <a:pt x="7276"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0"/>
            <p:cNvSpPr/>
            <p:nvPr/>
          </p:nvSpPr>
          <p:spPr>
            <a:xfrm>
              <a:off x="5517850" y="5022850"/>
              <a:ext cx="102375" cy="45625"/>
            </a:xfrm>
            <a:custGeom>
              <a:avLst/>
              <a:gdLst/>
              <a:ahLst/>
              <a:cxnLst/>
              <a:rect l="l" t="t" r="r" b="b"/>
              <a:pathLst>
                <a:path w="4095" h="1825" extrusionOk="0">
                  <a:moveTo>
                    <a:pt x="3629" y="1"/>
                  </a:moveTo>
                  <a:lnTo>
                    <a:pt x="3201" y="112"/>
                  </a:lnTo>
                  <a:lnTo>
                    <a:pt x="2773" y="243"/>
                  </a:lnTo>
                  <a:lnTo>
                    <a:pt x="2364" y="391"/>
                  </a:lnTo>
                  <a:lnTo>
                    <a:pt x="1955" y="559"/>
                  </a:lnTo>
                  <a:lnTo>
                    <a:pt x="1117" y="857"/>
                  </a:lnTo>
                  <a:lnTo>
                    <a:pt x="689" y="1006"/>
                  </a:lnTo>
                  <a:lnTo>
                    <a:pt x="261" y="1117"/>
                  </a:lnTo>
                  <a:lnTo>
                    <a:pt x="187" y="1136"/>
                  </a:lnTo>
                  <a:lnTo>
                    <a:pt x="131" y="1173"/>
                  </a:lnTo>
                  <a:lnTo>
                    <a:pt x="75" y="1229"/>
                  </a:lnTo>
                  <a:lnTo>
                    <a:pt x="38" y="1285"/>
                  </a:lnTo>
                  <a:lnTo>
                    <a:pt x="19" y="1340"/>
                  </a:lnTo>
                  <a:lnTo>
                    <a:pt x="1" y="1396"/>
                  </a:lnTo>
                  <a:lnTo>
                    <a:pt x="19" y="1471"/>
                  </a:lnTo>
                  <a:lnTo>
                    <a:pt x="19" y="1527"/>
                  </a:lnTo>
                  <a:lnTo>
                    <a:pt x="75" y="1657"/>
                  </a:lnTo>
                  <a:lnTo>
                    <a:pt x="131" y="1713"/>
                  </a:lnTo>
                  <a:lnTo>
                    <a:pt x="168" y="1750"/>
                  </a:lnTo>
                  <a:lnTo>
                    <a:pt x="243" y="1787"/>
                  </a:lnTo>
                  <a:lnTo>
                    <a:pt x="299" y="1806"/>
                  </a:lnTo>
                  <a:lnTo>
                    <a:pt x="373" y="1824"/>
                  </a:lnTo>
                  <a:lnTo>
                    <a:pt x="466" y="1806"/>
                  </a:lnTo>
                  <a:lnTo>
                    <a:pt x="894" y="1694"/>
                  </a:lnTo>
                  <a:lnTo>
                    <a:pt x="1303" y="1564"/>
                  </a:lnTo>
                  <a:lnTo>
                    <a:pt x="2141" y="1247"/>
                  </a:lnTo>
                  <a:lnTo>
                    <a:pt x="2550" y="1099"/>
                  </a:lnTo>
                  <a:lnTo>
                    <a:pt x="2978" y="950"/>
                  </a:lnTo>
                  <a:lnTo>
                    <a:pt x="3387" y="819"/>
                  </a:lnTo>
                  <a:lnTo>
                    <a:pt x="3834" y="708"/>
                  </a:lnTo>
                  <a:lnTo>
                    <a:pt x="3890" y="671"/>
                  </a:lnTo>
                  <a:lnTo>
                    <a:pt x="3946" y="633"/>
                  </a:lnTo>
                  <a:lnTo>
                    <a:pt x="4001" y="596"/>
                  </a:lnTo>
                  <a:lnTo>
                    <a:pt x="4039" y="540"/>
                  </a:lnTo>
                  <a:lnTo>
                    <a:pt x="4076" y="466"/>
                  </a:lnTo>
                  <a:lnTo>
                    <a:pt x="4076" y="391"/>
                  </a:lnTo>
                  <a:lnTo>
                    <a:pt x="4094" y="336"/>
                  </a:lnTo>
                  <a:lnTo>
                    <a:pt x="4076" y="261"/>
                  </a:lnTo>
                  <a:lnTo>
                    <a:pt x="4057" y="187"/>
                  </a:lnTo>
                  <a:lnTo>
                    <a:pt x="4020" y="131"/>
                  </a:lnTo>
                  <a:lnTo>
                    <a:pt x="3964" y="75"/>
                  </a:lnTo>
                  <a:lnTo>
                    <a:pt x="3908" y="38"/>
                  </a:lnTo>
                  <a:lnTo>
                    <a:pt x="3852" y="19"/>
                  </a:lnTo>
                  <a:lnTo>
                    <a:pt x="377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0"/>
            <p:cNvSpPr/>
            <p:nvPr/>
          </p:nvSpPr>
          <p:spPr>
            <a:xfrm>
              <a:off x="5503450" y="5054950"/>
              <a:ext cx="105600" cy="58650"/>
            </a:xfrm>
            <a:custGeom>
              <a:avLst/>
              <a:gdLst/>
              <a:ahLst/>
              <a:cxnLst/>
              <a:rect l="l" t="t" r="r" b="b"/>
              <a:pathLst>
                <a:path w="4224" h="2346" extrusionOk="0">
                  <a:moveTo>
                    <a:pt x="3833" y="1"/>
                  </a:moveTo>
                  <a:lnTo>
                    <a:pt x="3777" y="19"/>
                  </a:lnTo>
                  <a:lnTo>
                    <a:pt x="2847" y="391"/>
                  </a:lnTo>
                  <a:lnTo>
                    <a:pt x="1917" y="764"/>
                  </a:lnTo>
                  <a:lnTo>
                    <a:pt x="1470" y="968"/>
                  </a:lnTo>
                  <a:lnTo>
                    <a:pt x="1023" y="1173"/>
                  </a:lnTo>
                  <a:lnTo>
                    <a:pt x="577" y="1415"/>
                  </a:lnTo>
                  <a:lnTo>
                    <a:pt x="149" y="1675"/>
                  </a:lnTo>
                  <a:lnTo>
                    <a:pt x="93" y="1731"/>
                  </a:lnTo>
                  <a:lnTo>
                    <a:pt x="37" y="1787"/>
                  </a:lnTo>
                  <a:lnTo>
                    <a:pt x="19" y="1843"/>
                  </a:lnTo>
                  <a:lnTo>
                    <a:pt x="0" y="1917"/>
                  </a:lnTo>
                  <a:lnTo>
                    <a:pt x="0" y="1973"/>
                  </a:lnTo>
                  <a:lnTo>
                    <a:pt x="0" y="2047"/>
                  </a:lnTo>
                  <a:lnTo>
                    <a:pt x="56" y="2178"/>
                  </a:lnTo>
                  <a:lnTo>
                    <a:pt x="93" y="2233"/>
                  </a:lnTo>
                  <a:lnTo>
                    <a:pt x="130" y="2271"/>
                  </a:lnTo>
                  <a:lnTo>
                    <a:pt x="186" y="2308"/>
                  </a:lnTo>
                  <a:lnTo>
                    <a:pt x="242" y="2345"/>
                  </a:lnTo>
                  <a:lnTo>
                    <a:pt x="372" y="2345"/>
                  </a:lnTo>
                  <a:lnTo>
                    <a:pt x="447" y="2326"/>
                  </a:lnTo>
                  <a:lnTo>
                    <a:pt x="521" y="2289"/>
                  </a:lnTo>
                  <a:lnTo>
                    <a:pt x="930" y="2047"/>
                  </a:lnTo>
                  <a:lnTo>
                    <a:pt x="1340" y="1824"/>
                  </a:lnTo>
                  <a:lnTo>
                    <a:pt x="1768" y="1619"/>
                  </a:lnTo>
                  <a:lnTo>
                    <a:pt x="2196" y="1433"/>
                  </a:lnTo>
                  <a:lnTo>
                    <a:pt x="3089" y="1061"/>
                  </a:lnTo>
                  <a:lnTo>
                    <a:pt x="3963" y="708"/>
                  </a:lnTo>
                  <a:lnTo>
                    <a:pt x="4094" y="633"/>
                  </a:lnTo>
                  <a:lnTo>
                    <a:pt x="4131" y="596"/>
                  </a:lnTo>
                  <a:lnTo>
                    <a:pt x="4168" y="540"/>
                  </a:lnTo>
                  <a:lnTo>
                    <a:pt x="4205" y="484"/>
                  </a:lnTo>
                  <a:lnTo>
                    <a:pt x="4224" y="410"/>
                  </a:lnTo>
                  <a:lnTo>
                    <a:pt x="4224" y="336"/>
                  </a:lnTo>
                  <a:lnTo>
                    <a:pt x="4205" y="261"/>
                  </a:lnTo>
                  <a:lnTo>
                    <a:pt x="4187" y="205"/>
                  </a:lnTo>
                  <a:lnTo>
                    <a:pt x="4149" y="149"/>
                  </a:lnTo>
                  <a:lnTo>
                    <a:pt x="4094" y="94"/>
                  </a:lnTo>
                  <a:lnTo>
                    <a:pt x="4038" y="56"/>
                  </a:lnTo>
                  <a:lnTo>
                    <a:pt x="3982" y="19"/>
                  </a:lnTo>
                  <a:lnTo>
                    <a:pt x="390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0"/>
            <p:cNvSpPr/>
            <p:nvPr/>
          </p:nvSpPr>
          <p:spPr>
            <a:xfrm>
              <a:off x="5487150" y="5108450"/>
              <a:ext cx="110750" cy="68400"/>
            </a:xfrm>
            <a:custGeom>
              <a:avLst/>
              <a:gdLst/>
              <a:ahLst/>
              <a:cxnLst/>
              <a:rect l="l" t="t" r="r" b="b"/>
              <a:pathLst>
                <a:path w="4430" h="2736" extrusionOk="0">
                  <a:moveTo>
                    <a:pt x="4020" y="0"/>
                  </a:moveTo>
                  <a:lnTo>
                    <a:pt x="3945" y="19"/>
                  </a:lnTo>
                  <a:lnTo>
                    <a:pt x="3890" y="56"/>
                  </a:lnTo>
                  <a:lnTo>
                    <a:pt x="3666" y="205"/>
                  </a:lnTo>
                  <a:lnTo>
                    <a:pt x="3443" y="354"/>
                  </a:lnTo>
                  <a:lnTo>
                    <a:pt x="2997" y="614"/>
                  </a:lnTo>
                  <a:lnTo>
                    <a:pt x="2513" y="856"/>
                  </a:lnTo>
                  <a:lnTo>
                    <a:pt x="2048" y="1080"/>
                  </a:lnTo>
                  <a:lnTo>
                    <a:pt x="1564" y="1303"/>
                  </a:lnTo>
                  <a:lnTo>
                    <a:pt x="1080" y="1526"/>
                  </a:lnTo>
                  <a:lnTo>
                    <a:pt x="615" y="1768"/>
                  </a:lnTo>
                  <a:lnTo>
                    <a:pt x="168" y="2047"/>
                  </a:lnTo>
                  <a:lnTo>
                    <a:pt x="112" y="2103"/>
                  </a:lnTo>
                  <a:lnTo>
                    <a:pt x="57" y="2159"/>
                  </a:lnTo>
                  <a:lnTo>
                    <a:pt x="19" y="2233"/>
                  </a:lnTo>
                  <a:lnTo>
                    <a:pt x="1" y="2289"/>
                  </a:lnTo>
                  <a:lnTo>
                    <a:pt x="1" y="2363"/>
                  </a:lnTo>
                  <a:lnTo>
                    <a:pt x="19" y="2438"/>
                  </a:lnTo>
                  <a:lnTo>
                    <a:pt x="57" y="2550"/>
                  </a:lnTo>
                  <a:lnTo>
                    <a:pt x="94" y="2605"/>
                  </a:lnTo>
                  <a:lnTo>
                    <a:pt x="150" y="2661"/>
                  </a:lnTo>
                  <a:lnTo>
                    <a:pt x="206" y="2698"/>
                  </a:lnTo>
                  <a:lnTo>
                    <a:pt x="261" y="2717"/>
                  </a:lnTo>
                  <a:lnTo>
                    <a:pt x="317" y="2736"/>
                  </a:lnTo>
                  <a:lnTo>
                    <a:pt x="392" y="2736"/>
                  </a:lnTo>
                  <a:lnTo>
                    <a:pt x="466" y="2717"/>
                  </a:lnTo>
                  <a:lnTo>
                    <a:pt x="522" y="2680"/>
                  </a:lnTo>
                  <a:lnTo>
                    <a:pt x="987" y="2401"/>
                  </a:lnTo>
                  <a:lnTo>
                    <a:pt x="1452" y="2140"/>
                  </a:lnTo>
                  <a:lnTo>
                    <a:pt x="1917" y="1917"/>
                  </a:lnTo>
                  <a:lnTo>
                    <a:pt x="2401" y="1694"/>
                  </a:lnTo>
                  <a:lnTo>
                    <a:pt x="2885" y="1470"/>
                  </a:lnTo>
                  <a:lnTo>
                    <a:pt x="3350" y="1228"/>
                  </a:lnTo>
                  <a:lnTo>
                    <a:pt x="3815" y="968"/>
                  </a:lnTo>
                  <a:lnTo>
                    <a:pt x="4039" y="819"/>
                  </a:lnTo>
                  <a:lnTo>
                    <a:pt x="4243" y="670"/>
                  </a:lnTo>
                  <a:lnTo>
                    <a:pt x="4355" y="577"/>
                  </a:lnTo>
                  <a:lnTo>
                    <a:pt x="4392" y="521"/>
                  </a:lnTo>
                  <a:lnTo>
                    <a:pt x="4411" y="447"/>
                  </a:lnTo>
                  <a:lnTo>
                    <a:pt x="4429" y="391"/>
                  </a:lnTo>
                  <a:lnTo>
                    <a:pt x="4429" y="317"/>
                  </a:lnTo>
                  <a:lnTo>
                    <a:pt x="4411" y="242"/>
                  </a:lnTo>
                  <a:lnTo>
                    <a:pt x="4373" y="186"/>
                  </a:lnTo>
                  <a:lnTo>
                    <a:pt x="4336" y="131"/>
                  </a:lnTo>
                  <a:lnTo>
                    <a:pt x="4280" y="75"/>
                  </a:lnTo>
                  <a:lnTo>
                    <a:pt x="4225" y="38"/>
                  </a:lnTo>
                  <a:lnTo>
                    <a:pt x="4150" y="19"/>
                  </a:lnTo>
                  <a:lnTo>
                    <a:pt x="4094"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0"/>
            <p:cNvSpPr/>
            <p:nvPr/>
          </p:nvSpPr>
          <p:spPr>
            <a:xfrm>
              <a:off x="5470875" y="5154975"/>
              <a:ext cx="127475" cy="114900"/>
            </a:xfrm>
            <a:custGeom>
              <a:avLst/>
              <a:gdLst/>
              <a:ahLst/>
              <a:cxnLst/>
              <a:rect l="l" t="t" r="r" b="b"/>
              <a:pathLst>
                <a:path w="5099" h="4596" extrusionOk="0">
                  <a:moveTo>
                    <a:pt x="4745" y="0"/>
                  </a:moveTo>
                  <a:lnTo>
                    <a:pt x="4559" y="19"/>
                  </a:lnTo>
                  <a:lnTo>
                    <a:pt x="4392" y="75"/>
                  </a:lnTo>
                  <a:lnTo>
                    <a:pt x="4224" y="149"/>
                  </a:lnTo>
                  <a:lnTo>
                    <a:pt x="4057" y="223"/>
                  </a:lnTo>
                  <a:lnTo>
                    <a:pt x="3908" y="335"/>
                  </a:lnTo>
                  <a:lnTo>
                    <a:pt x="3759" y="447"/>
                  </a:lnTo>
                  <a:lnTo>
                    <a:pt x="3480" y="670"/>
                  </a:lnTo>
                  <a:lnTo>
                    <a:pt x="2866" y="1172"/>
                  </a:lnTo>
                  <a:lnTo>
                    <a:pt x="2271" y="1693"/>
                  </a:lnTo>
                  <a:lnTo>
                    <a:pt x="1712" y="2233"/>
                  </a:lnTo>
                  <a:lnTo>
                    <a:pt x="1154" y="2810"/>
                  </a:lnTo>
                  <a:lnTo>
                    <a:pt x="615" y="3387"/>
                  </a:lnTo>
                  <a:lnTo>
                    <a:pt x="94" y="3982"/>
                  </a:lnTo>
                  <a:lnTo>
                    <a:pt x="38" y="4038"/>
                  </a:lnTo>
                  <a:lnTo>
                    <a:pt x="19" y="4112"/>
                  </a:lnTo>
                  <a:lnTo>
                    <a:pt x="1" y="4187"/>
                  </a:lnTo>
                  <a:lnTo>
                    <a:pt x="1" y="4261"/>
                  </a:lnTo>
                  <a:lnTo>
                    <a:pt x="19" y="4317"/>
                  </a:lnTo>
                  <a:lnTo>
                    <a:pt x="38" y="4391"/>
                  </a:lnTo>
                  <a:lnTo>
                    <a:pt x="112" y="4503"/>
                  </a:lnTo>
                  <a:lnTo>
                    <a:pt x="168" y="4540"/>
                  </a:lnTo>
                  <a:lnTo>
                    <a:pt x="224" y="4577"/>
                  </a:lnTo>
                  <a:lnTo>
                    <a:pt x="280" y="4596"/>
                  </a:lnTo>
                  <a:lnTo>
                    <a:pt x="410" y="4596"/>
                  </a:lnTo>
                  <a:lnTo>
                    <a:pt x="484" y="4577"/>
                  </a:lnTo>
                  <a:lnTo>
                    <a:pt x="540" y="4540"/>
                  </a:lnTo>
                  <a:lnTo>
                    <a:pt x="596" y="4484"/>
                  </a:lnTo>
                  <a:lnTo>
                    <a:pt x="1080" y="3926"/>
                  </a:lnTo>
                  <a:lnTo>
                    <a:pt x="1582" y="3405"/>
                  </a:lnTo>
                  <a:lnTo>
                    <a:pt x="2085" y="2866"/>
                  </a:lnTo>
                  <a:lnTo>
                    <a:pt x="2606" y="2363"/>
                  </a:lnTo>
                  <a:lnTo>
                    <a:pt x="3145" y="1898"/>
                  </a:lnTo>
                  <a:lnTo>
                    <a:pt x="3685" y="1433"/>
                  </a:lnTo>
                  <a:lnTo>
                    <a:pt x="4262" y="968"/>
                  </a:lnTo>
                  <a:lnTo>
                    <a:pt x="4373" y="893"/>
                  </a:lnTo>
                  <a:lnTo>
                    <a:pt x="4485" y="800"/>
                  </a:lnTo>
                  <a:lnTo>
                    <a:pt x="4615" y="744"/>
                  </a:lnTo>
                  <a:lnTo>
                    <a:pt x="4745" y="707"/>
                  </a:lnTo>
                  <a:lnTo>
                    <a:pt x="4820" y="707"/>
                  </a:lnTo>
                  <a:lnTo>
                    <a:pt x="4894" y="670"/>
                  </a:lnTo>
                  <a:lnTo>
                    <a:pt x="4950" y="633"/>
                  </a:lnTo>
                  <a:lnTo>
                    <a:pt x="5006" y="577"/>
                  </a:lnTo>
                  <a:lnTo>
                    <a:pt x="5043" y="521"/>
                  </a:lnTo>
                  <a:lnTo>
                    <a:pt x="5080" y="465"/>
                  </a:lnTo>
                  <a:lnTo>
                    <a:pt x="5099" y="335"/>
                  </a:lnTo>
                  <a:lnTo>
                    <a:pt x="5080" y="261"/>
                  </a:lnTo>
                  <a:lnTo>
                    <a:pt x="5080" y="205"/>
                  </a:lnTo>
                  <a:lnTo>
                    <a:pt x="5043" y="149"/>
                  </a:lnTo>
                  <a:lnTo>
                    <a:pt x="5006" y="93"/>
                  </a:lnTo>
                  <a:lnTo>
                    <a:pt x="4969" y="56"/>
                  </a:lnTo>
                  <a:lnTo>
                    <a:pt x="4894" y="19"/>
                  </a:lnTo>
                  <a:lnTo>
                    <a:pt x="4838"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0"/>
            <p:cNvSpPr/>
            <p:nvPr/>
          </p:nvSpPr>
          <p:spPr>
            <a:xfrm>
              <a:off x="5478325" y="5197300"/>
              <a:ext cx="119100" cy="183750"/>
            </a:xfrm>
            <a:custGeom>
              <a:avLst/>
              <a:gdLst/>
              <a:ahLst/>
              <a:cxnLst/>
              <a:rect l="l" t="t" r="r" b="b"/>
              <a:pathLst>
                <a:path w="4764" h="7350" extrusionOk="0">
                  <a:moveTo>
                    <a:pt x="4317" y="0"/>
                  </a:moveTo>
                  <a:lnTo>
                    <a:pt x="4261" y="19"/>
                  </a:lnTo>
                  <a:lnTo>
                    <a:pt x="4187" y="56"/>
                  </a:lnTo>
                  <a:lnTo>
                    <a:pt x="4131" y="112"/>
                  </a:lnTo>
                  <a:lnTo>
                    <a:pt x="4094" y="168"/>
                  </a:lnTo>
                  <a:lnTo>
                    <a:pt x="3833" y="596"/>
                  </a:lnTo>
                  <a:lnTo>
                    <a:pt x="3554" y="1024"/>
                  </a:lnTo>
                  <a:lnTo>
                    <a:pt x="3275" y="1414"/>
                  </a:lnTo>
                  <a:lnTo>
                    <a:pt x="2977" y="1824"/>
                  </a:lnTo>
                  <a:lnTo>
                    <a:pt x="2382" y="2605"/>
                  </a:lnTo>
                  <a:lnTo>
                    <a:pt x="1787" y="3405"/>
                  </a:lnTo>
                  <a:lnTo>
                    <a:pt x="1507" y="3815"/>
                  </a:lnTo>
                  <a:lnTo>
                    <a:pt x="1247" y="4243"/>
                  </a:lnTo>
                  <a:lnTo>
                    <a:pt x="1005" y="4671"/>
                  </a:lnTo>
                  <a:lnTo>
                    <a:pt x="800" y="5099"/>
                  </a:lnTo>
                  <a:lnTo>
                    <a:pt x="577" y="5545"/>
                  </a:lnTo>
                  <a:lnTo>
                    <a:pt x="391" y="6010"/>
                  </a:lnTo>
                  <a:lnTo>
                    <a:pt x="19" y="6922"/>
                  </a:lnTo>
                  <a:lnTo>
                    <a:pt x="0" y="6996"/>
                  </a:lnTo>
                  <a:lnTo>
                    <a:pt x="0" y="7071"/>
                  </a:lnTo>
                  <a:lnTo>
                    <a:pt x="19" y="7127"/>
                  </a:lnTo>
                  <a:lnTo>
                    <a:pt x="38" y="7201"/>
                  </a:lnTo>
                  <a:lnTo>
                    <a:pt x="75" y="7238"/>
                  </a:lnTo>
                  <a:lnTo>
                    <a:pt x="131" y="7276"/>
                  </a:lnTo>
                  <a:lnTo>
                    <a:pt x="186" y="7313"/>
                  </a:lnTo>
                  <a:lnTo>
                    <a:pt x="242" y="7331"/>
                  </a:lnTo>
                  <a:lnTo>
                    <a:pt x="391" y="7350"/>
                  </a:lnTo>
                  <a:lnTo>
                    <a:pt x="447" y="7350"/>
                  </a:lnTo>
                  <a:lnTo>
                    <a:pt x="521" y="7331"/>
                  </a:lnTo>
                  <a:lnTo>
                    <a:pt x="577" y="7294"/>
                  </a:lnTo>
                  <a:lnTo>
                    <a:pt x="633" y="7238"/>
                  </a:lnTo>
                  <a:lnTo>
                    <a:pt x="689" y="7183"/>
                  </a:lnTo>
                  <a:lnTo>
                    <a:pt x="726" y="7108"/>
                  </a:lnTo>
                  <a:lnTo>
                    <a:pt x="1080" y="6215"/>
                  </a:lnTo>
                  <a:lnTo>
                    <a:pt x="1266" y="5768"/>
                  </a:lnTo>
                  <a:lnTo>
                    <a:pt x="1489" y="5340"/>
                  </a:lnTo>
                  <a:lnTo>
                    <a:pt x="1712" y="4913"/>
                  </a:lnTo>
                  <a:lnTo>
                    <a:pt x="1935" y="4485"/>
                  </a:lnTo>
                  <a:lnTo>
                    <a:pt x="2196" y="4075"/>
                  </a:lnTo>
                  <a:lnTo>
                    <a:pt x="2475" y="3684"/>
                  </a:lnTo>
                  <a:lnTo>
                    <a:pt x="3052" y="2903"/>
                  </a:lnTo>
                  <a:lnTo>
                    <a:pt x="3629" y="2140"/>
                  </a:lnTo>
                  <a:lnTo>
                    <a:pt x="3926" y="1749"/>
                  </a:lnTo>
                  <a:lnTo>
                    <a:pt x="4187" y="1359"/>
                  </a:lnTo>
                  <a:lnTo>
                    <a:pt x="4466" y="949"/>
                  </a:lnTo>
                  <a:lnTo>
                    <a:pt x="4708" y="540"/>
                  </a:lnTo>
                  <a:lnTo>
                    <a:pt x="4745" y="465"/>
                  </a:lnTo>
                  <a:lnTo>
                    <a:pt x="4764" y="391"/>
                  </a:lnTo>
                  <a:lnTo>
                    <a:pt x="4764" y="317"/>
                  </a:lnTo>
                  <a:lnTo>
                    <a:pt x="4745" y="261"/>
                  </a:lnTo>
                  <a:lnTo>
                    <a:pt x="4708" y="186"/>
                  </a:lnTo>
                  <a:lnTo>
                    <a:pt x="4671" y="149"/>
                  </a:lnTo>
                  <a:lnTo>
                    <a:pt x="4633" y="93"/>
                  </a:lnTo>
                  <a:lnTo>
                    <a:pt x="4578" y="56"/>
                  </a:lnTo>
                  <a:lnTo>
                    <a:pt x="4522" y="19"/>
                  </a:lnTo>
                  <a:lnTo>
                    <a:pt x="4447"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0"/>
            <p:cNvSpPr/>
            <p:nvPr/>
          </p:nvSpPr>
          <p:spPr>
            <a:xfrm>
              <a:off x="5565775" y="5241025"/>
              <a:ext cx="40025" cy="218650"/>
            </a:xfrm>
            <a:custGeom>
              <a:avLst/>
              <a:gdLst/>
              <a:ahLst/>
              <a:cxnLst/>
              <a:rect l="l" t="t" r="r" b="b"/>
              <a:pathLst>
                <a:path w="1601" h="8746" extrusionOk="0">
                  <a:moveTo>
                    <a:pt x="1173" y="0"/>
                  </a:moveTo>
                  <a:lnTo>
                    <a:pt x="1117" y="19"/>
                  </a:lnTo>
                  <a:lnTo>
                    <a:pt x="1042" y="38"/>
                  </a:lnTo>
                  <a:lnTo>
                    <a:pt x="1005" y="75"/>
                  </a:lnTo>
                  <a:lnTo>
                    <a:pt x="949" y="131"/>
                  </a:lnTo>
                  <a:lnTo>
                    <a:pt x="912" y="186"/>
                  </a:lnTo>
                  <a:lnTo>
                    <a:pt x="894" y="261"/>
                  </a:lnTo>
                  <a:lnTo>
                    <a:pt x="521" y="2289"/>
                  </a:lnTo>
                  <a:lnTo>
                    <a:pt x="354" y="3294"/>
                  </a:lnTo>
                  <a:lnTo>
                    <a:pt x="205" y="4299"/>
                  </a:lnTo>
                  <a:lnTo>
                    <a:pt x="93" y="5322"/>
                  </a:lnTo>
                  <a:lnTo>
                    <a:pt x="19" y="6345"/>
                  </a:lnTo>
                  <a:lnTo>
                    <a:pt x="0" y="6848"/>
                  </a:lnTo>
                  <a:lnTo>
                    <a:pt x="0" y="7369"/>
                  </a:lnTo>
                  <a:lnTo>
                    <a:pt x="0" y="7890"/>
                  </a:lnTo>
                  <a:lnTo>
                    <a:pt x="19" y="8392"/>
                  </a:lnTo>
                  <a:lnTo>
                    <a:pt x="38" y="8485"/>
                  </a:lnTo>
                  <a:lnTo>
                    <a:pt x="56" y="8559"/>
                  </a:lnTo>
                  <a:lnTo>
                    <a:pt x="93" y="8615"/>
                  </a:lnTo>
                  <a:lnTo>
                    <a:pt x="149" y="8653"/>
                  </a:lnTo>
                  <a:lnTo>
                    <a:pt x="205" y="8690"/>
                  </a:lnTo>
                  <a:lnTo>
                    <a:pt x="261" y="8727"/>
                  </a:lnTo>
                  <a:lnTo>
                    <a:pt x="391" y="8746"/>
                  </a:lnTo>
                  <a:lnTo>
                    <a:pt x="466" y="8746"/>
                  </a:lnTo>
                  <a:lnTo>
                    <a:pt x="521" y="8727"/>
                  </a:lnTo>
                  <a:lnTo>
                    <a:pt x="577" y="8690"/>
                  </a:lnTo>
                  <a:lnTo>
                    <a:pt x="633" y="8653"/>
                  </a:lnTo>
                  <a:lnTo>
                    <a:pt x="689" y="8615"/>
                  </a:lnTo>
                  <a:lnTo>
                    <a:pt x="707" y="8559"/>
                  </a:lnTo>
                  <a:lnTo>
                    <a:pt x="726" y="8485"/>
                  </a:lnTo>
                  <a:lnTo>
                    <a:pt x="745" y="8392"/>
                  </a:lnTo>
                  <a:lnTo>
                    <a:pt x="726" y="7890"/>
                  </a:lnTo>
                  <a:lnTo>
                    <a:pt x="707" y="7387"/>
                  </a:lnTo>
                  <a:lnTo>
                    <a:pt x="726" y="6885"/>
                  </a:lnTo>
                  <a:lnTo>
                    <a:pt x="745" y="6382"/>
                  </a:lnTo>
                  <a:lnTo>
                    <a:pt x="819" y="5396"/>
                  </a:lnTo>
                  <a:lnTo>
                    <a:pt x="931" y="4410"/>
                  </a:lnTo>
                  <a:lnTo>
                    <a:pt x="1061" y="3424"/>
                  </a:lnTo>
                  <a:lnTo>
                    <a:pt x="1228" y="2419"/>
                  </a:lnTo>
                  <a:lnTo>
                    <a:pt x="1582" y="447"/>
                  </a:lnTo>
                  <a:lnTo>
                    <a:pt x="1601" y="372"/>
                  </a:lnTo>
                  <a:lnTo>
                    <a:pt x="1582" y="298"/>
                  </a:lnTo>
                  <a:lnTo>
                    <a:pt x="1563" y="224"/>
                  </a:lnTo>
                  <a:lnTo>
                    <a:pt x="1526" y="168"/>
                  </a:lnTo>
                  <a:lnTo>
                    <a:pt x="1489" y="112"/>
                  </a:lnTo>
                  <a:lnTo>
                    <a:pt x="1433" y="75"/>
                  </a:lnTo>
                  <a:lnTo>
                    <a:pt x="1303" y="19"/>
                  </a:lnTo>
                  <a:lnTo>
                    <a:pt x="1247"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0"/>
            <p:cNvSpPr/>
            <p:nvPr/>
          </p:nvSpPr>
          <p:spPr>
            <a:xfrm>
              <a:off x="5629025" y="5288925"/>
              <a:ext cx="34000" cy="179125"/>
            </a:xfrm>
            <a:custGeom>
              <a:avLst/>
              <a:gdLst/>
              <a:ahLst/>
              <a:cxnLst/>
              <a:rect l="l" t="t" r="r" b="b"/>
              <a:pathLst>
                <a:path w="1360" h="7165" extrusionOk="0">
                  <a:moveTo>
                    <a:pt x="280" y="1"/>
                  </a:moveTo>
                  <a:lnTo>
                    <a:pt x="206" y="19"/>
                  </a:lnTo>
                  <a:lnTo>
                    <a:pt x="150" y="38"/>
                  </a:lnTo>
                  <a:lnTo>
                    <a:pt x="94" y="75"/>
                  </a:lnTo>
                  <a:lnTo>
                    <a:pt x="57" y="131"/>
                  </a:lnTo>
                  <a:lnTo>
                    <a:pt x="20" y="187"/>
                  </a:lnTo>
                  <a:lnTo>
                    <a:pt x="1" y="261"/>
                  </a:lnTo>
                  <a:lnTo>
                    <a:pt x="1" y="336"/>
                  </a:lnTo>
                  <a:lnTo>
                    <a:pt x="113" y="1992"/>
                  </a:lnTo>
                  <a:lnTo>
                    <a:pt x="261" y="3629"/>
                  </a:lnTo>
                  <a:lnTo>
                    <a:pt x="447" y="5285"/>
                  </a:lnTo>
                  <a:lnTo>
                    <a:pt x="652" y="6904"/>
                  </a:lnTo>
                  <a:lnTo>
                    <a:pt x="671" y="6997"/>
                  </a:lnTo>
                  <a:lnTo>
                    <a:pt x="708" y="7053"/>
                  </a:lnTo>
                  <a:lnTo>
                    <a:pt x="745" y="7109"/>
                  </a:lnTo>
                  <a:lnTo>
                    <a:pt x="801" y="7146"/>
                  </a:lnTo>
                  <a:lnTo>
                    <a:pt x="857" y="7164"/>
                  </a:lnTo>
                  <a:lnTo>
                    <a:pt x="1061" y="7164"/>
                  </a:lnTo>
                  <a:lnTo>
                    <a:pt x="1173" y="7109"/>
                  </a:lnTo>
                  <a:lnTo>
                    <a:pt x="1229" y="7053"/>
                  </a:lnTo>
                  <a:lnTo>
                    <a:pt x="1285" y="7016"/>
                  </a:lnTo>
                  <a:lnTo>
                    <a:pt x="1322" y="6941"/>
                  </a:lnTo>
                  <a:lnTo>
                    <a:pt x="1341" y="6885"/>
                  </a:lnTo>
                  <a:lnTo>
                    <a:pt x="1359" y="6811"/>
                  </a:lnTo>
                  <a:lnTo>
                    <a:pt x="1359" y="6718"/>
                  </a:lnTo>
                  <a:lnTo>
                    <a:pt x="1136" y="5136"/>
                  </a:lnTo>
                  <a:lnTo>
                    <a:pt x="968" y="3536"/>
                  </a:lnTo>
                  <a:lnTo>
                    <a:pt x="820" y="1936"/>
                  </a:lnTo>
                  <a:lnTo>
                    <a:pt x="727" y="336"/>
                  </a:lnTo>
                  <a:lnTo>
                    <a:pt x="708" y="261"/>
                  </a:lnTo>
                  <a:lnTo>
                    <a:pt x="671" y="187"/>
                  </a:lnTo>
                  <a:lnTo>
                    <a:pt x="634" y="131"/>
                  </a:lnTo>
                  <a:lnTo>
                    <a:pt x="596" y="94"/>
                  </a:lnTo>
                  <a:lnTo>
                    <a:pt x="541" y="38"/>
                  </a:lnTo>
                  <a:lnTo>
                    <a:pt x="466" y="19"/>
                  </a:lnTo>
                  <a:lnTo>
                    <a:pt x="336"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0"/>
            <p:cNvSpPr/>
            <p:nvPr/>
          </p:nvSpPr>
          <p:spPr>
            <a:xfrm>
              <a:off x="5688575" y="5306150"/>
              <a:ext cx="62350" cy="165625"/>
            </a:xfrm>
            <a:custGeom>
              <a:avLst/>
              <a:gdLst/>
              <a:ahLst/>
              <a:cxnLst/>
              <a:rect l="l" t="t" r="r" b="b"/>
              <a:pathLst>
                <a:path w="2494" h="6625" extrusionOk="0">
                  <a:moveTo>
                    <a:pt x="298" y="0"/>
                  </a:moveTo>
                  <a:lnTo>
                    <a:pt x="168" y="56"/>
                  </a:lnTo>
                  <a:lnTo>
                    <a:pt x="112" y="112"/>
                  </a:lnTo>
                  <a:lnTo>
                    <a:pt x="75" y="149"/>
                  </a:lnTo>
                  <a:lnTo>
                    <a:pt x="38" y="224"/>
                  </a:lnTo>
                  <a:lnTo>
                    <a:pt x="19" y="279"/>
                  </a:lnTo>
                  <a:lnTo>
                    <a:pt x="1" y="354"/>
                  </a:lnTo>
                  <a:lnTo>
                    <a:pt x="1" y="447"/>
                  </a:lnTo>
                  <a:lnTo>
                    <a:pt x="149" y="1210"/>
                  </a:lnTo>
                  <a:lnTo>
                    <a:pt x="336" y="1954"/>
                  </a:lnTo>
                  <a:lnTo>
                    <a:pt x="540" y="2698"/>
                  </a:lnTo>
                  <a:lnTo>
                    <a:pt x="763" y="3443"/>
                  </a:lnTo>
                  <a:lnTo>
                    <a:pt x="1005" y="4187"/>
                  </a:lnTo>
                  <a:lnTo>
                    <a:pt x="1266" y="4913"/>
                  </a:lnTo>
                  <a:lnTo>
                    <a:pt x="1768" y="6382"/>
                  </a:lnTo>
                  <a:lnTo>
                    <a:pt x="1805" y="6457"/>
                  </a:lnTo>
                  <a:lnTo>
                    <a:pt x="1861" y="6513"/>
                  </a:lnTo>
                  <a:lnTo>
                    <a:pt x="1917" y="6569"/>
                  </a:lnTo>
                  <a:lnTo>
                    <a:pt x="1973" y="6587"/>
                  </a:lnTo>
                  <a:lnTo>
                    <a:pt x="2029" y="6624"/>
                  </a:lnTo>
                  <a:lnTo>
                    <a:pt x="2103" y="6624"/>
                  </a:lnTo>
                  <a:lnTo>
                    <a:pt x="2233" y="6606"/>
                  </a:lnTo>
                  <a:lnTo>
                    <a:pt x="2308" y="6587"/>
                  </a:lnTo>
                  <a:lnTo>
                    <a:pt x="2364" y="6550"/>
                  </a:lnTo>
                  <a:lnTo>
                    <a:pt x="2401" y="6513"/>
                  </a:lnTo>
                  <a:lnTo>
                    <a:pt x="2438" y="6457"/>
                  </a:lnTo>
                  <a:lnTo>
                    <a:pt x="2475" y="6401"/>
                  </a:lnTo>
                  <a:lnTo>
                    <a:pt x="2494" y="6345"/>
                  </a:lnTo>
                  <a:lnTo>
                    <a:pt x="2494" y="6271"/>
                  </a:lnTo>
                  <a:lnTo>
                    <a:pt x="2475" y="6196"/>
                  </a:lnTo>
                  <a:lnTo>
                    <a:pt x="1954" y="4726"/>
                  </a:lnTo>
                  <a:lnTo>
                    <a:pt x="1694" y="4001"/>
                  </a:lnTo>
                  <a:lnTo>
                    <a:pt x="1452" y="3256"/>
                  </a:lnTo>
                  <a:lnTo>
                    <a:pt x="1229" y="2512"/>
                  </a:lnTo>
                  <a:lnTo>
                    <a:pt x="1024" y="1768"/>
                  </a:lnTo>
                  <a:lnTo>
                    <a:pt x="838" y="1005"/>
                  </a:lnTo>
                  <a:lnTo>
                    <a:pt x="708" y="261"/>
                  </a:lnTo>
                  <a:lnTo>
                    <a:pt x="670" y="168"/>
                  </a:lnTo>
                  <a:lnTo>
                    <a:pt x="652" y="112"/>
                  </a:lnTo>
                  <a:lnTo>
                    <a:pt x="596" y="56"/>
                  </a:lnTo>
                  <a:lnTo>
                    <a:pt x="559" y="19"/>
                  </a:lnTo>
                  <a:lnTo>
                    <a:pt x="484"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0"/>
            <p:cNvSpPr/>
            <p:nvPr/>
          </p:nvSpPr>
          <p:spPr>
            <a:xfrm>
              <a:off x="5742525" y="5308000"/>
              <a:ext cx="87025" cy="168875"/>
            </a:xfrm>
            <a:custGeom>
              <a:avLst/>
              <a:gdLst/>
              <a:ahLst/>
              <a:cxnLst/>
              <a:rect l="l" t="t" r="r" b="b"/>
              <a:pathLst>
                <a:path w="3481" h="6755" extrusionOk="0">
                  <a:moveTo>
                    <a:pt x="317" y="1"/>
                  </a:moveTo>
                  <a:lnTo>
                    <a:pt x="243" y="19"/>
                  </a:lnTo>
                  <a:lnTo>
                    <a:pt x="187" y="57"/>
                  </a:lnTo>
                  <a:lnTo>
                    <a:pt x="75" y="150"/>
                  </a:lnTo>
                  <a:lnTo>
                    <a:pt x="38" y="187"/>
                  </a:lnTo>
                  <a:lnTo>
                    <a:pt x="20" y="261"/>
                  </a:lnTo>
                  <a:lnTo>
                    <a:pt x="1" y="317"/>
                  </a:lnTo>
                  <a:lnTo>
                    <a:pt x="1" y="391"/>
                  </a:lnTo>
                  <a:lnTo>
                    <a:pt x="1" y="466"/>
                  </a:lnTo>
                  <a:lnTo>
                    <a:pt x="38" y="540"/>
                  </a:lnTo>
                  <a:lnTo>
                    <a:pt x="243" y="912"/>
                  </a:lnTo>
                  <a:lnTo>
                    <a:pt x="410" y="1285"/>
                  </a:lnTo>
                  <a:lnTo>
                    <a:pt x="764" y="2029"/>
                  </a:lnTo>
                  <a:lnTo>
                    <a:pt x="1415" y="3536"/>
                  </a:lnTo>
                  <a:lnTo>
                    <a:pt x="1769" y="4299"/>
                  </a:lnTo>
                  <a:lnTo>
                    <a:pt x="1936" y="4671"/>
                  </a:lnTo>
                  <a:lnTo>
                    <a:pt x="2141" y="5043"/>
                  </a:lnTo>
                  <a:lnTo>
                    <a:pt x="2327" y="5397"/>
                  </a:lnTo>
                  <a:lnTo>
                    <a:pt x="2513" y="5750"/>
                  </a:lnTo>
                  <a:lnTo>
                    <a:pt x="2606" y="5918"/>
                  </a:lnTo>
                  <a:lnTo>
                    <a:pt x="2680" y="6104"/>
                  </a:lnTo>
                  <a:lnTo>
                    <a:pt x="2736" y="6290"/>
                  </a:lnTo>
                  <a:lnTo>
                    <a:pt x="2792" y="6495"/>
                  </a:lnTo>
                  <a:lnTo>
                    <a:pt x="2811" y="6569"/>
                  </a:lnTo>
                  <a:lnTo>
                    <a:pt x="2848" y="6625"/>
                  </a:lnTo>
                  <a:lnTo>
                    <a:pt x="2885" y="6681"/>
                  </a:lnTo>
                  <a:lnTo>
                    <a:pt x="2941" y="6718"/>
                  </a:lnTo>
                  <a:lnTo>
                    <a:pt x="3015" y="6736"/>
                  </a:lnTo>
                  <a:lnTo>
                    <a:pt x="3071" y="6755"/>
                  </a:lnTo>
                  <a:lnTo>
                    <a:pt x="3146" y="6755"/>
                  </a:lnTo>
                  <a:lnTo>
                    <a:pt x="3201" y="6736"/>
                  </a:lnTo>
                  <a:lnTo>
                    <a:pt x="3332" y="6681"/>
                  </a:lnTo>
                  <a:lnTo>
                    <a:pt x="3387" y="6643"/>
                  </a:lnTo>
                  <a:lnTo>
                    <a:pt x="3425" y="6588"/>
                  </a:lnTo>
                  <a:lnTo>
                    <a:pt x="3462" y="6532"/>
                  </a:lnTo>
                  <a:lnTo>
                    <a:pt x="3480" y="6457"/>
                  </a:lnTo>
                  <a:lnTo>
                    <a:pt x="3480" y="6383"/>
                  </a:lnTo>
                  <a:lnTo>
                    <a:pt x="3480" y="6308"/>
                  </a:lnTo>
                  <a:lnTo>
                    <a:pt x="3425" y="6104"/>
                  </a:lnTo>
                  <a:lnTo>
                    <a:pt x="3369" y="5899"/>
                  </a:lnTo>
                  <a:lnTo>
                    <a:pt x="3294" y="5694"/>
                  </a:lnTo>
                  <a:lnTo>
                    <a:pt x="3201" y="5508"/>
                  </a:lnTo>
                  <a:lnTo>
                    <a:pt x="3015" y="5136"/>
                  </a:lnTo>
                  <a:lnTo>
                    <a:pt x="2811" y="4764"/>
                  </a:lnTo>
                  <a:lnTo>
                    <a:pt x="2606" y="4411"/>
                  </a:lnTo>
                  <a:lnTo>
                    <a:pt x="2438" y="4038"/>
                  </a:lnTo>
                  <a:lnTo>
                    <a:pt x="2085" y="3276"/>
                  </a:lnTo>
                  <a:lnTo>
                    <a:pt x="1415" y="1713"/>
                  </a:lnTo>
                  <a:lnTo>
                    <a:pt x="1043" y="931"/>
                  </a:lnTo>
                  <a:lnTo>
                    <a:pt x="857" y="559"/>
                  </a:lnTo>
                  <a:lnTo>
                    <a:pt x="671" y="187"/>
                  </a:lnTo>
                  <a:lnTo>
                    <a:pt x="615" y="112"/>
                  </a:lnTo>
                  <a:lnTo>
                    <a:pt x="559" y="57"/>
                  </a:lnTo>
                  <a:lnTo>
                    <a:pt x="503" y="19"/>
                  </a:lnTo>
                  <a:lnTo>
                    <a:pt x="44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0"/>
            <p:cNvSpPr/>
            <p:nvPr/>
          </p:nvSpPr>
          <p:spPr>
            <a:xfrm>
              <a:off x="5821625" y="5313600"/>
              <a:ext cx="95375" cy="154450"/>
            </a:xfrm>
            <a:custGeom>
              <a:avLst/>
              <a:gdLst/>
              <a:ahLst/>
              <a:cxnLst/>
              <a:rect l="l" t="t" r="r" b="b"/>
              <a:pathLst>
                <a:path w="3815" h="6178" extrusionOk="0">
                  <a:moveTo>
                    <a:pt x="316" y="0"/>
                  </a:moveTo>
                  <a:lnTo>
                    <a:pt x="261" y="19"/>
                  </a:lnTo>
                  <a:lnTo>
                    <a:pt x="186" y="37"/>
                  </a:lnTo>
                  <a:lnTo>
                    <a:pt x="93" y="130"/>
                  </a:lnTo>
                  <a:lnTo>
                    <a:pt x="56" y="186"/>
                  </a:lnTo>
                  <a:lnTo>
                    <a:pt x="19" y="242"/>
                  </a:lnTo>
                  <a:lnTo>
                    <a:pt x="0" y="316"/>
                  </a:lnTo>
                  <a:lnTo>
                    <a:pt x="0" y="391"/>
                  </a:lnTo>
                  <a:lnTo>
                    <a:pt x="0" y="465"/>
                  </a:lnTo>
                  <a:lnTo>
                    <a:pt x="37" y="540"/>
                  </a:lnTo>
                  <a:lnTo>
                    <a:pt x="447" y="1340"/>
                  </a:lnTo>
                  <a:lnTo>
                    <a:pt x="856" y="2121"/>
                  </a:lnTo>
                  <a:lnTo>
                    <a:pt x="1693" y="3703"/>
                  </a:lnTo>
                  <a:lnTo>
                    <a:pt x="2028" y="4317"/>
                  </a:lnTo>
                  <a:lnTo>
                    <a:pt x="2363" y="4949"/>
                  </a:lnTo>
                  <a:lnTo>
                    <a:pt x="2549" y="5266"/>
                  </a:lnTo>
                  <a:lnTo>
                    <a:pt x="2754" y="5563"/>
                  </a:lnTo>
                  <a:lnTo>
                    <a:pt x="2959" y="5824"/>
                  </a:lnTo>
                  <a:lnTo>
                    <a:pt x="3200" y="6084"/>
                  </a:lnTo>
                  <a:lnTo>
                    <a:pt x="3275" y="6140"/>
                  </a:lnTo>
                  <a:lnTo>
                    <a:pt x="3331" y="6177"/>
                  </a:lnTo>
                  <a:lnTo>
                    <a:pt x="3535" y="6177"/>
                  </a:lnTo>
                  <a:lnTo>
                    <a:pt x="3591" y="6159"/>
                  </a:lnTo>
                  <a:lnTo>
                    <a:pt x="3703" y="6066"/>
                  </a:lnTo>
                  <a:lnTo>
                    <a:pt x="3759" y="6029"/>
                  </a:lnTo>
                  <a:lnTo>
                    <a:pt x="3777" y="5954"/>
                  </a:lnTo>
                  <a:lnTo>
                    <a:pt x="3815" y="5898"/>
                  </a:lnTo>
                  <a:lnTo>
                    <a:pt x="3815" y="5843"/>
                  </a:lnTo>
                  <a:lnTo>
                    <a:pt x="3815" y="5768"/>
                  </a:lnTo>
                  <a:lnTo>
                    <a:pt x="3796" y="5712"/>
                  </a:lnTo>
                  <a:lnTo>
                    <a:pt x="3759" y="5638"/>
                  </a:lnTo>
                  <a:lnTo>
                    <a:pt x="3703" y="5582"/>
                  </a:lnTo>
                  <a:lnTo>
                    <a:pt x="3480" y="5340"/>
                  </a:lnTo>
                  <a:lnTo>
                    <a:pt x="3275" y="5061"/>
                  </a:lnTo>
                  <a:lnTo>
                    <a:pt x="3089" y="4782"/>
                  </a:lnTo>
                  <a:lnTo>
                    <a:pt x="2921" y="4484"/>
                  </a:lnTo>
                  <a:lnTo>
                    <a:pt x="2605" y="3889"/>
                  </a:lnTo>
                  <a:lnTo>
                    <a:pt x="2289" y="3293"/>
                  </a:lnTo>
                  <a:lnTo>
                    <a:pt x="1470" y="1730"/>
                  </a:lnTo>
                  <a:lnTo>
                    <a:pt x="1061" y="968"/>
                  </a:lnTo>
                  <a:lnTo>
                    <a:pt x="651" y="167"/>
                  </a:lnTo>
                  <a:lnTo>
                    <a:pt x="614" y="112"/>
                  </a:lnTo>
                  <a:lnTo>
                    <a:pt x="558" y="56"/>
                  </a:lnTo>
                  <a:lnTo>
                    <a:pt x="503" y="19"/>
                  </a:lnTo>
                  <a:lnTo>
                    <a:pt x="447"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0"/>
            <p:cNvSpPr/>
            <p:nvPr/>
          </p:nvSpPr>
          <p:spPr>
            <a:xfrm>
              <a:off x="5890000" y="5307550"/>
              <a:ext cx="119100" cy="162825"/>
            </a:xfrm>
            <a:custGeom>
              <a:avLst/>
              <a:gdLst/>
              <a:ahLst/>
              <a:cxnLst/>
              <a:rect l="l" t="t" r="r" b="b"/>
              <a:pathLst>
                <a:path w="4764" h="6513" extrusionOk="0">
                  <a:moveTo>
                    <a:pt x="317" y="0"/>
                  </a:moveTo>
                  <a:lnTo>
                    <a:pt x="186" y="56"/>
                  </a:lnTo>
                  <a:lnTo>
                    <a:pt x="131" y="93"/>
                  </a:lnTo>
                  <a:lnTo>
                    <a:pt x="75" y="130"/>
                  </a:lnTo>
                  <a:lnTo>
                    <a:pt x="38" y="186"/>
                  </a:lnTo>
                  <a:lnTo>
                    <a:pt x="19" y="242"/>
                  </a:lnTo>
                  <a:lnTo>
                    <a:pt x="0" y="316"/>
                  </a:lnTo>
                  <a:lnTo>
                    <a:pt x="0" y="372"/>
                  </a:lnTo>
                  <a:lnTo>
                    <a:pt x="38" y="447"/>
                  </a:lnTo>
                  <a:lnTo>
                    <a:pt x="75" y="521"/>
                  </a:lnTo>
                  <a:lnTo>
                    <a:pt x="2103" y="3424"/>
                  </a:lnTo>
                  <a:lnTo>
                    <a:pt x="3108" y="4875"/>
                  </a:lnTo>
                  <a:lnTo>
                    <a:pt x="4094" y="6345"/>
                  </a:lnTo>
                  <a:lnTo>
                    <a:pt x="4131" y="6401"/>
                  </a:lnTo>
                  <a:lnTo>
                    <a:pt x="4187" y="6457"/>
                  </a:lnTo>
                  <a:lnTo>
                    <a:pt x="4261" y="6494"/>
                  </a:lnTo>
                  <a:lnTo>
                    <a:pt x="4317" y="6513"/>
                  </a:lnTo>
                  <a:lnTo>
                    <a:pt x="4392" y="6513"/>
                  </a:lnTo>
                  <a:lnTo>
                    <a:pt x="4466" y="6494"/>
                  </a:lnTo>
                  <a:lnTo>
                    <a:pt x="4578" y="6457"/>
                  </a:lnTo>
                  <a:lnTo>
                    <a:pt x="4633" y="6419"/>
                  </a:lnTo>
                  <a:lnTo>
                    <a:pt x="4689" y="6364"/>
                  </a:lnTo>
                  <a:lnTo>
                    <a:pt x="4726" y="6308"/>
                  </a:lnTo>
                  <a:lnTo>
                    <a:pt x="4745" y="6252"/>
                  </a:lnTo>
                  <a:lnTo>
                    <a:pt x="4764" y="6196"/>
                  </a:lnTo>
                  <a:lnTo>
                    <a:pt x="4764" y="6122"/>
                  </a:lnTo>
                  <a:lnTo>
                    <a:pt x="4745" y="6047"/>
                  </a:lnTo>
                  <a:lnTo>
                    <a:pt x="4708" y="5992"/>
                  </a:lnTo>
                  <a:lnTo>
                    <a:pt x="3722" y="4503"/>
                  </a:lnTo>
                  <a:lnTo>
                    <a:pt x="2717" y="3052"/>
                  </a:lnTo>
                  <a:lnTo>
                    <a:pt x="689" y="149"/>
                  </a:lnTo>
                  <a:lnTo>
                    <a:pt x="633" y="93"/>
                  </a:lnTo>
                  <a:lnTo>
                    <a:pt x="577" y="56"/>
                  </a:lnTo>
                  <a:lnTo>
                    <a:pt x="521" y="19"/>
                  </a:lnTo>
                  <a:lnTo>
                    <a:pt x="447"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0"/>
            <p:cNvSpPr/>
            <p:nvPr/>
          </p:nvSpPr>
          <p:spPr>
            <a:xfrm>
              <a:off x="5971875" y="5303350"/>
              <a:ext cx="118625" cy="160050"/>
            </a:xfrm>
            <a:custGeom>
              <a:avLst/>
              <a:gdLst/>
              <a:ahLst/>
              <a:cxnLst/>
              <a:rect l="l" t="t" r="r" b="b"/>
              <a:pathLst>
                <a:path w="4745" h="6402" extrusionOk="0">
                  <a:moveTo>
                    <a:pt x="298" y="1"/>
                  </a:moveTo>
                  <a:lnTo>
                    <a:pt x="168" y="56"/>
                  </a:lnTo>
                  <a:lnTo>
                    <a:pt x="112" y="94"/>
                  </a:lnTo>
                  <a:lnTo>
                    <a:pt x="75" y="150"/>
                  </a:lnTo>
                  <a:lnTo>
                    <a:pt x="37" y="187"/>
                  </a:lnTo>
                  <a:lnTo>
                    <a:pt x="0" y="261"/>
                  </a:lnTo>
                  <a:lnTo>
                    <a:pt x="0" y="317"/>
                  </a:lnTo>
                  <a:lnTo>
                    <a:pt x="0" y="391"/>
                  </a:lnTo>
                  <a:lnTo>
                    <a:pt x="19" y="466"/>
                  </a:lnTo>
                  <a:lnTo>
                    <a:pt x="56" y="522"/>
                  </a:lnTo>
                  <a:lnTo>
                    <a:pt x="1005" y="1992"/>
                  </a:lnTo>
                  <a:lnTo>
                    <a:pt x="1991" y="3424"/>
                  </a:lnTo>
                  <a:lnTo>
                    <a:pt x="3014" y="4857"/>
                  </a:lnTo>
                  <a:lnTo>
                    <a:pt x="4056" y="6253"/>
                  </a:lnTo>
                  <a:lnTo>
                    <a:pt x="4112" y="6308"/>
                  </a:lnTo>
                  <a:lnTo>
                    <a:pt x="4168" y="6364"/>
                  </a:lnTo>
                  <a:lnTo>
                    <a:pt x="4242" y="6383"/>
                  </a:lnTo>
                  <a:lnTo>
                    <a:pt x="4317" y="6401"/>
                  </a:lnTo>
                  <a:lnTo>
                    <a:pt x="4447" y="6401"/>
                  </a:lnTo>
                  <a:lnTo>
                    <a:pt x="4577" y="6346"/>
                  </a:lnTo>
                  <a:lnTo>
                    <a:pt x="4633" y="6308"/>
                  </a:lnTo>
                  <a:lnTo>
                    <a:pt x="4670" y="6271"/>
                  </a:lnTo>
                  <a:lnTo>
                    <a:pt x="4708" y="6215"/>
                  </a:lnTo>
                  <a:lnTo>
                    <a:pt x="4745" y="6160"/>
                  </a:lnTo>
                  <a:lnTo>
                    <a:pt x="4745" y="6104"/>
                  </a:lnTo>
                  <a:lnTo>
                    <a:pt x="4745" y="6029"/>
                  </a:lnTo>
                  <a:lnTo>
                    <a:pt x="4726" y="5955"/>
                  </a:lnTo>
                  <a:lnTo>
                    <a:pt x="4670" y="5899"/>
                  </a:lnTo>
                  <a:lnTo>
                    <a:pt x="3628" y="4485"/>
                  </a:lnTo>
                  <a:lnTo>
                    <a:pt x="2624" y="3071"/>
                  </a:lnTo>
                  <a:lnTo>
                    <a:pt x="1638" y="1619"/>
                  </a:lnTo>
                  <a:lnTo>
                    <a:pt x="670" y="168"/>
                  </a:lnTo>
                  <a:lnTo>
                    <a:pt x="614" y="112"/>
                  </a:lnTo>
                  <a:lnTo>
                    <a:pt x="558" y="56"/>
                  </a:lnTo>
                  <a:lnTo>
                    <a:pt x="503" y="19"/>
                  </a:lnTo>
                  <a:lnTo>
                    <a:pt x="428"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0"/>
            <p:cNvSpPr/>
            <p:nvPr/>
          </p:nvSpPr>
          <p:spPr>
            <a:xfrm>
              <a:off x="6055125" y="5299625"/>
              <a:ext cx="139575" cy="159125"/>
            </a:xfrm>
            <a:custGeom>
              <a:avLst/>
              <a:gdLst/>
              <a:ahLst/>
              <a:cxnLst/>
              <a:rect l="l" t="t" r="r" b="b"/>
              <a:pathLst>
                <a:path w="5583" h="6365" extrusionOk="0">
                  <a:moveTo>
                    <a:pt x="280" y="1"/>
                  </a:moveTo>
                  <a:lnTo>
                    <a:pt x="224" y="19"/>
                  </a:lnTo>
                  <a:lnTo>
                    <a:pt x="168" y="57"/>
                  </a:lnTo>
                  <a:lnTo>
                    <a:pt x="112" y="94"/>
                  </a:lnTo>
                  <a:lnTo>
                    <a:pt x="38" y="205"/>
                  </a:lnTo>
                  <a:lnTo>
                    <a:pt x="19" y="280"/>
                  </a:lnTo>
                  <a:lnTo>
                    <a:pt x="1" y="336"/>
                  </a:lnTo>
                  <a:lnTo>
                    <a:pt x="1" y="410"/>
                  </a:lnTo>
                  <a:lnTo>
                    <a:pt x="1" y="485"/>
                  </a:lnTo>
                  <a:lnTo>
                    <a:pt x="38" y="559"/>
                  </a:lnTo>
                  <a:lnTo>
                    <a:pt x="75" y="615"/>
                  </a:lnTo>
                  <a:lnTo>
                    <a:pt x="1285" y="2048"/>
                  </a:lnTo>
                  <a:lnTo>
                    <a:pt x="2494" y="3462"/>
                  </a:lnTo>
                  <a:lnTo>
                    <a:pt x="3741" y="4857"/>
                  </a:lnTo>
                  <a:lnTo>
                    <a:pt x="4987" y="6253"/>
                  </a:lnTo>
                  <a:lnTo>
                    <a:pt x="5043" y="6290"/>
                  </a:lnTo>
                  <a:lnTo>
                    <a:pt x="5118" y="6327"/>
                  </a:lnTo>
                  <a:lnTo>
                    <a:pt x="5173" y="6346"/>
                  </a:lnTo>
                  <a:lnTo>
                    <a:pt x="5248" y="6364"/>
                  </a:lnTo>
                  <a:lnTo>
                    <a:pt x="5304" y="6346"/>
                  </a:lnTo>
                  <a:lnTo>
                    <a:pt x="5360" y="6327"/>
                  </a:lnTo>
                  <a:lnTo>
                    <a:pt x="5415" y="6290"/>
                  </a:lnTo>
                  <a:lnTo>
                    <a:pt x="5471" y="6253"/>
                  </a:lnTo>
                  <a:lnTo>
                    <a:pt x="5546" y="6141"/>
                  </a:lnTo>
                  <a:lnTo>
                    <a:pt x="5583" y="6067"/>
                  </a:lnTo>
                  <a:lnTo>
                    <a:pt x="5583" y="6011"/>
                  </a:lnTo>
                  <a:lnTo>
                    <a:pt x="5583" y="5936"/>
                  </a:lnTo>
                  <a:lnTo>
                    <a:pt x="5583" y="5862"/>
                  </a:lnTo>
                  <a:lnTo>
                    <a:pt x="5546" y="5806"/>
                  </a:lnTo>
                  <a:lnTo>
                    <a:pt x="5490" y="5732"/>
                  </a:lnTo>
                  <a:lnTo>
                    <a:pt x="4243" y="4355"/>
                  </a:lnTo>
                  <a:lnTo>
                    <a:pt x="3015" y="2959"/>
                  </a:lnTo>
                  <a:lnTo>
                    <a:pt x="1787" y="1545"/>
                  </a:lnTo>
                  <a:lnTo>
                    <a:pt x="596" y="112"/>
                  </a:lnTo>
                  <a:lnTo>
                    <a:pt x="540" y="57"/>
                  </a:lnTo>
                  <a:lnTo>
                    <a:pt x="466" y="19"/>
                  </a:lnTo>
                  <a:lnTo>
                    <a:pt x="410" y="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0"/>
            <p:cNvSpPr/>
            <p:nvPr/>
          </p:nvSpPr>
          <p:spPr>
            <a:xfrm>
              <a:off x="6143050" y="5289400"/>
              <a:ext cx="143300" cy="159575"/>
            </a:xfrm>
            <a:custGeom>
              <a:avLst/>
              <a:gdLst/>
              <a:ahLst/>
              <a:cxnLst/>
              <a:rect l="l" t="t" r="r" b="b"/>
              <a:pathLst>
                <a:path w="5732" h="6383" extrusionOk="0">
                  <a:moveTo>
                    <a:pt x="280" y="0"/>
                  </a:moveTo>
                  <a:lnTo>
                    <a:pt x="224" y="19"/>
                  </a:lnTo>
                  <a:lnTo>
                    <a:pt x="168" y="56"/>
                  </a:lnTo>
                  <a:lnTo>
                    <a:pt x="112" y="112"/>
                  </a:lnTo>
                  <a:lnTo>
                    <a:pt x="38" y="205"/>
                  </a:lnTo>
                  <a:lnTo>
                    <a:pt x="19" y="280"/>
                  </a:lnTo>
                  <a:lnTo>
                    <a:pt x="0" y="354"/>
                  </a:lnTo>
                  <a:lnTo>
                    <a:pt x="0" y="410"/>
                  </a:lnTo>
                  <a:lnTo>
                    <a:pt x="19" y="484"/>
                  </a:lnTo>
                  <a:lnTo>
                    <a:pt x="38" y="559"/>
                  </a:lnTo>
                  <a:lnTo>
                    <a:pt x="93" y="614"/>
                  </a:lnTo>
                  <a:lnTo>
                    <a:pt x="707" y="1322"/>
                  </a:lnTo>
                  <a:lnTo>
                    <a:pt x="1340" y="2010"/>
                  </a:lnTo>
                  <a:lnTo>
                    <a:pt x="2624" y="3368"/>
                  </a:lnTo>
                  <a:lnTo>
                    <a:pt x="3257" y="4057"/>
                  </a:lnTo>
                  <a:lnTo>
                    <a:pt x="3871" y="4764"/>
                  </a:lnTo>
                  <a:lnTo>
                    <a:pt x="4466" y="5489"/>
                  </a:lnTo>
                  <a:lnTo>
                    <a:pt x="5024" y="6234"/>
                  </a:lnTo>
                  <a:lnTo>
                    <a:pt x="5080" y="6290"/>
                  </a:lnTo>
                  <a:lnTo>
                    <a:pt x="5155" y="6345"/>
                  </a:lnTo>
                  <a:lnTo>
                    <a:pt x="5210" y="6364"/>
                  </a:lnTo>
                  <a:lnTo>
                    <a:pt x="5285" y="6383"/>
                  </a:lnTo>
                  <a:lnTo>
                    <a:pt x="5415" y="6383"/>
                  </a:lnTo>
                  <a:lnTo>
                    <a:pt x="5545" y="6327"/>
                  </a:lnTo>
                  <a:lnTo>
                    <a:pt x="5601" y="6290"/>
                  </a:lnTo>
                  <a:lnTo>
                    <a:pt x="5657" y="6252"/>
                  </a:lnTo>
                  <a:lnTo>
                    <a:pt x="5694" y="6197"/>
                  </a:lnTo>
                  <a:lnTo>
                    <a:pt x="5713" y="6141"/>
                  </a:lnTo>
                  <a:lnTo>
                    <a:pt x="5731" y="6066"/>
                  </a:lnTo>
                  <a:lnTo>
                    <a:pt x="5713" y="6010"/>
                  </a:lnTo>
                  <a:lnTo>
                    <a:pt x="5694" y="5936"/>
                  </a:lnTo>
                  <a:lnTo>
                    <a:pt x="5657" y="5862"/>
                  </a:lnTo>
                  <a:lnTo>
                    <a:pt x="5080" y="5099"/>
                  </a:lnTo>
                  <a:lnTo>
                    <a:pt x="4466" y="4373"/>
                  </a:lnTo>
                  <a:lnTo>
                    <a:pt x="3852" y="3647"/>
                  </a:lnTo>
                  <a:lnTo>
                    <a:pt x="3201" y="2940"/>
                  </a:lnTo>
                  <a:lnTo>
                    <a:pt x="1880" y="1545"/>
                  </a:lnTo>
                  <a:lnTo>
                    <a:pt x="1228" y="838"/>
                  </a:lnTo>
                  <a:lnTo>
                    <a:pt x="596" y="112"/>
                  </a:lnTo>
                  <a:lnTo>
                    <a:pt x="540" y="56"/>
                  </a:lnTo>
                  <a:lnTo>
                    <a:pt x="484" y="19"/>
                  </a:lnTo>
                  <a:lnTo>
                    <a:pt x="410"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0"/>
            <p:cNvSpPr/>
            <p:nvPr/>
          </p:nvSpPr>
          <p:spPr>
            <a:xfrm>
              <a:off x="6218875" y="5274525"/>
              <a:ext cx="121900" cy="118175"/>
            </a:xfrm>
            <a:custGeom>
              <a:avLst/>
              <a:gdLst/>
              <a:ahLst/>
              <a:cxnLst/>
              <a:rect l="l" t="t" r="r" b="b"/>
              <a:pathLst>
                <a:path w="4876" h="4727" extrusionOk="0">
                  <a:moveTo>
                    <a:pt x="372" y="0"/>
                  </a:moveTo>
                  <a:lnTo>
                    <a:pt x="298" y="19"/>
                  </a:lnTo>
                  <a:lnTo>
                    <a:pt x="168" y="56"/>
                  </a:lnTo>
                  <a:lnTo>
                    <a:pt x="112" y="112"/>
                  </a:lnTo>
                  <a:lnTo>
                    <a:pt x="75" y="149"/>
                  </a:lnTo>
                  <a:lnTo>
                    <a:pt x="38" y="205"/>
                  </a:lnTo>
                  <a:lnTo>
                    <a:pt x="19" y="261"/>
                  </a:lnTo>
                  <a:lnTo>
                    <a:pt x="0" y="316"/>
                  </a:lnTo>
                  <a:lnTo>
                    <a:pt x="0" y="391"/>
                  </a:lnTo>
                  <a:lnTo>
                    <a:pt x="19" y="465"/>
                  </a:lnTo>
                  <a:lnTo>
                    <a:pt x="56" y="540"/>
                  </a:lnTo>
                  <a:lnTo>
                    <a:pt x="503" y="1135"/>
                  </a:lnTo>
                  <a:lnTo>
                    <a:pt x="968" y="1730"/>
                  </a:lnTo>
                  <a:lnTo>
                    <a:pt x="1470" y="2289"/>
                  </a:lnTo>
                  <a:lnTo>
                    <a:pt x="1991" y="2828"/>
                  </a:lnTo>
                  <a:lnTo>
                    <a:pt x="2531" y="3331"/>
                  </a:lnTo>
                  <a:lnTo>
                    <a:pt x="3108" y="3796"/>
                  </a:lnTo>
                  <a:lnTo>
                    <a:pt x="3722" y="4242"/>
                  </a:lnTo>
                  <a:lnTo>
                    <a:pt x="4336" y="4670"/>
                  </a:lnTo>
                  <a:lnTo>
                    <a:pt x="4410" y="4708"/>
                  </a:lnTo>
                  <a:lnTo>
                    <a:pt x="4485" y="4726"/>
                  </a:lnTo>
                  <a:lnTo>
                    <a:pt x="4559" y="4726"/>
                  </a:lnTo>
                  <a:lnTo>
                    <a:pt x="4615" y="4708"/>
                  </a:lnTo>
                  <a:lnTo>
                    <a:pt x="4689" y="4689"/>
                  </a:lnTo>
                  <a:lnTo>
                    <a:pt x="4726" y="4633"/>
                  </a:lnTo>
                  <a:lnTo>
                    <a:pt x="4782" y="4596"/>
                  </a:lnTo>
                  <a:lnTo>
                    <a:pt x="4819" y="4540"/>
                  </a:lnTo>
                  <a:lnTo>
                    <a:pt x="4875" y="4410"/>
                  </a:lnTo>
                  <a:lnTo>
                    <a:pt x="4875" y="4354"/>
                  </a:lnTo>
                  <a:lnTo>
                    <a:pt x="4875" y="4280"/>
                  </a:lnTo>
                  <a:lnTo>
                    <a:pt x="4857" y="4205"/>
                  </a:lnTo>
                  <a:lnTo>
                    <a:pt x="4819" y="4149"/>
                  </a:lnTo>
                  <a:lnTo>
                    <a:pt x="4764" y="4094"/>
                  </a:lnTo>
                  <a:lnTo>
                    <a:pt x="4708" y="4038"/>
                  </a:lnTo>
                  <a:lnTo>
                    <a:pt x="4112" y="3647"/>
                  </a:lnTo>
                  <a:lnTo>
                    <a:pt x="3554" y="3238"/>
                  </a:lnTo>
                  <a:lnTo>
                    <a:pt x="3015" y="2791"/>
                  </a:lnTo>
                  <a:lnTo>
                    <a:pt x="2494" y="2307"/>
                  </a:lnTo>
                  <a:lnTo>
                    <a:pt x="1991" y="1824"/>
                  </a:lnTo>
                  <a:lnTo>
                    <a:pt x="1526" y="1284"/>
                  </a:lnTo>
                  <a:lnTo>
                    <a:pt x="1098" y="744"/>
                  </a:lnTo>
                  <a:lnTo>
                    <a:pt x="689" y="168"/>
                  </a:lnTo>
                  <a:lnTo>
                    <a:pt x="633" y="112"/>
                  </a:lnTo>
                  <a:lnTo>
                    <a:pt x="577" y="56"/>
                  </a:lnTo>
                  <a:lnTo>
                    <a:pt x="503" y="37"/>
                  </a:lnTo>
                  <a:lnTo>
                    <a:pt x="447" y="19"/>
                  </a:lnTo>
                  <a:lnTo>
                    <a:pt x="372" y="0"/>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2" name="Google Shape;492;p10"/>
          <p:cNvSpPr/>
          <p:nvPr/>
        </p:nvSpPr>
        <p:spPr>
          <a:xfrm>
            <a:off x="6412850" y="130138"/>
            <a:ext cx="413715" cy="409368"/>
          </a:xfrm>
          <a:custGeom>
            <a:avLst/>
            <a:gdLst/>
            <a:ahLst/>
            <a:cxnLst/>
            <a:rect l="l" t="t" r="r" b="b"/>
            <a:pathLst>
              <a:path w="26550" h="26271" extrusionOk="0">
                <a:moveTo>
                  <a:pt x="22036" y="1623"/>
                </a:moveTo>
                <a:lnTo>
                  <a:pt x="22340" y="1877"/>
                </a:lnTo>
                <a:lnTo>
                  <a:pt x="22594" y="2054"/>
                </a:lnTo>
                <a:lnTo>
                  <a:pt x="22771" y="2206"/>
                </a:lnTo>
                <a:lnTo>
                  <a:pt x="22822" y="2283"/>
                </a:lnTo>
                <a:lnTo>
                  <a:pt x="22847" y="2359"/>
                </a:lnTo>
                <a:lnTo>
                  <a:pt x="22974" y="3322"/>
                </a:lnTo>
                <a:lnTo>
                  <a:pt x="23050" y="4260"/>
                </a:lnTo>
                <a:lnTo>
                  <a:pt x="23253" y="6188"/>
                </a:lnTo>
                <a:lnTo>
                  <a:pt x="22822" y="6390"/>
                </a:lnTo>
                <a:lnTo>
                  <a:pt x="22670" y="6162"/>
                </a:lnTo>
                <a:lnTo>
                  <a:pt x="22619" y="6061"/>
                </a:lnTo>
                <a:lnTo>
                  <a:pt x="22568" y="5959"/>
                </a:lnTo>
                <a:lnTo>
                  <a:pt x="22315" y="3905"/>
                </a:lnTo>
                <a:lnTo>
                  <a:pt x="22036" y="1623"/>
                </a:lnTo>
                <a:close/>
                <a:moveTo>
                  <a:pt x="21047" y="1091"/>
                </a:moveTo>
                <a:lnTo>
                  <a:pt x="21275" y="5528"/>
                </a:lnTo>
                <a:lnTo>
                  <a:pt x="18866" y="5934"/>
                </a:lnTo>
                <a:lnTo>
                  <a:pt x="16432" y="6340"/>
                </a:lnTo>
                <a:lnTo>
                  <a:pt x="14023" y="6745"/>
                </a:lnTo>
                <a:lnTo>
                  <a:pt x="11589" y="7126"/>
                </a:lnTo>
                <a:lnTo>
                  <a:pt x="9180" y="7506"/>
                </a:lnTo>
                <a:lnTo>
                  <a:pt x="6746" y="7836"/>
                </a:lnTo>
                <a:lnTo>
                  <a:pt x="4286" y="8140"/>
                </a:lnTo>
                <a:lnTo>
                  <a:pt x="3043" y="8241"/>
                </a:lnTo>
                <a:lnTo>
                  <a:pt x="1826" y="8343"/>
                </a:lnTo>
                <a:lnTo>
                  <a:pt x="863" y="3424"/>
                </a:lnTo>
                <a:lnTo>
                  <a:pt x="3398" y="3119"/>
                </a:lnTo>
                <a:lnTo>
                  <a:pt x="5934" y="2790"/>
                </a:lnTo>
                <a:lnTo>
                  <a:pt x="10955" y="2105"/>
                </a:lnTo>
                <a:lnTo>
                  <a:pt x="13465" y="1801"/>
                </a:lnTo>
                <a:lnTo>
                  <a:pt x="15976" y="1496"/>
                </a:lnTo>
                <a:lnTo>
                  <a:pt x="18511" y="1268"/>
                </a:lnTo>
                <a:lnTo>
                  <a:pt x="19779" y="1167"/>
                </a:lnTo>
                <a:lnTo>
                  <a:pt x="21047" y="1091"/>
                </a:lnTo>
                <a:close/>
                <a:moveTo>
                  <a:pt x="21706" y="6771"/>
                </a:moveTo>
                <a:lnTo>
                  <a:pt x="21858" y="6796"/>
                </a:lnTo>
                <a:lnTo>
                  <a:pt x="22011" y="6898"/>
                </a:lnTo>
                <a:lnTo>
                  <a:pt x="22163" y="7024"/>
                </a:lnTo>
                <a:lnTo>
                  <a:pt x="22315" y="7227"/>
                </a:lnTo>
                <a:lnTo>
                  <a:pt x="21858" y="7430"/>
                </a:lnTo>
                <a:lnTo>
                  <a:pt x="21630" y="7506"/>
                </a:lnTo>
                <a:lnTo>
                  <a:pt x="21402" y="7557"/>
                </a:lnTo>
                <a:lnTo>
                  <a:pt x="17522" y="8368"/>
                </a:lnTo>
                <a:lnTo>
                  <a:pt x="15570" y="8749"/>
                </a:lnTo>
                <a:lnTo>
                  <a:pt x="14606" y="8926"/>
                </a:lnTo>
                <a:lnTo>
                  <a:pt x="13617" y="9078"/>
                </a:lnTo>
                <a:lnTo>
                  <a:pt x="12552" y="9230"/>
                </a:lnTo>
                <a:lnTo>
                  <a:pt x="11487" y="9357"/>
                </a:lnTo>
                <a:lnTo>
                  <a:pt x="9307" y="9611"/>
                </a:lnTo>
                <a:lnTo>
                  <a:pt x="7151" y="9814"/>
                </a:lnTo>
                <a:lnTo>
                  <a:pt x="4996" y="10042"/>
                </a:lnTo>
                <a:lnTo>
                  <a:pt x="4261" y="10143"/>
                </a:lnTo>
                <a:lnTo>
                  <a:pt x="3500" y="10270"/>
                </a:lnTo>
                <a:lnTo>
                  <a:pt x="3170" y="10270"/>
                </a:lnTo>
                <a:lnTo>
                  <a:pt x="3018" y="10245"/>
                </a:lnTo>
                <a:lnTo>
                  <a:pt x="2891" y="10169"/>
                </a:lnTo>
                <a:lnTo>
                  <a:pt x="2790" y="10067"/>
                </a:lnTo>
                <a:lnTo>
                  <a:pt x="2688" y="9915"/>
                </a:lnTo>
                <a:lnTo>
                  <a:pt x="2612" y="9738"/>
                </a:lnTo>
                <a:lnTo>
                  <a:pt x="2562" y="9484"/>
                </a:lnTo>
                <a:lnTo>
                  <a:pt x="3855" y="9281"/>
                </a:lnTo>
                <a:lnTo>
                  <a:pt x="5097" y="9078"/>
                </a:lnTo>
                <a:lnTo>
                  <a:pt x="16052" y="7506"/>
                </a:lnTo>
                <a:lnTo>
                  <a:pt x="21047" y="6821"/>
                </a:lnTo>
                <a:lnTo>
                  <a:pt x="21377" y="6771"/>
                </a:lnTo>
                <a:close/>
                <a:moveTo>
                  <a:pt x="20616" y="0"/>
                </a:moveTo>
                <a:lnTo>
                  <a:pt x="20362" y="26"/>
                </a:lnTo>
                <a:lnTo>
                  <a:pt x="20083" y="51"/>
                </a:lnTo>
                <a:lnTo>
                  <a:pt x="19805" y="102"/>
                </a:lnTo>
                <a:lnTo>
                  <a:pt x="19526" y="153"/>
                </a:lnTo>
                <a:lnTo>
                  <a:pt x="19247" y="178"/>
                </a:lnTo>
                <a:lnTo>
                  <a:pt x="18968" y="178"/>
                </a:lnTo>
                <a:lnTo>
                  <a:pt x="18689" y="203"/>
                </a:lnTo>
                <a:lnTo>
                  <a:pt x="12578" y="939"/>
                </a:lnTo>
                <a:lnTo>
                  <a:pt x="9510" y="1319"/>
                </a:lnTo>
                <a:lnTo>
                  <a:pt x="6467" y="1725"/>
                </a:lnTo>
                <a:lnTo>
                  <a:pt x="4869" y="1953"/>
                </a:lnTo>
                <a:lnTo>
                  <a:pt x="3297" y="2232"/>
                </a:lnTo>
                <a:lnTo>
                  <a:pt x="51" y="2790"/>
                </a:lnTo>
                <a:lnTo>
                  <a:pt x="1" y="3322"/>
                </a:lnTo>
                <a:lnTo>
                  <a:pt x="1" y="3525"/>
                </a:lnTo>
                <a:lnTo>
                  <a:pt x="1" y="3728"/>
                </a:lnTo>
                <a:lnTo>
                  <a:pt x="381" y="6390"/>
                </a:lnTo>
                <a:lnTo>
                  <a:pt x="584" y="7734"/>
                </a:lnTo>
                <a:lnTo>
                  <a:pt x="837" y="9053"/>
                </a:lnTo>
                <a:lnTo>
                  <a:pt x="888" y="9281"/>
                </a:lnTo>
                <a:lnTo>
                  <a:pt x="964" y="9509"/>
                </a:lnTo>
                <a:lnTo>
                  <a:pt x="1066" y="9712"/>
                </a:lnTo>
                <a:lnTo>
                  <a:pt x="1192" y="9915"/>
                </a:lnTo>
                <a:lnTo>
                  <a:pt x="1344" y="10093"/>
                </a:lnTo>
                <a:lnTo>
                  <a:pt x="1522" y="10270"/>
                </a:lnTo>
                <a:lnTo>
                  <a:pt x="1699" y="10422"/>
                </a:lnTo>
                <a:lnTo>
                  <a:pt x="1877" y="10574"/>
                </a:lnTo>
                <a:lnTo>
                  <a:pt x="2080" y="10701"/>
                </a:lnTo>
                <a:lnTo>
                  <a:pt x="2308" y="10803"/>
                </a:lnTo>
                <a:lnTo>
                  <a:pt x="2536" y="10904"/>
                </a:lnTo>
                <a:lnTo>
                  <a:pt x="2764" y="10980"/>
                </a:lnTo>
                <a:lnTo>
                  <a:pt x="2993" y="11031"/>
                </a:lnTo>
                <a:lnTo>
                  <a:pt x="3246" y="11056"/>
                </a:lnTo>
                <a:lnTo>
                  <a:pt x="3500" y="11081"/>
                </a:lnTo>
                <a:lnTo>
                  <a:pt x="3753" y="11056"/>
                </a:lnTo>
                <a:lnTo>
                  <a:pt x="5376" y="10929"/>
                </a:lnTo>
                <a:lnTo>
                  <a:pt x="6188" y="10853"/>
                </a:lnTo>
                <a:lnTo>
                  <a:pt x="6999" y="10777"/>
                </a:lnTo>
                <a:lnTo>
                  <a:pt x="11132" y="10321"/>
                </a:lnTo>
                <a:lnTo>
                  <a:pt x="13186" y="10042"/>
                </a:lnTo>
                <a:lnTo>
                  <a:pt x="14201" y="9915"/>
                </a:lnTo>
                <a:lnTo>
                  <a:pt x="15240" y="9738"/>
                </a:lnTo>
                <a:lnTo>
                  <a:pt x="16255" y="9560"/>
                </a:lnTo>
                <a:lnTo>
                  <a:pt x="17294" y="9357"/>
                </a:lnTo>
                <a:lnTo>
                  <a:pt x="19373" y="8951"/>
                </a:lnTo>
                <a:lnTo>
                  <a:pt x="21427" y="8495"/>
                </a:lnTo>
                <a:lnTo>
                  <a:pt x="23481" y="8089"/>
                </a:lnTo>
                <a:lnTo>
                  <a:pt x="23735" y="8039"/>
                </a:lnTo>
                <a:lnTo>
                  <a:pt x="23938" y="7937"/>
                </a:lnTo>
                <a:lnTo>
                  <a:pt x="24090" y="7836"/>
                </a:lnTo>
                <a:lnTo>
                  <a:pt x="24217" y="7709"/>
                </a:lnTo>
                <a:lnTo>
                  <a:pt x="24293" y="7557"/>
                </a:lnTo>
                <a:lnTo>
                  <a:pt x="24343" y="7379"/>
                </a:lnTo>
                <a:lnTo>
                  <a:pt x="24369" y="7202"/>
                </a:lnTo>
                <a:lnTo>
                  <a:pt x="24369" y="6974"/>
                </a:lnTo>
                <a:lnTo>
                  <a:pt x="24141" y="4793"/>
                </a:lnTo>
                <a:lnTo>
                  <a:pt x="24014" y="3703"/>
                </a:lnTo>
                <a:lnTo>
                  <a:pt x="23862" y="2612"/>
                </a:lnTo>
                <a:lnTo>
                  <a:pt x="23786" y="2308"/>
                </a:lnTo>
                <a:lnTo>
                  <a:pt x="23684" y="2029"/>
                </a:lnTo>
                <a:lnTo>
                  <a:pt x="23507" y="1750"/>
                </a:lnTo>
                <a:lnTo>
                  <a:pt x="23329" y="1522"/>
                </a:lnTo>
                <a:lnTo>
                  <a:pt x="22974" y="1141"/>
                </a:lnTo>
                <a:lnTo>
                  <a:pt x="22594" y="812"/>
                </a:lnTo>
                <a:lnTo>
                  <a:pt x="22213" y="508"/>
                </a:lnTo>
                <a:lnTo>
                  <a:pt x="22011" y="381"/>
                </a:lnTo>
                <a:lnTo>
                  <a:pt x="21782" y="279"/>
                </a:lnTo>
                <a:lnTo>
                  <a:pt x="21580" y="178"/>
                </a:lnTo>
                <a:lnTo>
                  <a:pt x="21351" y="102"/>
                </a:lnTo>
                <a:lnTo>
                  <a:pt x="21123" y="51"/>
                </a:lnTo>
                <a:lnTo>
                  <a:pt x="20870" y="26"/>
                </a:lnTo>
                <a:lnTo>
                  <a:pt x="20616" y="0"/>
                </a:lnTo>
                <a:close/>
                <a:moveTo>
                  <a:pt x="22746" y="15722"/>
                </a:moveTo>
                <a:lnTo>
                  <a:pt x="23152" y="15899"/>
                </a:lnTo>
                <a:lnTo>
                  <a:pt x="23507" y="16051"/>
                </a:lnTo>
                <a:lnTo>
                  <a:pt x="23811" y="16254"/>
                </a:lnTo>
                <a:lnTo>
                  <a:pt x="24090" y="16483"/>
                </a:lnTo>
                <a:lnTo>
                  <a:pt x="24293" y="16711"/>
                </a:lnTo>
                <a:lnTo>
                  <a:pt x="24445" y="16990"/>
                </a:lnTo>
                <a:lnTo>
                  <a:pt x="24572" y="17319"/>
                </a:lnTo>
                <a:lnTo>
                  <a:pt x="24648" y="17674"/>
                </a:lnTo>
                <a:lnTo>
                  <a:pt x="24800" y="18435"/>
                </a:lnTo>
                <a:lnTo>
                  <a:pt x="24977" y="19221"/>
                </a:lnTo>
                <a:lnTo>
                  <a:pt x="25408" y="20920"/>
                </a:lnTo>
                <a:lnTo>
                  <a:pt x="23431" y="20109"/>
                </a:lnTo>
                <a:lnTo>
                  <a:pt x="22746" y="15722"/>
                </a:lnTo>
                <a:close/>
                <a:moveTo>
                  <a:pt x="21909" y="15468"/>
                </a:moveTo>
                <a:lnTo>
                  <a:pt x="22568" y="20058"/>
                </a:lnTo>
                <a:lnTo>
                  <a:pt x="4058" y="23633"/>
                </a:lnTo>
                <a:lnTo>
                  <a:pt x="3145" y="18435"/>
                </a:lnTo>
                <a:lnTo>
                  <a:pt x="5478" y="18004"/>
                </a:lnTo>
                <a:lnTo>
                  <a:pt x="7811" y="17624"/>
                </a:lnTo>
                <a:lnTo>
                  <a:pt x="10143" y="17269"/>
                </a:lnTo>
                <a:lnTo>
                  <a:pt x="12476" y="16914"/>
                </a:lnTo>
                <a:lnTo>
                  <a:pt x="17167" y="16229"/>
                </a:lnTo>
                <a:lnTo>
                  <a:pt x="19526" y="15849"/>
                </a:lnTo>
                <a:lnTo>
                  <a:pt x="21909" y="15468"/>
                </a:lnTo>
                <a:close/>
                <a:moveTo>
                  <a:pt x="22898" y="21047"/>
                </a:moveTo>
                <a:lnTo>
                  <a:pt x="23050" y="21072"/>
                </a:lnTo>
                <a:lnTo>
                  <a:pt x="23202" y="21072"/>
                </a:lnTo>
                <a:lnTo>
                  <a:pt x="23456" y="21174"/>
                </a:lnTo>
                <a:lnTo>
                  <a:pt x="23710" y="21300"/>
                </a:lnTo>
                <a:lnTo>
                  <a:pt x="23938" y="21427"/>
                </a:lnTo>
                <a:lnTo>
                  <a:pt x="24166" y="21605"/>
                </a:lnTo>
                <a:lnTo>
                  <a:pt x="24420" y="21731"/>
                </a:lnTo>
                <a:lnTo>
                  <a:pt x="24648" y="21884"/>
                </a:lnTo>
                <a:lnTo>
                  <a:pt x="24698" y="22239"/>
                </a:lnTo>
                <a:lnTo>
                  <a:pt x="22949" y="22644"/>
                </a:lnTo>
                <a:lnTo>
                  <a:pt x="22061" y="22847"/>
                </a:lnTo>
                <a:lnTo>
                  <a:pt x="21174" y="23025"/>
                </a:lnTo>
                <a:lnTo>
                  <a:pt x="13972" y="24140"/>
                </a:lnTo>
                <a:lnTo>
                  <a:pt x="6746" y="25256"/>
                </a:lnTo>
                <a:lnTo>
                  <a:pt x="6517" y="25281"/>
                </a:lnTo>
                <a:lnTo>
                  <a:pt x="6264" y="25307"/>
                </a:lnTo>
                <a:lnTo>
                  <a:pt x="6036" y="25307"/>
                </a:lnTo>
                <a:lnTo>
                  <a:pt x="5833" y="25281"/>
                </a:lnTo>
                <a:lnTo>
                  <a:pt x="5604" y="25205"/>
                </a:lnTo>
                <a:lnTo>
                  <a:pt x="5427" y="25079"/>
                </a:lnTo>
                <a:lnTo>
                  <a:pt x="5224" y="24901"/>
                </a:lnTo>
                <a:lnTo>
                  <a:pt x="5072" y="24673"/>
                </a:lnTo>
                <a:lnTo>
                  <a:pt x="5478" y="24495"/>
                </a:lnTo>
                <a:lnTo>
                  <a:pt x="5655" y="24394"/>
                </a:lnTo>
                <a:lnTo>
                  <a:pt x="5858" y="24343"/>
                </a:lnTo>
                <a:lnTo>
                  <a:pt x="14632" y="22619"/>
                </a:lnTo>
                <a:lnTo>
                  <a:pt x="18587" y="21884"/>
                </a:lnTo>
                <a:lnTo>
                  <a:pt x="20565" y="21503"/>
                </a:lnTo>
                <a:lnTo>
                  <a:pt x="22543" y="21098"/>
                </a:lnTo>
                <a:lnTo>
                  <a:pt x="22721" y="21072"/>
                </a:lnTo>
                <a:lnTo>
                  <a:pt x="22898" y="21047"/>
                </a:lnTo>
                <a:close/>
                <a:moveTo>
                  <a:pt x="21630" y="14631"/>
                </a:moveTo>
                <a:lnTo>
                  <a:pt x="21275" y="14657"/>
                </a:lnTo>
                <a:lnTo>
                  <a:pt x="15367" y="15570"/>
                </a:lnTo>
                <a:lnTo>
                  <a:pt x="9459" y="16508"/>
                </a:lnTo>
                <a:lnTo>
                  <a:pt x="7734" y="16787"/>
                </a:lnTo>
                <a:lnTo>
                  <a:pt x="5985" y="17091"/>
                </a:lnTo>
                <a:lnTo>
                  <a:pt x="2435" y="17725"/>
                </a:lnTo>
                <a:lnTo>
                  <a:pt x="2384" y="18080"/>
                </a:lnTo>
                <a:lnTo>
                  <a:pt x="2384" y="18258"/>
                </a:lnTo>
                <a:lnTo>
                  <a:pt x="2384" y="18410"/>
                </a:lnTo>
                <a:lnTo>
                  <a:pt x="2739" y="21021"/>
                </a:lnTo>
                <a:lnTo>
                  <a:pt x="3119" y="23633"/>
                </a:lnTo>
                <a:lnTo>
                  <a:pt x="3170" y="23938"/>
                </a:lnTo>
                <a:lnTo>
                  <a:pt x="3272" y="24216"/>
                </a:lnTo>
                <a:lnTo>
                  <a:pt x="3398" y="24495"/>
                </a:lnTo>
                <a:lnTo>
                  <a:pt x="3576" y="24774"/>
                </a:lnTo>
                <a:lnTo>
                  <a:pt x="3753" y="25028"/>
                </a:lnTo>
                <a:lnTo>
                  <a:pt x="3956" y="25256"/>
                </a:lnTo>
                <a:lnTo>
                  <a:pt x="4184" y="25459"/>
                </a:lnTo>
                <a:lnTo>
                  <a:pt x="4438" y="25636"/>
                </a:lnTo>
                <a:lnTo>
                  <a:pt x="4692" y="25814"/>
                </a:lnTo>
                <a:lnTo>
                  <a:pt x="4971" y="25966"/>
                </a:lnTo>
                <a:lnTo>
                  <a:pt x="5249" y="26068"/>
                </a:lnTo>
                <a:lnTo>
                  <a:pt x="5554" y="26169"/>
                </a:lnTo>
                <a:lnTo>
                  <a:pt x="5858" y="26220"/>
                </a:lnTo>
                <a:lnTo>
                  <a:pt x="6162" y="26270"/>
                </a:lnTo>
                <a:lnTo>
                  <a:pt x="6492" y="26270"/>
                </a:lnTo>
                <a:lnTo>
                  <a:pt x="6796" y="26245"/>
                </a:lnTo>
                <a:lnTo>
                  <a:pt x="11208" y="25560"/>
                </a:lnTo>
                <a:lnTo>
                  <a:pt x="13415" y="25205"/>
                </a:lnTo>
                <a:lnTo>
                  <a:pt x="15621" y="24850"/>
                </a:lnTo>
                <a:lnTo>
                  <a:pt x="18004" y="24419"/>
                </a:lnTo>
                <a:lnTo>
                  <a:pt x="20388" y="23988"/>
                </a:lnTo>
                <a:lnTo>
                  <a:pt x="22746" y="23506"/>
                </a:lnTo>
                <a:lnTo>
                  <a:pt x="25130" y="23050"/>
                </a:lnTo>
                <a:lnTo>
                  <a:pt x="25611" y="22923"/>
                </a:lnTo>
                <a:lnTo>
                  <a:pt x="25992" y="22796"/>
                </a:lnTo>
                <a:lnTo>
                  <a:pt x="26144" y="22720"/>
                </a:lnTo>
                <a:lnTo>
                  <a:pt x="26271" y="22644"/>
                </a:lnTo>
                <a:lnTo>
                  <a:pt x="26372" y="22543"/>
                </a:lnTo>
                <a:lnTo>
                  <a:pt x="26448" y="22441"/>
                </a:lnTo>
                <a:lnTo>
                  <a:pt x="26499" y="22315"/>
                </a:lnTo>
                <a:lnTo>
                  <a:pt x="26550" y="22188"/>
                </a:lnTo>
                <a:lnTo>
                  <a:pt x="26550" y="22036"/>
                </a:lnTo>
                <a:lnTo>
                  <a:pt x="26550" y="21858"/>
                </a:lnTo>
                <a:lnTo>
                  <a:pt x="26499" y="21453"/>
                </a:lnTo>
                <a:lnTo>
                  <a:pt x="26397" y="20920"/>
                </a:lnTo>
                <a:lnTo>
                  <a:pt x="25966" y="19170"/>
                </a:lnTo>
                <a:lnTo>
                  <a:pt x="25485" y="17395"/>
                </a:lnTo>
                <a:lnTo>
                  <a:pt x="25358" y="17066"/>
                </a:lnTo>
                <a:lnTo>
                  <a:pt x="25231" y="16736"/>
                </a:lnTo>
                <a:lnTo>
                  <a:pt x="25053" y="16457"/>
                </a:lnTo>
                <a:lnTo>
                  <a:pt x="24876" y="16153"/>
                </a:lnTo>
                <a:lnTo>
                  <a:pt x="24648" y="15899"/>
                </a:lnTo>
                <a:lnTo>
                  <a:pt x="24420" y="15646"/>
                </a:lnTo>
                <a:lnTo>
                  <a:pt x="24166" y="15443"/>
                </a:lnTo>
                <a:lnTo>
                  <a:pt x="23887" y="15240"/>
                </a:lnTo>
                <a:lnTo>
                  <a:pt x="23583" y="15063"/>
                </a:lnTo>
                <a:lnTo>
                  <a:pt x="23278" y="14936"/>
                </a:lnTo>
                <a:lnTo>
                  <a:pt x="22974" y="14809"/>
                </a:lnTo>
                <a:lnTo>
                  <a:pt x="22645" y="14708"/>
                </a:lnTo>
                <a:lnTo>
                  <a:pt x="22315" y="14657"/>
                </a:lnTo>
                <a:lnTo>
                  <a:pt x="21960" y="14631"/>
                </a:lnTo>
                <a:close/>
              </a:path>
            </a:pathLst>
          </a:custGeom>
          <a:solidFill>
            <a:srgbClr val="131313">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0"/>
          <p:cNvSpPr/>
          <p:nvPr/>
        </p:nvSpPr>
        <p:spPr>
          <a:xfrm rot="10800000" flipH="1">
            <a:off x="6047218" y="12"/>
            <a:ext cx="3084156" cy="156728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4" name="Google Shape;494;p10"/>
          <p:cNvGrpSpPr/>
          <p:nvPr/>
        </p:nvGrpSpPr>
        <p:grpSpPr>
          <a:xfrm>
            <a:off x="6986688" y="215546"/>
            <a:ext cx="900895" cy="652441"/>
            <a:chOff x="3813025" y="4959450"/>
            <a:chExt cx="621950" cy="450425"/>
          </a:xfrm>
        </p:grpSpPr>
        <p:sp>
          <p:nvSpPr>
            <p:cNvPr id="495" name="Google Shape;495;p10"/>
            <p:cNvSpPr/>
            <p:nvPr/>
          </p:nvSpPr>
          <p:spPr>
            <a:xfrm>
              <a:off x="3813025" y="5063975"/>
              <a:ext cx="621950" cy="345900"/>
            </a:xfrm>
            <a:custGeom>
              <a:avLst/>
              <a:gdLst/>
              <a:ahLst/>
              <a:cxnLst/>
              <a:rect l="l" t="t" r="r" b="b"/>
              <a:pathLst>
                <a:path w="24878" h="13836" extrusionOk="0">
                  <a:moveTo>
                    <a:pt x="19778" y="3825"/>
                  </a:moveTo>
                  <a:lnTo>
                    <a:pt x="19984" y="3843"/>
                  </a:lnTo>
                  <a:lnTo>
                    <a:pt x="20190" y="3900"/>
                  </a:lnTo>
                  <a:lnTo>
                    <a:pt x="20397" y="3993"/>
                  </a:lnTo>
                  <a:lnTo>
                    <a:pt x="20584" y="4106"/>
                  </a:lnTo>
                  <a:lnTo>
                    <a:pt x="20753" y="4256"/>
                  </a:lnTo>
                  <a:lnTo>
                    <a:pt x="20903" y="4424"/>
                  </a:lnTo>
                  <a:lnTo>
                    <a:pt x="21053" y="4631"/>
                  </a:lnTo>
                  <a:lnTo>
                    <a:pt x="21184" y="4818"/>
                  </a:lnTo>
                  <a:lnTo>
                    <a:pt x="21296" y="5043"/>
                  </a:lnTo>
                  <a:lnTo>
                    <a:pt x="21409" y="5268"/>
                  </a:lnTo>
                  <a:lnTo>
                    <a:pt x="21503" y="5493"/>
                  </a:lnTo>
                  <a:lnTo>
                    <a:pt x="21578" y="5718"/>
                  </a:lnTo>
                  <a:lnTo>
                    <a:pt x="21634" y="5943"/>
                  </a:lnTo>
                  <a:lnTo>
                    <a:pt x="21671" y="6168"/>
                  </a:lnTo>
                  <a:lnTo>
                    <a:pt x="21709" y="6374"/>
                  </a:lnTo>
                  <a:lnTo>
                    <a:pt x="21709" y="6562"/>
                  </a:lnTo>
                  <a:lnTo>
                    <a:pt x="21709" y="6768"/>
                  </a:lnTo>
                  <a:lnTo>
                    <a:pt x="21690" y="6974"/>
                  </a:lnTo>
                  <a:lnTo>
                    <a:pt x="21653" y="7180"/>
                  </a:lnTo>
                  <a:lnTo>
                    <a:pt x="21615" y="7368"/>
                  </a:lnTo>
                  <a:lnTo>
                    <a:pt x="21559" y="7536"/>
                  </a:lnTo>
                  <a:lnTo>
                    <a:pt x="21484" y="7705"/>
                  </a:lnTo>
                  <a:lnTo>
                    <a:pt x="21409" y="7855"/>
                  </a:lnTo>
                  <a:lnTo>
                    <a:pt x="21334" y="8005"/>
                  </a:lnTo>
                  <a:lnTo>
                    <a:pt x="21240" y="8155"/>
                  </a:lnTo>
                  <a:lnTo>
                    <a:pt x="21128" y="8267"/>
                  </a:lnTo>
                  <a:lnTo>
                    <a:pt x="21015" y="8399"/>
                  </a:lnTo>
                  <a:lnTo>
                    <a:pt x="20903" y="8511"/>
                  </a:lnTo>
                  <a:lnTo>
                    <a:pt x="20772" y="8605"/>
                  </a:lnTo>
                  <a:lnTo>
                    <a:pt x="20622" y="8699"/>
                  </a:lnTo>
                  <a:lnTo>
                    <a:pt x="20472" y="8792"/>
                  </a:lnTo>
                  <a:lnTo>
                    <a:pt x="20322" y="8867"/>
                  </a:lnTo>
                  <a:lnTo>
                    <a:pt x="19984" y="8999"/>
                  </a:lnTo>
                  <a:lnTo>
                    <a:pt x="19609" y="9074"/>
                  </a:lnTo>
                  <a:lnTo>
                    <a:pt x="19216" y="9130"/>
                  </a:lnTo>
                  <a:lnTo>
                    <a:pt x="18803" y="9149"/>
                  </a:lnTo>
                  <a:lnTo>
                    <a:pt x="18691" y="9149"/>
                  </a:lnTo>
                  <a:lnTo>
                    <a:pt x="18597" y="9130"/>
                  </a:lnTo>
                  <a:lnTo>
                    <a:pt x="18334" y="9092"/>
                  </a:lnTo>
                  <a:lnTo>
                    <a:pt x="18072" y="8999"/>
                  </a:lnTo>
                  <a:lnTo>
                    <a:pt x="17847" y="8905"/>
                  </a:lnTo>
                  <a:lnTo>
                    <a:pt x="17622" y="8755"/>
                  </a:lnTo>
                  <a:lnTo>
                    <a:pt x="17397" y="8605"/>
                  </a:lnTo>
                  <a:lnTo>
                    <a:pt x="17210" y="8436"/>
                  </a:lnTo>
                  <a:lnTo>
                    <a:pt x="17022" y="8249"/>
                  </a:lnTo>
                  <a:lnTo>
                    <a:pt x="16835" y="8061"/>
                  </a:lnTo>
                  <a:lnTo>
                    <a:pt x="16760" y="7968"/>
                  </a:lnTo>
                  <a:lnTo>
                    <a:pt x="16347" y="7386"/>
                  </a:lnTo>
                  <a:lnTo>
                    <a:pt x="16160" y="7068"/>
                  </a:lnTo>
                  <a:lnTo>
                    <a:pt x="15954" y="6730"/>
                  </a:lnTo>
                  <a:lnTo>
                    <a:pt x="16160" y="6337"/>
                  </a:lnTo>
                  <a:lnTo>
                    <a:pt x="16385" y="5962"/>
                  </a:lnTo>
                  <a:lnTo>
                    <a:pt x="16647" y="5605"/>
                  </a:lnTo>
                  <a:lnTo>
                    <a:pt x="16910" y="5268"/>
                  </a:lnTo>
                  <a:lnTo>
                    <a:pt x="17135" y="5043"/>
                  </a:lnTo>
                  <a:lnTo>
                    <a:pt x="17397" y="4818"/>
                  </a:lnTo>
                  <a:lnTo>
                    <a:pt x="17660" y="4593"/>
                  </a:lnTo>
                  <a:lnTo>
                    <a:pt x="17941" y="4387"/>
                  </a:lnTo>
                  <a:lnTo>
                    <a:pt x="18260" y="4199"/>
                  </a:lnTo>
                  <a:lnTo>
                    <a:pt x="18597" y="4049"/>
                  </a:lnTo>
                  <a:lnTo>
                    <a:pt x="18784" y="3993"/>
                  </a:lnTo>
                  <a:lnTo>
                    <a:pt x="18953" y="3937"/>
                  </a:lnTo>
                  <a:lnTo>
                    <a:pt x="19159" y="3881"/>
                  </a:lnTo>
                  <a:lnTo>
                    <a:pt x="19347" y="3862"/>
                  </a:lnTo>
                  <a:lnTo>
                    <a:pt x="19553" y="3825"/>
                  </a:lnTo>
                  <a:close/>
                  <a:moveTo>
                    <a:pt x="6337" y="3337"/>
                  </a:moveTo>
                  <a:lnTo>
                    <a:pt x="6599" y="3375"/>
                  </a:lnTo>
                  <a:lnTo>
                    <a:pt x="6824" y="3431"/>
                  </a:lnTo>
                  <a:lnTo>
                    <a:pt x="7068" y="3506"/>
                  </a:lnTo>
                  <a:lnTo>
                    <a:pt x="7293" y="3600"/>
                  </a:lnTo>
                  <a:lnTo>
                    <a:pt x="7518" y="3712"/>
                  </a:lnTo>
                  <a:lnTo>
                    <a:pt x="7724" y="3843"/>
                  </a:lnTo>
                  <a:lnTo>
                    <a:pt x="7949" y="3975"/>
                  </a:lnTo>
                  <a:lnTo>
                    <a:pt x="8136" y="4124"/>
                  </a:lnTo>
                  <a:lnTo>
                    <a:pt x="8343" y="4293"/>
                  </a:lnTo>
                  <a:lnTo>
                    <a:pt x="8718" y="4649"/>
                  </a:lnTo>
                  <a:lnTo>
                    <a:pt x="9055" y="5043"/>
                  </a:lnTo>
                  <a:lnTo>
                    <a:pt x="9374" y="5437"/>
                  </a:lnTo>
                  <a:lnTo>
                    <a:pt x="9692" y="5905"/>
                  </a:lnTo>
                  <a:lnTo>
                    <a:pt x="9992" y="6412"/>
                  </a:lnTo>
                  <a:lnTo>
                    <a:pt x="10255" y="6955"/>
                  </a:lnTo>
                  <a:lnTo>
                    <a:pt x="10517" y="7536"/>
                  </a:lnTo>
                  <a:lnTo>
                    <a:pt x="10348" y="7968"/>
                  </a:lnTo>
                  <a:lnTo>
                    <a:pt x="10142" y="8361"/>
                  </a:lnTo>
                  <a:lnTo>
                    <a:pt x="9936" y="8736"/>
                  </a:lnTo>
                  <a:lnTo>
                    <a:pt x="9711" y="9092"/>
                  </a:lnTo>
                  <a:lnTo>
                    <a:pt x="9449" y="9411"/>
                  </a:lnTo>
                  <a:lnTo>
                    <a:pt x="9167" y="9711"/>
                  </a:lnTo>
                  <a:lnTo>
                    <a:pt x="8961" y="9917"/>
                  </a:lnTo>
                  <a:lnTo>
                    <a:pt x="8718" y="10086"/>
                  </a:lnTo>
                  <a:lnTo>
                    <a:pt x="8474" y="10236"/>
                  </a:lnTo>
                  <a:lnTo>
                    <a:pt x="8193" y="10386"/>
                  </a:lnTo>
                  <a:lnTo>
                    <a:pt x="7893" y="10498"/>
                  </a:lnTo>
                  <a:lnTo>
                    <a:pt x="7574" y="10573"/>
                  </a:lnTo>
                  <a:lnTo>
                    <a:pt x="7237" y="10630"/>
                  </a:lnTo>
                  <a:lnTo>
                    <a:pt x="6862" y="10667"/>
                  </a:lnTo>
                  <a:lnTo>
                    <a:pt x="6805" y="10667"/>
                  </a:lnTo>
                  <a:lnTo>
                    <a:pt x="6524" y="10648"/>
                  </a:lnTo>
                  <a:lnTo>
                    <a:pt x="6224" y="10592"/>
                  </a:lnTo>
                  <a:lnTo>
                    <a:pt x="5906" y="10517"/>
                  </a:lnTo>
                  <a:lnTo>
                    <a:pt x="5587" y="10405"/>
                  </a:lnTo>
                  <a:lnTo>
                    <a:pt x="5268" y="10273"/>
                  </a:lnTo>
                  <a:lnTo>
                    <a:pt x="4949" y="10123"/>
                  </a:lnTo>
                  <a:lnTo>
                    <a:pt x="4631" y="9936"/>
                  </a:lnTo>
                  <a:lnTo>
                    <a:pt x="4350" y="9730"/>
                  </a:lnTo>
                  <a:lnTo>
                    <a:pt x="4068" y="9505"/>
                  </a:lnTo>
                  <a:lnTo>
                    <a:pt x="3806" y="9261"/>
                  </a:lnTo>
                  <a:lnTo>
                    <a:pt x="3562" y="8999"/>
                  </a:lnTo>
                  <a:lnTo>
                    <a:pt x="3375" y="8717"/>
                  </a:lnTo>
                  <a:lnTo>
                    <a:pt x="3206" y="8417"/>
                  </a:lnTo>
                  <a:lnTo>
                    <a:pt x="3131" y="8249"/>
                  </a:lnTo>
                  <a:lnTo>
                    <a:pt x="3075" y="8099"/>
                  </a:lnTo>
                  <a:lnTo>
                    <a:pt x="3037" y="7930"/>
                  </a:lnTo>
                  <a:lnTo>
                    <a:pt x="3000" y="7761"/>
                  </a:lnTo>
                  <a:lnTo>
                    <a:pt x="2981" y="7593"/>
                  </a:lnTo>
                  <a:lnTo>
                    <a:pt x="2981" y="7424"/>
                  </a:lnTo>
                  <a:lnTo>
                    <a:pt x="2981" y="6824"/>
                  </a:lnTo>
                  <a:lnTo>
                    <a:pt x="3037" y="6224"/>
                  </a:lnTo>
                  <a:lnTo>
                    <a:pt x="3075" y="5905"/>
                  </a:lnTo>
                  <a:lnTo>
                    <a:pt x="3150" y="5605"/>
                  </a:lnTo>
                  <a:lnTo>
                    <a:pt x="3225" y="5324"/>
                  </a:lnTo>
                  <a:lnTo>
                    <a:pt x="3319" y="5043"/>
                  </a:lnTo>
                  <a:lnTo>
                    <a:pt x="3450" y="4762"/>
                  </a:lnTo>
                  <a:lnTo>
                    <a:pt x="3581" y="4518"/>
                  </a:lnTo>
                  <a:lnTo>
                    <a:pt x="3750" y="4274"/>
                  </a:lnTo>
                  <a:lnTo>
                    <a:pt x="3956" y="4068"/>
                  </a:lnTo>
                  <a:lnTo>
                    <a:pt x="4181" y="3862"/>
                  </a:lnTo>
                  <a:lnTo>
                    <a:pt x="4312" y="3768"/>
                  </a:lnTo>
                  <a:lnTo>
                    <a:pt x="4462" y="3693"/>
                  </a:lnTo>
                  <a:lnTo>
                    <a:pt x="4612" y="3618"/>
                  </a:lnTo>
                  <a:lnTo>
                    <a:pt x="4762" y="3543"/>
                  </a:lnTo>
                  <a:lnTo>
                    <a:pt x="4949" y="3487"/>
                  </a:lnTo>
                  <a:lnTo>
                    <a:pt x="5118" y="3450"/>
                  </a:lnTo>
                  <a:lnTo>
                    <a:pt x="5137" y="3450"/>
                  </a:lnTo>
                  <a:lnTo>
                    <a:pt x="5306" y="3393"/>
                  </a:lnTo>
                  <a:lnTo>
                    <a:pt x="5493" y="3375"/>
                  </a:lnTo>
                  <a:lnTo>
                    <a:pt x="5887" y="3337"/>
                  </a:lnTo>
                  <a:close/>
                  <a:moveTo>
                    <a:pt x="5699" y="0"/>
                  </a:moveTo>
                  <a:lnTo>
                    <a:pt x="5306" y="38"/>
                  </a:lnTo>
                  <a:lnTo>
                    <a:pt x="4931" y="75"/>
                  </a:lnTo>
                  <a:lnTo>
                    <a:pt x="4575" y="131"/>
                  </a:lnTo>
                  <a:lnTo>
                    <a:pt x="4218" y="225"/>
                  </a:lnTo>
                  <a:lnTo>
                    <a:pt x="3862" y="319"/>
                  </a:lnTo>
                  <a:lnTo>
                    <a:pt x="3525" y="431"/>
                  </a:lnTo>
                  <a:lnTo>
                    <a:pt x="3206" y="563"/>
                  </a:lnTo>
                  <a:lnTo>
                    <a:pt x="2887" y="713"/>
                  </a:lnTo>
                  <a:lnTo>
                    <a:pt x="2606" y="881"/>
                  </a:lnTo>
                  <a:lnTo>
                    <a:pt x="2306" y="1069"/>
                  </a:lnTo>
                  <a:lnTo>
                    <a:pt x="2044" y="1275"/>
                  </a:lnTo>
                  <a:lnTo>
                    <a:pt x="1781" y="1500"/>
                  </a:lnTo>
                  <a:lnTo>
                    <a:pt x="1538" y="1744"/>
                  </a:lnTo>
                  <a:lnTo>
                    <a:pt x="1313" y="2006"/>
                  </a:lnTo>
                  <a:lnTo>
                    <a:pt x="1106" y="2287"/>
                  </a:lnTo>
                  <a:lnTo>
                    <a:pt x="881" y="2662"/>
                  </a:lnTo>
                  <a:lnTo>
                    <a:pt x="675" y="3037"/>
                  </a:lnTo>
                  <a:lnTo>
                    <a:pt x="488" y="3468"/>
                  </a:lnTo>
                  <a:lnTo>
                    <a:pt x="338" y="3900"/>
                  </a:lnTo>
                  <a:lnTo>
                    <a:pt x="207" y="4368"/>
                  </a:lnTo>
                  <a:lnTo>
                    <a:pt x="113" y="4874"/>
                  </a:lnTo>
                  <a:lnTo>
                    <a:pt x="57" y="5399"/>
                  </a:lnTo>
                  <a:lnTo>
                    <a:pt x="19" y="5962"/>
                  </a:lnTo>
                  <a:lnTo>
                    <a:pt x="19" y="6243"/>
                  </a:lnTo>
                  <a:lnTo>
                    <a:pt x="0" y="6618"/>
                  </a:lnTo>
                  <a:lnTo>
                    <a:pt x="0" y="6993"/>
                  </a:lnTo>
                  <a:lnTo>
                    <a:pt x="0" y="7349"/>
                  </a:lnTo>
                  <a:lnTo>
                    <a:pt x="38" y="7705"/>
                  </a:lnTo>
                  <a:lnTo>
                    <a:pt x="94" y="8061"/>
                  </a:lnTo>
                  <a:lnTo>
                    <a:pt x="150" y="8399"/>
                  </a:lnTo>
                  <a:lnTo>
                    <a:pt x="225" y="8736"/>
                  </a:lnTo>
                  <a:lnTo>
                    <a:pt x="300" y="9074"/>
                  </a:lnTo>
                  <a:lnTo>
                    <a:pt x="413" y="9392"/>
                  </a:lnTo>
                  <a:lnTo>
                    <a:pt x="525" y="9711"/>
                  </a:lnTo>
                  <a:lnTo>
                    <a:pt x="656" y="10030"/>
                  </a:lnTo>
                  <a:lnTo>
                    <a:pt x="806" y="10330"/>
                  </a:lnTo>
                  <a:lnTo>
                    <a:pt x="975" y="10611"/>
                  </a:lnTo>
                  <a:lnTo>
                    <a:pt x="1144" y="10892"/>
                  </a:lnTo>
                  <a:lnTo>
                    <a:pt x="1331" y="11154"/>
                  </a:lnTo>
                  <a:lnTo>
                    <a:pt x="1519" y="11417"/>
                  </a:lnTo>
                  <a:lnTo>
                    <a:pt x="1706" y="11642"/>
                  </a:lnTo>
                  <a:lnTo>
                    <a:pt x="1894" y="11848"/>
                  </a:lnTo>
                  <a:lnTo>
                    <a:pt x="2100" y="12054"/>
                  </a:lnTo>
                  <a:lnTo>
                    <a:pt x="2306" y="12242"/>
                  </a:lnTo>
                  <a:lnTo>
                    <a:pt x="2531" y="12429"/>
                  </a:lnTo>
                  <a:lnTo>
                    <a:pt x="2775" y="12598"/>
                  </a:lnTo>
                  <a:lnTo>
                    <a:pt x="3000" y="12767"/>
                  </a:lnTo>
                  <a:lnTo>
                    <a:pt x="3262" y="12917"/>
                  </a:lnTo>
                  <a:lnTo>
                    <a:pt x="3637" y="13123"/>
                  </a:lnTo>
                  <a:lnTo>
                    <a:pt x="4050" y="13310"/>
                  </a:lnTo>
                  <a:lnTo>
                    <a:pt x="4481" y="13460"/>
                  </a:lnTo>
                  <a:lnTo>
                    <a:pt x="4912" y="13592"/>
                  </a:lnTo>
                  <a:lnTo>
                    <a:pt x="5381" y="13704"/>
                  </a:lnTo>
                  <a:lnTo>
                    <a:pt x="5849" y="13779"/>
                  </a:lnTo>
                  <a:lnTo>
                    <a:pt x="6337" y="13816"/>
                  </a:lnTo>
                  <a:lnTo>
                    <a:pt x="6862" y="13835"/>
                  </a:lnTo>
                  <a:lnTo>
                    <a:pt x="7330" y="13816"/>
                  </a:lnTo>
                  <a:lnTo>
                    <a:pt x="7780" y="13779"/>
                  </a:lnTo>
                  <a:lnTo>
                    <a:pt x="8193" y="13723"/>
                  </a:lnTo>
                  <a:lnTo>
                    <a:pt x="8605" y="13648"/>
                  </a:lnTo>
                  <a:lnTo>
                    <a:pt x="8980" y="13554"/>
                  </a:lnTo>
                  <a:lnTo>
                    <a:pt x="9355" y="13423"/>
                  </a:lnTo>
                  <a:lnTo>
                    <a:pt x="9692" y="13292"/>
                  </a:lnTo>
                  <a:lnTo>
                    <a:pt x="10011" y="13160"/>
                  </a:lnTo>
                  <a:lnTo>
                    <a:pt x="10273" y="13048"/>
                  </a:lnTo>
                  <a:lnTo>
                    <a:pt x="10498" y="12917"/>
                  </a:lnTo>
                  <a:lnTo>
                    <a:pt x="10930" y="12654"/>
                  </a:lnTo>
                  <a:lnTo>
                    <a:pt x="11323" y="12392"/>
                  </a:lnTo>
                  <a:lnTo>
                    <a:pt x="11642" y="12111"/>
                  </a:lnTo>
                  <a:lnTo>
                    <a:pt x="11811" y="11961"/>
                  </a:lnTo>
                  <a:lnTo>
                    <a:pt x="11998" y="11811"/>
                  </a:lnTo>
                  <a:lnTo>
                    <a:pt x="12336" y="11436"/>
                  </a:lnTo>
                  <a:lnTo>
                    <a:pt x="12673" y="11004"/>
                  </a:lnTo>
                  <a:lnTo>
                    <a:pt x="13010" y="10517"/>
                  </a:lnTo>
                  <a:lnTo>
                    <a:pt x="13029" y="10517"/>
                  </a:lnTo>
                  <a:lnTo>
                    <a:pt x="13217" y="10217"/>
                  </a:lnTo>
                  <a:lnTo>
                    <a:pt x="13423" y="9898"/>
                  </a:lnTo>
                  <a:lnTo>
                    <a:pt x="13592" y="10105"/>
                  </a:lnTo>
                  <a:lnTo>
                    <a:pt x="13760" y="10292"/>
                  </a:lnTo>
                  <a:lnTo>
                    <a:pt x="13948" y="10480"/>
                  </a:lnTo>
                  <a:lnTo>
                    <a:pt x="14154" y="10667"/>
                  </a:lnTo>
                  <a:lnTo>
                    <a:pt x="14360" y="10836"/>
                  </a:lnTo>
                  <a:lnTo>
                    <a:pt x="14566" y="11004"/>
                  </a:lnTo>
                  <a:lnTo>
                    <a:pt x="14791" y="11154"/>
                  </a:lnTo>
                  <a:lnTo>
                    <a:pt x="15035" y="11304"/>
                  </a:lnTo>
                  <a:lnTo>
                    <a:pt x="15466" y="11567"/>
                  </a:lnTo>
                  <a:lnTo>
                    <a:pt x="15935" y="11811"/>
                  </a:lnTo>
                  <a:lnTo>
                    <a:pt x="16460" y="12054"/>
                  </a:lnTo>
                  <a:lnTo>
                    <a:pt x="17022" y="12261"/>
                  </a:lnTo>
                  <a:lnTo>
                    <a:pt x="17322" y="12354"/>
                  </a:lnTo>
                  <a:lnTo>
                    <a:pt x="17641" y="12448"/>
                  </a:lnTo>
                  <a:lnTo>
                    <a:pt x="17960" y="12523"/>
                  </a:lnTo>
                  <a:lnTo>
                    <a:pt x="18297" y="12579"/>
                  </a:lnTo>
                  <a:lnTo>
                    <a:pt x="18653" y="12635"/>
                  </a:lnTo>
                  <a:lnTo>
                    <a:pt x="19009" y="12673"/>
                  </a:lnTo>
                  <a:lnTo>
                    <a:pt x="19384" y="12692"/>
                  </a:lnTo>
                  <a:lnTo>
                    <a:pt x="20190" y="12692"/>
                  </a:lnTo>
                  <a:lnTo>
                    <a:pt x="20603" y="12635"/>
                  </a:lnTo>
                  <a:lnTo>
                    <a:pt x="20978" y="12560"/>
                  </a:lnTo>
                  <a:lnTo>
                    <a:pt x="21334" y="12467"/>
                  </a:lnTo>
                  <a:lnTo>
                    <a:pt x="21671" y="12354"/>
                  </a:lnTo>
                  <a:lnTo>
                    <a:pt x="21990" y="12204"/>
                  </a:lnTo>
                  <a:lnTo>
                    <a:pt x="22290" y="12036"/>
                  </a:lnTo>
                  <a:lnTo>
                    <a:pt x="22552" y="11867"/>
                  </a:lnTo>
                  <a:lnTo>
                    <a:pt x="22759" y="11717"/>
                  </a:lnTo>
                  <a:lnTo>
                    <a:pt x="22927" y="11567"/>
                  </a:lnTo>
                  <a:lnTo>
                    <a:pt x="23096" y="11398"/>
                  </a:lnTo>
                  <a:lnTo>
                    <a:pt x="23265" y="11229"/>
                  </a:lnTo>
                  <a:lnTo>
                    <a:pt x="23565" y="10873"/>
                  </a:lnTo>
                  <a:lnTo>
                    <a:pt x="23827" y="10498"/>
                  </a:lnTo>
                  <a:lnTo>
                    <a:pt x="24052" y="10105"/>
                  </a:lnTo>
                  <a:lnTo>
                    <a:pt x="24240" y="9711"/>
                  </a:lnTo>
                  <a:lnTo>
                    <a:pt x="24408" y="9317"/>
                  </a:lnTo>
                  <a:lnTo>
                    <a:pt x="24540" y="8905"/>
                  </a:lnTo>
                  <a:lnTo>
                    <a:pt x="24633" y="8624"/>
                  </a:lnTo>
                  <a:lnTo>
                    <a:pt x="24708" y="8324"/>
                  </a:lnTo>
                  <a:lnTo>
                    <a:pt x="24802" y="7780"/>
                  </a:lnTo>
                  <a:lnTo>
                    <a:pt x="24858" y="7274"/>
                  </a:lnTo>
                  <a:lnTo>
                    <a:pt x="24877" y="6843"/>
                  </a:lnTo>
                  <a:lnTo>
                    <a:pt x="24877" y="6449"/>
                  </a:lnTo>
                  <a:lnTo>
                    <a:pt x="24840" y="6037"/>
                  </a:lnTo>
                  <a:lnTo>
                    <a:pt x="24765" y="5624"/>
                  </a:lnTo>
                  <a:lnTo>
                    <a:pt x="24690" y="5193"/>
                  </a:lnTo>
                  <a:lnTo>
                    <a:pt x="24540" y="4706"/>
                  </a:lnTo>
                  <a:lnTo>
                    <a:pt x="24371" y="4199"/>
                  </a:lnTo>
                  <a:lnTo>
                    <a:pt x="24165" y="3712"/>
                  </a:lnTo>
                  <a:lnTo>
                    <a:pt x="24033" y="3468"/>
                  </a:lnTo>
                  <a:lnTo>
                    <a:pt x="23902" y="3243"/>
                  </a:lnTo>
                  <a:lnTo>
                    <a:pt x="23771" y="3018"/>
                  </a:lnTo>
                  <a:lnTo>
                    <a:pt x="23621" y="2793"/>
                  </a:lnTo>
                  <a:lnTo>
                    <a:pt x="23452" y="2569"/>
                  </a:lnTo>
                  <a:lnTo>
                    <a:pt x="23284" y="2362"/>
                  </a:lnTo>
                  <a:lnTo>
                    <a:pt x="23096" y="2175"/>
                  </a:lnTo>
                  <a:lnTo>
                    <a:pt x="22909" y="1987"/>
                  </a:lnTo>
                  <a:lnTo>
                    <a:pt x="22702" y="1800"/>
                  </a:lnTo>
                  <a:lnTo>
                    <a:pt x="22496" y="1631"/>
                  </a:lnTo>
                  <a:lnTo>
                    <a:pt x="22196" y="1444"/>
                  </a:lnTo>
                  <a:lnTo>
                    <a:pt x="21896" y="1275"/>
                  </a:lnTo>
                  <a:lnTo>
                    <a:pt x="21559" y="1125"/>
                  </a:lnTo>
                  <a:lnTo>
                    <a:pt x="21221" y="994"/>
                  </a:lnTo>
                  <a:lnTo>
                    <a:pt x="20865" y="881"/>
                  </a:lnTo>
                  <a:lnTo>
                    <a:pt x="20472" y="806"/>
                  </a:lnTo>
                  <a:lnTo>
                    <a:pt x="20078" y="769"/>
                  </a:lnTo>
                  <a:lnTo>
                    <a:pt x="19666" y="750"/>
                  </a:lnTo>
                  <a:lnTo>
                    <a:pt x="19141" y="769"/>
                  </a:lnTo>
                  <a:lnTo>
                    <a:pt x="18672" y="806"/>
                  </a:lnTo>
                  <a:lnTo>
                    <a:pt x="18241" y="881"/>
                  </a:lnTo>
                  <a:lnTo>
                    <a:pt x="17847" y="975"/>
                  </a:lnTo>
                  <a:lnTo>
                    <a:pt x="17566" y="1050"/>
                  </a:lnTo>
                  <a:lnTo>
                    <a:pt x="17322" y="1144"/>
                  </a:lnTo>
                  <a:lnTo>
                    <a:pt x="17078" y="1237"/>
                  </a:lnTo>
                  <a:lnTo>
                    <a:pt x="16872" y="1350"/>
                  </a:lnTo>
                  <a:lnTo>
                    <a:pt x="16666" y="1462"/>
                  </a:lnTo>
                  <a:lnTo>
                    <a:pt x="16479" y="1594"/>
                  </a:lnTo>
                  <a:lnTo>
                    <a:pt x="16310" y="1706"/>
                  </a:lnTo>
                  <a:lnTo>
                    <a:pt x="16160" y="1837"/>
                  </a:lnTo>
                  <a:lnTo>
                    <a:pt x="15916" y="2081"/>
                  </a:lnTo>
                  <a:lnTo>
                    <a:pt x="15710" y="2306"/>
                  </a:lnTo>
                  <a:lnTo>
                    <a:pt x="15523" y="2531"/>
                  </a:lnTo>
                  <a:lnTo>
                    <a:pt x="15373" y="2756"/>
                  </a:lnTo>
                  <a:lnTo>
                    <a:pt x="15110" y="3168"/>
                  </a:lnTo>
                  <a:lnTo>
                    <a:pt x="14998" y="3356"/>
                  </a:lnTo>
                  <a:lnTo>
                    <a:pt x="14885" y="3506"/>
                  </a:lnTo>
                  <a:lnTo>
                    <a:pt x="14379" y="4049"/>
                  </a:lnTo>
                  <a:lnTo>
                    <a:pt x="14192" y="4256"/>
                  </a:lnTo>
                  <a:lnTo>
                    <a:pt x="14023" y="4406"/>
                  </a:lnTo>
                  <a:lnTo>
                    <a:pt x="13873" y="4518"/>
                  </a:lnTo>
                  <a:lnTo>
                    <a:pt x="13723" y="4668"/>
                  </a:lnTo>
                  <a:lnTo>
                    <a:pt x="13254" y="5099"/>
                  </a:lnTo>
                  <a:lnTo>
                    <a:pt x="12842" y="4631"/>
                  </a:lnTo>
                  <a:lnTo>
                    <a:pt x="12411" y="4106"/>
                  </a:lnTo>
                  <a:lnTo>
                    <a:pt x="11961" y="3506"/>
                  </a:lnTo>
                  <a:lnTo>
                    <a:pt x="11473" y="2850"/>
                  </a:lnTo>
                  <a:lnTo>
                    <a:pt x="11473" y="2831"/>
                  </a:lnTo>
                  <a:lnTo>
                    <a:pt x="11136" y="2456"/>
                  </a:lnTo>
                  <a:lnTo>
                    <a:pt x="10761" y="2081"/>
                  </a:lnTo>
                  <a:lnTo>
                    <a:pt x="10348" y="1706"/>
                  </a:lnTo>
                  <a:lnTo>
                    <a:pt x="9917" y="1350"/>
                  </a:lnTo>
                  <a:lnTo>
                    <a:pt x="9430" y="1031"/>
                  </a:lnTo>
                  <a:lnTo>
                    <a:pt x="9186" y="881"/>
                  </a:lnTo>
                  <a:lnTo>
                    <a:pt x="8924" y="731"/>
                  </a:lnTo>
                  <a:lnTo>
                    <a:pt x="8661" y="600"/>
                  </a:lnTo>
                  <a:lnTo>
                    <a:pt x="8380" y="488"/>
                  </a:lnTo>
                  <a:lnTo>
                    <a:pt x="8099" y="375"/>
                  </a:lnTo>
                  <a:lnTo>
                    <a:pt x="7818" y="263"/>
                  </a:lnTo>
                  <a:lnTo>
                    <a:pt x="7405" y="150"/>
                  </a:lnTo>
                  <a:lnTo>
                    <a:pt x="6974" y="75"/>
                  </a:lnTo>
                  <a:lnTo>
                    <a:pt x="6543" y="19"/>
                  </a:lnTo>
                  <a:lnTo>
                    <a:pt x="60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0"/>
            <p:cNvSpPr/>
            <p:nvPr/>
          </p:nvSpPr>
          <p:spPr>
            <a:xfrm>
              <a:off x="3813500" y="5121150"/>
              <a:ext cx="98425" cy="98450"/>
            </a:xfrm>
            <a:custGeom>
              <a:avLst/>
              <a:gdLst/>
              <a:ahLst/>
              <a:cxnLst/>
              <a:rect l="l" t="t" r="r" b="b"/>
              <a:pathLst>
                <a:path w="3937" h="3938" extrusionOk="0">
                  <a:moveTo>
                    <a:pt x="1087" y="0"/>
                  </a:moveTo>
                  <a:lnTo>
                    <a:pt x="862" y="375"/>
                  </a:lnTo>
                  <a:lnTo>
                    <a:pt x="656" y="750"/>
                  </a:lnTo>
                  <a:lnTo>
                    <a:pt x="469" y="1181"/>
                  </a:lnTo>
                  <a:lnTo>
                    <a:pt x="319" y="1613"/>
                  </a:lnTo>
                  <a:lnTo>
                    <a:pt x="188" y="2081"/>
                  </a:lnTo>
                  <a:lnTo>
                    <a:pt x="94" y="2587"/>
                  </a:lnTo>
                  <a:lnTo>
                    <a:pt x="38" y="3112"/>
                  </a:lnTo>
                  <a:lnTo>
                    <a:pt x="0" y="3675"/>
                  </a:lnTo>
                  <a:lnTo>
                    <a:pt x="169" y="3731"/>
                  </a:lnTo>
                  <a:lnTo>
                    <a:pt x="338" y="3768"/>
                  </a:lnTo>
                  <a:lnTo>
                    <a:pt x="525" y="3787"/>
                  </a:lnTo>
                  <a:lnTo>
                    <a:pt x="694" y="3768"/>
                  </a:lnTo>
                  <a:lnTo>
                    <a:pt x="862" y="3750"/>
                  </a:lnTo>
                  <a:lnTo>
                    <a:pt x="1031" y="3712"/>
                  </a:lnTo>
                  <a:lnTo>
                    <a:pt x="1369" y="3637"/>
                  </a:lnTo>
                  <a:lnTo>
                    <a:pt x="1706" y="3543"/>
                  </a:lnTo>
                  <a:lnTo>
                    <a:pt x="1875" y="3525"/>
                  </a:lnTo>
                  <a:lnTo>
                    <a:pt x="2043" y="3506"/>
                  </a:lnTo>
                  <a:lnTo>
                    <a:pt x="2212" y="3506"/>
                  </a:lnTo>
                  <a:lnTo>
                    <a:pt x="2381" y="3525"/>
                  </a:lnTo>
                  <a:lnTo>
                    <a:pt x="2550" y="3581"/>
                  </a:lnTo>
                  <a:lnTo>
                    <a:pt x="2718" y="3656"/>
                  </a:lnTo>
                  <a:lnTo>
                    <a:pt x="2812" y="3731"/>
                  </a:lnTo>
                  <a:lnTo>
                    <a:pt x="2887" y="3787"/>
                  </a:lnTo>
                  <a:lnTo>
                    <a:pt x="3018" y="3937"/>
                  </a:lnTo>
                  <a:lnTo>
                    <a:pt x="3056" y="3618"/>
                  </a:lnTo>
                  <a:lnTo>
                    <a:pt x="3131" y="3318"/>
                  </a:lnTo>
                  <a:lnTo>
                    <a:pt x="3206" y="3037"/>
                  </a:lnTo>
                  <a:lnTo>
                    <a:pt x="3300" y="2756"/>
                  </a:lnTo>
                  <a:lnTo>
                    <a:pt x="3431" y="2475"/>
                  </a:lnTo>
                  <a:lnTo>
                    <a:pt x="3562" y="2231"/>
                  </a:lnTo>
                  <a:lnTo>
                    <a:pt x="3731" y="1987"/>
                  </a:lnTo>
                  <a:lnTo>
                    <a:pt x="3937" y="1781"/>
                  </a:lnTo>
                  <a:lnTo>
                    <a:pt x="3787" y="1706"/>
                  </a:lnTo>
                  <a:lnTo>
                    <a:pt x="3637" y="1594"/>
                  </a:lnTo>
                  <a:lnTo>
                    <a:pt x="3318" y="1350"/>
                  </a:lnTo>
                  <a:lnTo>
                    <a:pt x="2662" y="769"/>
                  </a:lnTo>
                  <a:lnTo>
                    <a:pt x="2287" y="488"/>
                  </a:lnTo>
                  <a:lnTo>
                    <a:pt x="2100" y="356"/>
                  </a:lnTo>
                  <a:lnTo>
                    <a:pt x="1912" y="244"/>
                  </a:lnTo>
                  <a:lnTo>
                    <a:pt x="1706" y="150"/>
                  </a:lnTo>
                  <a:lnTo>
                    <a:pt x="1519" y="75"/>
                  </a:lnTo>
                  <a:lnTo>
                    <a:pt x="1312" y="19"/>
                  </a:lnTo>
                  <a:lnTo>
                    <a:pt x="10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0"/>
            <p:cNvSpPr/>
            <p:nvPr/>
          </p:nvSpPr>
          <p:spPr>
            <a:xfrm>
              <a:off x="3941425" y="5144100"/>
              <a:ext cx="18775" cy="6125"/>
            </a:xfrm>
            <a:custGeom>
              <a:avLst/>
              <a:gdLst/>
              <a:ahLst/>
              <a:cxnLst/>
              <a:rect l="l" t="t" r="r" b="b"/>
              <a:pathLst>
                <a:path w="751" h="245" extrusionOk="0">
                  <a:moveTo>
                    <a:pt x="338" y="1"/>
                  </a:moveTo>
                  <a:lnTo>
                    <a:pt x="226" y="20"/>
                  </a:lnTo>
                  <a:lnTo>
                    <a:pt x="132" y="76"/>
                  </a:lnTo>
                  <a:lnTo>
                    <a:pt x="57" y="151"/>
                  </a:lnTo>
                  <a:lnTo>
                    <a:pt x="1" y="245"/>
                  </a:lnTo>
                  <a:lnTo>
                    <a:pt x="170" y="188"/>
                  </a:lnTo>
                  <a:lnTo>
                    <a:pt x="357" y="170"/>
                  </a:lnTo>
                  <a:lnTo>
                    <a:pt x="751" y="132"/>
                  </a:lnTo>
                  <a:lnTo>
                    <a:pt x="657" y="76"/>
                  </a:lnTo>
                  <a:lnTo>
                    <a:pt x="545" y="38"/>
                  </a:lnTo>
                  <a:lnTo>
                    <a:pt x="4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0"/>
            <p:cNvSpPr/>
            <p:nvPr/>
          </p:nvSpPr>
          <p:spPr>
            <a:xfrm>
              <a:off x="4008450" y="5070525"/>
              <a:ext cx="91425" cy="69850"/>
            </a:xfrm>
            <a:custGeom>
              <a:avLst/>
              <a:gdLst/>
              <a:ahLst/>
              <a:cxnLst/>
              <a:rect l="l" t="t" r="r" b="b"/>
              <a:pathLst>
                <a:path w="3657" h="2794" extrusionOk="0">
                  <a:moveTo>
                    <a:pt x="1" y="1"/>
                  </a:moveTo>
                  <a:lnTo>
                    <a:pt x="94" y="132"/>
                  </a:lnTo>
                  <a:lnTo>
                    <a:pt x="169" y="263"/>
                  </a:lnTo>
                  <a:lnTo>
                    <a:pt x="226" y="432"/>
                  </a:lnTo>
                  <a:lnTo>
                    <a:pt x="263" y="601"/>
                  </a:lnTo>
                  <a:lnTo>
                    <a:pt x="282" y="807"/>
                  </a:lnTo>
                  <a:lnTo>
                    <a:pt x="263" y="994"/>
                  </a:lnTo>
                  <a:lnTo>
                    <a:pt x="207" y="1144"/>
                  </a:lnTo>
                  <a:lnTo>
                    <a:pt x="151" y="1294"/>
                  </a:lnTo>
                  <a:lnTo>
                    <a:pt x="113" y="1425"/>
                  </a:lnTo>
                  <a:lnTo>
                    <a:pt x="76" y="1575"/>
                  </a:lnTo>
                  <a:lnTo>
                    <a:pt x="76" y="1725"/>
                  </a:lnTo>
                  <a:lnTo>
                    <a:pt x="94" y="1800"/>
                  </a:lnTo>
                  <a:lnTo>
                    <a:pt x="132" y="1875"/>
                  </a:lnTo>
                  <a:lnTo>
                    <a:pt x="188" y="2007"/>
                  </a:lnTo>
                  <a:lnTo>
                    <a:pt x="263" y="2119"/>
                  </a:lnTo>
                  <a:lnTo>
                    <a:pt x="357" y="2213"/>
                  </a:lnTo>
                  <a:lnTo>
                    <a:pt x="469" y="2307"/>
                  </a:lnTo>
                  <a:lnTo>
                    <a:pt x="582" y="2381"/>
                  </a:lnTo>
                  <a:lnTo>
                    <a:pt x="713" y="2438"/>
                  </a:lnTo>
                  <a:lnTo>
                    <a:pt x="994" y="2550"/>
                  </a:lnTo>
                  <a:lnTo>
                    <a:pt x="1275" y="2625"/>
                  </a:lnTo>
                  <a:lnTo>
                    <a:pt x="1538" y="2681"/>
                  </a:lnTo>
                  <a:lnTo>
                    <a:pt x="1988" y="2738"/>
                  </a:lnTo>
                  <a:lnTo>
                    <a:pt x="2381" y="2775"/>
                  </a:lnTo>
                  <a:lnTo>
                    <a:pt x="2588" y="2794"/>
                  </a:lnTo>
                  <a:lnTo>
                    <a:pt x="2813" y="2794"/>
                  </a:lnTo>
                  <a:lnTo>
                    <a:pt x="3038" y="2775"/>
                  </a:lnTo>
                  <a:lnTo>
                    <a:pt x="3244" y="2738"/>
                  </a:lnTo>
                  <a:lnTo>
                    <a:pt x="3450" y="2663"/>
                  </a:lnTo>
                  <a:lnTo>
                    <a:pt x="3656" y="2569"/>
                  </a:lnTo>
                  <a:lnTo>
                    <a:pt x="3319" y="2194"/>
                  </a:lnTo>
                  <a:lnTo>
                    <a:pt x="2944" y="1819"/>
                  </a:lnTo>
                  <a:lnTo>
                    <a:pt x="2531" y="1444"/>
                  </a:lnTo>
                  <a:lnTo>
                    <a:pt x="2100" y="1088"/>
                  </a:lnTo>
                  <a:lnTo>
                    <a:pt x="1613" y="769"/>
                  </a:lnTo>
                  <a:lnTo>
                    <a:pt x="1369" y="619"/>
                  </a:lnTo>
                  <a:lnTo>
                    <a:pt x="1107" y="469"/>
                  </a:lnTo>
                  <a:lnTo>
                    <a:pt x="844" y="338"/>
                  </a:lnTo>
                  <a:lnTo>
                    <a:pt x="563" y="226"/>
                  </a:lnTo>
                  <a:lnTo>
                    <a:pt x="282" y="113"/>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0"/>
            <p:cNvSpPr/>
            <p:nvPr/>
          </p:nvSpPr>
          <p:spPr>
            <a:xfrm>
              <a:off x="3977525" y="5306725"/>
              <a:ext cx="160775" cy="91900"/>
            </a:xfrm>
            <a:custGeom>
              <a:avLst/>
              <a:gdLst/>
              <a:ahLst/>
              <a:cxnLst/>
              <a:rect l="l" t="t" r="r" b="b"/>
              <a:pathLst>
                <a:path w="6431" h="3676" extrusionOk="0">
                  <a:moveTo>
                    <a:pt x="2587" y="1"/>
                  </a:moveTo>
                  <a:lnTo>
                    <a:pt x="2381" y="207"/>
                  </a:lnTo>
                  <a:lnTo>
                    <a:pt x="2138" y="376"/>
                  </a:lnTo>
                  <a:lnTo>
                    <a:pt x="1894" y="526"/>
                  </a:lnTo>
                  <a:lnTo>
                    <a:pt x="1613" y="676"/>
                  </a:lnTo>
                  <a:lnTo>
                    <a:pt x="1313" y="788"/>
                  </a:lnTo>
                  <a:lnTo>
                    <a:pt x="994" y="863"/>
                  </a:lnTo>
                  <a:lnTo>
                    <a:pt x="657" y="920"/>
                  </a:lnTo>
                  <a:lnTo>
                    <a:pt x="282" y="957"/>
                  </a:lnTo>
                  <a:lnTo>
                    <a:pt x="169" y="1126"/>
                  </a:lnTo>
                  <a:lnTo>
                    <a:pt x="94" y="1313"/>
                  </a:lnTo>
                  <a:lnTo>
                    <a:pt x="38" y="1519"/>
                  </a:lnTo>
                  <a:lnTo>
                    <a:pt x="0" y="1726"/>
                  </a:lnTo>
                  <a:lnTo>
                    <a:pt x="0" y="1988"/>
                  </a:lnTo>
                  <a:lnTo>
                    <a:pt x="38" y="2251"/>
                  </a:lnTo>
                  <a:lnTo>
                    <a:pt x="94" y="2513"/>
                  </a:lnTo>
                  <a:lnTo>
                    <a:pt x="207" y="2775"/>
                  </a:lnTo>
                  <a:lnTo>
                    <a:pt x="338" y="3019"/>
                  </a:lnTo>
                  <a:lnTo>
                    <a:pt x="507" y="3225"/>
                  </a:lnTo>
                  <a:lnTo>
                    <a:pt x="600" y="3319"/>
                  </a:lnTo>
                  <a:lnTo>
                    <a:pt x="694" y="3413"/>
                  </a:lnTo>
                  <a:lnTo>
                    <a:pt x="807" y="3488"/>
                  </a:lnTo>
                  <a:lnTo>
                    <a:pt x="919" y="3544"/>
                  </a:lnTo>
                  <a:lnTo>
                    <a:pt x="1088" y="3619"/>
                  </a:lnTo>
                  <a:lnTo>
                    <a:pt x="1238" y="3657"/>
                  </a:lnTo>
                  <a:lnTo>
                    <a:pt x="1406" y="3675"/>
                  </a:lnTo>
                  <a:lnTo>
                    <a:pt x="1556" y="3675"/>
                  </a:lnTo>
                  <a:lnTo>
                    <a:pt x="1725" y="3657"/>
                  </a:lnTo>
                  <a:lnTo>
                    <a:pt x="1875" y="3619"/>
                  </a:lnTo>
                  <a:lnTo>
                    <a:pt x="2194" y="3544"/>
                  </a:lnTo>
                  <a:lnTo>
                    <a:pt x="2512" y="3469"/>
                  </a:lnTo>
                  <a:lnTo>
                    <a:pt x="2812" y="3394"/>
                  </a:lnTo>
                  <a:lnTo>
                    <a:pt x="3131" y="3394"/>
                  </a:lnTo>
                  <a:lnTo>
                    <a:pt x="3281" y="3413"/>
                  </a:lnTo>
                  <a:lnTo>
                    <a:pt x="3431" y="3450"/>
                  </a:lnTo>
                  <a:lnTo>
                    <a:pt x="3693" y="3338"/>
                  </a:lnTo>
                  <a:lnTo>
                    <a:pt x="3918" y="3207"/>
                  </a:lnTo>
                  <a:lnTo>
                    <a:pt x="4350" y="2944"/>
                  </a:lnTo>
                  <a:lnTo>
                    <a:pt x="4743" y="2682"/>
                  </a:lnTo>
                  <a:lnTo>
                    <a:pt x="5062" y="2401"/>
                  </a:lnTo>
                  <a:lnTo>
                    <a:pt x="5231" y="2251"/>
                  </a:lnTo>
                  <a:lnTo>
                    <a:pt x="5418" y="2101"/>
                  </a:lnTo>
                  <a:lnTo>
                    <a:pt x="5756" y="1726"/>
                  </a:lnTo>
                  <a:lnTo>
                    <a:pt x="6093" y="1294"/>
                  </a:lnTo>
                  <a:lnTo>
                    <a:pt x="6430" y="807"/>
                  </a:lnTo>
                  <a:lnTo>
                    <a:pt x="6412" y="807"/>
                  </a:lnTo>
                  <a:lnTo>
                    <a:pt x="6337" y="826"/>
                  </a:lnTo>
                  <a:lnTo>
                    <a:pt x="6262" y="845"/>
                  </a:lnTo>
                  <a:lnTo>
                    <a:pt x="6206" y="882"/>
                  </a:lnTo>
                  <a:lnTo>
                    <a:pt x="6149" y="938"/>
                  </a:lnTo>
                  <a:lnTo>
                    <a:pt x="6056" y="1051"/>
                  </a:lnTo>
                  <a:lnTo>
                    <a:pt x="5962" y="1201"/>
                  </a:lnTo>
                  <a:lnTo>
                    <a:pt x="5868" y="1351"/>
                  </a:lnTo>
                  <a:lnTo>
                    <a:pt x="5774" y="1501"/>
                  </a:lnTo>
                  <a:lnTo>
                    <a:pt x="5643" y="1632"/>
                  </a:lnTo>
                  <a:lnTo>
                    <a:pt x="5587" y="1669"/>
                  </a:lnTo>
                  <a:lnTo>
                    <a:pt x="5493" y="1726"/>
                  </a:lnTo>
                  <a:lnTo>
                    <a:pt x="5343" y="1763"/>
                  </a:lnTo>
                  <a:lnTo>
                    <a:pt x="5193" y="1763"/>
                  </a:lnTo>
                  <a:lnTo>
                    <a:pt x="5043" y="1726"/>
                  </a:lnTo>
                  <a:lnTo>
                    <a:pt x="4875" y="1651"/>
                  </a:lnTo>
                  <a:lnTo>
                    <a:pt x="4706" y="1557"/>
                  </a:lnTo>
                  <a:lnTo>
                    <a:pt x="4537" y="1444"/>
                  </a:lnTo>
                  <a:lnTo>
                    <a:pt x="4181" y="1163"/>
                  </a:lnTo>
                  <a:lnTo>
                    <a:pt x="3825" y="845"/>
                  </a:lnTo>
                  <a:lnTo>
                    <a:pt x="3431" y="507"/>
                  </a:lnTo>
                  <a:lnTo>
                    <a:pt x="3225" y="357"/>
                  </a:lnTo>
                  <a:lnTo>
                    <a:pt x="3019" y="226"/>
                  </a:lnTo>
                  <a:lnTo>
                    <a:pt x="2812" y="113"/>
                  </a:lnTo>
                  <a:lnTo>
                    <a:pt x="258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0"/>
            <p:cNvSpPr/>
            <p:nvPr/>
          </p:nvSpPr>
          <p:spPr>
            <a:xfrm>
              <a:off x="4157500" y="5088350"/>
              <a:ext cx="139200" cy="182800"/>
            </a:xfrm>
            <a:custGeom>
              <a:avLst/>
              <a:gdLst/>
              <a:ahLst/>
              <a:cxnLst/>
              <a:rect l="l" t="t" r="r" b="b"/>
              <a:pathLst>
                <a:path w="5568" h="7312" extrusionOk="0">
                  <a:moveTo>
                    <a:pt x="4068" y="0"/>
                  </a:moveTo>
                  <a:lnTo>
                    <a:pt x="3787" y="75"/>
                  </a:lnTo>
                  <a:lnTo>
                    <a:pt x="3543" y="169"/>
                  </a:lnTo>
                  <a:lnTo>
                    <a:pt x="3299" y="262"/>
                  </a:lnTo>
                  <a:lnTo>
                    <a:pt x="3093" y="375"/>
                  </a:lnTo>
                  <a:lnTo>
                    <a:pt x="2887" y="487"/>
                  </a:lnTo>
                  <a:lnTo>
                    <a:pt x="2700" y="619"/>
                  </a:lnTo>
                  <a:lnTo>
                    <a:pt x="2531" y="731"/>
                  </a:lnTo>
                  <a:lnTo>
                    <a:pt x="2381" y="862"/>
                  </a:lnTo>
                  <a:lnTo>
                    <a:pt x="2531" y="1031"/>
                  </a:lnTo>
                  <a:lnTo>
                    <a:pt x="2700" y="1219"/>
                  </a:lnTo>
                  <a:lnTo>
                    <a:pt x="2775" y="1312"/>
                  </a:lnTo>
                  <a:lnTo>
                    <a:pt x="2831" y="1406"/>
                  </a:lnTo>
                  <a:lnTo>
                    <a:pt x="2887" y="1519"/>
                  </a:lnTo>
                  <a:lnTo>
                    <a:pt x="2925" y="1631"/>
                  </a:lnTo>
                  <a:lnTo>
                    <a:pt x="2925" y="1743"/>
                  </a:lnTo>
                  <a:lnTo>
                    <a:pt x="2906" y="1837"/>
                  </a:lnTo>
                  <a:lnTo>
                    <a:pt x="2887" y="1931"/>
                  </a:lnTo>
                  <a:lnTo>
                    <a:pt x="2850" y="2025"/>
                  </a:lnTo>
                  <a:lnTo>
                    <a:pt x="2793" y="2100"/>
                  </a:lnTo>
                  <a:lnTo>
                    <a:pt x="2737" y="2193"/>
                  </a:lnTo>
                  <a:lnTo>
                    <a:pt x="2568" y="2362"/>
                  </a:lnTo>
                  <a:lnTo>
                    <a:pt x="2362" y="2531"/>
                  </a:lnTo>
                  <a:lnTo>
                    <a:pt x="2137" y="2700"/>
                  </a:lnTo>
                  <a:lnTo>
                    <a:pt x="1650" y="3018"/>
                  </a:lnTo>
                  <a:lnTo>
                    <a:pt x="1125" y="3393"/>
                  </a:lnTo>
                  <a:lnTo>
                    <a:pt x="862" y="3581"/>
                  </a:lnTo>
                  <a:lnTo>
                    <a:pt x="637" y="3787"/>
                  </a:lnTo>
                  <a:lnTo>
                    <a:pt x="431" y="4012"/>
                  </a:lnTo>
                  <a:lnTo>
                    <a:pt x="244" y="4256"/>
                  </a:lnTo>
                  <a:lnTo>
                    <a:pt x="188" y="4387"/>
                  </a:lnTo>
                  <a:lnTo>
                    <a:pt x="113" y="4537"/>
                  </a:lnTo>
                  <a:lnTo>
                    <a:pt x="75" y="4668"/>
                  </a:lnTo>
                  <a:lnTo>
                    <a:pt x="38" y="4818"/>
                  </a:lnTo>
                  <a:lnTo>
                    <a:pt x="19" y="4987"/>
                  </a:lnTo>
                  <a:lnTo>
                    <a:pt x="0" y="5155"/>
                  </a:lnTo>
                  <a:lnTo>
                    <a:pt x="19" y="5343"/>
                  </a:lnTo>
                  <a:lnTo>
                    <a:pt x="38" y="5512"/>
                  </a:lnTo>
                  <a:lnTo>
                    <a:pt x="94" y="5699"/>
                  </a:lnTo>
                  <a:lnTo>
                    <a:pt x="150" y="5868"/>
                  </a:lnTo>
                  <a:lnTo>
                    <a:pt x="206" y="6036"/>
                  </a:lnTo>
                  <a:lnTo>
                    <a:pt x="300" y="6205"/>
                  </a:lnTo>
                  <a:lnTo>
                    <a:pt x="394" y="6355"/>
                  </a:lnTo>
                  <a:lnTo>
                    <a:pt x="506" y="6524"/>
                  </a:lnTo>
                  <a:lnTo>
                    <a:pt x="619" y="6655"/>
                  </a:lnTo>
                  <a:lnTo>
                    <a:pt x="750" y="6786"/>
                  </a:lnTo>
                  <a:lnTo>
                    <a:pt x="900" y="6918"/>
                  </a:lnTo>
                  <a:lnTo>
                    <a:pt x="1050" y="7030"/>
                  </a:lnTo>
                  <a:lnTo>
                    <a:pt x="1200" y="7105"/>
                  </a:lnTo>
                  <a:lnTo>
                    <a:pt x="1369" y="7180"/>
                  </a:lnTo>
                  <a:lnTo>
                    <a:pt x="1575" y="7255"/>
                  </a:lnTo>
                  <a:lnTo>
                    <a:pt x="1781" y="7292"/>
                  </a:lnTo>
                  <a:lnTo>
                    <a:pt x="2006" y="7311"/>
                  </a:lnTo>
                  <a:lnTo>
                    <a:pt x="2231" y="7311"/>
                  </a:lnTo>
                  <a:lnTo>
                    <a:pt x="2437" y="7292"/>
                  </a:lnTo>
                  <a:lnTo>
                    <a:pt x="2662" y="7255"/>
                  </a:lnTo>
                  <a:lnTo>
                    <a:pt x="2868" y="7180"/>
                  </a:lnTo>
                  <a:lnTo>
                    <a:pt x="3056" y="7086"/>
                  </a:lnTo>
                  <a:lnTo>
                    <a:pt x="2981" y="6993"/>
                  </a:lnTo>
                  <a:lnTo>
                    <a:pt x="2568" y="6411"/>
                  </a:lnTo>
                  <a:lnTo>
                    <a:pt x="2381" y="6093"/>
                  </a:lnTo>
                  <a:lnTo>
                    <a:pt x="2175" y="5755"/>
                  </a:lnTo>
                  <a:lnTo>
                    <a:pt x="2381" y="5362"/>
                  </a:lnTo>
                  <a:lnTo>
                    <a:pt x="2606" y="4987"/>
                  </a:lnTo>
                  <a:lnTo>
                    <a:pt x="2868" y="4630"/>
                  </a:lnTo>
                  <a:lnTo>
                    <a:pt x="3131" y="4293"/>
                  </a:lnTo>
                  <a:lnTo>
                    <a:pt x="3356" y="4068"/>
                  </a:lnTo>
                  <a:lnTo>
                    <a:pt x="3618" y="3843"/>
                  </a:lnTo>
                  <a:lnTo>
                    <a:pt x="3881" y="3618"/>
                  </a:lnTo>
                  <a:lnTo>
                    <a:pt x="4162" y="3412"/>
                  </a:lnTo>
                  <a:lnTo>
                    <a:pt x="4481" y="3224"/>
                  </a:lnTo>
                  <a:lnTo>
                    <a:pt x="4818" y="3074"/>
                  </a:lnTo>
                  <a:lnTo>
                    <a:pt x="5005" y="3018"/>
                  </a:lnTo>
                  <a:lnTo>
                    <a:pt x="5174" y="2962"/>
                  </a:lnTo>
                  <a:lnTo>
                    <a:pt x="5380" y="2906"/>
                  </a:lnTo>
                  <a:lnTo>
                    <a:pt x="5568" y="2887"/>
                  </a:lnTo>
                  <a:lnTo>
                    <a:pt x="5568" y="2643"/>
                  </a:lnTo>
                  <a:lnTo>
                    <a:pt x="5530" y="2418"/>
                  </a:lnTo>
                  <a:lnTo>
                    <a:pt x="5474" y="2175"/>
                  </a:lnTo>
                  <a:lnTo>
                    <a:pt x="5380" y="1950"/>
                  </a:lnTo>
                  <a:lnTo>
                    <a:pt x="5287" y="1725"/>
                  </a:lnTo>
                  <a:lnTo>
                    <a:pt x="5193" y="1537"/>
                  </a:lnTo>
                  <a:lnTo>
                    <a:pt x="5024" y="1219"/>
                  </a:lnTo>
                  <a:lnTo>
                    <a:pt x="4837" y="919"/>
                  </a:lnTo>
                  <a:lnTo>
                    <a:pt x="4630" y="581"/>
                  </a:lnTo>
                  <a:lnTo>
                    <a:pt x="4499" y="412"/>
                  </a:lnTo>
                  <a:lnTo>
                    <a:pt x="4368" y="262"/>
                  </a:lnTo>
                  <a:lnTo>
                    <a:pt x="4218" y="131"/>
                  </a:lnTo>
                  <a:lnTo>
                    <a:pt x="40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0"/>
            <p:cNvSpPr/>
            <p:nvPr/>
          </p:nvSpPr>
          <p:spPr>
            <a:xfrm>
              <a:off x="4274650" y="5264100"/>
              <a:ext cx="151875" cy="96550"/>
            </a:xfrm>
            <a:custGeom>
              <a:avLst/>
              <a:gdLst/>
              <a:ahLst/>
              <a:cxnLst/>
              <a:rect l="l" t="t" r="r" b="b"/>
              <a:pathLst>
                <a:path w="6075" h="3862" extrusionOk="0">
                  <a:moveTo>
                    <a:pt x="2869" y="0"/>
                  </a:moveTo>
                  <a:lnTo>
                    <a:pt x="2775" y="150"/>
                  </a:lnTo>
                  <a:lnTo>
                    <a:pt x="2663" y="262"/>
                  </a:lnTo>
                  <a:lnTo>
                    <a:pt x="2550" y="394"/>
                  </a:lnTo>
                  <a:lnTo>
                    <a:pt x="2438" y="506"/>
                  </a:lnTo>
                  <a:lnTo>
                    <a:pt x="2307" y="600"/>
                  </a:lnTo>
                  <a:lnTo>
                    <a:pt x="2157" y="694"/>
                  </a:lnTo>
                  <a:lnTo>
                    <a:pt x="2007" y="787"/>
                  </a:lnTo>
                  <a:lnTo>
                    <a:pt x="1857" y="862"/>
                  </a:lnTo>
                  <a:lnTo>
                    <a:pt x="1519" y="994"/>
                  </a:lnTo>
                  <a:lnTo>
                    <a:pt x="1144" y="1069"/>
                  </a:lnTo>
                  <a:lnTo>
                    <a:pt x="751" y="1125"/>
                  </a:lnTo>
                  <a:lnTo>
                    <a:pt x="338" y="1144"/>
                  </a:lnTo>
                  <a:lnTo>
                    <a:pt x="226" y="1144"/>
                  </a:lnTo>
                  <a:lnTo>
                    <a:pt x="132" y="1125"/>
                  </a:lnTo>
                  <a:lnTo>
                    <a:pt x="57" y="1369"/>
                  </a:lnTo>
                  <a:lnTo>
                    <a:pt x="19" y="1593"/>
                  </a:lnTo>
                  <a:lnTo>
                    <a:pt x="1" y="1856"/>
                  </a:lnTo>
                  <a:lnTo>
                    <a:pt x="38" y="2137"/>
                  </a:lnTo>
                  <a:lnTo>
                    <a:pt x="113" y="2400"/>
                  </a:lnTo>
                  <a:lnTo>
                    <a:pt x="207" y="2662"/>
                  </a:lnTo>
                  <a:lnTo>
                    <a:pt x="338" y="2887"/>
                  </a:lnTo>
                  <a:lnTo>
                    <a:pt x="507" y="3112"/>
                  </a:lnTo>
                  <a:lnTo>
                    <a:pt x="601" y="3206"/>
                  </a:lnTo>
                  <a:lnTo>
                    <a:pt x="713" y="3281"/>
                  </a:lnTo>
                  <a:lnTo>
                    <a:pt x="807" y="3356"/>
                  </a:lnTo>
                  <a:lnTo>
                    <a:pt x="938" y="3431"/>
                  </a:lnTo>
                  <a:lnTo>
                    <a:pt x="1107" y="3487"/>
                  </a:lnTo>
                  <a:lnTo>
                    <a:pt x="1275" y="3524"/>
                  </a:lnTo>
                  <a:lnTo>
                    <a:pt x="1444" y="3543"/>
                  </a:lnTo>
                  <a:lnTo>
                    <a:pt x="1632" y="3543"/>
                  </a:lnTo>
                  <a:lnTo>
                    <a:pt x="1800" y="3524"/>
                  </a:lnTo>
                  <a:lnTo>
                    <a:pt x="1969" y="3487"/>
                  </a:lnTo>
                  <a:lnTo>
                    <a:pt x="2307" y="3393"/>
                  </a:lnTo>
                  <a:lnTo>
                    <a:pt x="2663" y="3299"/>
                  </a:lnTo>
                  <a:lnTo>
                    <a:pt x="2831" y="3281"/>
                  </a:lnTo>
                  <a:lnTo>
                    <a:pt x="3000" y="3262"/>
                  </a:lnTo>
                  <a:lnTo>
                    <a:pt x="3169" y="3262"/>
                  </a:lnTo>
                  <a:lnTo>
                    <a:pt x="3338" y="3281"/>
                  </a:lnTo>
                  <a:lnTo>
                    <a:pt x="3506" y="3337"/>
                  </a:lnTo>
                  <a:lnTo>
                    <a:pt x="3675" y="3431"/>
                  </a:lnTo>
                  <a:lnTo>
                    <a:pt x="3825" y="3524"/>
                  </a:lnTo>
                  <a:lnTo>
                    <a:pt x="3938" y="3637"/>
                  </a:lnTo>
                  <a:lnTo>
                    <a:pt x="4012" y="3749"/>
                  </a:lnTo>
                  <a:lnTo>
                    <a:pt x="4087" y="3862"/>
                  </a:lnTo>
                  <a:lnTo>
                    <a:pt x="4294" y="3712"/>
                  </a:lnTo>
                  <a:lnTo>
                    <a:pt x="4462" y="3562"/>
                  </a:lnTo>
                  <a:lnTo>
                    <a:pt x="4631" y="3393"/>
                  </a:lnTo>
                  <a:lnTo>
                    <a:pt x="4800" y="3224"/>
                  </a:lnTo>
                  <a:lnTo>
                    <a:pt x="5100" y="2868"/>
                  </a:lnTo>
                  <a:lnTo>
                    <a:pt x="5362" y="2493"/>
                  </a:lnTo>
                  <a:lnTo>
                    <a:pt x="5587" y="2100"/>
                  </a:lnTo>
                  <a:lnTo>
                    <a:pt x="5775" y="1706"/>
                  </a:lnTo>
                  <a:lnTo>
                    <a:pt x="5943" y="1312"/>
                  </a:lnTo>
                  <a:lnTo>
                    <a:pt x="6075" y="900"/>
                  </a:lnTo>
                  <a:lnTo>
                    <a:pt x="5962" y="1087"/>
                  </a:lnTo>
                  <a:lnTo>
                    <a:pt x="5850" y="1294"/>
                  </a:lnTo>
                  <a:lnTo>
                    <a:pt x="5775" y="1387"/>
                  </a:lnTo>
                  <a:lnTo>
                    <a:pt x="5700" y="1462"/>
                  </a:lnTo>
                  <a:lnTo>
                    <a:pt x="5606" y="1537"/>
                  </a:lnTo>
                  <a:lnTo>
                    <a:pt x="5512" y="1593"/>
                  </a:lnTo>
                  <a:lnTo>
                    <a:pt x="5362" y="1631"/>
                  </a:lnTo>
                  <a:lnTo>
                    <a:pt x="5212" y="1631"/>
                  </a:lnTo>
                  <a:lnTo>
                    <a:pt x="5081" y="1612"/>
                  </a:lnTo>
                  <a:lnTo>
                    <a:pt x="4931" y="1556"/>
                  </a:lnTo>
                  <a:lnTo>
                    <a:pt x="4781" y="1481"/>
                  </a:lnTo>
                  <a:lnTo>
                    <a:pt x="4612" y="1387"/>
                  </a:lnTo>
                  <a:lnTo>
                    <a:pt x="4294" y="1125"/>
                  </a:lnTo>
                  <a:lnTo>
                    <a:pt x="3619" y="544"/>
                  </a:lnTo>
                  <a:lnTo>
                    <a:pt x="3244" y="244"/>
                  </a:lnTo>
                  <a:lnTo>
                    <a:pt x="3056" y="113"/>
                  </a:lnTo>
                  <a:lnTo>
                    <a:pt x="286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0"/>
            <p:cNvSpPr/>
            <p:nvPr/>
          </p:nvSpPr>
          <p:spPr>
            <a:xfrm>
              <a:off x="4367925" y="5104750"/>
              <a:ext cx="62350" cy="93275"/>
            </a:xfrm>
            <a:custGeom>
              <a:avLst/>
              <a:gdLst/>
              <a:ahLst/>
              <a:cxnLst/>
              <a:rect l="l" t="t" r="r" b="b"/>
              <a:pathLst>
                <a:path w="2494" h="3731" extrusionOk="0">
                  <a:moveTo>
                    <a:pt x="300" y="0"/>
                  </a:moveTo>
                  <a:lnTo>
                    <a:pt x="263" y="38"/>
                  </a:lnTo>
                  <a:lnTo>
                    <a:pt x="169" y="150"/>
                  </a:lnTo>
                  <a:lnTo>
                    <a:pt x="113" y="263"/>
                  </a:lnTo>
                  <a:lnTo>
                    <a:pt x="57" y="394"/>
                  </a:lnTo>
                  <a:lnTo>
                    <a:pt x="38" y="525"/>
                  </a:lnTo>
                  <a:lnTo>
                    <a:pt x="19" y="656"/>
                  </a:lnTo>
                  <a:lnTo>
                    <a:pt x="0" y="806"/>
                  </a:lnTo>
                  <a:lnTo>
                    <a:pt x="38" y="1087"/>
                  </a:lnTo>
                  <a:lnTo>
                    <a:pt x="75" y="1387"/>
                  </a:lnTo>
                  <a:lnTo>
                    <a:pt x="150" y="1650"/>
                  </a:lnTo>
                  <a:lnTo>
                    <a:pt x="300" y="2081"/>
                  </a:lnTo>
                  <a:lnTo>
                    <a:pt x="469" y="2550"/>
                  </a:lnTo>
                  <a:lnTo>
                    <a:pt x="581" y="2793"/>
                  </a:lnTo>
                  <a:lnTo>
                    <a:pt x="713" y="3037"/>
                  </a:lnTo>
                  <a:lnTo>
                    <a:pt x="863" y="3262"/>
                  </a:lnTo>
                  <a:lnTo>
                    <a:pt x="956" y="3356"/>
                  </a:lnTo>
                  <a:lnTo>
                    <a:pt x="1050" y="3450"/>
                  </a:lnTo>
                  <a:lnTo>
                    <a:pt x="1163" y="3525"/>
                  </a:lnTo>
                  <a:lnTo>
                    <a:pt x="1275" y="3600"/>
                  </a:lnTo>
                  <a:lnTo>
                    <a:pt x="1406" y="3656"/>
                  </a:lnTo>
                  <a:lnTo>
                    <a:pt x="1538" y="3693"/>
                  </a:lnTo>
                  <a:lnTo>
                    <a:pt x="1650" y="3712"/>
                  </a:lnTo>
                  <a:lnTo>
                    <a:pt x="1781" y="3731"/>
                  </a:lnTo>
                  <a:lnTo>
                    <a:pt x="2025" y="3712"/>
                  </a:lnTo>
                  <a:lnTo>
                    <a:pt x="2269" y="3656"/>
                  </a:lnTo>
                  <a:lnTo>
                    <a:pt x="2381" y="3618"/>
                  </a:lnTo>
                  <a:lnTo>
                    <a:pt x="2494" y="3562"/>
                  </a:lnTo>
                  <a:lnTo>
                    <a:pt x="2344" y="3075"/>
                  </a:lnTo>
                  <a:lnTo>
                    <a:pt x="2175" y="2568"/>
                  </a:lnTo>
                  <a:lnTo>
                    <a:pt x="1969" y="2081"/>
                  </a:lnTo>
                  <a:lnTo>
                    <a:pt x="1837" y="1837"/>
                  </a:lnTo>
                  <a:lnTo>
                    <a:pt x="1706" y="1612"/>
                  </a:lnTo>
                  <a:lnTo>
                    <a:pt x="1575" y="1387"/>
                  </a:lnTo>
                  <a:lnTo>
                    <a:pt x="1425" y="1162"/>
                  </a:lnTo>
                  <a:lnTo>
                    <a:pt x="1256" y="938"/>
                  </a:lnTo>
                  <a:lnTo>
                    <a:pt x="1088" y="731"/>
                  </a:lnTo>
                  <a:lnTo>
                    <a:pt x="900" y="544"/>
                  </a:lnTo>
                  <a:lnTo>
                    <a:pt x="713" y="356"/>
                  </a:lnTo>
                  <a:lnTo>
                    <a:pt x="506" y="169"/>
                  </a:lnTo>
                  <a:lnTo>
                    <a:pt x="3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0"/>
            <p:cNvSpPr/>
            <p:nvPr/>
          </p:nvSpPr>
          <p:spPr>
            <a:xfrm>
              <a:off x="3850975" y="5326900"/>
              <a:ext cx="58625" cy="60000"/>
            </a:xfrm>
            <a:custGeom>
              <a:avLst/>
              <a:gdLst/>
              <a:ahLst/>
              <a:cxnLst/>
              <a:rect l="l" t="t" r="r" b="b"/>
              <a:pathLst>
                <a:path w="2345" h="2400" extrusionOk="0">
                  <a:moveTo>
                    <a:pt x="1407" y="0"/>
                  </a:moveTo>
                  <a:lnTo>
                    <a:pt x="1332" y="19"/>
                  </a:lnTo>
                  <a:lnTo>
                    <a:pt x="1257" y="38"/>
                  </a:lnTo>
                  <a:lnTo>
                    <a:pt x="1201" y="75"/>
                  </a:lnTo>
                  <a:lnTo>
                    <a:pt x="1144" y="131"/>
                  </a:lnTo>
                  <a:lnTo>
                    <a:pt x="1051" y="244"/>
                  </a:lnTo>
                  <a:lnTo>
                    <a:pt x="957" y="394"/>
                  </a:lnTo>
                  <a:lnTo>
                    <a:pt x="882" y="544"/>
                  </a:lnTo>
                  <a:lnTo>
                    <a:pt x="769" y="694"/>
                  </a:lnTo>
                  <a:lnTo>
                    <a:pt x="657" y="825"/>
                  </a:lnTo>
                  <a:lnTo>
                    <a:pt x="582" y="862"/>
                  </a:lnTo>
                  <a:lnTo>
                    <a:pt x="488" y="919"/>
                  </a:lnTo>
                  <a:lnTo>
                    <a:pt x="376" y="956"/>
                  </a:lnTo>
                  <a:lnTo>
                    <a:pt x="245" y="956"/>
                  </a:lnTo>
                  <a:lnTo>
                    <a:pt x="132" y="937"/>
                  </a:lnTo>
                  <a:lnTo>
                    <a:pt x="1" y="900"/>
                  </a:lnTo>
                  <a:lnTo>
                    <a:pt x="1" y="900"/>
                  </a:lnTo>
                  <a:lnTo>
                    <a:pt x="188" y="1125"/>
                  </a:lnTo>
                  <a:lnTo>
                    <a:pt x="376" y="1331"/>
                  </a:lnTo>
                  <a:lnTo>
                    <a:pt x="582" y="1537"/>
                  </a:lnTo>
                  <a:lnTo>
                    <a:pt x="788" y="1725"/>
                  </a:lnTo>
                  <a:lnTo>
                    <a:pt x="1013" y="1912"/>
                  </a:lnTo>
                  <a:lnTo>
                    <a:pt x="1257" y="2081"/>
                  </a:lnTo>
                  <a:lnTo>
                    <a:pt x="1482" y="2250"/>
                  </a:lnTo>
                  <a:lnTo>
                    <a:pt x="1744" y="2400"/>
                  </a:lnTo>
                  <a:lnTo>
                    <a:pt x="1875" y="2250"/>
                  </a:lnTo>
                  <a:lnTo>
                    <a:pt x="2007" y="2081"/>
                  </a:lnTo>
                  <a:lnTo>
                    <a:pt x="2119" y="1893"/>
                  </a:lnTo>
                  <a:lnTo>
                    <a:pt x="2213" y="1725"/>
                  </a:lnTo>
                  <a:lnTo>
                    <a:pt x="2288" y="1519"/>
                  </a:lnTo>
                  <a:lnTo>
                    <a:pt x="2344" y="1331"/>
                  </a:lnTo>
                  <a:lnTo>
                    <a:pt x="2344" y="1125"/>
                  </a:lnTo>
                  <a:lnTo>
                    <a:pt x="2325" y="919"/>
                  </a:lnTo>
                  <a:lnTo>
                    <a:pt x="2269" y="731"/>
                  </a:lnTo>
                  <a:lnTo>
                    <a:pt x="2194" y="562"/>
                  </a:lnTo>
                  <a:lnTo>
                    <a:pt x="2100" y="413"/>
                  </a:lnTo>
                  <a:lnTo>
                    <a:pt x="1969" y="263"/>
                  </a:lnTo>
                  <a:lnTo>
                    <a:pt x="1838" y="150"/>
                  </a:lnTo>
                  <a:lnTo>
                    <a:pt x="1707" y="56"/>
                  </a:lnTo>
                  <a:lnTo>
                    <a:pt x="1557" y="19"/>
                  </a:lnTo>
                  <a:lnTo>
                    <a:pt x="14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0"/>
            <p:cNvSpPr/>
            <p:nvPr/>
          </p:nvSpPr>
          <p:spPr>
            <a:xfrm>
              <a:off x="4013150" y="4960400"/>
              <a:ext cx="147175" cy="146700"/>
            </a:xfrm>
            <a:custGeom>
              <a:avLst/>
              <a:gdLst/>
              <a:ahLst/>
              <a:cxnLst/>
              <a:rect l="l" t="t" r="r" b="b"/>
              <a:pathLst>
                <a:path w="5887" h="5868" extrusionOk="0">
                  <a:moveTo>
                    <a:pt x="2868" y="0"/>
                  </a:moveTo>
                  <a:lnTo>
                    <a:pt x="2568" y="19"/>
                  </a:lnTo>
                  <a:lnTo>
                    <a:pt x="2306" y="75"/>
                  </a:lnTo>
                  <a:lnTo>
                    <a:pt x="2025" y="150"/>
                  </a:lnTo>
                  <a:lnTo>
                    <a:pt x="1762" y="244"/>
                  </a:lnTo>
                  <a:lnTo>
                    <a:pt x="1519" y="375"/>
                  </a:lnTo>
                  <a:lnTo>
                    <a:pt x="1275" y="525"/>
                  </a:lnTo>
                  <a:lnTo>
                    <a:pt x="1050" y="694"/>
                  </a:lnTo>
                  <a:lnTo>
                    <a:pt x="844" y="881"/>
                  </a:lnTo>
                  <a:lnTo>
                    <a:pt x="656" y="1106"/>
                  </a:lnTo>
                  <a:lnTo>
                    <a:pt x="469" y="1331"/>
                  </a:lnTo>
                  <a:lnTo>
                    <a:pt x="338" y="1594"/>
                  </a:lnTo>
                  <a:lnTo>
                    <a:pt x="206" y="1856"/>
                  </a:lnTo>
                  <a:lnTo>
                    <a:pt x="113" y="2156"/>
                  </a:lnTo>
                  <a:lnTo>
                    <a:pt x="56" y="2437"/>
                  </a:lnTo>
                  <a:lnTo>
                    <a:pt x="19" y="2718"/>
                  </a:lnTo>
                  <a:lnTo>
                    <a:pt x="0" y="3018"/>
                  </a:lnTo>
                  <a:lnTo>
                    <a:pt x="38" y="3300"/>
                  </a:lnTo>
                  <a:lnTo>
                    <a:pt x="75" y="3581"/>
                  </a:lnTo>
                  <a:lnTo>
                    <a:pt x="150" y="3843"/>
                  </a:lnTo>
                  <a:lnTo>
                    <a:pt x="263" y="4106"/>
                  </a:lnTo>
                  <a:lnTo>
                    <a:pt x="375" y="4368"/>
                  </a:lnTo>
                  <a:lnTo>
                    <a:pt x="525" y="4593"/>
                  </a:lnTo>
                  <a:lnTo>
                    <a:pt x="694" y="4818"/>
                  </a:lnTo>
                  <a:lnTo>
                    <a:pt x="900" y="5043"/>
                  </a:lnTo>
                  <a:lnTo>
                    <a:pt x="1106" y="5231"/>
                  </a:lnTo>
                  <a:lnTo>
                    <a:pt x="1350" y="5399"/>
                  </a:lnTo>
                  <a:lnTo>
                    <a:pt x="1612" y="5549"/>
                  </a:lnTo>
                  <a:lnTo>
                    <a:pt x="1875" y="5662"/>
                  </a:lnTo>
                  <a:lnTo>
                    <a:pt x="2156" y="5755"/>
                  </a:lnTo>
                  <a:lnTo>
                    <a:pt x="2456" y="5830"/>
                  </a:lnTo>
                  <a:lnTo>
                    <a:pt x="2737" y="5849"/>
                  </a:lnTo>
                  <a:lnTo>
                    <a:pt x="3018" y="5868"/>
                  </a:lnTo>
                  <a:lnTo>
                    <a:pt x="3318" y="5849"/>
                  </a:lnTo>
                  <a:lnTo>
                    <a:pt x="3581" y="5793"/>
                  </a:lnTo>
                  <a:lnTo>
                    <a:pt x="3862" y="5718"/>
                  </a:lnTo>
                  <a:lnTo>
                    <a:pt x="4124" y="5624"/>
                  </a:lnTo>
                  <a:lnTo>
                    <a:pt x="4368" y="5493"/>
                  </a:lnTo>
                  <a:lnTo>
                    <a:pt x="4612" y="5343"/>
                  </a:lnTo>
                  <a:lnTo>
                    <a:pt x="4837" y="5174"/>
                  </a:lnTo>
                  <a:lnTo>
                    <a:pt x="5043" y="4968"/>
                  </a:lnTo>
                  <a:lnTo>
                    <a:pt x="5230" y="4762"/>
                  </a:lnTo>
                  <a:lnTo>
                    <a:pt x="5399" y="4518"/>
                  </a:lnTo>
                  <a:lnTo>
                    <a:pt x="5549" y="4274"/>
                  </a:lnTo>
                  <a:lnTo>
                    <a:pt x="5680" y="3993"/>
                  </a:lnTo>
                  <a:lnTo>
                    <a:pt x="5774" y="3712"/>
                  </a:lnTo>
                  <a:lnTo>
                    <a:pt x="5830" y="3431"/>
                  </a:lnTo>
                  <a:lnTo>
                    <a:pt x="5868" y="3131"/>
                  </a:lnTo>
                  <a:lnTo>
                    <a:pt x="5887" y="2850"/>
                  </a:lnTo>
                  <a:lnTo>
                    <a:pt x="5849" y="2568"/>
                  </a:lnTo>
                  <a:lnTo>
                    <a:pt x="5812" y="2287"/>
                  </a:lnTo>
                  <a:lnTo>
                    <a:pt x="5737" y="2006"/>
                  </a:lnTo>
                  <a:lnTo>
                    <a:pt x="5624" y="1744"/>
                  </a:lnTo>
                  <a:lnTo>
                    <a:pt x="5512" y="1500"/>
                  </a:lnTo>
                  <a:lnTo>
                    <a:pt x="5362" y="1256"/>
                  </a:lnTo>
                  <a:lnTo>
                    <a:pt x="5174" y="1031"/>
                  </a:lnTo>
                  <a:lnTo>
                    <a:pt x="4987" y="825"/>
                  </a:lnTo>
                  <a:lnTo>
                    <a:pt x="4781" y="638"/>
                  </a:lnTo>
                  <a:lnTo>
                    <a:pt x="4537" y="469"/>
                  </a:lnTo>
                  <a:lnTo>
                    <a:pt x="4274" y="319"/>
                  </a:lnTo>
                  <a:lnTo>
                    <a:pt x="4012" y="188"/>
                  </a:lnTo>
                  <a:lnTo>
                    <a:pt x="3731" y="94"/>
                  </a:lnTo>
                  <a:lnTo>
                    <a:pt x="3431" y="38"/>
                  </a:lnTo>
                  <a:lnTo>
                    <a:pt x="31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0"/>
            <p:cNvSpPr/>
            <p:nvPr/>
          </p:nvSpPr>
          <p:spPr>
            <a:xfrm>
              <a:off x="4038450" y="4985225"/>
              <a:ext cx="96575" cy="96575"/>
            </a:xfrm>
            <a:custGeom>
              <a:avLst/>
              <a:gdLst/>
              <a:ahLst/>
              <a:cxnLst/>
              <a:rect l="l" t="t" r="r" b="b"/>
              <a:pathLst>
                <a:path w="3863" h="3863" extrusionOk="0">
                  <a:moveTo>
                    <a:pt x="1875" y="1"/>
                  </a:moveTo>
                  <a:lnTo>
                    <a:pt x="1688" y="20"/>
                  </a:lnTo>
                  <a:lnTo>
                    <a:pt x="1500" y="57"/>
                  </a:lnTo>
                  <a:lnTo>
                    <a:pt x="1331" y="95"/>
                  </a:lnTo>
                  <a:lnTo>
                    <a:pt x="1144" y="169"/>
                  </a:lnTo>
                  <a:lnTo>
                    <a:pt x="994" y="244"/>
                  </a:lnTo>
                  <a:lnTo>
                    <a:pt x="825" y="338"/>
                  </a:lnTo>
                  <a:lnTo>
                    <a:pt x="675" y="451"/>
                  </a:lnTo>
                  <a:lnTo>
                    <a:pt x="544" y="582"/>
                  </a:lnTo>
                  <a:lnTo>
                    <a:pt x="413" y="732"/>
                  </a:lnTo>
                  <a:lnTo>
                    <a:pt x="300" y="882"/>
                  </a:lnTo>
                  <a:lnTo>
                    <a:pt x="207" y="1051"/>
                  </a:lnTo>
                  <a:lnTo>
                    <a:pt x="132" y="1238"/>
                  </a:lnTo>
                  <a:lnTo>
                    <a:pt x="57" y="1426"/>
                  </a:lnTo>
                  <a:lnTo>
                    <a:pt x="19" y="1613"/>
                  </a:lnTo>
                  <a:lnTo>
                    <a:pt x="0" y="1800"/>
                  </a:lnTo>
                  <a:lnTo>
                    <a:pt x="0" y="1988"/>
                  </a:lnTo>
                  <a:lnTo>
                    <a:pt x="19" y="2269"/>
                  </a:lnTo>
                  <a:lnTo>
                    <a:pt x="94" y="2532"/>
                  </a:lnTo>
                  <a:lnTo>
                    <a:pt x="188" y="2794"/>
                  </a:lnTo>
                  <a:lnTo>
                    <a:pt x="338" y="3038"/>
                  </a:lnTo>
                  <a:lnTo>
                    <a:pt x="507" y="3263"/>
                  </a:lnTo>
                  <a:lnTo>
                    <a:pt x="713" y="3450"/>
                  </a:lnTo>
                  <a:lnTo>
                    <a:pt x="957" y="3619"/>
                  </a:lnTo>
                  <a:lnTo>
                    <a:pt x="1088" y="3675"/>
                  </a:lnTo>
                  <a:lnTo>
                    <a:pt x="1238" y="3731"/>
                  </a:lnTo>
                  <a:lnTo>
                    <a:pt x="1369" y="3788"/>
                  </a:lnTo>
                  <a:lnTo>
                    <a:pt x="1519" y="3825"/>
                  </a:lnTo>
                  <a:lnTo>
                    <a:pt x="1669" y="3863"/>
                  </a:lnTo>
                  <a:lnTo>
                    <a:pt x="2100" y="3863"/>
                  </a:lnTo>
                  <a:lnTo>
                    <a:pt x="2400" y="3825"/>
                  </a:lnTo>
                  <a:lnTo>
                    <a:pt x="2662" y="3731"/>
                  </a:lnTo>
                  <a:lnTo>
                    <a:pt x="2925" y="3600"/>
                  </a:lnTo>
                  <a:lnTo>
                    <a:pt x="3169" y="3431"/>
                  </a:lnTo>
                  <a:lnTo>
                    <a:pt x="3375" y="3225"/>
                  </a:lnTo>
                  <a:lnTo>
                    <a:pt x="3487" y="3094"/>
                  </a:lnTo>
                  <a:lnTo>
                    <a:pt x="3581" y="2963"/>
                  </a:lnTo>
                  <a:lnTo>
                    <a:pt x="3656" y="2794"/>
                  </a:lnTo>
                  <a:lnTo>
                    <a:pt x="3731" y="2644"/>
                  </a:lnTo>
                  <a:lnTo>
                    <a:pt x="3806" y="2457"/>
                  </a:lnTo>
                  <a:lnTo>
                    <a:pt x="3844" y="2269"/>
                  </a:lnTo>
                  <a:lnTo>
                    <a:pt x="3862" y="2063"/>
                  </a:lnTo>
                  <a:lnTo>
                    <a:pt x="3862" y="1875"/>
                  </a:lnTo>
                  <a:lnTo>
                    <a:pt x="3844" y="1688"/>
                  </a:lnTo>
                  <a:lnTo>
                    <a:pt x="3825" y="1519"/>
                  </a:lnTo>
                  <a:lnTo>
                    <a:pt x="3769" y="1332"/>
                  </a:lnTo>
                  <a:lnTo>
                    <a:pt x="3712" y="1163"/>
                  </a:lnTo>
                  <a:lnTo>
                    <a:pt x="3619" y="994"/>
                  </a:lnTo>
                  <a:lnTo>
                    <a:pt x="3525" y="826"/>
                  </a:lnTo>
                  <a:lnTo>
                    <a:pt x="3412" y="676"/>
                  </a:lnTo>
                  <a:lnTo>
                    <a:pt x="3281" y="544"/>
                  </a:lnTo>
                  <a:lnTo>
                    <a:pt x="3131" y="413"/>
                  </a:lnTo>
                  <a:lnTo>
                    <a:pt x="2981" y="319"/>
                  </a:lnTo>
                  <a:lnTo>
                    <a:pt x="2812" y="207"/>
                  </a:lnTo>
                  <a:lnTo>
                    <a:pt x="2625" y="132"/>
                  </a:lnTo>
                  <a:lnTo>
                    <a:pt x="2438" y="76"/>
                  </a:lnTo>
                  <a:lnTo>
                    <a:pt x="2250" y="20"/>
                  </a:lnTo>
                  <a:lnTo>
                    <a:pt x="20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0"/>
            <p:cNvSpPr/>
            <p:nvPr/>
          </p:nvSpPr>
          <p:spPr>
            <a:xfrm>
              <a:off x="4038450" y="5028825"/>
              <a:ext cx="84375" cy="52975"/>
            </a:xfrm>
            <a:custGeom>
              <a:avLst/>
              <a:gdLst/>
              <a:ahLst/>
              <a:cxnLst/>
              <a:rect l="l" t="t" r="r" b="b"/>
              <a:pathLst>
                <a:path w="3375" h="2119" extrusionOk="0">
                  <a:moveTo>
                    <a:pt x="638" y="0"/>
                  </a:moveTo>
                  <a:lnTo>
                    <a:pt x="488" y="19"/>
                  </a:lnTo>
                  <a:lnTo>
                    <a:pt x="338" y="38"/>
                  </a:lnTo>
                  <a:lnTo>
                    <a:pt x="207" y="94"/>
                  </a:lnTo>
                  <a:lnTo>
                    <a:pt x="94" y="150"/>
                  </a:lnTo>
                  <a:lnTo>
                    <a:pt x="0" y="244"/>
                  </a:lnTo>
                  <a:lnTo>
                    <a:pt x="19" y="525"/>
                  </a:lnTo>
                  <a:lnTo>
                    <a:pt x="94" y="788"/>
                  </a:lnTo>
                  <a:lnTo>
                    <a:pt x="188" y="1050"/>
                  </a:lnTo>
                  <a:lnTo>
                    <a:pt x="338" y="1294"/>
                  </a:lnTo>
                  <a:lnTo>
                    <a:pt x="507" y="1519"/>
                  </a:lnTo>
                  <a:lnTo>
                    <a:pt x="713" y="1706"/>
                  </a:lnTo>
                  <a:lnTo>
                    <a:pt x="957" y="1875"/>
                  </a:lnTo>
                  <a:lnTo>
                    <a:pt x="1088" y="1931"/>
                  </a:lnTo>
                  <a:lnTo>
                    <a:pt x="1238" y="1987"/>
                  </a:lnTo>
                  <a:lnTo>
                    <a:pt x="1369" y="2044"/>
                  </a:lnTo>
                  <a:lnTo>
                    <a:pt x="1519" y="2081"/>
                  </a:lnTo>
                  <a:lnTo>
                    <a:pt x="1669" y="2119"/>
                  </a:lnTo>
                  <a:lnTo>
                    <a:pt x="2100" y="2119"/>
                  </a:lnTo>
                  <a:lnTo>
                    <a:pt x="2400" y="2081"/>
                  </a:lnTo>
                  <a:lnTo>
                    <a:pt x="2662" y="1987"/>
                  </a:lnTo>
                  <a:lnTo>
                    <a:pt x="2925" y="1856"/>
                  </a:lnTo>
                  <a:lnTo>
                    <a:pt x="3169" y="1687"/>
                  </a:lnTo>
                  <a:lnTo>
                    <a:pt x="3375" y="1481"/>
                  </a:lnTo>
                  <a:lnTo>
                    <a:pt x="3356" y="1369"/>
                  </a:lnTo>
                  <a:lnTo>
                    <a:pt x="3319" y="1237"/>
                  </a:lnTo>
                  <a:lnTo>
                    <a:pt x="3262" y="1125"/>
                  </a:lnTo>
                  <a:lnTo>
                    <a:pt x="3187" y="1031"/>
                  </a:lnTo>
                  <a:lnTo>
                    <a:pt x="3112" y="919"/>
                  </a:lnTo>
                  <a:lnTo>
                    <a:pt x="3019" y="844"/>
                  </a:lnTo>
                  <a:lnTo>
                    <a:pt x="2794" y="675"/>
                  </a:lnTo>
                  <a:lnTo>
                    <a:pt x="2569" y="544"/>
                  </a:lnTo>
                  <a:lnTo>
                    <a:pt x="2344" y="431"/>
                  </a:lnTo>
                  <a:lnTo>
                    <a:pt x="1969" y="281"/>
                  </a:lnTo>
                  <a:lnTo>
                    <a:pt x="1631" y="169"/>
                  </a:lnTo>
                  <a:lnTo>
                    <a:pt x="1388" y="94"/>
                  </a:lnTo>
                  <a:lnTo>
                    <a:pt x="1088" y="38"/>
                  </a:lnTo>
                  <a:lnTo>
                    <a:pt x="7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0"/>
            <p:cNvSpPr/>
            <p:nvPr/>
          </p:nvSpPr>
          <p:spPr>
            <a:xfrm>
              <a:off x="4148125" y="4959450"/>
              <a:ext cx="146700" cy="146725"/>
            </a:xfrm>
            <a:custGeom>
              <a:avLst/>
              <a:gdLst/>
              <a:ahLst/>
              <a:cxnLst/>
              <a:rect l="l" t="t" r="r" b="b"/>
              <a:pathLst>
                <a:path w="5868" h="5869" extrusionOk="0">
                  <a:moveTo>
                    <a:pt x="2850" y="1"/>
                  </a:moveTo>
                  <a:lnTo>
                    <a:pt x="2568" y="19"/>
                  </a:lnTo>
                  <a:lnTo>
                    <a:pt x="2287" y="76"/>
                  </a:lnTo>
                  <a:lnTo>
                    <a:pt x="2006" y="151"/>
                  </a:lnTo>
                  <a:lnTo>
                    <a:pt x="1744" y="244"/>
                  </a:lnTo>
                  <a:lnTo>
                    <a:pt x="1500" y="376"/>
                  </a:lnTo>
                  <a:lnTo>
                    <a:pt x="1256" y="526"/>
                  </a:lnTo>
                  <a:lnTo>
                    <a:pt x="1031" y="694"/>
                  </a:lnTo>
                  <a:lnTo>
                    <a:pt x="825" y="882"/>
                  </a:lnTo>
                  <a:lnTo>
                    <a:pt x="638" y="1107"/>
                  </a:lnTo>
                  <a:lnTo>
                    <a:pt x="469" y="1332"/>
                  </a:lnTo>
                  <a:lnTo>
                    <a:pt x="319" y="1594"/>
                  </a:lnTo>
                  <a:lnTo>
                    <a:pt x="188" y="1875"/>
                  </a:lnTo>
                  <a:lnTo>
                    <a:pt x="94" y="2157"/>
                  </a:lnTo>
                  <a:lnTo>
                    <a:pt x="38" y="2438"/>
                  </a:lnTo>
                  <a:lnTo>
                    <a:pt x="0" y="2738"/>
                  </a:lnTo>
                  <a:lnTo>
                    <a:pt x="0" y="3019"/>
                  </a:lnTo>
                  <a:lnTo>
                    <a:pt x="19" y="3300"/>
                  </a:lnTo>
                  <a:lnTo>
                    <a:pt x="56" y="3581"/>
                  </a:lnTo>
                  <a:lnTo>
                    <a:pt x="131" y="3863"/>
                  </a:lnTo>
                  <a:lnTo>
                    <a:pt x="244" y="4125"/>
                  </a:lnTo>
                  <a:lnTo>
                    <a:pt x="375" y="4369"/>
                  </a:lnTo>
                  <a:lnTo>
                    <a:pt x="525" y="4612"/>
                  </a:lnTo>
                  <a:lnTo>
                    <a:pt x="694" y="4837"/>
                  </a:lnTo>
                  <a:lnTo>
                    <a:pt x="881" y="5044"/>
                  </a:lnTo>
                  <a:lnTo>
                    <a:pt x="1106" y="5231"/>
                  </a:lnTo>
                  <a:lnTo>
                    <a:pt x="1331" y="5400"/>
                  </a:lnTo>
                  <a:lnTo>
                    <a:pt x="1594" y="5550"/>
                  </a:lnTo>
                  <a:lnTo>
                    <a:pt x="1856" y="5662"/>
                  </a:lnTo>
                  <a:lnTo>
                    <a:pt x="2156" y="5756"/>
                  </a:lnTo>
                  <a:lnTo>
                    <a:pt x="2437" y="5831"/>
                  </a:lnTo>
                  <a:lnTo>
                    <a:pt x="2718" y="5868"/>
                  </a:lnTo>
                  <a:lnTo>
                    <a:pt x="3018" y="5868"/>
                  </a:lnTo>
                  <a:lnTo>
                    <a:pt x="3300" y="5850"/>
                  </a:lnTo>
                  <a:lnTo>
                    <a:pt x="3581" y="5793"/>
                  </a:lnTo>
                  <a:lnTo>
                    <a:pt x="3843" y="5718"/>
                  </a:lnTo>
                  <a:lnTo>
                    <a:pt x="4106" y="5625"/>
                  </a:lnTo>
                  <a:lnTo>
                    <a:pt x="4368" y="5493"/>
                  </a:lnTo>
                  <a:lnTo>
                    <a:pt x="4593" y="5344"/>
                  </a:lnTo>
                  <a:lnTo>
                    <a:pt x="4818" y="5175"/>
                  </a:lnTo>
                  <a:lnTo>
                    <a:pt x="5043" y="4987"/>
                  </a:lnTo>
                  <a:lnTo>
                    <a:pt x="5230" y="4762"/>
                  </a:lnTo>
                  <a:lnTo>
                    <a:pt x="5399" y="4519"/>
                  </a:lnTo>
                  <a:lnTo>
                    <a:pt x="5549" y="4275"/>
                  </a:lnTo>
                  <a:lnTo>
                    <a:pt x="5662" y="3994"/>
                  </a:lnTo>
                  <a:lnTo>
                    <a:pt x="5755" y="3713"/>
                  </a:lnTo>
                  <a:lnTo>
                    <a:pt x="5830" y="3431"/>
                  </a:lnTo>
                  <a:lnTo>
                    <a:pt x="5849" y="3131"/>
                  </a:lnTo>
                  <a:lnTo>
                    <a:pt x="5868" y="2850"/>
                  </a:lnTo>
                  <a:lnTo>
                    <a:pt x="5849" y="2569"/>
                  </a:lnTo>
                  <a:lnTo>
                    <a:pt x="5793" y="2288"/>
                  </a:lnTo>
                  <a:lnTo>
                    <a:pt x="5718" y="2007"/>
                  </a:lnTo>
                  <a:lnTo>
                    <a:pt x="5605" y="1744"/>
                  </a:lnTo>
                  <a:lnTo>
                    <a:pt x="5493" y="1500"/>
                  </a:lnTo>
                  <a:lnTo>
                    <a:pt x="5343" y="1257"/>
                  </a:lnTo>
                  <a:lnTo>
                    <a:pt x="5174" y="1032"/>
                  </a:lnTo>
                  <a:lnTo>
                    <a:pt x="4968" y="826"/>
                  </a:lnTo>
                  <a:lnTo>
                    <a:pt x="4762" y="638"/>
                  </a:lnTo>
                  <a:lnTo>
                    <a:pt x="4518" y="469"/>
                  </a:lnTo>
                  <a:lnTo>
                    <a:pt x="4274" y="319"/>
                  </a:lnTo>
                  <a:lnTo>
                    <a:pt x="3993" y="207"/>
                  </a:lnTo>
                  <a:lnTo>
                    <a:pt x="3712" y="113"/>
                  </a:lnTo>
                  <a:lnTo>
                    <a:pt x="3412" y="38"/>
                  </a:lnTo>
                  <a:lnTo>
                    <a:pt x="31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0"/>
            <p:cNvSpPr/>
            <p:nvPr/>
          </p:nvSpPr>
          <p:spPr>
            <a:xfrm>
              <a:off x="4172950" y="4984300"/>
              <a:ext cx="96575" cy="97025"/>
            </a:xfrm>
            <a:custGeom>
              <a:avLst/>
              <a:gdLst/>
              <a:ahLst/>
              <a:cxnLst/>
              <a:rect l="l" t="t" r="r" b="b"/>
              <a:pathLst>
                <a:path w="3863" h="3881" extrusionOk="0">
                  <a:moveTo>
                    <a:pt x="1875" y="0"/>
                  </a:moveTo>
                  <a:lnTo>
                    <a:pt x="1688" y="19"/>
                  </a:lnTo>
                  <a:lnTo>
                    <a:pt x="1500" y="57"/>
                  </a:lnTo>
                  <a:lnTo>
                    <a:pt x="1332" y="94"/>
                  </a:lnTo>
                  <a:lnTo>
                    <a:pt x="1163" y="169"/>
                  </a:lnTo>
                  <a:lnTo>
                    <a:pt x="994" y="244"/>
                  </a:lnTo>
                  <a:lnTo>
                    <a:pt x="826" y="356"/>
                  </a:lnTo>
                  <a:lnTo>
                    <a:pt x="676" y="469"/>
                  </a:lnTo>
                  <a:lnTo>
                    <a:pt x="544" y="600"/>
                  </a:lnTo>
                  <a:lnTo>
                    <a:pt x="413" y="731"/>
                  </a:lnTo>
                  <a:lnTo>
                    <a:pt x="301" y="881"/>
                  </a:lnTo>
                  <a:lnTo>
                    <a:pt x="207" y="1050"/>
                  </a:lnTo>
                  <a:lnTo>
                    <a:pt x="132" y="1238"/>
                  </a:lnTo>
                  <a:lnTo>
                    <a:pt x="76" y="1425"/>
                  </a:lnTo>
                  <a:lnTo>
                    <a:pt x="19" y="1612"/>
                  </a:lnTo>
                  <a:lnTo>
                    <a:pt x="1" y="1800"/>
                  </a:lnTo>
                  <a:lnTo>
                    <a:pt x="1" y="1987"/>
                  </a:lnTo>
                  <a:lnTo>
                    <a:pt x="19" y="2269"/>
                  </a:lnTo>
                  <a:lnTo>
                    <a:pt x="94" y="2531"/>
                  </a:lnTo>
                  <a:lnTo>
                    <a:pt x="207" y="2794"/>
                  </a:lnTo>
                  <a:lnTo>
                    <a:pt x="338" y="3037"/>
                  </a:lnTo>
                  <a:lnTo>
                    <a:pt x="526" y="3262"/>
                  </a:lnTo>
                  <a:lnTo>
                    <a:pt x="732" y="3450"/>
                  </a:lnTo>
                  <a:lnTo>
                    <a:pt x="957" y="3618"/>
                  </a:lnTo>
                  <a:lnTo>
                    <a:pt x="1088" y="3693"/>
                  </a:lnTo>
                  <a:lnTo>
                    <a:pt x="1238" y="3750"/>
                  </a:lnTo>
                  <a:lnTo>
                    <a:pt x="1388" y="3787"/>
                  </a:lnTo>
                  <a:lnTo>
                    <a:pt x="1519" y="3825"/>
                  </a:lnTo>
                  <a:lnTo>
                    <a:pt x="1669" y="3862"/>
                  </a:lnTo>
                  <a:lnTo>
                    <a:pt x="1819" y="3881"/>
                  </a:lnTo>
                  <a:lnTo>
                    <a:pt x="2119" y="3862"/>
                  </a:lnTo>
                  <a:lnTo>
                    <a:pt x="2400" y="3825"/>
                  </a:lnTo>
                  <a:lnTo>
                    <a:pt x="2663" y="3731"/>
                  </a:lnTo>
                  <a:lnTo>
                    <a:pt x="2925" y="3600"/>
                  </a:lnTo>
                  <a:lnTo>
                    <a:pt x="3169" y="3431"/>
                  </a:lnTo>
                  <a:lnTo>
                    <a:pt x="3375" y="3243"/>
                  </a:lnTo>
                  <a:lnTo>
                    <a:pt x="3488" y="3112"/>
                  </a:lnTo>
                  <a:lnTo>
                    <a:pt x="3581" y="2962"/>
                  </a:lnTo>
                  <a:lnTo>
                    <a:pt x="3675" y="2812"/>
                  </a:lnTo>
                  <a:lnTo>
                    <a:pt x="3731" y="2644"/>
                  </a:lnTo>
                  <a:lnTo>
                    <a:pt x="3806" y="2456"/>
                  </a:lnTo>
                  <a:lnTo>
                    <a:pt x="3844" y="2269"/>
                  </a:lnTo>
                  <a:lnTo>
                    <a:pt x="3863" y="2081"/>
                  </a:lnTo>
                  <a:lnTo>
                    <a:pt x="3863" y="1894"/>
                  </a:lnTo>
                  <a:lnTo>
                    <a:pt x="3863" y="1706"/>
                  </a:lnTo>
                  <a:lnTo>
                    <a:pt x="3825" y="1519"/>
                  </a:lnTo>
                  <a:lnTo>
                    <a:pt x="3769" y="1331"/>
                  </a:lnTo>
                  <a:lnTo>
                    <a:pt x="3713" y="1163"/>
                  </a:lnTo>
                  <a:lnTo>
                    <a:pt x="3619" y="994"/>
                  </a:lnTo>
                  <a:lnTo>
                    <a:pt x="3525" y="844"/>
                  </a:lnTo>
                  <a:lnTo>
                    <a:pt x="3413" y="694"/>
                  </a:lnTo>
                  <a:lnTo>
                    <a:pt x="3281" y="544"/>
                  </a:lnTo>
                  <a:lnTo>
                    <a:pt x="3150" y="431"/>
                  </a:lnTo>
                  <a:lnTo>
                    <a:pt x="2981" y="319"/>
                  </a:lnTo>
                  <a:lnTo>
                    <a:pt x="2813" y="225"/>
                  </a:lnTo>
                  <a:lnTo>
                    <a:pt x="2644" y="132"/>
                  </a:lnTo>
                  <a:lnTo>
                    <a:pt x="2457" y="75"/>
                  </a:lnTo>
                  <a:lnTo>
                    <a:pt x="2250" y="38"/>
                  </a:lnTo>
                  <a:lnTo>
                    <a:pt x="20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0"/>
            <p:cNvSpPr/>
            <p:nvPr/>
          </p:nvSpPr>
          <p:spPr>
            <a:xfrm>
              <a:off x="4172950" y="5027875"/>
              <a:ext cx="84400" cy="53450"/>
            </a:xfrm>
            <a:custGeom>
              <a:avLst/>
              <a:gdLst/>
              <a:ahLst/>
              <a:cxnLst/>
              <a:rect l="l" t="t" r="r" b="b"/>
              <a:pathLst>
                <a:path w="3376" h="2138" extrusionOk="0">
                  <a:moveTo>
                    <a:pt x="638" y="1"/>
                  </a:moveTo>
                  <a:lnTo>
                    <a:pt x="488" y="19"/>
                  </a:lnTo>
                  <a:lnTo>
                    <a:pt x="357" y="57"/>
                  </a:lnTo>
                  <a:lnTo>
                    <a:pt x="226" y="94"/>
                  </a:lnTo>
                  <a:lnTo>
                    <a:pt x="94" y="151"/>
                  </a:lnTo>
                  <a:lnTo>
                    <a:pt x="1" y="244"/>
                  </a:lnTo>
                  <a:lnTo>
                    <a:pt x="19" y="526"/>
                  </a:lnTo>
                  <a:lnTo>
                    <a:pt x="94" y="788"/>
                  </a:lnTo>
                  <a:lnTo>
                    <a:pt x="207" y="1051"/>
                  </a:lnTo>
                  <a:lnTo>
                    <a:pt x="338" y="1294"/>
                  </a:lnTo>
                  <a:lnTo>
                    <a:pt x="526" y="1519"/>
                  </a:lnTo>
                  <a:lnTo>
                    <a:pt x="732" y="1707"/>
                  </a:lnTo>
                  <a:lnTo>
                    <a:pt x="957" y="1875"/>
                  </a:lnTo>
                  <a:lnTo>
                    <a:pt x="1088" y="1950"/>
                  </a:lnTo>
                  <a:lnTo>
                    <a:pt x="1238" y="2007"/>
                  </a:lnTo>
                  <a:lnTo>
                    <a:pt x="1388" y="2044"/>
                  </a:lnTo>
                  <a:lnTo>
                    <a:pt x="1519" y="2082"/>
                  </a:lnTo>
                  <a:lnTo>
                    <a:pt x="1669" y="2119"/>
                  </a:lnTo>
                  <a:lnTo>
                    <a:pt x="1819" y="2138"/>
                  </a:lnTo>
                  <a:lnTo>
                    <a:pt x="2119" y="2119"/>
                  </a:lnTo>
                  <a:lnTo>
                    <a:pt x="2400" y="2082"/>
                  </a:lnTo>
                  <a:lnTo>
                    <a:pt x="2663" y="1988"/>
                  </a:lnTo>
                  <a:lnTo>
                    <a:pt x="2925" y="1857"/>
                  </a:lnTo>
                  <a:lnTo>
                    <a:pt x="3169" y="1688"/>
                  </a:lnTo>
                  <a:lnTo>
                    <a:pt x="3375" y="1500"/>
                  </a:lnTo>
                  <a:lnTo>
                    <a:pt x="3356" y="1369"/>
                  </a:lnTo>
                  <a:lnTo>
                    <a:pt x="3319" y="1238"/>
                  </a:lnTo>
                  <a:lnTo>
                    <a:pt x="3263" y="1126"/>
                  </a:lnTo>
                  <a:lnTo>
                    <a:pt x="3188" y="1032"/>
                  </a:lnTo>
                  <a:lnTo>
                    <a:pt x="3113" y="938"/>
                  </a:lnTo>
                  <a:lnTo>
                    <a:pt x="3019" y="844"/>
                  </a:lnTo>
                  <a:lnTo>
                    <a:pt x="2813" y="676"/>
                  </a:lnTo>
                  <a:lnTo>
                    <a:pt x="2588" y="544"/>
                  </a:lnTo>
                  <a:lnTo>
                    <a:pt x="2344" y="432"/>
                  </a:lnTo>
                  <a:lnTo>
                    <a:pt x="1969" y="282"/>
                  </a:lnTo>
                  <a:lnTo>
                    <a:pt x="1650" y="169"/>
                  </a:lnTo>
                  <a:lnTo>
                    <a:pt x="1388" y="94"/>
                  </a:lnTo>
                  <a:lnTo>
                    <a:pt x="1088" y="38"/>
                  </a:lnTo>
                  <a:lnTo>
                    <a:pt x="7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0"/>
        <p:cNvGrpSpPr/>
        <p:nvPr/>
      </p:nvGrpSpPr>
      <p:grpSpPr>
        <a:xfrm>
          <a:off x="0" y="0"/>
          <a:ext cx="0" cy="0"/>
          <a:chOff x="0" y="0"/>
          <a:chExt cx="0" cy="0"/>
        </a:xfrm>
      </p:grpSpPr>
      <p:grpSp>
        <p:nvGrpSpPr>
          <p:cNvPr id="511" name="Google Shape;511;p11"/>
          <p:cNvGrpSpPr/>
          <p:nvPr/>
        </p:nvGrpSpPr>
        <p:grpSpPr>
          <a:xfrm rot="10800000" flipH="1">
            <a:off x="-16459" y="0"/>
            <a:ext cx="9168857" cy="5168172"/>
            <a:chOff x="-16459" y="-24689"/>
            <a:chExt cx="9168857" cy="5168172"/>
          </a:xfrm>
        </p:grpSpPr>
        <p:sp>
          <p:nvSpPr>
            <p:cNvPr id="512" name="Google Shape;512;p11"/>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1"/>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1"/>
            <p:cNvSpPr/>
            <p:nvPr/>
          </p:nvSpPr>
          <p:spPr>
            <a:xfrm>
              <a:off x="-16459"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515" name="Google Shape;515;p11"/>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1"/>
          <p:cNvSpPr txBox="1">
            <a:spLocks noGrp="1"/>
          </p:cNvSpPr>
          <p:nvPr>
            <p:ph type="title" hasCustomPrompt="1"/>
          </p:nvPr>
        </p:nvSpPr>
        <p:spPr>
          <a:xfrm>
            <a:off x="855900" y="1668846"/>
            <a:ext cx="7432200" cy="11343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8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17" name="Google Shape;517;p11"/>
          <p:cNvSpPr txBox="1">
            <a:spLocks noGrp="1"/>
          </p:cNvSpPr>
          <p:nvPr>
            <p:ph type="subTitle" idx="1"/>
          </p:nvPr>
        </p:nvSpPr>
        <p:spPr>
          <a:xfrm>
            <a:off x="1310275" y="2953876"/>
            <a:ext cx="68088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518" name="Google Shape;518;p11"/>
          <p:cNvSpPr/>
          <p:nvPr/>
        </p:nvSpPr>
        <p:spPr>
          <a:xfrm>
            <a:off x="6823294" y="491875"/>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1"/>
          <p:cNvSpPr/>
          <p:nvPr/>
        </p:nvSpPr>
        <p:spPr>
          <a:xfrm>
            <a:off x="7910083" y="751548"/>
            <a:ext cx="282794" cy="301506"/>
          </a:xfrm>
          <a:custGeom>
            <a:avLst/>
            <a:gdLst/>
            <a:ahLst/>
            <a:cxnLst/>
            <a:rect l="l" t="t" r="r" b="b"/>
            <a:pathLst>
              <a:path w="20312" h="21656" extrusionOk="0">
                <a:moveTo>
                  <a:pt x="4057" y="939"/>
                </a:moveTo>
                <a:lnTo>
                  <a:pt x="6568" y="3398"/>
                </a:lnTo>
                <a:lnTo>
                  <a:pt x="7785" y="4565"/>
                </a:lnTo>
                <a:lnTo>
                  <a:pt x="9027" y="5706"/>
                </a:lnTo>
                <a:lnTo>
                  <a:pt x="10295" y="6847"/>
                </a:lnTo>
                <a:lnTo>
                  <a:pt x="11588" y="7937"/>
                </a:lnTo>
                <a:lnTo>
                  <a:pt x="12882" y="9053"/>
                </a:lnTo>
                <a:lnTo>
                  <a:pt x="14175" y="10169"/>
                </a:lnTo>
                <a:lnTo>
                  <a:pt x="15417" y="11310"/>
                </a:lnTo>
                <a:lnTo>
                  <a:pt x="16660" y="12451"/>
                </a:lnTo>
                <a:lnTo>
                  <a:pt x="19170" y="14758"/>
                </a:lnTo>
                <a:lnTo>
                  <a:pt x="18917" y="15037"/>
                </a:lnTo>
                <a:lnTo>
                  <a:pt x="18638" y="15291"/>
                </a:lnTo>
                <a:lnTo>
                  <a:pt x="18333" y="15519"/>
                </a:lnTo>
                <a:lnTo>
                  <a:pt x="17978" y="15747"/>
                </a:lnTo>
                <a:lnTo>
                  <a:pt x="17623" y="15975"/>
                </a:lnTo>
                <a:lnTo>
                  <a:pt x="17268" y="16153"/>
                </a:lnTo>
                <a:lnTo>
                  <a:pt x="16863" y="16356"/>
                </a:lnTo>
                <a:lnTo>
                  <a:pt x="16432" y="16508"/>
                </a:lnTo>
                <a:lnTo>
                  <a:pt x="16001" y="16685"/>
                </a:lnTo>
                <a:lnTo>
                  <a:pt x="15544" y="16812"/>
                </a:lnTo>
                <a:lnTo>
                  <a:pt x="15088" y="16939"/>
                </a:lnTo>
                <a:lnTo>
                  <a:pt x="14581" y="17040"/>
                </a:lnTo>
                <a:lnTo>
                  <a:pt x="14099" y="17142"/>
                </a:lnTo>
                <a:lnTo>
                  <a:pt x="13592" y="17243"/>
                </a:lnTo>
                <a:lnTo>
                  <a:pt x="13084" y="17294"/>
                </a:lnTo>
                <a:lnTo>
                  <a:pt x="12552" y="17345"/>
                </a:lnTo>
                <a:lnTo>
                  <a:pt x="12019" y="17395"/>
                </a:lnTo>
                <a:lnTo>
                  <a:pt x="11487" y="17395"/>
                </a:lnTo>
                <a:lnTo>
                  <a:pt x="10929" y="17421"/>
                </a:lnTo>
                <a:lnTo>
                  <a:pt x="10397" y="17395"/>
                </a:lnTo>
                <a:lnTo>
                  <a:pt x="9864" y="17370"/>
                </a:lnTo>
                <a:lnTo>
                  <a:pt x="9306" y="17319"/>
                </a:lnTo>
                <a:lnTo>
                  <a:pt x="8774" y="17269"/>
                </a:lnTo>
                <a:lnTo>
                  <a:pt x="8241" y="17193"/>
                </a:lnTo>
                <a:lnTo>
                  <a:pt x="7709" y="17091"/>
                </a:lnTo>
                <a:lnTo>
                  <a:pt x="7176" y="16990"/>
                </a:lnTo>
                <a:lnTo>
                  <a:pt x="6669" y="16863"/>
                </a:lnTo>
                <a:lnTo>
                  <a:pt x="6162" y="16736"/>
                </a:lnTo>
                <a:lnTo>
                  <a:pt x="5655" y="16584"/>
                </a:lnTo>
                <a:lnTo>
                  <a:pt x="5173" y="16407"/>
                </a:lnTo>
                <a:lnTo>
                  <a:pt x="4717" y="16204"/>
                </a:lnTo>
                <a:lnTo>
                  <a:pt x="4260" y="16001"/>
                </a:lnTo>
                <a:lnTo>
                  <a:pt x="4057" y="939"/>
                </a:lnTo>
                <a:close/>
                <a:moveTo>
                  <a:pt x="18993" y="16533"/>
                </a:moveTo>
                <a:lnTo>
                  <a:pt x="19196" y="16635"/>
                </a:lnTo>
                <a:lnTo>
                  <a:pt x="18486" y="17649"/>
                </a:lnTo>
                <a:lnTo>
                  <a:pt x="18460" y="17472"/>
                </a:lnTo>
                <a:lnTo>
                  <a:pt x="18486" y="17319"/>
                </a:lnTo>
                <a:lnTo>
                  <a:pt x="18562" y="17167"/>
                </a:lnTo>
                <a:lnTo>
                  <a:pt x="18638" y="17040"/>
                </a:lnTo>
                <a:lnTo>
                  <a:pt x="18815" y="16787"/>
                </a:lnTo>
                <a:lnTo>
                  <a:pt x="18993" y="16533"/>
                </a:lnTo>
                <a:close/>
                <a:moveTo>
                  <a:pt x="17294" y="17269"/>
                </a:moveTo>
                <a:lnTo>
                  <a:pt x="16939" y="17725"/>
                </a:lnTo>
                <a:lnTo>
                  <a:pt x="16584" y="18182"/>
                </a:lnTo>
                <a:lnTo>
                  <a:pt x="16254" y="18663"/>
                </a:lnTo>
                <a:lnTo>
                  <a:pt x="15899" y="19094"/>
                </a:lnTo>
                <a:lnTo>
                  <a:pt x="15722" y="19297"/>
                </a:lnTo>
                <a:lnTo>
                  <a:pt x="15519" y="19475"/>
                </a:lnTo>
                <a:lnTo>
                  <a:pt x="15316" y="19652"/>
                </a:lnTo>
                <a:lnTo>
                  <a:pt x="15088" y="19804"/>
                </a:lnTo>
                <a:lnTo>
                  <a:pt x="14834" y="19931"/>
                </a:lnTo>
                <a:lnTo>
                  <a:pt x="14581" y="20033"/>
                </a:lnTo>
                <a:lnTo>
                  <a:pt x="14276" y="20109"/>
                </a:lnTo>
                <a:lnTo>
                  <a:pt x="13947" y="20159"/>
                </a:lnTo>
                <a:lnTo>
                  <a:pt x="14099" y="19855"/>
                </a:lnTo>
                <a:lnTo>
                  <a:pt x="14226" y="19576"/>
                </a:lnTo>
                <a:lnTo>
                  <a:pt x="14378" y="19297"/>
                </a:lnTo>
                <a:lnTo>
                  <a:pt x="14555" y="19069"/>
                </a:lnTo>
                <a:lnTo>
                  <a:pt x="14733" y="18815"/>
                </a:lnTo>
                <a:lnTo>
                  <a:pt x="14910" y="18613"/>
                </a:lnTo>
                <a:lnTo>
                  <a:pt x="15113" y="18384"/>
                </a:lnTo>
                <a:lnTo>
                  <a:pt x="15316" y="18207"/>
                </a:lnTo>
                <a:lnTo>
                  <a:pt x="15519" y="18029"/>
                </a:lnTo>
                <a:lnTo>
                  <a:pt x="15747" y="17877"/>
                </a:lnTo>
                <a:lnTo>
                  <a:pt x="15975" y="17725"/>
                </a:lnTo>
                <a:lnTo>
                  <a:pt x="16229" y="17598"/>
                </a:lnTo>
                <a:lnTo>
                  <a:pt x="16482" y="17497"/>
                </a:lnTo>
                <a:lnTo>
                  <a:pt x="16736" y="17395"/>
                </a:lnTo>
                <a:lnTo>
                  <a:pt x="17015" y="17319"/>
                </a:lnTo>
                <a:lnTo>
                  <a:pt x="17294" y="17269"/>
                </a:lnTo>
                <a:close/>
                <a:moveTo>
                  <a:pt x="3854" y="16838"/>
                </a:moveTo>
                <a:lnTo>
                  <a:pt x="6086" y="17674"/>
                </a:lnTo>
                <a:lnTo>
                  <a:pt x="5249" y="18511"/>
                </a:lnTo>
                <a:lnTo>
                  <a:pt x="4590" y="19094"/>
                </a:lnTo>
                <a:lnTo>
                  <a:pt x="3956" y="19678"/>
                </a:lnTo>
                <a:lnTo>
                  <a:pt x="3677" y="19957"/>
                </a:lnTo>
                <a:lnTo>
                  <a:pt x="3423" y="20159"/>
                </a:lnTo>
                <a:lnTo>
                  <a:pt x="3195" y="20286"/>
                </a:lnTo>
                <a:lnTo>
                  <a:pt x="3094" y="20337"/>
                </a:lnTo>
                <a:lnTo>
                  <a:pt x="2992" y="20362"/>
                </a:lnTo>
                <a:lnTo>
                  <a:pt x="2865" y="20362"/>
                </a:lnTo>
                <a:lnTo>
                  <a:pt x="2739" y="20337"/>
                </a:lnTo>
                <a:lnTo>
                  <a:pt x="2485" y="20261"/>
                </a:lnTo>
                <a:lnTo>
                  <a:pt x="2155" y="20109"/>
                </a:lnTo>
                <a:lnTo>
                  <a:pt x="1750" y="19906"/>
                </a:lnTo>
                <a:lnTo>
                  <a:pt x="1800" y="19728"/>
                </a:lnTo>
                <a:lnTo>
                  <a:pt x="1902" y="19551"/>
                </a:lnTo>
                <a:lnTo>
                  <a:pt x="3854" y="16838"/>
                </a:lnTo>
                <a:close/>
                <a:moveTo>
                  <a:pt x="7227" y="17877"/>
                </a:moveTo>
                <a:lnTo>
                  <a:pt x="8444" y="18080"/>
                </a:lnTo>
                <a:lnTo>
                  <a:pt x="9788" y="18334"/>
                </a:lnTo>
                <a:lnTo>
                  <a:pt x="7531" y="20616"/>
                </a:lnTo>
                <a:lnTo>
                  <a:pt x="7455" y="20667"/>
                </a:lnTo>
                <a:lnTo>
                  <a:pt x="7379" y="20717"/>
                </a:lnTo>
                <a:lnTo>
                  <a:pt x="7278" y="20768"/>
                </a:lnTo>
                <a:lnTo>
                  <a:pt x="7176" y="20768"/>
                </a:lnTo>
                <a:lnTo>
                  <a:pt x="5858" y="20616"/>
                </a:lnTo>
                <a:lnTo>
                  <a:pt x="4564" y="20489"/>
                </a:lnTo>
                <a:lnTo>
                  <a:pt x="5680" y="19221"/>
                </a:lnTo>
                <a:lnTo>
                  <a:pt x="6770" y="18029"/>
                </a:lnTo>
                <a:lnTo>
                  <a:pt x="6872" y="17953"/>
                </a:lnTo>
                <a:lnTo>
                  <a:pt x="6999" y="17903"/>
                </a:lnTo>
                <a:lnTo>
                  <a:pt x="7125" y="17877"/>
                </a:lnTo>
                <a:close/>
                <a:moveTo>
                  <a:pt x="14251" y="18156"/>
                </a:moveTo>
                <a:lnTo>
                  <a:pt x="13363" y="19348"/>
                </a:lnTo>
                <a:lnTo>
                  <a:pt x="12476" y="20464"/>
                </a:lnTo>
                <a:lnTo>
                  <a:pt x="12374" y="20565"/>
                </a:lnTo>
                <a:lnTo>
                  <a:pt x="12248" y="20641"/>
                </a:lnTo>
                <a:lnTo>
                  <a:pt x="12096" y="20692"/>
                </a:lnTo>
                <a:lnTo>
                  <a:pt x="11943" y="20717"/>
                </a:lnTo>
                <a:lnTo>
                  <a:pt x="10321" y="20819"/>
                </a:lnTo>
                <a:lnTo>
                  <a:pt x="8672" y="20920"/>
                </a:lnTo>
                <a:lnTo>
                  <a:pt x="8596" y="20641"/>
                </a:lnTo>
                <a:lnTo>
                  <a:pt x="9687" y="19576"/>
                </a:lnTo>
                <a:lnTo>
                  <a:pt x="10802" y="18537"/>
                </a:lnTo>
                <a:lnTo>
                  <a:pt x="10904" y="18460"/>
                </a:lnTo>
                <a:lnTo>
                  <a:pt x="11031" y="18410"/>
                </a:lnTo>
                <a:lnTo>
                  <a:pt x="11157" y="18384"/>
                </a:lnTo>
                <a:lnTo>
                  <a:pt x="11259" y="18359"/>
                </a:lnTo>
                <a:lnTo>
                  <a:pt x="12704" y="18258"/>
                </a:lnTo>
                <a:lnTo>
                  <a:pt x="14251" y="18156"/>
                </a:lnTo>
                <a:close/>
                <a:moveTo>
                  <a:pt x="3474" y="0"/>
                </a:moveTo>
                <a:lnTo>
                  <a:pt x="3322" y="51"/>
                </a:lnTo>
                <a:lnTo>
                  <a:pt x="3195" y="102"/>
                </a:lnTo>
                <a:lnTo>
                  <a:pt x="3068" y="178"/>
                </a:lnTo>
                <a:lnTo>
                  <a:pt x="2942" y="279"/>
                </a:lnTo>
                <a:lnTo>
                  <a:pt x="2688" y="508"/>
                </a:lnTo>
                <a:lnTo>
                  <a:pt x="2434" y="761"/>
                </a:lnTo>
                <a:lnTo>
                  <a:pt x="1750" y="1547"/>
                </a:lnTo>
                <a:lnTo>
                  <a:pt x="1395" y="1928"/>
                </a:lnTo>
                <a:lnTo>
                  <a:pt x="1040" y="2308"/>
                </a:lnTo>
                <a:lnTo>
                  <a:pt x="888" y="2460"/>
                </a:lnTo>
                <a:lnTo>
                  <a:pt x="761" y="2638"/>
                </a:lnTo>
                <a:lnTo>
                  <a:pt x="634" y="2815"/>
                </a:lnTo>
                <a:lnTo>
                  <a:pt x="533" y="2993"/>
                </a:lnTo>
                <a:lnTo>
                  <a:pt x="457" y="3195"/>
                </a:lnTo>
                <a:lnTo>
                  <a:pt x="406" y="3398"/>
                </a:lnTo>
                <a:lnTo>
                  <a:pt x="355" y="3601"/>
                </a:lnTo>
                <a:lnTo>
                  <a:pt x="355" y="3829"/>
                </a:lnTo>
                <a:lnTo>
                  <a:pt x="178" y="6467"/>
                </a:lnTo>
                <a:lnTo>
                  <a:pt x="76" y="7810"/>
                </a:lnTo>
                <a:lnTo>
                  <a:pt x="25" y="9154"/>
                </a:lnTo>
                <a:lnTo>
                  <a:pt x="0" y="10549"/>
                </a:lnTo>
                <a:lnTo>
                  <a:pt x="0" y="11969"/>
                </a:lnTo>
                <a:lnTo>
                  <a:pt x="25" y="12679"/>
                </a:lnTo>
                <a:lnTo>
                  <a:pt x="76" y="13414"/>
                </a:lnTo>
                <a:lnTo>
                  <a:pt x="127" y="14175"/>
                </a:lnTo>
                <a:lnTo>
                  <a:pt x="203" y="14936"/>
                </a:lnTo>
                <a:lnTo>
                  <a:pt x="203" y="16939"/>
                </a:lnTo>
                <a:lnTo>
                  <a:pt x="228" y="19373"/>
                </a:lnTo>
                <a:lnTo>
                  <a:pt x="228" y="19728"/>
                </a:lnTo>
                <a:lnTo>
                  <a:pt x="254" y="20007"/>
                </a:lnTo>
                <a:lnTo>
                  <a:pt x="330" y="20210"/>
                </a:lnTo>
                <a:lnTo>
                  <a:pt x="406" y="20388"/>
                </a:lnTo>
                <a:lnTo>
                  <a:pt x="558" y="20540"/>
                </a:lnTo>
                <a:lnTo>
                  <a:pt x="735" y="20641"/>
                </a:lnTo>
                <a:lnTo>
                  <a:pt x="989" y="20717"/>
                </a:lnTo>
                <a:lnTo>
                  <a:pt x="1319" y="20793"/>
                </a:lnTo>
                <a:lnTo>
                  <a:pt x="2561" y="21047"/>
                </a:lnTo>
                <a:lnTo>
                  <a:pt x="3829" y="21250"/>
                </a:lnTo>
                <a:lnTo>
                  <a:pt x="5097" y="21427"/>
                </a:lnTo>
                <a:lnTo>
                  <a:pt x="6365" y="21554"/>
                </a:lnTo>
                <a:lnTo>
                  <a:pt x="7633" y="21630"/>
                </a:lnTo>
                <a:lnTo>
                  <a:pt x="8900" y="21655"/>
                </a:lnTo>
                <a:lnTo>
                  <a:pt x="9534" y="21655"/>
                </a:lnTo>
                <a:lnTo>
                  <a:pt x="10168" y="21630"/>
                </a:lnTo>
                <a:lnTo>
                  <a:pt x="10802" y="21579"/>
                </a:lnTo>
                <a:lnTo>
                  <a:pt x="11436" y="21529"/>
                </a:lnTo>
                <a:lnTo>
                  <a:pt x="11943" y="21453"/>
                </a:lnTo>
                <a:lnTo>
                  <a:pt x="12425" y="21377"/>
                </a:lnTo>
                <a:lnTo>
                  <a:pt x="12907" y="21300"/>
                </a:lnTo>
                <a:lnTo>
                  <a:pt x="13389" y="21174"/>
                </a:lnTo>
                <a:lnTo>
                  <a:pt x="13871" y="21047"/>
                </a:lnTo>
                <a:lnTo>
                  <a:pt x="14352" y="20920"/>
                </a:lnTo>
                <a:lnTo>
                  <a:pt x="14809" y="20743"/>
                </a:lnTo>
                <a:lnTo>
                  <a:pt x="15265" y="20565"/>
                </a:lnTo>
                <a:lnTo>
                  <a:pt x="15722" y="20362"/>
                </a:lnTo>
                <a:lnTo>
                  <a:pt x="16153" y="20159"/>
                </a:lnTo>
                <a:lnTo>
                  <a:pt x="16609" y="19931"/>
                </a:lnTo>
                <a:lnTo>
                  <a:pt x="17015" y="19678"/>
                </a:lnTo>
                <a:lnTo>
                  <a:pt x="17446" y="19424"/>
                </a:lnTo>
                <a:lnTo>
                  <a:pt x="17852" y="19145"/>
                </a:lnTo>
                <a:lnTo>
                  <a:pt x="18283" y="18841"/>
                </a:lnTo>
                <a:lnTo>
                  <a:pt x="18663" y="18511"/>
                </a:lnTo>
                <a:lnTo>
                  <a:pt x="19018" y="18207"/>
                </a:lnTo>
                <a:lnTo>
                  <a:pt x="19348" y="17852"/>
                </a:lnTo>
                <a:lnTo>
                  <a:pt x="19601" y="17497"/>
                </a:lnTo>
                <a:lnTo>
                  <a:pt x="19829" y="17091"/>
                </a:lnTo>
                <a:lnTo>
                  <a:pt x="20007" y="16685"/>
                </a:lnTo>
                <a:lnTo>
                  <a:pt x="20159" y="16254"/>
                </a:lnTo>
                <a:lnTo>
                  <a:pt x="20261" y="15798"/>
                </a:lnTo>
                <a:lnTo>
                  <a:pt x="20311" y="15316"/>
                </a:lnTo>
                <a:lnTo>
                  <a:pt x="20311" y="15139"/>
                </a:lnTo>
                <a:lnTo>
                  <a:pt x="20311" y="14961"/>
                </a:lnTo>
                <a:lnTo>
                  <a:pt x="20261" y="14784"/>
                </a:lnTo>
                <a:lnTo>
                  <a:pt x="20210" y="14632"/>
                </a:lnTo>
                <a:lnTo>
                  <a:pt x="20134" y="14479"/>
                </a:lnTo>
                <a:lnTo>
                  <a:pt x="20058" y="14327"/>
                </a:lnTo>
                <a:lnTo>
                  <a:pt x="19931" y="14200"/>
                </a:lnTo>
                <a:lnTo>
                  <a:pt x="19779" y="14048"/>
                </a:lnTo>
                <a:lnTo>
                  <a:pt x="16584" y="11234"/>
                </a:lnTo>
                <a:lnTo>
                  <a:pt x="13414" y="8368"/>
                </a:lnTo>
                <a:lnTo>
                  <a:pt x="10219" y="5452"/>
                </a:lnTo>
                <a:lnTo>
                  <a:pt x="7024" y="2511"/>
                </a:lnTo>
                <a:lnTo>
                  <a:pt x="5959" y="1547"/>
                </a:lnTo>
                <a:lnTo>
                  <a:pt x="4869" y="584"/>
                </a:lnTo>
                <a:lnTo>
                  <a:pt x="4666" y="406"/>
                </a:lnTo>
                <a:lnTo>
                  <a:pt x="4463" y="279"/>
                </a:lnTo>
                <a:lnTo>
                  <a:pt x="4260" y="153"/>
                </a:lnTo>
                <a:lnTo>
                  <a:pt x="4083" y="77"/>
                </a:lnTo>
                <a:lnTo>
                  <a:pt x="3905" y="26"/>
                </a:lnTo>
                <a:lnTo>
                  <a:pt x="37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1"/>
          <p:cNvSpPr/>
          <p:nvPr/>
        </p:nvSpPr>
        <p:spPr>
          <a:xfrm>
            <a:off x="1194946" y="4001723"/>
            <a:ext cx="622767" cy="597693"/>
          </a:xfrm>
          <a:custGeom>
            <a:avLst/>
            <a:gdLst/>
            <a:ahLst/>
            <a:cxnLst/>
            <a:rect l="l" t="t" r="r" b="b"/>
            <a:pathLst>
              <a:path w="44731" h="42930" extrusionOk="0">
                <a:moveTo>
                  <a:pt x="41789" y="1978"/>
                </a:moveTo>
                <a:lnTo>
                  <a:pt x="41612" y="2257"/>
                </a:lnTo>
                <a:lnTo>
                  <a:pt x="41536" y="2358"/>
                </a:lnTo>
                <a:lnTo>
                  <a:pt x="41460" y="2460"/>
                </a:lnTo>
                <a:lnTo>
                  <a:pt x="39076" y="4590"/>
                </a:lnTo>
                <a:lnTo>
                  <a:pt x="36642" y="6745"/>
                </a:lnTo>
                <a:lnTo>
                  <a:pt x="36490" y="6872"/>
                </a:lnTo>
                <a:lnTo>
                  <a:pt x="36287" y="6973"/>
                </a:lnTo>
                <a:lnTo>
                  <a:pt x="36084" y="7049"/>
                </a:lnTo>
                <a:lnTo>
                  <a:pt x="35881" y="7075"/>
                </a:lnTo>
                <a:lnTo>
                  <a:pt x="34005" y="7227"/>
                </a:lnTo>
                <a:lnTo>
                  <a:pt x="32128" y="7354"/>
                </a:lnTo>
                <a:lnTo>
                  <a:pt x="31190" y="7379"/>
                </a:lnTo>
                <a:lnTo>
                  <a:pt x="30252" y="7404"/>
                </a:lnTo>
                <a:lnTo>
                  <a:pt x="29313" y="7404"/>
                </a:lnTo>
                <a:lnTo>
                  <a:pt x="28375" y="7354"/>
                </a:lnTo>
                <a:lnTo>
                  <a:pt x="28147" y="7328"/>
                </a:lnTo>
                <a:lnTo>
                  <a:pt x="27843" y="7278"/>
                </a:lnTo>
                <a:lnTo>
                  <a:pt x="28046" y="7049"/>
                </a:lnTo>
                <a:lnTo>
                  <a:pt x="28198" y="6897"/>
                </a:lnTo>
                <a:lnTo>
                  <a:pt x="30099" y="5249"/>
                </a:lnTo>
                <a:lnTo>
                  <a:pt x="32001" y="3601"/>
                </a:lnTo>
                <a:lnTo>
                  <a:pt x="32280" y="3373"/>
                </a:lnTo>
                <a:lnTo>
                  <a:pt x="32534" y="3195"/>
                </a:lnTo>
                <a:lnTo>
                  <a:pt x="32813" y="3043"/>
                </a:lnTo>
                <a:lnTo>
                  <a:pt x="33092" y="2891"/>
                </a:lnTo>
                <a:lnTo>
                  <a:pt x="33396" y="2789"/>
                </a:lnTo>
                <a:lnTo>
                  <a:pt x="33700" y="2713"/>
                </a:lnTo>
                <a:lnTo>
                  <a:pt x="34030" y="2663"/>
                </a:lnTo>
                <a:lnTo>
                  <a:pt x="34385" y="2612"/>
                </a:lnTo>
                <a:lnTo>
                  <a:pt x="36033" y="2510"/>
                </a:lnTo>
                <a:lnTo>
                  <a:pt x="37681" y="2358"/>
                </a:lnTo>
                <a:lnTo>
                  <a:pt x="40978" y="2054"/>
                </a:lnTo>
                <a:lnTo>
                  <a:pt x="41789" y="1978"/>
                </a:lnTo>
                <a:close/>
                <a:moveTo>
                  <a:pt x="42601" y="3778"/>
                </a:moveTo>
                <a:lnTo>
                  <a:pt x="42651" y="3956"/>
                </a:lnTo>
                <a:lnTo>
                  <a:pt x="42702" y="4133"/>
                </a:lnTo>
                <a:lnTo>
                  <a:pt x="42727" y="4311"/>
                </a:lnTo>
                <a:lnTo>
                  <a:pt x="42727" y="4463"/>
                </a:lnTo>
                <a:lnTo>
                  <a:pt x="42727" y="4793"/>
                </a:lnTo>
                <a:lnTo>
                  <a:pt x="42727" y="5122"/>
                </a:lnTo>
                <a:lnTo>
                  <a:pt x="42727" y="5756"/>
                </a:lnTo>
                <a:lnTo>
                  <a:pt x="42727" y="6390"/>
                </a:lnTo>
                <a:lnTo>
                  <a:pt x="37555" y="10371"/>
                </a:lnTo>
                <a:lnTo>
                  <a:pt x="37555" y="9357"/>
                </a:lnTo>
                <a:lnTo>
                  <a:pt x="37555" y="8469"/>
                </a:lnTo>
                <a:lnTo>
                  <a:pt x="37580" y="8368"/>
                </a:lnTo>
                <a:lnTo>
                  <a:pt x="37656" y="8241"/>
                </a:lnTo>
                <a:lnTo>
                  <a:pt x="37732" y="8140"/>
                </a:lnTo>
                <a:lnTo>
                  <a:pt x="37808" y="8038"/>
                </a:lnTo>
                <a:lnTo>
                  <a:pt x="41992" y="4260"/>
                </a:lnTo>
                <a:lnTo>
                  <a:pt x="42271" y="4032"/>
                </a:lnTo>
                <a:lnTo>
                  <a:pt x="42601" y="3778"/>
                </a:lnTo>
                <a:close/>
                <a:moveTo>
                  <a:pt x="42753" y="8343"/>
                </a:moveTo>
                <a:lnTo>
                  <a:pt x="42753" y="10244"/>
                </a:lnTo>
                <a:lnTo>
                  <a:pt x="42727" y="12095"/>
                </a:lnTo>
                <a:lnTo>
                  <a:pt x="42727" y="12222"/>
                </a:lnTo>
                <a:lnTo>
                  <a:pt x="42677" y="12349"/>
                </a:lnTo>
                <a:lnTo>
                  <a:pt x="42601" y="12476"/>
                </a:lnTo>
                <a:lnTo>
                  <a:pt x="42525" y="12552"/>
                </a:lnTo>
                <a:lnTo>
                  <a:pt x="40116" y="14403"/>
                </a:lnTo>
                <a:lnTo>
                  <a:pt x="37580" y="16330"/>
                </a:lnTo>
                <a:lnTo>
                  <a:pt x="37580" y="14251"/>
                </a:lnTo>
                <a:lnTo>
                  <a:pt x="37580" y="12349"/>
                </a:lnTo>
                <a:lnTo>
                  <a:pt x="37605" y="12222"/>
                </a:lnTo>
                <a:lnTo>
                  <a:pt x="37656" y="12095"/>
                </a:lnTo>
                <a:lnTo>
                  <a:pt x="37707" y="11969"/>
                </a:lnTo>
                <a:lnTo>
                  <a:pt x="37808" y="11893"/>
                </a:lnTo>
                <a:lnTo>
                  <a:pt x="40065" y="10194"/>
                </a:lnTo>
                <a:lnTo>
                  <a:pt x="42322" y="8495"/>
                </a:lnTo>
                <a:lnTo>
                  <a:pt x="42372" y="8444"/>
                </a:lnTo>
                <a:lnTo>
                  <a:pt x="42474" y="8419"/>
                </a:lnTo>
                <a:lnTo>
                  <a:pt x="42753" y="8343"/>
                </a:lnTo>
                <a:close/>
                <a:moveTo>
                  <a:pt x="24927" y="13744"/>
                </a:moveTo>
                <a:lnTo>
                  <a:pt x="24977" y="13921"/>
                </a:lnTo>
                <a:lnTo>
                  <a:pt x="25028" y="14099"/>
                </a:lnTo>
                <a:lnTo>
                  <a:pt x="25053" y="14251"/>
                </a:lnTo>
                <a:lnTo>
                  <a:pt x="25028" y="14403"/>
                </a:lnTo>
                <a:lnTo>
                  <a:pt x="25003" y="14530"/>
                </a:lnTo>
                <a:lnTo>
                  <a:pt x="24977" y="14682"/>
                </a:lnTo>
                <a:lnTo>
                  <a:pt x="24901" y="14834"/>
                </a:lnTo>
                <a:lnTo>
                  <a:pt x="24800" y="14961"/>
                </a:lnTo>
                <a:lnTo>
                  <a:pt x="23583" y="16634"/>
                </a:lnTo>
                <a:lnTo>
                  <a:pt x="22340" y="18308"/>
                </a:lnTo>
                <a:lnTo>
                  <a:pt x="22213" y="18409"/>
                </a:lnTo>
                <a:lnTo>
                  <a:pt x="22061" y="18511"/>
                </a:lnTo>
                <a:lnTo>
                  <a:pt x="21909" y="18562"/>
                </a:lnTo>
                <a:lnTo>
                  <a:pt x="21732" y="18587"/>
                </a:lnTo>
                <a:lnTo>
                  <a:pt x="15468" y="18587"/>
                </a:lnTo>
                <a:lnTo>
                  <a:pt x="15240" y="18562"/>
                </a:lnTo>
                <a:lnTo>
                  <a:pt x="14911" y="18485"/>
                </a:lnTo>
                <a:lnTo>
                  <a:pt x="15494" y="17623"/>
                </a:lnTo>
                <a:lnTo>
                  <a:pt x="16026" y="16812"/>
                </a:lnTo>
                <a:lnTo>
                  <a:pt x="16888" y="15645"/>
                </a:lnTo>
                <a:lnTo>
                  <a:pt x="17776" y="14479"/>
                </a:lnTo>
                <a:lnTo>
                  <a:pt x="17877" y="14327"/>
                </a:lnTo>
                <a:lnTo>
                  <a:pt x="18004" y="14175"/>
                </a:lnTo>
                <a:lnTo>
                  <a:pt x="18156" y="14073"/>
                </a:lnTo>
                <a:lnTo>
                  <a:pt x="18308" y="13972"/>
                </a:lnTo>
                <a:lnTo>
                  <a:pt x="18461" y="13921"/>
                </a:lnTo>
                <a:lnTo>
                  <a:pt x="18613" y="13870"/>
                </a:lnTo>
                <a:lnTo>
                  <a:pt x="18816" y="13845"/>
                </a:lnTo>
                <a:lnTo>
                  <a:pt x="20134" y="13845"/>
                </a:lnTo>
                <a:lnTo>
                  <a:pt x="21224" y="13820"/>
                </a:lnTo>
                <a:lnTo>
                  <a:pt x="23431" y="13744"/>
                </a:lnTo>
                <a:close/>
                <a:moveTo>
                  <a:pt x="24876" y="17344"/>
                </a:moveTo>
                <a:lnTo>
                  <a:pt x="24977" y="17699"/>
                </a:lnTo>
                <a:lnTo>
                  <a:pt x="25028" y="18004"/>
                </a:lnTo>
                <a:lnTo>
                  <a:pt x="25053" y="18308"/>
                </a:lnTo>
                <a:lnTo>
                  <a:pt x="25028" y="18587"/>
                </a:lnTo>
                <a:lnTo>
                  <a:pt x="25003" y="18866"/>
                </a:lnTo>
                <a:lnTo>
                  <a:pt x="24952" y="19119"/>
                </a:lnTo>
                <a:lnTo>
                  <a:pt x="24851" y="19373"/>
                </a:lnTo>
                <a:lnTo>
                  <a:pt x="24749" y="19601"/>
                </a:lnTo>
                <a:lnTo>
                  <a:pt x="24622" y="19804"/>
                </a:lnTo>
                <a:lnTo>
                  <a:pt x="24470" y="20007"/>
                </a:lnTo>
                <a:lnTo>
                  <a:pt x="24293" y="20210"/>
                </a:lnTo>
                <a:lnTo>
                  <a:pt x="24115" y="20413"/>
                </a:lnTo>
                <a:lnTo>
                  <a:pt x="23684" y="20768"/>
                </a:lnTo>
                <a:lnTo>
                  <a:pt x="23228" y="21123"/>
                </a:lnTo>
                <a:lnTo>
                  <a:pt x="23152" y="20844"/>
                </a:lnTo>
                <a:lnTo>
                  <a:pt x="23101" y="20565"/>
                </a:lnTo>
                <a:lnTo>
                  <a:pt x="23101" y="20286"/>
                </a:lnTo>
                <a:lnTo>
                  <a:pt x="23101" y="20032"/>
                </a:lnTo>
                <a:lnTo>
                  <a:pt x="23152" y="19753"/>
                </a:lnTo>
                <a:lnTo>
                  <a:pt x="23228" y="19525"/>
                </a:lnTo>
                <a:lnTo>
                  <a:pt x="23354" y="19272"/>
                </a:lnTo>
                <a:lnTo>
                  <a:pt x="23532" y="19043"/>
                </a:lnTo>
                <a:lnTo>
                  <a:pt x="24191" y="18232"/>
                </a:lnTo>
                <a:lnTo>
                  <a:pt x="24876" y="17344"/>
                </a:lnTo>
                <a:close/>
                <a:moveTo>
                  <a:pt x="42727" y="14276"/>
                </a:moveTo>
                <a:lnTo>
                  <a:pt x="42753" y="15722"/>
                </a:lnTo>
                <a:lnTo>
                  <a:pt x="42727" y="17065"/>
                </a:lnTo>
                <a:lnTo>
                  <a:pt x="42702" y="17218"/>
                </a:lnTo>
                <a:lnTo>
                  <a:pt x="42626" y="17395"/>
                </a:lnTo>
                <a:lnTo>
                  <a:pt x="42550" y="17522"/>
                </a:lnTo>
                <a:lnTo>
                  <a:pt x="42423" y="17649"/>
                </a:lnTo>
                <a:lnTo>
                  <a:pt x="40090" y="19677"/>
                </a:lnTo>
                <a:lnTo>
                  <a:pt x="37681" y="21731"/>
                </a:lnTo>
                <a:lnTo>
                  <a:pt x="37605" y="21478"/>
                </a:lnTo>
                <a:lnTo>
                  <a:pt x="37580" y="21376"/>
                </a:lnTo>
                <a:lnTo>
                  <a:pt x="37555" y="21249"/>
                </a:lnTo>
                <a:lnTo>
                  <a:pt x="37555" y="18435"/>
                </a:lnTo>
                <a:lnTo>
                  <a:pt x="37555" y="18207"/>
                </a:lnTo>
                <a:lnTo>
                  <a:pt x="37605" y="18004"/>
                </a:lnTo>
                <a:lnTo>
                  <a:pt x="37631" y="17928"/>
                </a:lnTo>
                <a:lnTo>
                  <a:pt x="37707" y="17826"/>
                </a:lnTo>
                <a:lnTo>
                  <a:pt x="37783" y="17750"/>
                </a:lnTo>
                <a:lnTo>
                  <a:pt x="37884" y="17674"/>
                </a:lnTo>
                <a:lnTo>
                  <a:pt x="40014" y="16153"/>
                </a:lnTo>
                <a:lnTo>
                  <a:pt x="42119" y="14631"/>
                </a:lnTo>
                <a:lnTo>
                  <a:pt x="42372" y="14479"/>
                </a:lnTo>
                <a:lnTo>
                  <a:pt x="42727" y="14276"/>
                </a:lnTo>
                <a:close/>
                <a:moveTo>
                  <a:pt x="12121" y="18511"/>
                </a:moveTo>
                <a:lnTo>
                  <a:pt x="12121" y="19804"/>
                </a:lnTo>
                <a:lnTo>
                  <a:pt x="12121" y="20996"/>
                </a:lnTo>
                <a:lnTo>
                  <a:pt x="12096" y="21275"/>
                </a:lnTo>
                <a:lnTo>
                  <a:pt x="12071" y="21402"/>
                </a:lnTo>
                <a:lnTo>
                  <a:pt x="12045" y="21503"/>
                </a:lnTo>
                <a:lnTo>
                  <a:pt x="11994" y="21630"/>
                </a:lnTo>
                <a:lnTo>
                  <a:pt x="11918" y="21731"/>
                </a:lnTo>
                <a:lnTo>
                  <a:pt x="11817" y="21833"/>
                </a:lnTo>
                <a:lnTo>
                  <a:pt x="11716" y="21909"/>
                </a:lnTo>
                <a:lnTo>
                  <a:pt x="11487" y="22112"/>
                </a:lnTo>
                <a:lnTo>
                  <a:pt x="11259" y="22314"/>
                </a:lnTo>
                <a:lnTo>
                  <a:pt x="11031" y="22543"/>
                </a:lnTo>
                <a:lnTo>
                  <a:pt x="10853" y="22771"/>
                </a:lnTo>
                <a:lnTo>
                  <a:pt x="10676" y="22999"/>
                </a:lnTo>
                <a:lnTo>
                  <a:pt x="10498" y="23151"/>
                </a:lnTo>
                <a:lnTo>
                  <a:pt x="10296" y="23303"/>
                </a:lnTo>
                <a:lnTo>
                  <a:pt x="10093" y="23405"/>
                </a:lnTo>
                <a:lnTo>
                  <a:pt x="9864" y="23481"/>
                </a:lnTo>
                <a:lnTo>
                  <a:pt x="9636" y="23532"/>
                </a:lnTo>
                <a:lnTo>
                  <a:pt x="9383" y="23557"/>
                </a:lnTo>
                <a:lnTo>
                  <a:pt x="7456" y="23557"/>
                </a:lnTo>
                <a:lnTo>
                  <a:pt x="5782" y="23532"/>
                </a:lnTo>
                <a:lnTo>
                  <a:pt x="2384" y="23557"/>
                </a:lnTo>
                <a:lnTo>
                  <a:pt x="2384" y="23557"/>
                </a:lnTo>
                <a:lnTo>
                  <a:pt x="2536" y="23227"/>
                </a:lnTo>
                <a:lnTo>
                  <a:pt x="2587" y="23100"/>
                </a:lnTo>
                <a:lnTo>
                  <a:pt x="2688" y="22999"/>
                </a:lnTo>
                <a:lnTo>
                  <a:pt x="4438" y="20894"/>
                </a:lnTo>
                <a:lnTo>
                  <a:pt x="6238" y="18840"/>
                </a:lnTo>
                <a:lnTo>
                  <a:pt x="6340" y="18714"/>
                </a:lnTo>
                <a:lnTo>
                  <a:pt x="6492" y="18612"/>
                </a:lnTo>
                <a:lnTo>
                  <a:pt x="6644" y="18562"/>
                </a:lnTo>
                <a:lnTo>
                  <a:pt x="6796" y="18536"/>
                </a:lnTo>
                <a:lnTo>
                  <a:pt x="9053" y="18511"/>
                </a:lnTo>
                <a:close/>
                <a:moveTo>
                  <a:pt x="24825" y="21554"/>
                </a:moveTo>
                <a:lnTo>
                  <a:pt x="24901" y="21883"/>
                </a:lnTo>
                <a:lnTo>
                  <a:pt x="24952" y="22213"/>
                </a:lnTo>
                <a:lnTo>
                  <a:pt x="24977" y="22492"/>
                </a:lnTo>
                <a:lnTo>
                  <a:pt x="25003" y="22771"/>
                </a:lnTo>
                <a:lnTo>
                  <a:pt x="24977" y="23024"/>
                </a:lnTo>
                <a:lnTo>
                  <a:pt x="24952" y="23278"/>
                </a:lnTo>
                <a:lnTo>
                  <a:pt x="24901" y="23506"/>
                </a:lnTo>
                <a:lnTo>
                  <a:pt x="24825" y="23734"/>
                </a:lnTo>
                <a:lnTo>
                  <a:pt x="24724" y="23937"/>
                </a:lnTo>
                <a:lnTo>
                  <a:pt x="24597" y="24140"/>
                </a:lnTo>
                <a:lnTo>
                  <a:pt x="24445" y="24343"/>
                </a:lnTo>
                <a:lnTo>
                  <a:pt x="24267" y="24546"/>
                </a:lnTo>
                <a:lnTo>
                  <a:pt x="24090" y="24723"/>
                </a:lnTo>
                <a:lnTo>
                  <a:pt x="23862" y="24901"/>
                </a:lnTo>
                <a:lnTo>
                  <a:pt x="23608" y="25078"/>
                </a:lnTo>
                <a:lnTo>
                  <a:pt x="23329" y="25256"/>
                </a:lnTo>
                <a:lnTo>
                  <a:pt x="23253" y="24952"/>
                </a:lnTo>
                <a:lnTo>
                  <a:pt x="23228" y="24647"/>
                </a:lnTo>
                <a:lnTo>
                  <a:pt x="23202" y="24368"/>
                </a:lnTo>
                <a:lnTo>
                  <a:pt x="23202" y="24089"/>
                </a:lnTo>
                <a:lnTo>
                  <a:pt x="23228" y="23836"/>
                </a:lnTo>
                <a:lnTo>
                  <a:pt x="23253" y="23582"/>
                </a:lnTo>
                <a:lnTo>
                  <a:pt x="23304" y="23329"/>
                </a:lnTo>
                <a:lnTo>
                  <a:pt x="23405" y="23100"/>
                </a:lnTo>
                <a:lnTo>
                  <a:pt x="23507" y="22872"/>
                </a:lnTo>
                <a:lnTo>
                  <a:pt x="23608" y="22644"/>
                </a:lnTo>
                <a:lnTo>
                  <a:pt x="23760" y="22441"/>
                </a:lnTo>
                <a:lnTo>
                  <a:pt x="23938" y="22238"/>
                </a:lnTo>
                <a:lnTo>
                  <a:pt x="24115" y="22061"/>
                </a:lnTo>
                <a:lnTo>
                  <a:pt x="24343" y="21883"/>
                </a:lnTo>
                <a:lnTo>
                  <a:pt x="24572" y="21706"/>
                </a:lnTo>
                <a:lnTo>
                  <a:pt x="24825" y="21554"/>
                </a:lnTo>
                <a:close/>
                <a:moveTo>
                  <a:pt x="12096" y="23810"/>
                </a:moveTo>
                <a:lnTo>
                  <a:pt x="12223" y="24292"/>
                </a:lnTo>
                <a:lnTo>
                  <a:pt x="12273" y="24673"/>
                </a:lnTo>
                <a:lnTo>
                  <a:pt x="12299" y="25002"/>
                </a:lnTo>
                <a:lnTo>
                  <a:pt x="12273" y="25129"/>
                </a:lnTo>
                <a:lnTo>
                  <a:pt x="12248" y="25256"/>
                </a:lnTo>
                <a:lnTo>
                  <a:pt x="12197" y="25383"/>
                </a:lnTo>
                <a:lnTo>
                  <a:pt x="12121" y="25484"/>
                </a:lnTo>
                <a:lnTo>
                  <a:pt x="11944" y="25712"/>
                </a:lnTo>
                <a:lnTo>
                  <a:pt x="11690" y="25940"/>
                </a:lnTo>
                <a:lnTo>
                  <a:pt x="11335" y="26194"/>
                </a:lnTo>
                <a:lnTo>
                  <a:pt x="11259" y="25687"/>
                </a:lnTo>
                <a:lnTo>
                  <a:pt x="11208" y="25256"/>
                </a:lnTo>
                <a:lnTo>
                  <a:pt x="11208" y="24926"/>
                </a:lnTo>
                <a:lnTo>
                  <a:pt x="11208" y="24774"/>
                </a:lnTo>
                <a:lnTo>
                  <a:pt x="11234" y="24647"/>
                </a:lnTo>
                <a:lnTo>
                  <a:pt x="11284" y="24520"/>
                </a:lnTo>
                <a:lnTo>
                  <a:pt x="11335" y="24419"/>
                </a:lnTo>
                <a:lnTo>
                  <a:pt x="11411" y="24292"/>
                </a:lnTo>
                <a:lnTo>
                  <a:pt x="11513" y="24216"/>
                </a:lnTo>
                <a:lnTo>
                  <a:pt x="11766" y="24013"/>
                </a:lnTo>
                <a:lnTo>
                  <a:pt x="12096" y="23810"/>
                </a:lnTo>
                <a:close/>
                <a:moveTo>
                  <a:pt x="42753" y="19424"/>
                </a:moveTo>
                <a:lnTo>
                  <a:pt x="42803" y="21630"/>
                </a:lnTo>
                <a:lnTo>
                  <a:pt x="42829" y="23658"/>
                </a:lnTo>
                <a:lnTo>
                  <a:pt x="42803" y="23810"/>
                </a:lnTo>
                <a:lnTo>
                  <a:pt x="42753" y="23937"/>
                </a:lnTo>
                <a:lnTo>
                  <a:pt x="42677" y="24089"/>
                </a:lnTo>
                <a:lnTo>
                  <a:pt x="42601" y="24191"/>
                </a:lnTo>
                <a:lnTo>
                  <a:pt x="42499" y="24318"/>
                </a:lnTo>
                <a:lnTo>
                  <a:pt x="42372" y="24419"/>
                </a:lnTo>
                <a:lnTo>
                  <a:pt x="42119" y="24597"/>
                </a:lnTo>
                <a:lnTo>
                  <a:pt x="38569" y="27208"/>
                </a:lnTo>
                <a:lnTo>
                  <a:pt x="38087" y="27538"/>
                </a:lnTo>
                <a:lnTo>
                  <a:pt x="37478" y="27944"/>
                </a:lnTo>
                <a:lnTo>
                  <a:pt x="37453" y="27056"/>
                </a:lnTo>
                <a:lnTo>
                  <a:pt x="37453" y="26321"/>
                </a:lnTo>
                <a:lnTo>
                  <a:pt x="37453" y="25662"/>
                </a:lnTo>
                <a:lnTo>
                  <a:pt x="37428" y="25002"/>
                </a:lnTo>
                <a:lnTo>
                  <a:pt x="37428" y="24698"/>
                </a:lnTo>
                <a:lnTo>
                  <a:pt x="37453" y="24368"/>
                </a:lnTo>
                <a:lnTo>
                  <a:pt x="37529" y="24064"/>
                </a:lnTo>
                <a:lnTo>
                  <a:pt x="37631" y="23810"/>
                </a:lnTo>
                <a:lnTo>
                  <a:pt x="37757" y="23532"/>
                </a:lnTo>
                <a:lnTo>
                  <a:pt x="37960" y="23303"/>
                </a:lnTo>
                <a:lnTo>
                  <a:pt x="38163" y="23075"/>
                </a:lnTo>
                <a:lnTo>
                  <a:pt x="38417" y="22872"/>
                </a:lnTo>
                <a:lnTo>
                  <a:pt x="38924" y="22467"/>
                </a:lnTo>
                <a:lnTo>
                  <a:pt x="39431" y="22061"/>
                </a:lnTo>
                <a:lnTo>
                  <a:pt x="40724" y="20970"/>
                </a:lnTo>
                <a:lnTo>
                  <a:pt x="42017" y="19905"/>
                </a:lnTo>
                <a:lnTo>
                  <a:pt x="42296" y="19703"/>
                </a:lnTo>
                <a:lnTo>
                  <a:pt x="42753" y="19424"/>
                </a:lnTo>
                <a:close/>
                <a:moveTo>
                  <a:pt x="25028" y="25662"/>
                </a:moveTo>
                <a:lnTo>
                  <a:pt x="25079" y="27183"/>
                </a:lnTo>
                <a:lnTo>
                  <a:pt x="25129" y="28552"/>
                </a:lnTo>
                <a:lnTo>
                  <a:pt x="25104" y="28679"/>
                </a:lnTo>
                <a:lnTo>
                  <a:pt x="25079" y="28806"/>
                </a:lnTo>
                <a:lnTo>
                  <a:pt x="25028" y="28933"/>
                </a:lnTo>
                <a:lnTo>
                  <a:pt x="24952" y="29034"/>
                </a:lnTo>
                <a:lnTo>
                  <a:pt x="24115" y="29744"/>
                </a:lnTo>
                <a:lnTo>
                  <a:pt x="23304" y="30429"/>
                </a:lnTo>
                <a:lnTo>
                  <a:pt x="23076" y="30327"/>
                </a:lnTo>
                <a:lnTo>
                  <a:pt x="23126" y="29009"/>
                </a:lnTo>
                <a:lnTo>
                  <a:pt x="23202" y="27690"/>
                </a:lnTo>
                <a:lnTo>
                  <a:pt x="23228" y="27563"/>
                </a:lnTo>
                <a:lnTo>
                  <a:pt x="23253" y="27437"/>
                </a:lnTo>
                <a:lnTo>
                  <a:pt x="23304" y="27310"/>
                </a:lnTo>
                <a:lnTo>
                  <a:pt x="23380" y="27208"/>
                </a:lnTo>
                <a:lnTo>
                  <a:pt x="23709" y="26803"/>
                </a:lnTo>
                <a:lnTo>
                  <a:pt x="24090" y="26422"/>
                </a:lnTo>
                <a:lnTo>
                  <a:pt x="24546" y="26067"/>
                </a:lnTo>
                <a:lnTo>
                  <a:pt x="25028" y="25662"/>
                </a:lnTo>
                <a:close/>
                <a:moveTo>
                  <a:pt x="12197" y="27335"/>
                </a:moveTo>
                <a:lnTo>
                  <a:pt x="12400" y="27411"/>
                </a:lnTo>
                <a:lnTo>
                  <a:pt x="12451" y="28654"/>
                </a:lnTo>
                <a:lnTo>
                  <a:pt x="12451" y="29288"/>
                </a:lnTo>
                <a:lnTo>
                  <a:pt x="12451" y="29896"/>
                </a:lnTo>
                <a:lnTo>
                  <a:pt x="12451" y="30023"/>
                </a:lnTo>
                <a:lnTo>
                  <a:pt x="12400" y="30150"/>
                </a:lnTo>
                <a:lnTo>
                  <a:pt x="12324" y="30251"/>
                </a:lnTo>
                <a:lnTo>
                  <a:pt x="12197" y="30353"/>
                </a:lnTo>
                <a:lnTo>
                  <a:pt x="12071" y="30454"/>
                </a:lnTo>
                <a:lnTo>
                  <a:pt x="11868" y="30581"/>
                </a:lnTo>
                <a:lnTo>
                  <a:pt x="11386" y="30809"/>
                </a:lnTo>
                <a:lnTo>
                  <a:pt x="11335" y="29617"/>
                </a:lnTo>
                <a:lnTo>
                  <a:pt x="11335" y="29034"/>
                </a:lnTo>
                <a:lnTo>
                  <a:pt x="11361" y="28451"/>
                </a:lnTo>
                <a:lnTo>
                  <a:pt x="11386" y="28273"/>
                </a:lnTo>
                <a:lnTo>
                  <a:pt x="11462" y="28096"/>
                </a:lnTo>
                <a:lnTo>
                  <a:pt x="11563" y="27969"/>
                </a:lnTo>
                <a:lnTo>
                  <a:pt x="11690" y="27842"/>
                </a:lnTo>
                <a:lnTo>
                  <a:pt x="11944" y="27589"/>
                </a:lnTo>
                <a:lnTo>
                  <a:pt x="12071" y="27462"/>
                </a:lnTo>
                <a:lnTo>
                  <a:pt x="12197" y="27335"/>
                </a:lnTo>
                <a:close/>
                <a:moveTo>
                  <a:pt x="42905" y="25940"/>
                </a:moveTo>
                <a:lnTo>
                  <a:pt x="42905" y="27715"/>
                </a:lnTo>
                <a:lnTo>
                  <a:pt x="42880" y="29338"/>
                </a:lnTo>
                <a:lnTo>
                  <a:pt x="42854" y="29516"/>
                </a:lnTo>
                <a:lnTo>
                  <a:pt x="42778" y="29668"/>
                </a:lnTo>
                <a:lnTo>
                  <a:pt x="42702" y="29820"/>
                </a:lnTo>
                <a:lnTo>
                  <a:pt x="42575" y="29947"/>
                </a:lnTo>
                <a:lnTo>
                  <a:pt x="40242" y="31773"/>
                </a:lnTo>
                <a:lnTo>
                  <a:pt x="37910" y="33598"/>
                </a:lnTo>
                <a:lnTo>
                  <a:pt x="37783" y="33649"/>
                </a:lnTo>
                <a:lnTo>
                  <a:pt x="37605" y="33700"/>
                </a:lnTo>
                <a:lnTo>
                  <a:pt x="37529" y="33421"/>
                </a:lnTo>
                <a:lnTo>
                  <a:pt x="37504" y="33269"/>
                </a:lnTo>
                <a:lnTo>
                  <a:pt x="37478" y="33142"/>
                </a:lnTo>
                <a:lnTo>
                  <a:pt x="37428" y="29947"/>
                </a:lnTo>
                <a:lnTo>
                  <a:pt x="37453" y="29719"/>
                </a:lnTo>
                <a:lnTo>
                  <a:pt x="37504" y="29541"/>
                </a:lnTo>
                <a:lnTo>
                  <a:pt x="37555" y="29440"/>
                </a:lnTo>
                <a:lnTo>
                  <a:pt x="37631" y="29364"/>
                </a:lnTo>
                <a:lnTo>
                  <a:pt x="37808" y="29212"/>
                </a:lnTo>
                <a:lnTo>
                  <a:pt x="39913" y="27817"/>
                </a:lnTo>
                <a:lnTo>
                  <a:pt x="41992" y="26422"/>
                </a:lnTo>
                <a:lnTo>
                  <a:pt x="42170" y="26295"/>
                </a:lnTo>
                <a:lnTo>
                  <a:pt x="42398" y="26194"/>
                </a:lnTo>
                <a:lnTo>
                  <a:pt x="42905" y="25940"/>
                </a:lnTo>
                <a:close/>
                <a:moveTo>
                  <a:pt x="12451" y="31950"/>
                </a:moveTo>
                <a:lnTo>
                  <a:pt x="12578" y="32483"/>
                </a:lnTo>
                <a:lnTo>
                  <a:pt x="12654" y="32914"/>
                </a:lnTo>
                <a:lnTo>
                  <a:pt x="12654" y="33117"/>
                </a:lnTo>
                <a:lnTo>
                  <a:pt x="12654" y="33294"/>
                </a:lnTo>
                <a:lnTo>
                  <a:pt x="12628" y="33446"/>
                </a:lnTo>
                <a:lnTo>
                  <a:pt x="12603" y="33598"/>
                </a:lnTo>
                <a:lnTo>
                  <a:pt x="12527" y="33750"/>
                </a:lnTo>
                <a:lnTo>
                  <a:pt x="12451" y="33877"/>
                </a:lnTo>
                <a:lnTo>
                  <a:pt x="12349" y="34029"/>
                </a:lnTo>
                <a:lnTo>
                  <a:pt x="12223" y="34156"/>
                </a:lnTo>
                <a:lnTo>
                  <a:pt x="11918" y="34435"/>
                </a:lnTo>
                <a:lnTo>
                  <a:pt x="11487" y="34714"/>
                </a:lnTo>
                <a:lnTo>
                  <a:pt x="11411" y="34029"/>
                </a:lnTo>
                <a:lnTo>
                  <a:pt x="11386" y="33497"/>
                </a:lnTo>
                <a:lnTo>
                  <a:pt x="11386" y="33091"/>
                </a:lnTo>
                <a:lnTo>
                  <a:pt x="11411" y="32939"/>
                </a:lnTo>
                <a:lnTo>
                  <a:pt x="11437" y="32787"/>
                </a:lnTo>
                <a:lnTo>
                  <a:pt x="11513" y="32660"/>
                </a:lnTo>
                <a:lnTo>
                  <a:pt x="11563" y="32559"/>
                </a:lnTo>
                <a:lnTo>
                  <a:pt x="11665" y="32457"/>
                </a:lnTo>
                <a:lnTo>
                  <a:pt x="11766" y="32356"/>
                </a:lnTo>
                <a:lnTo>
                  <a:pt x="12071" y="32153"/>
                </a:lnTo>
                <a:lnTo>
                  <a:pt x="12451" y="31950"/>
                </a:lnTo>
                <a:close/>
                <a:moveTo>
                  <a:pt x="24977" y="30758"/>
                </a:moveTo>
                <a:lnTo>
                  <a:pt x="25028" y="31088"/>
                </a:lnTo>
                <a:lnTo>
                  <a:pt x="25053" y="31392"/>
                </a:lnTo>
                <a:lnTo>
                  <a:pt x="25053" y="31697"/>
                </a:lnTo>
                <a:lnTo>
                  <a:pt x="25053" y="32001"/>
                </a:lnTo>
                <a:lnTo>
                  <a:pt x="25028" y="32559"/>
                </a:lnTo>
                <a:lnTo>
                  <a:pt x="25028" y="32838"/>
                </a:lnTo>
                <a:lnTo>
                  <a:pt x="25053" y="33091"/>
                </a:lnTo>
                <a:lnTo>
                  <a:pt x="25079" y="33345"/>
                </a:lnTo>
                <a:lnTo>
                  <a:pt x="25053" y="33598"/>
                </a:lnTo>
                <a:lnTo>
                  <a:pt x="25028" y="33801"/>
                </a:lnTo>
                <a:lnTo>
                  <a:pt x="24977" y="34004"/>
                </a:lnTo>
                <a:lnTo>
                  <a:pt x="24901" y="34207"/>
                </a:lnTo>
                <a:lnTo>
                  <a:pt x="24800" y="34384"/>
                </a:lnTo>
                <a:lnTo>
                  <a:pt x="24698" y="34537"/>
                </a:lnTo>
                <a:lnTo>
                  <a:pt x="24572" y="34689"/>
                </a:lnTo>
                <a:lnTo>
                  <a:pt x="24267" y="34968"/>
                </a:lnTo>
                <a:lnTo>
                  <a:pt x="23963" y="35196"/>
                </a:lnTo>
                <a:lnTo>
                  <a:pt x="23304" y="35678"/>
                </a:lnTo>
                <a:lnTo>
                  <a:pt x="23076" y="35576"/>
                </a:lnTo>
                <a:lnTo>
                  <a:pt x="23076" y="34080"/>
                </a:lnTo>
                <a:lnTo>
                  <a:pt x="23076" y="32584"/>
                </a:lnTo>
                <a:lnTo>
                  <a:pt x="23076" y="32457"/>
                </a:lnTo>
                <a:lnTo>
                  <a:pt x="23126" y="32330"/>
                </a:lnTo>
                <a:lnTo>
                  <a:pt x="23177" y="32229"/>
                </a:lnTo>
                <a:lnTo>
                  <a:pt x="23253" y="32128"/>
                </a:lnTo>
                <a:lnTo>
                  <a:pt x="24064" y="31468"/>
                </a:lnTo>
                <a:lnTo>
                  <a:pt x="24977" y="30758"/>
                </a:lnTo>
                <a:close/>
                <a:moveTo>
                  <a:pt x="12628" y="35627"/>
                </a:moveTo>
                <a:lnTo>
                  <a:pt x="12730" y="37047"/>
                </a:lnTo>
                <a:lnTo>
                  <a:pt x="12806" y="38416"/>
                </a:lnTo>
                <a:lnTo>
                  <a:pt x="12781" y="38543"/>
                </a:lnTo>
                <a:lnTo>
                  <a:pt x="12730" y="38695"/>
                </a:lnTo>
                <a:lnTo>
                  <a:pt x="12654" y="38822"/>
                </a:lnTo>
                <a:lnTo>
                  <a:pt x="12552" y="38949"/>
                </a:lnTo>
                <a:lnTo>
                  <a:pt x="12375" y="39126"/>
                </a:lnTo>
                <a:lnTo>
                  <a:pt x="12147" y="39304"/>
                </a:lnTo>
                <a:lnTo>
                  <a:pt x="11690" y="39684"/>
                </a:lnTo>
                <a:lnTo>
                  <a:pt x="11589" y="39329"/>
                </a:lnTo>
                <a:lnTo>
                  <a:pt x="11563" y="39025"/>
                </a:lnTo>
                <a:lnTo>
                  <a:pt x="11538" y="38670"/>
                </a:lnTo>
                <a:lnTo>
                  <a:pt x="11538" y="38315"/>
                </a:lnTo>
                <a:lnTo>
                  <a:pt x="11538" y="37985"/>
                </a:lnTo>
                <a:lnTo>
                  <a:pt x="11513" y="37630"/>
                </a:lnTo>
                <a:lnTo>
                  <a:pt x="11462" y="37300"/>
                </a:lnTo>
                <a:lnTo>
                  <a:pt x="11487" y="36996"/>
                </a:lnTo>
                <a:lnTo>
                  <a:pt x="11538" y="36717"/>
                </a:lnTo>
                <a:lnTo>
                  <a:pt x="11665" y="36464"/>
                </a:lnTo>
                <a:lnTo>
                  <a:pt x="11817" y="36235"/>
                </a:lnTo>
                <a:lnTo>
                  <a:pt x="12045" y="36007"/>
                </a:lnTo>
                <a:lnTo>
                  <a:pt x="12299" y="35804"/>
                </a:lnTo>
                <a:lnTo>
                  <a:pt x="12628" y="35627"/>
                </a:lnTo>
                <a:close/>
                <a:moveTo>
                  <a:pt x="24774" y="36210"/>
                </a:moveTo>
                <a:lnTo>
                  <a:pt x="24952" y="36337"/>
                </a:lnTo>
                <a:lnTo>
                  <a:pt x="24952" y="38239"/>
                </a:lnTo>
                <a:lnTo>
                  <a:pt x="24927" y="38416"/>
                </a:lnTo>
                <a:lnTo>
                  <a:pt x="24876" y="38492"/>
                </a:lnTo>
                <a:lnTo>
                  <a:pt x="24825" y="38568"/>
                </a:lnTo>
                <a:lnTo>
                  <a:pt x="24470" y="38974"/>
                </a:lnTo>
                <a:lnTo>
                  <a:pt x="24090" y="39380"/>
                </a:lnTo>
                <a:lnTo>
                  <a:pt x="23862" y="39557"/>
                </a:lnTo>
                <a:lnTo>
                  <a:pt x="23633" y="39760"/>
                </a:lnTo>
                <a:lnTo>
                  <a:pt x="23380" y="39938"/>
                </a:lnTo>
                <a:lnTo>
                  <a:pt x="23076" y="40090"/>
                </a:lnTo>
                <a:lnTo>
                  <a:pt x="23076" y="38949"/>
                </a:lnTo>
                <a:lnTo>
                  <a:pt x="23076" y="38442"/>
                </a:lnTo>
                <a:lnTo>
                  <a:pt x="23076" y="37909"/>
                </a:lnTo>
                <a:lnTo>
                  <a:pt x="23101" y="37782"/>
                </a:lnTo>
                <a:lnTo>
                  <a:pt x="23177" y="37630"/>
                </a:lnTo>
                <a:lnTo>
                  <a:pt x="23278" y="37503"/>
                </a:lnTo>
                <a:lnTo>
                  <a:pt x="23380" y="37402"/>
                </a:lnTo>
                <a:lnTo>
                  <a:pt x="24064" y="36793"/>
                </a:lnTo>
                <a:lnTo>
                  <a:pt x="24774" y="36210"/>
                </a:lnTo>
                <a:close/>
                <a:moveTo>
                  <a:pt x="42880" y="31697"/>
                </a:moveTo>
                <a:lnTo>
                  <a:pt x="42905" y="32685"/>
                </a:lnTo>
                <a:lnTo>
                  <a:pt x="42905" y="33142"/>
                </a:lnTo>
                <a:lnTo>
                  <a:pt x="42930" y="33624"/>
                </a:lnTo>
                <a:lnTo>
                  <a:pt x="42956" y="34131"/>
                </a:lnTo>
                <a:lnTo>
                  <a:pt x="42981" y="34384"/>
                </a:lnTo>
                <a:lnTo>
                  <a:pt x="42956" y="34613"/>
                </a:lnTo>
                <a:lnTo>
                  <a:pt x="42905" y="34841"/>
                </a:lnTo>
                <a:lnTo>
                  <a:pt x="42854" y="35044"/>
                </a:lnTo>
                <a:lnTo>
                  <a:pt x="42753" y="35247"/>
                </a:lnTo>
                <a:lnTo>
                  <a:pt x="42626" y="35449"/>
                </a:lnTo>
                <a:lnTo>
                  <a:pt x="42474" y="35627"/>
                </a:lnTo>
                <a:lnTo>
                  <a:pt x="42296" y="35804"/>
                </a:lnTo>
                <a:lnTo>
                  <a:pt x="41916" y="36134"/>
                </a:lnTo>
                <a:lnTo>
                  <a:pt x="41561" y="36489"/>
                </a:lnTo>
                <a:lnTo>
                  <a:pt x="39786" y="38137"/>
                </a:lnTo>
                <a:lnTo>
                  <a:pt x="38011" y="39811"/>
                </a:lnTo>
                <a:lnTo>
                  <a:pt x="37833" y="39938"/>
                </a:lnTo>
                <a:lnTo>
                  <a:pt x="37529" y="40166"/>
                </a:lnTo>
                <a:lnTo>
                  <a:pt x="37529" y="37960"/>
                </a:lnTo>
                <a:lnTo>
                  <a:pt x="37555" y="35906"/>
                </a:lnTo>
                <a:lnTo>
                  <a:pt x="37580" y="35728"/>
                </a:lnTo>
                <a:lnTo>
                  <a:pt x="37631" y="35551"/>
                </a:lnTo>
                <a:lnTo>
                  <a:pt x="37732" y="35373"/>
                </a:lnTo>
                <a:lnTo>
                  <a:pt x="37859" y="35247"/>
                </a:lnTo>
                <a:lnTo>
                  <a:pt x="40318" y="33497"/>
                </a:lnTo>
                <a:lnTo>
                  <a:pt x="42880" y="31697"/>
                </a:lnTo>
                <a:close/>
                <a:moveTo>
                  <a:pt x="5604" y="24977"/>
                </a:moveTo>
                <a:lnTo>
                  <a:pt x="7684" y="25002"/>
                </a:lnTo>
                <a:lnTo>
                  <a:pt x="9738" y="25028"/>
                </a:lnTo>
                <a:lnTo>
                  <a:pt x="9890" y="40901"/>
                </a:lnTo>
                <a:lnTo>
                  <a:pt x="9712" y="40927"/>
                </a:lnTo>
                <a:lnTo>
                  <a:pt x="9408" y="40977"/>
                </a:lnTo>
                <a:lnTo>
                  <a:pt x="8571" y="41028"/>
                </a:lnTo>
                <a:lnTo>
                  <a:pt x="7456" y="41104"/>
                </a:lnTo>
                <a:lnTo>
                  <a:pt x="6238" y="41155"/>
                </a:lnTo>
                <a:lnTo>
                  <a:pt x="4996" y="41180"/>
                </a:lnTo>
                <a:lnTo>
                  <a:pt x="3855" y="41180"/>
                </a:lnTo>
                <a:lnTo>
                  <a:pt x="2967" y="41155"/>
                </a:lnTo>
                <a:lnTo>
                  <a:pt x="2663" y="41129"/>
                </a:lnTo>
                <a:lnTo>
                  <a:pt x="2460" y="41104"/>
                </a:lnTo>
                <a:lnTo>
                  <a:pt x="1522" y="25078"/>
                </a:lnTo>
                <a:lnTo>
                  <a:pt x="2536" y="25028"/>
                </a:lnTo>
                <a:lnTo>
                  <a:pt x="3576" y="25002"/>
                </a:lnTo>
                <a:lnTo>
                  <a:pt x="5604" y="24977"/>
                </a:lnTo>
                <a:close/>
                <a:moveTo>
                  <a:pt x="35906" y="8723"/>
                </a:moveTo>
                <a:lnTo>
                  <a:pt x="35932" y="9154"/>
                </a:lnTo>
                <a:lnTo>
                  <a:pt x="35957" y="9509"/>
                </a:lnTo>
                <a:lnTo>
                  <a:pt x="35881" y="16812"/>
                </a:lnTo>
                <a:lnTo>
                  <a:pt x="35780" y="24115"/>
                </a:lnTo>
                <a:lnTo>
                  <a:pt x="35703" y="28147"/>
                </a:lnTo>
                <a:lnTo>
                  <a:pt x="35653" y="30150"/>
                </a:lnTo>
                <a:lnTo>
                  <a:pt x="35627" y="32153"/>
                </a:lnTo>
                <a:lnTo>
                  <a:pt x="35627" y="33674"/>
                </a:lnTo>
                <a:lnTo>
                  <a:pt x="35627" y="35170"/>
                </a:lnTo>
                <a:lnTo>
                  <a:pt x="35653" y="36667"/>
                </a:lnTo>
                <a:lnTo>
                  <a:pt x="35653" y="38188"/>
                </a:lnTo>
                <a:lnTo>
                  <a:pt x="35627" y="38695"/>
                </a:lnTo>
                <a:lnTo>
                  <a:pt x="35577" y="39228"/>
                </a:lnTo>
                <a:lnTo>
                  <a:pt x="35526" y="39760"/>
                </a:lnTo>
                <a:lnTo>
                  <a:pt x="35475" y="40293"/>
                </a:lnTo>
                <a:lnTo>
                  <a:pt x="35450" y="40445"/>
                </a:lnTo>
                <a:lnTo>
                  <a:pt x="35399" y="40572"/>
                </a:lnTo>
                <a:lnTo>
                  <a:pt x="35348" y="40673"/>
                </a:lnTo>
                <a:lnTo>
                  <a:pt x="35272" y="40774"/>
                </a:lnTo>
                <a:lnTo>
                  <a:pt x="35171" y="40850"/>
                </a:lnTo>
                <a:lnTo>
                  <a:pt x="35044" y="40901"/>
                </a:lnTo>
                <a:lnTo>
                  <a:pt x="34917" y="40927"/>
                </a:lnTo>
                <a:lnTo>
                  <a:pt x="34791" y="40952"/>
                </a:lnTo>
                <a:lnTo>
                  <a:pt x="34005" y="41079"/>
                </a:lnTo>
                <a:lnTo>
                  <a:pt x="33599" y="41129"/>
                </a:lnTo>
                <a:lnTo>
                  <a:pt x="33218" y="41155"/>
                </a:lnTo>
                <a:lnTo>
                  <a:pt x="30328" y="41205"/>
                </a:lnTo>
                <a:lnTo>
                  <a:pt x="27462" y="41231"/>
                </a:lnTo>
                <a:lnTo>
                  <a:pt x="27183" y="41231"/>
                </a:lnTo>
                <a:lnTo>
                  <a:pt x="26879" y="41180"/>
                </a:lnTo>
                <a:lnTo>
                  <a:pt x="26828" y="40774"/>
                </a:lnTo>
                <a:lnTo>
                  <a:pt x="26828" y="40394"/>
                </a:lnTo>
                <a:lnTo>
                  <a:pt x="26879" y="36590"/>
                </a:lnTo>
                <a:lnTo>
                  <a:pt x="26904" y="34689"/>
                </a:lnTo>
                <a:lnTo>
                  <a:pt x="26904" y="32787"/>
                </a:lnTo>
                <a:lnTo>
                  <a:pt x="26879" y="29567"/>
                </a:lnTo>
                <a:lnTo>
                  <a:pt x="26828" y="26321"/>
                </a:lnTo>
                <a:lnTo>
                  <a:pt x="26752" y="19880"/>
                </a:lnTo>
                <a:lnTo>
                  <a:pt x="26752" y="15012"/>
                </a:lnTo>
                <a:lnTo>
                  <a:pt x="26752" y="10143"/>
                </a:lnTo>
                <a:lnTo>
                  <a:pt x="26752" y="9027"/>
                </a:lnTo>
                <a:lnTo>
                  <a:pt x="29060" y="9078"/>
                </a:lnTo>
                <a:lnTo>
                  <a:pt x="30201" y="9103"/>
                </a:lnTo>
                <a:lnTo>
                  <a:pt x="31342" y="9078"/>
                </a:lnTo>
                <a:lnTo>
                  <a:pt x="32483" y="9053"/>
                </a:lnTo>
                <a:lnTo>
                  <a:pt x="33624" y="9002"/>
                </a:lnTo>
                <a:lnTo>
                  <a:pt x="34765" y="8875"/>
                </a:lnTo>
                <a:lnTo>
                  <a:pt x="35323" y="8799"/>
                </a:lnTo>
                <a:lnTo>
                  <a:pt x="35906" y="8723"/>
                </a:lnTo>
                <a:close/>
                <a:moveTo>
                  <a:pt x="21579" y="20184"/>
                </a:moveTo>
                <a:lnTo>
                  <a:pt x="21377" y="40800"/>
                </a:lnTo>
                <a:lnTo>
                  <a:pt x="21199" y="40850"/>
                </a:lnTo>
                <a:lnTo>
                  <a:pt x="20920" y="40901"/>
                </a:lnTo>
                <a:lnTo>
                  <a:pt x="20159" y="41003"/>
                </a:lnTo>
                <a:lnTo>
                  <a:pt x="19171" y="41129"/>
                </a:lnTo>
                <a:lnTo>
                  <a:pt x="18106" y="41205"/>
                </a:lnTo>
                <a:lnTo>
                  <a:pt x="17015" y="41282"/>
                </a:lnTo>
                <a:lnTo>
                  <a:pt x="16001" y="41332"/>
                </a:lnTo>
                <a:lnTo>
                  <a:pt x="14911" y="41332"/>
                </a:lnTo>
                <a:lnTo>
                  <a:pt x="14708" y="41282"/>
                </a:lnTo>
                <a:lnTo>
                  <a:pt x="13744" y="20413"/>
                </a:lnTo>
                <a:lnTo>
                  <a:pt x="21579" y="20184"/>
                </a:lnTo>
                <a:close/>
                <a:moveTo>
                  <a:pt x="43539" y="0"/>
                </a:moveTo>
                <a:lnTo>
                  <a:pt x="43361" y="25"/>
                </a:lnTo>
                <a:lnTo>
                  <a:pt x="40724" y="304"/>
                </a:lnTo>
                <a:lnTo>
                  <a:pt x="37960" y="609"/>
                </a:lnTo>
                <a:lnTo>
                  <a:pt x="35196" y="862"/>
                </a:lnTo>
                <a:lnTo>
                  <a:pt x="34917" y="862"/>
                </a:lnTo>
                <a:lnTo>
                  <a:pt x="34613" y="837"/>
                </a:lnTo>
                <a:lnTo>
                  <a:pt x="34360" y="786"/>
                </a:lnTo>
                <a:lnTo>
                  <a:pt x="34233" y="735"/>
                </a:lnTo>
                <a:lnTo>
                  <a:pt x="34106" y="659"/>
                </a:lnTo>
                <a:lnTo>
                  <a:pt x="33928" y="583"/>
                </a:lnTo>
                <a:lnTo>
                  <a:pt x="33751" y="507"/>
                </a:lnTo>
                <a:lnTo>
                  <a:pt x="33599" y="482"/>
                </a:lnTo>
                <a:lnTo>
                  <a:pt x="33421" y="482"/>
                </a:lnTo>
                <a:lnTo>
                  <a:pt x="33269" y="507"/>
                </a:lnTo>
                <a:lnTo>
                  <a:pt x="33117" y="558"/>
                </a:lnTo>
                <a:lnTo>
                  <a:pt x="32965" y="634"/>
                </a:lnTo>
                <a:lnTo>
                  <a:pt x="32813" y="761"/>
                </a:lnTo>
                <a:lnTo>
                  <a:pt x="32128" y="1243"/>
                </a:lnTo>
                <a:lnTo>
                  <a:pt x="31798" y="1522"/>
                </a:lnTo>
                <a:lnTo>
                  <a:pt x="31494" y="1775"/>
                </a:lnTo>
                <a:lnTo>
                  <a:pt x="28756" y="4184"/>
                </a:lnTo>
                <a:lnTo>
                  <a:pt x="27386" y="5376"/>
                </a:lnTo>
                <a:lnTo>
                  <a:pt x="26017" y="6542"/>
                </a:lnTo>
                <a:lnTo>
                  <a:pt x="25814" y="6720"/>
                </a:lnTo>
                <a:lnTo>
                  <a:pt x="25637" y="6897"/>
                </a:lnTo>
                <a:lnTo>
                  <a:pt x="25510" y="7075"/>
                </a:lnTo>
                <a:lnTo>
                  <a:pt x="25383" y="7278"/>
                </a:lnTo>
                <a:lnTo>
                  <a:pt x="25307" y="7480"/>
                </a:lnTo>
                <a:lnTo>
                  <a:pt x="25256" y="7709"/>
                </a:lnTo>
                <a:lnTo>
                  <a:pt x="25206" y="7937"/>
                </a:lnTo>
                <a:lnTo>
                  <a:pt x="25206" y="8190"/>
                </a:lnTo>
                <a:lnTo>
                  <a:pt x="25206" y="8850"/>
                </a:lnTo>
                <a:lnTo>
                  <a:pt x="25180" y="9509"/>
                </a:lnTo>
                <a:lnTo>
                  <a:pt x="25129" y="10853"/>
                </a:lnTo>
                <a:lnTo>
                  <a:pt x="25104" y="11411"/>
                </a:lnTo>
                <a:lnTo>
                  <a:pt x="25053" y="12019"/>
                </a:lnTo>
                <a:lnTo>
                  <a:pt x="21706" y="12146"/>
                </a:lnTo>
                <a:lnTo>
                  <a:pt x="20058" y="12197"/>
                </a:lnTo>
                <a:lnTo>
                  <a:pt x="18435" y="12197"/>
                </a:lnTo>
                <a:lnTo>
                  <a:pt x="18207" y="12222"/>
                </a:lnTo>
                <a:lnTo>
                  <a:pt x="18004" y="12248"/>
                </a:lnTo>
                <a:lnTo>
                  <a:pt x="17827" y="12273"/>
                </a:lnTo>
                <a:lnTo>
                  <a:pt x="17649" y="12349"/>
                </a:lnTo>
                <a:lnTo>
                  <a:pt x="17497" y="12425"/>
                </a:lnTo>
                <a:lnTo>
                  <a:pt x="17345" y="12527"/>
                </a:lnTo>
                <a:lnTo>
                  <a:pt x="17218" y="12653"/>
                </a:lnTo>
                <a:lnTo>
                  <a:pt x="17091" y="12831"/>
                </a:lnTo>
                <a:lnTo>
                  <a:pt x="15646" y="14631"/>
                </a:lnTo>
                <a:lnTo>
                  <a:pt x="14226" y="16432"/>
                </a:lnTo>
                <a:lnTo>
                  <a:pt x="14074" y="16584"/>
                </a:lnTo>
                <a:lnTo>
                  <a:pt x="13896" y="16710"/>
                </a:lnTo>
                <a:lnTo>
                  <a:pt x="13719" y="16787"/>
                </a:lnTo>
                <a:lnTo>
                  <a:pt x="13491" y="16812"/>
                </a:lnTo>
                <a:lnTo>
                  <a:pt x="11893" y="16863"/>
                </a:lnTo>
                <a:lnTo>
                  <a:pt x="10296" y="16939"/>
                </a:lnTo>
                <a:lnTo>
                  <a:pt x="8723" y="16989"/>
                </a:lnTo>
                <a:lnTo>
                  <a:pt x="7126" y="17015"/>
                </a:lnTo>
                <a:lnTo>
                  <a:pt x="6796" y="17015"/>
                </a:lnTo>
                <a:lnTo>
                  <a:pt x="6517" y="17065"/>
                </a:lnTo>
                <a:lnTo>
                  <a:pt x="6238" y="17142"/>
                </a:lnTo>
                <a:lnTo>
                  <a:pt x="5985" y="17243"/>
                </a:lnTo>
                <a:lnTo>
                  <a:pt x="5731" y="17370"/>
                </a:lnTo>
                <a:lnTo>
                  <a:pt x="5528" y="17547"/>
                </a:lnTo>
                <a:lnTo>
                  <a:pt x="5300" y="17725"/>
                </a:lnTo>
                <a:lnTo>
                  <a:pt x="5097" y="17953"/>
                </a:lnTo>
                <a:lnTo>
                  <a:pt x="4058" y="19119"/>
                </a:lnTo>
                <a:lnTo>
                  <a:pt x="3018" y="20260"/>
                </a:lnTo>
                <a:lnTo>
                  <a:pt x="1978" y="21402"/>
                </a:lnTo>
                <a:lnTo>
                  <a:pt x="913" y="22517"/>
                </a:lnTo>
                <a:lnTo>
                  <a:pt x="685" y="22771"/>
                </a:lnTo>
                <a:lnTo>
                  <a:pt x="482" y="22999"/>
                </a:lnTo>
                <a:lnTo>
                  <a:pt x="330" y="23253"/>
                </a:lnTo>
                <a:lnTo>
                  <a:pt x="178" y="23506"/>
                </a:lnTo>
                <a:lnTo>
                  <a:pt x="77" y="23785"/>
                </a:lnTo>
                <a:lnTo>
                  <a:pt x="26" y="24064"/>
                </a:lnTo>
                <a:lnTo>
                  <a:pt x="1" y="24394"/>
                </a:lnTo>
                <a:lnTo>
                  <a:pt x="1" y="24749"/>
                </a:lnTo>
                <a:lnTo>
                  <a:pt x="77" y="25636"/>
                </a:lnTo>
                <a:lnTo>
                  <a:pt x="153" y="26498"/>
                </a:lnTo>
                <a:lnTo>
                  <a:pt x="229" y="28273"/>
                </a:lnTo>
                <a:lnTo>
                  <a:pt x="381" y="31823"/>
                </a:lnTo>
                <a:lnTo>
                  <a:pt x="736" y="41003"/>
                </a:lnTo>
                <a:lnTo>
                  <a:pt x="736" y="41307"/>
                </a:lnTo>
                <a:lnTo>
                  <a:pt x="711" y="41611"/>
                </a:lnTo>
                <a:lnTo>
                  <a:pt x="685" y="41839"/>
                </a:lnTo>
                <a:lnTo>
                  <a:pt x="711" y="42017"/>
                </a:lnTo>
                <a:lnTo>
                  <a:pt x="736" y="42169"/>
                </a:lnTo>
                <a:lnTo>
                  <a:pt x="787" y="42296"/>
                </a:lnTo>
                <a:lnTo>
                  <a:pt x="888" y="42397"/>
                </a:lnTo>
                <a:lnTo>
                  <a:pt x="1015" y="42499"/>
                </a:lnTo>
                <a:lnTo>
                  <a:pt x="1192" y="42575"/>
                </a:lnTo>
                <a:lnTo>
                  <a:pt x="1395" y="42625"/>
                </a:lnTo>
                <a:lnTo>
                  <a:pt x="1750" y="42676"/>
                </a:lnTo>
                <a:lnTo>
                  <a:pt x="6036" y="42676"/>
                </a:lnTo>
                <a:lnTo>
                  <a:pt x="9966" y="42651"/>
                </a:lnTo>
                <a:lnTo>
                  <a:pt x="10194" y="42651"/>
                </a:lnTo>
                <a:lnTo>
                  <a:pt x="10397" y="42625"/>
                </a:lnTo>
                <a:lnTo>
                  <a:pt x="10625" y="42575"/>
                </a:lnTo>
                <a:lnTo>
                  <a:pt x="10828" y="42499"/>
                </a:lnTo>
                <a:lnTo>
                  <a:pt x="11006" y="42423"/>
                </a:lnTo>
                <a:lnTo>
                  <a:pt x="11208" y="42296"/>
                </a:lnTo>
                <a:lnTo>
                  <a:pt x="11361" y="42169"/>
                </a:lnTo>
                <a:lnTo>
                  <a:pt x="11538" y="41992"/>
                </a:lnTo>
                <a:lnTo>
                  <a:pt x="11842" y="41687"/>
                </a:lnTo>
                <a:lnTo>
                  <a:pt x="12147" y="41383"/>
                </a:lnTo>
                <a:lnTo>
                  <a:pt x="12882" y="40698"/>
                </a:lnTo>
                <a:lnTo>
                  <a:pt x="12958" y="41129"/>
                </a:lnTo>
                <a:lnTo>
                  <a:pt x="12983" y="41459"/>
                </a:lnTo>
                <a:lnTo>
                  <a:pt x="13034" y="41839"/>
                </a:lnTo>
                <a:lnTo>
                  <a:pt x="13110" y="42144"/>
                </a:lnTo>
                <a:lnTo>
                  <a:pt x="13212" y="42423"/>
                </a:lnTo>
                <a:lnTo>
                  <a:pt x="13288" y="42524"/>
                </a:lnTo>
                <a:lnTo>
                  <a:pt x="13364" y="42625"/>
                </a:lnTo>
                <a:lnTo>
                  <a:pt x="13440" y="42702"/>
                </a:lnTo>
                <a:lnTo>
                  <a:pt x="13567" y="42752"/>
                </a:lnTo>
                <a:lnTo>
                  <a:pt x="13668" y="42828"/>
                </a:lnTo>
                <a:lnTo>
                  <a:pt x="13820" y="42854"/>
                </a:lnTo>
                <a:lnTo>
                  <a:pt x="14124" y="42904"/>
                </a:lnTo>
                <a:lnTo>
                  <a:pt x="14505" y="42930"/>
                </a:lnTo>
                <a:lnTo>
                  <a:pt x="16153" y="42854"/>
                </a:lnTo>
                <a:lnTo>
                  <a:pt x="17827" y="42778"/>
                </a:lnTo>
                <a:lnTo>
                  <a:pt x="21123" y="42575"/>
                </a:lnTo>
                <a:lnTo>
                  <a:pt x="21351" y="42549"/>
                </a:lnTo>
                <a:lnTo>
                  <a:pt x="21579" y="42524"/>
                </a:lnTo>
                <a:lnTo>
                  <a:pt x="21909" y="42524"/>
                </a:lnTo>
                <a:lnTo>
                  <a:pt x="21985" y="42549"/>
                </a:lnTo>
                <a:lnTo>
                  <a:pt x="22163" y="42625"/>
                </a:lnTo>
                <a:lnTo>
                  <a:pt x="22467" y="42625"/>
                </a:lnTo>
                <a:lnTo>
                  <a:pt x="22594" y="42575"/>
                </a:lnTo>
                <a:lnTo>
                  <a:pt x="22721" y="42524"/>
                </a:lnTo>
                <a:lnTo>
                  <a:pt x="22847" y="42448"/>
                </a:lnTo>
                <a:lnTo>
                  <a:pt x="23076" y="42245"/>
                </a:lnTo>
                <a:lnTo>
                  <a:pt x="24014" y="41434"/>
                </a:lnTo>
                <a:lnTo>
                  <a:pt x="25028" y="40597"/>
                </a:lnTo>
                <a:lnTo>
                  <a:pt x="25129" y="41205"/>
                </a:lnTo>
                <a:lnTo>
                  <a:pt x="25206" y="41662"/>
                </a:lnTo>
                <a:lnTo>
                  <a:pt x="25282" y="42017"/>
                </a:lnTo>
                <a:lnTo>
                  <a:pt x="25332" y="42169"/>
                </a:lnTo>
                <a:lnTo>
                  <a:pt x="25408" y="42296"/>
                </a:lnTo>
                <a:lnTo>
                  <a:pt x="25484" y="42397"/>
                </a:lnTo>
                <a:lnTo>
                  <a:pt x="25561" y="42473"/>
                </a:lnTo>
                <a:lnTo>
                  <a:pt x="25662" y="42575"/>
                </a:lnTo>
                <a:lnTo>
                  <a:pt x="25763" y="42625"/>
                </a:lnTo>
                <a:lnTo>
                  <a:pt x="25916" y="42676"/>
                </a:lnTo>
                <a:lnTo>
                  <a:pt x="26068" y="42727"/>
                </a:lnTo>
                <a:lnTo>
                  <a:pt x="26423" y="42778"/>
                </a:lnTo>
                <a:lnTo>
                  <a:pt x="26879" y="42803"/>
                </a:lnTo>
                <a:lnTo>
                  <a:pt x="29034" y="42879"/>
                </a:lnTo>
                <a:lnTo>
                  <a:pt x="31215" y="42879"/>
                </a:lnTo>
                <a:lnTo>
                  <a:pt x="32255" y="42828"/>
                </a:lnTo>
                <a:lnTo>
                  <a:pt x="33269" y="42752"/>
                </a:lnTo>
                <a:lnTo>
                  <a:pt x="35348" y="42600"/>
                </a:lnTo>
                <a:lnTo>
                  <a:pt x="35577" y="42549"/>
                </a:lnTo>
                <a:lnTo>
                  <a:pt x="35780" y="42549"/>
                </a:lnTo>
                <a:lnTo>
                  <a:pt x="35982" y="42575"/>
                </a:lnTo>
                <a:lnTo>
                  <a:pt x="36160" y="42600"/>
                </a:lnTo>
                <a:lnTo>
                  <a:pt x="36337" y="42625"/>
                </a:lnTo>
                <a:lnTo>
                  <a:pt x="36515" y="42600"/>
                </a:lnTo>
                <a:lnTo>
                  <a:pt x="36845" y="42549"/>
                </a:lnTo>
                <a:lnTo>
                  <a:pt x="37174" y="42423"/>
                </a:lnTo>
                <a:lnTo>
                  <a:pt x="37478" y="42296"/>
                </a:lnTo>
                <a:lnTo>
                  <a:pt x="37757" y="42093"/>
                </a:lnTo>
                <a:lnTo>
                  <a:pt x="38036" y="41890"/>
                </a:lnTo>
                <a:lnTo>
                  <a:pt x="38315" y="41662"/>
                </a:lnTo>
                <a:lnTo>
                  <a:pt x="40775" y="39430"/>
                </a:lnTo>
                <a:lnTo>
                  <a:pt x="43235" y="37199"/>
                </a:lnTo>
                <a:lnTo>
                  <a:pt x="43590" y="36844"/>
                </a:lnTo>
                <a:lnTo>
                  <a:pt x="43894" y="36489"/>
                </a:lnTo>
                <a:lnTo>
                  <a:pt x="44173" y="36109"/>
                </a:lnTo>
                <a:lnTo>
                  <a:pt x="44376" y="35703"/>
                </a:lnTo>
                <a:lnTo>
                  <a:pt x="44528" y="35272"/>
                </a:lnTo>
                <a:lnTo>
                  <a:pt x="44655" y="34815"/>
                </a:lnTo>
                <a:lnTo>
                  <a:pt x="44705" y="34334"/>
                </a:lnTo>
                <a:lnTo>
                  <a:pt x="44705" y="33852"/>
                </a:lnTo>
                <a:lnTo>
                  <a:pt x="44705" y="33497"/>
                </a:lnTo>
                <a:lnTo>
                  <a:pt x="44705" y="33142"/>
                </a:lnTo>
                <a:lnTo>
                  <a:pt x="44731" y="32432"/>
                </a:lnTo>
                <a:lnTo>
                  <a:pt x="44680" y="24013"/>
                </a:lnTo>
                <a:lnTo>
                  <a:pt x="44655" y="19829"/>
                </a:lnTo>
                <a:lnTo>
                  <a:pt x="44629" y="15620"/>
                </a:lnTo>
                <a:lnTo>
                  <a:pt x="44578" y="12450"/>
                </a:lnTo>
                <a:lnTo>
                  <a:pt x="44502" y="9281"/>
                </a:lnTo>
                <a:lnTo>
                  <a:pt x="44376" y="2967"/>
                </a:lnTo>
                <a:lnTo>
                  <a:pt x="44376" y="2587"/>
                </a:lnTo>
                <a:lnTo>
                  <a:pt x="44401" y="2232"/>
                </a:lnTo>
                <a:lnTo>
                  <a:pt x="44452" y="1851"/>
                </a:lnTo>
                <a:lnTo>
                  <a:pt x="44528" y="1496"/>
                </a:lnTo>
                <a:lnTo>
                  <a:pt x="44604" y="1141"/>
                </a:lnTo>
                <a:lnTo>
                  <a:pt x="44629" y="989"/>
                </a:lnTo>
                <a:lnTo>
                  <a:pt x="44604" y="837"/>
                </a:lnTo>
                <a:lnTo>
                  <a:pt x="44578" y="710"/>
                </a:lnTo>
                <a:lnTo>
                  <a:pt x="44553" y="583"/>
                </a:lnTo>
                <a:lnTo>
                  <a:pt x="44502" y="457"/>
                </a:lnTo>
                <a:lnTo>
                  <a:pt x="44426" y="355"/>
                </a:lnTo>
                <a:lnTo>
                  <a:pt x="44350" y="254"/>
                </a:lnTo>
                <a:lnTo>
                  <a:pt x="44249" y="178"/>
                </a:lnTo>
                <a:lnTo>
                  <a:pt x="44122" y="127"/>
                </a:lnTo>
                <a:lnTo>
                  <a:pt x="43995" y="76"/>
                </a:lnTo>
                <a:lnTo>
                  <a:pt x="43868" y="25"/>
                </a:lnTo>
                <a:lnTo>
                  <a:pt x="43716" y="25"/>
                </a:lnTo>
                <a:lnTo>
                  <a:pt x="435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1"/>
          <p:cNvSpPr/>
          <p:nvPr/>
        </p:nvSpPr>
        <p:spPr>
          <a:xfrm>
            <a:off x="2000113" y="4203300"/>
            <a:ext cx="595925" cy="396123"/>
          </a:xfrm>
          <a:custGeom>
            <a:avLst/>
            <a:gdLst/>
            <a:ahLst/>
            <a:cxnLst/>
            <a:rect l="l" t="t" r="r" b="b"/>
            <a:pathLst>
              <a:path w="42803" h="28452" extrusionOk="0">
                <a:moveTo>
                  <a:pt x="913" y="14252"/>
                </a:moveTo>
                <a:lnTo>
                  <a:pt x="3296" y="17954"/>
                </a:lnTo>
                <a:lnTo>
                  <a:pt x="1648" y="19171"/>
                </a:lnTo>
                <a:lnTo>
                  <a:pt x="1420" y="18562"/>
                </a:lnTo>
                <a:lnTo>
                  <a:pt x="1217" y="17979"/>
                </a:lnTo>
                <a:lnTo>
                  <a:pt x="1090" y="17371"/>
                </a:lnTo>
                <a:lnTo>
                  <a:pt x="989" y="16762"/>
                </a:lnTo>
                <a:lnTo>
                  <a:pt x="938" y="16153"/>
                </a:lnTo>
                <a:lnTo>
                  <a:pt x="913" y="15519"/>
                </a:lnTo>
                <a:lnTo>
                  <a:pt x="913" y="14886"/>
                </a:lnTo>
                <a:lnTo>
                  <a:pt x="913" y="14252"/>
                </a:lnTo>
                <a:close/>
                <a:moveTo>
                  <a:pt x="3956" y="18461"/>
                </a:moveTo>
                <a:lnTo>
                  <a:pt x="5401" y="19729"/>
                </a:lnTo>
                <a:lnTo>
                  <a:pt x="3119" y="21478"/>
                </a:lnTo>
                <a:lnTo>
                  <a:pt x="2916" y="21326"/>
                </a:lnTo>
                <a:lnTo>
                  <a:pt x="2739" y="21149"/>
                </a:lnTo>
                <a:lnTo>
                  <a:pt x="2586" y="20971"/>
                </a:lnTo>
                <a:lnTo>
                  <a:pt x="2460" y="20768"/>
                </a:lnTo>
                <a:lnTo>
                  <a:pt x="2206" y="20337"/>
                </a:lnTo>
                <a:lnTo>
                  <a:pt x="1953" y="19856"/>
                </a:lnTo>
                <a:lnTo>
                  <a:pt x="3956" y="18461"/>
                </a:lnTo>
                <a:close/>
                <a:moveTo>
                  <a:pt x="23405" y="838"/>
                </a:moveTo>
                <a:lnTo>
                  <a:pt x="24977" y="863"/>
                </a:lnTo>
                <a:lnTo>
                  <a:pt x="26549" y="939"/>
                </a:lnTo>
                <a:lnTo>
                  <a:pt x="27487" y="990"/>
                </a:lnTo>
                <a:lnTo>
                  <a:pt x="28425" y="1091"/>
                </a:lnTo>
                <a:lnTo>
                  <a:pt x="29364" y="1243"/>
                </a:lnTo>
                <a:lnTo>
                  <a:pt x="30276" y="1396"/>
                </a:lnTo>
                <a:lnTo>
                  <a:pt x="31189" y="1598"/>
                </a:lnTo>
                <a:lnTo>
                  <a:pt x="32102" y="1827"/>
                </a:lnTo>
                <a:lnTo>
                  <a:pt x="33015" y="2080"/>
                </a:lnTo>
                <a:lnTo>
                  <a:pt x="33903" y="2384"/>
                </a:lnTo>
                <a:lnTo>
                  <a:pt x="34739" y="2689"/>
                </a:lnTo>
                <a:lnTo>
                  <a:pt x="35525" y="3069"/>
                </a:lnTo>
                <a:lnTo>
                  <a:pt x="35931" y="3247"/>
                </a:lnTo>
                <a:lnTo>
                  <a:pt x="36311" y="3475"/>
                </a:lnTo>
                <a:lnTo>
                  <a:pt x="36666" y="3703"/>
                </a:lnTo>
                <a:lnTo>
                  <a:pt x="37021" y="3931"/>
                </a:lnTo>
                <a:lnTo>
                  <a:pt x="37376" y="4185"/>
                </a:lnTo>
                <a:lnTo>
                  <a:pt x="37706" y="4464"/>
                </a:lnTo>
                <a:lnTo>
                  <a:pt x="38036" y="4743"/>
                </a:lnTo>
                <a:lnTo>
                  <a:pt x="38340" y="5047"/>
                </a:lnTo>
                <a:lnTo>
                  <a:pt x="38644" y="5377"/>
                </a:lnTo>
                <a:lnTo>
                  <a:pt x="38923" y="5732"/>
                </a:lnTo>
                <a:lnTo>
                  <a:pt x="39202" y="6087"/>
                </a:lnTo>
                <a:lnTo>
                  <a:pt x="39430" y="6467"/>
                </a:lnTo>
                <a:lnTo>
                  <a:pt x="39633" y="6822"/>
                </a:lnTo>
                <a:lnTo>
                  <a:pt x="39836" y="7177"/>
                </a:lnTo>
                <a:lnTo>
                  <a:pt x="40014" y="7532"/>
                </a:lnTo>
                <a:lnTo>
                  <a:pt x="40166" y="7912"/>
                </a:lnTo>
                <a:lnTo>
                  <a:pt x="40445" y="8673"/>
                </a:lnTo>
                <a:lnTo>
                  <a:pt x="40673" y="9434"/>
                </a:lnTo>
                <a:lnTo>
                  <a:pt x="40850" y="10220"/>
                </a:lnTo>
                <a:lnTo>
                  <a:pt x="40977" y="11031"/>
                </a:lnTo>
                <a:lnTo>
                  <a:pt x="41053" y="11843"/>
                </a:lnTo>
                <a:lnTo>
                  <a:pt x="41104" y="12654"/>
                </a:lnTo>
                <a:lnTo>
                  <a:pt x="41104" y="12756"/>
                </a:lnTo>
                <a:lnTo>
                  <a:pt x="41079" y="12857"/>
                </a:lnTo>
                <a:lnTo>
                  <a:pt x="41003" y="13085"/>
                </a:lnTo>
                <a:lnTo>
                  <a:pt x="40673" y="13060"/>
                </a:lnTo>
                <a:lnTo>
                  <a:pt x="40394" y="13034"/>
                </a:lnTo>
                <a:lnTo>
                  <a:pt x="33395" y="11462"/>
                </a:lnTo>
                <a:lnTo>
                  <a:pt x="26422" y="9890"/>
                </a:lnTo>
                <a:lnTo>
                  <a:pt x="25256" y="9662"/>
                </a:lnTo>
                <a:lnTo>
                  <a:pt x="24089" y="9434"/>
                </a:lnTo>
                <a:lnTo>
                  <a:pt x="21756" y="9028"/>
                </a:lnTo>
                <a:lnTo>
                  <a:pt x="21325" y="8952"/>
                </a:lnTo>
                <a:lnTo>
                  <a:pt x="21097" y="8901"/>
                </a:lnTo>
                <a:lnTo>
                  <a:pt x="20869" y="8901"/>
                </a:lnTo>
                <a:lnTo>
                  <a:pt x="20641" y="8927"/>
                </a:lnTo>
                <a:lnTo>
                  <a:pt x="20413" y="8977"/>
                </a:lnTo>
                <a:lnTo>
                  <a:pt x="20184" y="9104"/>
                </a:lnTo>
                <a:lnTo>
                  <a:pt x="20058" y="9206"/>
                </a:lnTo>
                <a:lnTo>
                  <a:pt x="19956" y="9307"/>
                </a:lnTo>
                <a:lnTo>
                  <a:pt x="20134" y="9687"/>
                </a:lnTo>
                <a:lnTo>
                  <a:pt x="20235" y="9890"/>
                </a:lnTo>
                <a:lnTo>
                  <a:pt x="20362" y="10068"/>
                </a:lnTo>
                <a:lnTo>
                  <a:pt x="22796" y="13415"/>
                </a:lnTo>
                <a:lnTo>
                  <a:pt x="23988" y="15088"/>
                </a:lnTo>
                <a:lnTo>
                  <a:pt x="25180" y="16762"/>
                </a:lnTo>
                <a:lnTo>
                  <a:pt x="26143" y="18131"/>
                </a:lnTo>
                <a:lnTo>
                  <a:pt x="27081" y="19526"/>
                </a:lnTo>
                <a:lnTo>
                  <a:pt x="28983" y="22366"/>
                </a:lnTo>
                <a:lnTo>
                  <a:pt x="28704" y="22518"/>
                </a:lnTo>
                <a:lnTo>
                  <a:pt x="28451" y="22619"/>
                </a:lnTo>
                <a:lnTo>
                  <a:pt x="28172" y="22721"/>
                </a:lnTo>
                <a:lnTo>
                  <a:pt x="27918" y="22797"/>
                </a:lnTo>
                <a:lnTo>
                  <a:pt x="27386" y="22898"/>
                </a:lnTo>
                <a:lnTo>
                  <a:pt x="26853" y="22949"/>
                </a:lnTo>
                <a:lnTo>
                  <a:pt x="25408" y="23101"/>
                </a:lnTo>
                <a:lnTo>
                  <a:pt x="23937" y="23203"/>
                </a:lnTo>
                <a:lnTo>
                  <a:pt x="22466" y="23253"/>
                </a:lnTo>
                <a:lnTo>
                  <a:pt x="21021" y="23253"/>
                </a:lnTo>
                <a:lnTo>
                  <a:pt x="20286" y="23228"/>
                </a:lnTo>
                <a:lnTo>
                  <a:pt x="19550" y="23177"/>
                </a:lnTo>
                <a:lnTo>
                  <a:pt x="18815" y="23101"/>
                </a:lnTo>
                <a:lnTo>
                  <a:pt x="18105" y="23025"/>
                </a:lnTo>
                <a:lnTo>
                  <a:pt x="17370" y="22924"/>
                </a:lnTo>
                <a:lnTo>
                  <a:pt x="16634" y="22797"/>
                </a:lnTo>
                <a:lnTo>
                  <a:pt x="15924" y="22645"/>
                </a:lnTo>
                <a:lnTo>
                  <a:pt x="15189" y="22493"/>
                </a:lnTo>
                <a:lnTo>
                  <a:pt x="12881" y="21909"/>
                </a:lnTo>
                <a:lnTo>
                  <a:pt x="11740" y="21631"/>
                </a:lnTo>
                <a:lnTo>
                  <a:pt x="10599" y="21301"/>
                </a:lnTo>
                <a:lnTo>
                  <a:pt x="10041" y="21123"/>
                </a:lnTo>
                <a:lnTo>
                  <a:pt x="9509" y="20946"/>
                </a:lnTo>
                <a:lnTo>
                  <a:pt x="8976" y="20718"/>
                </a:lnTo>
                <a:lnTo>
                  <a:pt x="8469" y="20489"/>
                </a:lnTo>
                <a:lnTo>
                  <a:pt x="7962" y="20236"/>
                </a:lnTo>
                <a:lnTo>
                  <a:pt x="7480" y="19957"/>
                </a:lnTo>
                <a:lnTo>
                  <a:pt x="6999" y="19653"/>
                </a:lnTo>
                <a:lnTo>
                  <a:pt x="6542" y="19348"/>
                </a:lnTo>
                <a:lnTo>
                  <a:pt x="6086" y="19019"/>
                </a:lnTo>
                <a:lnTo>
                  <a:pt x="5655" y="18689"/>
                </a:lnTo>
                <a:lnTo>
                  <a:pt x="5224" y="18309"/>
                </a:lnTo>
                <a:lnTo>
                  <a:pt x="4818" y="17928"/>
                </a:lnTo>
                <a:lnTo>
                  <a:pt x="4412" y="17523"/>
                </a:lnTo>
                <a:lnTo>
                  <a:pt x="4006" y="17117"/>
                </a:lnTo>
                <a:lnTo>
                  <a:pt x="3651" y="16661"/>
                </a:lnTo>
                <a:lnTo>
                  <a:pt x="3271" y="16204"/>
                </a:lnTo>
                <a:lnTo>
                  <a:pt x="2916" y="15697"/>
                </a:lnTo>
                <a:lnTo>
                  <a:pt x="2586" y="15190"/>
                </a:lnTo>
                <a:lnTo>
                  <a:pt x="2308" y="14632"/>
                </a:lnTo>
                <a:lnTo>
                  <a:pt x="2054" y="14074"/>
                </a:lnTo>
                <a:lnTo>
                  <a:pt x="1851" y="13491"/>
                </a:lnTo>
                <a:lnTo>
                  <a:pt x="1648" y="12908"/>
                </a:lnTo>
                <a:lnTo>
                  <a:pt x="1521" y="12324"/>
                </a:lnTo>
                <a:lnTo>
                  <a:pt x="1395" y="11691"/>
                </a:lnTo>
                <a:lnTo>
                  <a:pt x="1344" y="11361"/>
                </a:lnTo>
                <a:lnTo>
                  <a:pt x="1344" y="11057"/>
                </a:lnTo>
                <a:lnTo>
                  <a:pt x="1369" y="10727"/>
                </a:lnTo>
                <a:lnTo>
                  <a:pt x="1395" y="10397"/>
                </a:lnTo>
                <a:lnTo>
                  <a:pt x="1471" y="10093"/>
                </a:lnTo>
                <a:lnTo>
                  <a:pt x="1547" y="9789"/>
                </a:lnTo>
                <a:lnTo>
                  <a:pt x="1648" y="9484"/>
                </a:lnTo>
                <a:lnTo>
                  <a:pt x="1775" y="9180"/>
                </a:lnTo>
                <a:lnTo>
                  <a:pt x="2054" y="8648"/>
                </a:lnTo>
                <a:lnTo>
                  <a:pt x="2358" y="8115"/>
                </a:lnTo>
                <a:lnTo>
                  <a:pt x="2688" y="7608"/>
                </a:lnTo>
                <a:lnTo>
                  <a:pt x="3043" y="7126"/>
                </a:lnTo>
                <a:lnTo>
                  <a:pt x="3449" y="6695"/>
                </a:lnTo>
                <a:lnTo>
                  <a:pt x="3880" y="6264"/>
                </a:lnTo>
                <a:lnTo>
                  <a:pt x="4336" y="5884"/>
                </a:lnTo>
                <a:lnTo>
                  <a:pt x="4843" y="5529"/>
                </a:lnTo>
                <a:lnTo>
                  <a:pt x="5376" y="5199"/>
                </a:lnTo>
                <a:lnTo>
                  <a:pt x="5908" y="4869"/>
                </a:lnTo>
                <a:lnTo>
                  <a:pt x="6466" y="4565"/>
                </a:lnTo>
                <a:lnTo>
                  <a:pt x="7024" y="4286"/>
                </a:lnTo>
                <a:lnTo>
                  <a:pt x="7582" y="4007"/>
                </a:lnTo>
                <a:lnTo>
                  <a:pt x="8140" y="3754"/>
                </a:lnTo>
                <a:lnTo>
                  <a:pt x="9281" y="3272"/>
                </a:lnTo>
                <a:lnTo>
                  <a:pt x="10447" y="2841"/>
                </a:lnTo>
                <a:lnTo>
                  <a:pt x="11614" y="2461"/>
                </a:lnTo>
                <a:lnTo>
                  <a:pt x="12831" y="2131"/>
                </a:lnTo>
                <a:lnTo>
                  <a:pt x="14048" y="1827"/>
                </a:lnTo>
                <a:lnTo>
                  <a:pt x="14834" y="1674"/>
                </a:lnTo>
                <a:lnTo>
                  <a:pt x="15620" y="1522"/>
                </a:lnTo>
                <a:lnTo>
                  <a:pt x="16381" y="1370"/>
                </a:lnTo>
                <a:lnTo>
                  <a:pt x="17167" y="1269"/>
                </a:lnTo>
                <a:lnTo>
                  <a:pt x="18714" y="1066"/>
                </a:lnTo>
                <a:lnTo>
                  <a:pt x="20286" y="939"/>
                </a:lnTo>
                <a:lnTo>
                  <a:pt x="21833" y="863"/>
                </a:lnTo>
                <a:lnTo>
                  <a:pt x="23405" y="838"/>
                </a:lnTo>
                <a:close/>
                <a:moveTo>
                  <a:pt x="6136" y="20261"/>
                </a:moveTo>
                <a:lnTo>
                  <a:pt x="8089" y="21478"/>
                </a:lnTo>
                <a:lnTo>
                  <a:pt x="5401" y="23710"/>
                </a:lnTo>
                <a:lnTo>
                  <a:pt x="3575" y="22112"/>
                </a:lnTo>
                <a:lnTo>
                  <a:pt x="6136" y="20261"/>
                </a:lnTo>
                <a:close/>
                <a:moveTo>
                  <a:pt x="9179" y="21909"/>
                </a:moveTo>
                <a:lnTo>
                  <a:pt x="9306" y="21935"/>
                </a:lnTo>
                <a:lnTo>
                  <a:pt x="10143" y="22214"/>
                </a:lnTo>
                <a:lnTo>
                  <a:pt x="11081" y="22543"/>
                </a:lnTo>
                <a:lnTo>
                  <a:pt x="9940" y="23634"/>
                </a:lnTo>
                <a:lnTo>
                  <a:pt x="8875" y="24623"/>
                </a:lnTo>
                <a:lnTo>
                  <a:pt x="8748" y="24724"/>
                </a:lnTo>
                <a:lnTo>
                  <a:pt x="8571" y="24775"/>
                </a:lnTo>
                <a:lnTo>
                  <a:pt x="8393" y="24800"/>
                </a:lnTo>
                <a:lnTo>
                  <a:pt x="8241" y="24800"/>
                </a:lnTo>
                <a:lnTo>
                  <a:pt x="7759" y="24648"/>
                </a:lnTo>
                <a:lnTo>
                  <a:pt x="7252" y="24471"/>
                </a:lnTo>
                <a:lnTo>
                  <a:pt x="6187" y="24116"/>
                </a:lnTo>
                <a:lnTo>
                  <a:pt x="7556" y="23000"/>
                </a:lnTo>
                <a:lnTo>
                  <a:pt x="8824" y="21960"/>
                </a:lnTo>
                <a:lnTo>
                  <a:pt x="8926" y="21909"/>
                </a:lnTo>
                <a:close/>
                <a:moveTo>
                  <a:pt x="12222" y="22797"/>
                </a:moveTo>
                <a:lnTo>
                  <a:pt x="14809" y="23431"/>
                </a:lnTo>
                <a:lnTo>
                  <a:pt x="13515" y="24648"/>
                </a:lnTo>
                <a:lnTo>
                  <a:pt x="12298" y="25789"/>
                </a:lnTo>
                <a:lnTo>
                  <a:pt x="12146" y="25865"/>
                </a:lnTo>
                <a:lnTo>
                  <a:pt x="11994" y="25916"/>
                </a:lnTo>
                <a:lnTo>
                  <a:pt x="11639" y="25916"/>
                </a:lnTo>
                <a:lnTo>
                  <a:pt x="11157" y="25789"/>
                </a:lnTo>
                <a:lnTo>
                  <a:pt x="10675" y="25637"/>
                </a:lnTo>
                <a:lnTo>
                  <a:pt x="9813" y="25383"/>
                </a:lnTo>
                <a:lnTo>
                  <a:pt x="12222" y="22797"/>
                </a:lnTo>
                <a:close/>
                <a:moveTo>
                  <a:pt x="29288" y="25992"/>
                </a:moveTo>
                <a:lnTo>
                  <a:pt x="29211" y="26271"/>
                </a:lnTo>
                <a:lnTo>
                  <a:pt x="29186" y="26372"/>
                </a:lnTo>
                <a:lnTo>
                  <a:pt x="29135" y="26448"/>
                </a:lnTo>
                <a:lnTo>
                  <a:pt x="29059" y="26499"/>
                </a:lnTo>
                <a:lnTo>
                  <a:pt x="28933" y="26524"/>
                </a:lnTo>
                <a:lnTo>
                  <a:pt x="28501" y="26601"/>
                </a:lnTo>
                <a:lnTo>
                  <a:pt x="28755" y="26296"/>
                </a:lnTo>
                <a:lnTo>
                  <a:pt x="28907" y="26144"/>
                </a:lnTo>
                <a:lnTo>
                  <a:pt x="28958" y="26093"/>
                </a:lnTo>
                <a:lnTo>
                  <a:pt x="29034" y="26068"/>
                </a:lnTo>
                <a:lnTo>
                  <a:pt x="29288" y="25992"/>
                </a:lnTo>
                <a:close/>
                <a:moveTo>
                  <a:pt x="15848" y="23634"/>
                </a:moveTo>
                <a:lnTo>
                  <a:pt x="18384" y="24065"/>
                </a:lnTo>
                <a:lnTo>
                  <a:pt x="17040" y="25434"/>
                </a:lnTo>
                <a:lnTo>
                  <a:pt x="15696" y="26854"/>
                </a:lnTo>
                <a:lnTo>
                  <a:pt x="13363" y="26347"/>
                </a:lnTo>
                <a:lnTo>
                  <a:pt x="15848" y="23634"/>
                </a:lnTo>
                <a:close/>
                <a:moveTo>
                  <a:pt x="21833" y="24166"/>
                </a:moveTo>
                <a:lnTo>
                  <a:pt x="21883" y="24394"/>
                </a:lnTo>
                <a:lnTo>
                  <a:pt x="20691" y="25738"/>
                </a:lnTo>
                <a:lnTo>
                  <a:pt x="19474" y="27032"/>
                </a:lnTo>
                <a:lnTo>
                  <a:pt x="19348" y="27158"/>
                </a:lnTo>
                <a:lnTo>
                  <a:pt x="19195" y="27234"/>
                </a:lnTo>
                <a:lnTo>
                  <a:pt x="19018" y="27285"/>
                </a:lnTo>
                <a:lnTo>
                  <a:pt x="18866" y="27285"/>
                </a:lnTo>
                <a:lnTo>
                  <a:pt x="18359" y="27234"/>
                </a:lnTo>
                <a:lnTo>
                  <a:pt x="17851" y="27184"/>
                </a:lnTo>
                <a:lnTo>
                  <a:pt x="16710" y="27032"/>
                </a:lnTo>
                <a:lnTo>
                  <a:pt x="17015" y="26651"/>
                </a:lnTo>
                <a:lnTo>
                  <a:pt x="17243" y="26372"/>
                </a:lnTo>
                <a:lnTo>
                  <a:pt x="17649" y="25992"/>
                </a:lnTo>
                <a:lnTo>
                  <a:pt x="18054" y="25612"/>
                </a:lnTo>
                <a:lnTo>
                  <a:pt x="18460" y="25206"/>
                </a:lnTo>
                <a:lnTo>
                  <a:pt x="18815" y="24775"/>
                </a:lnTo>
                <a:lnTo>
                  <a:pt x="18967" y="24597"/>
                </a:lnTo>
                <a:lnTo>
                  <a:pt x="19119" y="24471"/>
                </a:lnTo>
                <a:lnTo>
                  <a:pt x="19271" y="24344"/>
                </a:lnTo>
                <a:lnTo>
                  <a:pt x="19424" y="24268"/>
                </a:lnTo>
                <a:lnTo>
                  <a:pt x="19601" y="24217"/>
                </a:lnTo>
                <a:lnTo>
                  <a:pt x="19804" y="24166"/>
                </a:lnTo>
                <a:lnTo>
                  <a:pt x="20210" y="24166"/>
                </a:lnTo>
                <a:lnTo>
                  <a:pt x="20615" y="24192"/>
                </a:lnTo>
                <a:lnTo>
                  <a:pt x="21021" y="24192"/>
                </a:lnTo>
                <a:lnTo>
                  <a:pt x="21833" y="24166"/>
                </a:lnTo>
                <a:close/>
                <a:moveTo>
                  <a:pt x="29237" y="23431"/>
                </a:moveTo>
                <a:lnTo>
                  <a:pt x="29313" y="23684"/>
                </a:lnTo>
                <a:lnTo>
                  <a:pt x="29364" y="23913"/>
                </a:lnTo>
                <a:lnTo>
                  <a:pt x="29364" y="24141"/>
                </a:lnTo>
                <a:lnTo>
                  <a:pt x="29338" y="24369"/>
                </a:lnTo>
                <a:lnTo>
                  <a:pt x="29262" y="24572"/>
                </a:lnTo>
                <a:lnTo>
                  <a:pt x="29161" y="24775"/>
                </a:lnTo>
                <a:lnTo>
                  <a:pt x="28983" y="24952"/>
                </a:lnTo>
                <a:lnTo>
                  <a:pt x="28755" y="25130"/>
                </a:lnTo>
                <a:lnTo>
                  <a:pt x="28628" y="25231"/>
                </a:lnTo>
                <a:lnTo>
                  <a:pt x="28501" y="25358"/>
                </a:lnTo>
                <a:lnTo>
                  <a:pt x="28273" y="25662"/>
                </a:lnTo>
                <a:lnTo>
                  <a:pt x="28096" y="25916"/>
                </a:lnTo>
                <a:lnTo>
                  <a:pt x="27893" y="26144"/>
                </a:lnTo>
                <a:lnTo>
                  <a:pt x="27665" y="26347"/>
                </a:lnTo>
                <a:lnTo>
                  <a:pt x="27462" y="26524"/>
                </a:lnTo>
                <a:lnTo>
                  <a:pt x="27208" y="26702"/>
                </a:lnTo>
                <a:lnTo>
                  <a:pt x="26980" y="26829"/>
                </a:lnTo>
                <a:lnTo>
                  <a:pt x="26726" y="26956"/>
                </a:lnTo>
                <a:lnTo>
                  <a:pt x="26473" y="27057"/>
                </a:lnTo>
                <a:lnTo>
                  <a:pt x="26194" y="27133"/>
                </a:lnTo>
                <a:lnTo>
                  <a:pt x="25915" y="27184"/>
                </a:lnTo>
                <a:lnTo>
                  <a:pt x="25332" y="27285"/>
                </a:lnTo>
                <a:lnTo>
                  <a:pt x="24723" y="27336"/>
                </a:lnTo>
                <a:lnTo>
                  <a:pt x="24089" y="27361"/>
                </a:lnTo>
                <a:lnTo>
                  <a:pt x="25636" y="25637"/>
                </a:lnTo>
                <a:lnTo>
                  <a:pt x="27107" y="24014"/>
                </a:lnTo>
                <a:lnTo>
                  <a:pt x="27259" y="23887"/>
                </a:lnTo>
                <a:lnTo>
                  <a:pt x="27436" y="23786"/>
                </a:lnTo>
                <a:lnTo>
                  <a:pt x="27690" y="23684"/>
                </a:lnTo>
                <a:lnTo>
                  <a:pt x="27969" y="23608"/>
                </a:lnTo>
                <a:lnTo>
                  <a:pt x="28248" y="23532"/>
                </a:lnTo>
                <a:lnTo>
                  <a:pt x="28578" y="23482"/>
                </a:lnTo>
                <a:lnTo>
                  <a:pt x="28907" y="23456"/>
                </a:lnTo>
                <a:lnTo>
                  <a:pt x="29237" y="23431"/>
                </a:lnTo>
                <a:close/>
                <a:moveTo>
                  <a:pt x="25940" y="24014"/>
                </a:moveTo>
                <a:lnTo>
                  <a:pt x="25661" y="24394"/>
                </a:lnTo>
                <a:lnTo>
                  <a:pt x="25459" y="24648"/>
                </a:lnTo>
                <a:lnTo>
                  <a:pt x="24292" y="25891"/>
                </a:lnTo>
                <a:lnTo>
                  <a:pt x="23126" y="27108"/>
                </a:lnTo>
                <a:lnTo>
                  <a:pt x="22999" y="27234"/>
                </a:lnTo>
                <a:lnTo>
                  <a:pt x="22847" y="27361"/>
                </a:lnTo>
                <a:lnTo>
                  <a:pt x="22695" y="27437"/>
                </a:lnTo>
                <a:lnTo>
                  <a:pt x="22619" y="27463"/>
                </a:lnTo>
                <a:lnTo>
                  <a:pt x="22543" y="27488"/>
                </a:lnTo>
                <a:lnTo>
                  <a:pt x="21478" y="27488"/>
                </a:lnTo>
                <a:lnTo>
                  <a:pt x="20210" y="27463"/>
                </a:lnTo>
                <a:lnTo>
                  <a:pt x="22948" y="24445"/>
                </a:lnTo>
                <a:lnTo>
                  <a:pt x="23024" y="24369"/>
                </a:lnTo>
                <a:lnTo>
                  <a:pt x="23126" y="24293"/>
                </a:lnTo>
                <a:lnTo>
                  <a:pt x="23253" y="24242"/>
                </a:lnTo>
                <a:lnTo>
                  <a:pt x="23354" y="24192"/>
                </a:lnTo>
                <a:lnTo>
                  <a:pt x="24596" y="24116"/>
                </a:lnTo>
                <a:lnTo>
                  <a:pt x="25940" y="24014"/>
                </a:lnTo>
                <a:close/>
                <a:moveTo>
                  <a:pt x="22289" y="1"/>
                </a:moveTo>
                <a:lnTo>
                  <a:pt x="21275" y="26"/>
                </a:lnTo>
                <a:lnTo>
                  <a:pt x="20286" y="77"/>
                </a:lnTo>
                <a:lnTo>
                  <a:pt x="19271" y="153"/>
                </a:lnTo>
                <a:lnTo>
                  <a:pt x="18257" y="254"/>
                </a:lnTo>
                <a:lnTo>
                  <a:pt x="17446" y="331"/>
                </a:lnTo>
                <a:lnTo>
                  <a:pt x="16634" y="457"/>
                </a:lnTo>
                <a:lnTo>
                  <a:pt x="15823" y="609"/>
                </a:lnTo>
                <a:lnTo>
                  <a:pt x="15011" y="787"/>
                </a:lnTo>
                <a:lnTo>
                  <a:pt x="13414" y="1142"/>
                </a:lnTo>
                <a:lnTo>
                  <a:pt x="11791" y="1472"/>
                </a:lnTo>
                <a:lnTo>
                  <a:pt x="10954" y="1674"/>
                </a:lnTo>
                <a:lnTo>
                  <a:pt x="10092" y="1928"/>
                </a:lnTo>
                <a:lnTo>
                  <a:pt x="9281" y="2207"/>
                </a:lnTo>
                <a:lnTo>
                  <a:pt x="8469" y="2537"/>
                </a:lnTo>
                <a:lnTo>
                  <a:pt x="7683" y="2892"/>
                </a:lnTo>
                <a:lnTo>
                  <a:pt x="6897" y="3297"/>
                </a:lnTo>
                <a:lnTo>
                  <a:pt x="6136" y="3728"/>
                </a:lnTo>
                <a:lnTo>
                  <a:pt x="5401" y="4236"/>
                </a:lnTo>
                <a:lnTo>
                  <a:pt x="5097" y="4413"/>
                </a:lnTo>
                <a:lnTo>
                  <a:pt x="4793" y="4591"/>
                </a:lnTo>
                <a:lnTo>
                  <a:pt x="4488" y="4793"/>
                </a:lnTo>
                <a:lnTo>
                  <a:pt x="4184" y="4996"/>
                </a:lnTo>
                <a:lnTo>
                  <a:pt x="3499" y="5529"/>
                </a:lnTo>
                <a:lnTo>
                  <a:pt x="3170" y="5808"/>
                </a:lnTo>
                <a:lnTo>
                  <a:pt x="2865" y="6087"/>
                </a:lnTo>
                <a:lnTo>
                  <a:pt x="2561" y="6391"/>
                </a:lnTo>
                <a:lnTo>
                  <a:pt x="2282" y="6695"/>
                </a:lnTo>
                <a:lnTo>
                  <a:pt x="2029" y="7025"/>
                </a:lnTo>
                <a:lnTo>
                  <a:pt x="1775" y="7354"/>
                </a:lnTo>
                <a:lnTo>
                  <a:pt x="1547" y="7709"/>
                </a:lnTo>
                <a:lnTo>
                  <a:pt x="1344" y="8064"/>
                </a:lnTo>
                <a:lnTo>
                  <a:pt x="1141" y="8419"/>
                </a:lnTo>
                <a:lnTo>
                  <a:pt x="989" y="8825"/>
                </a:lnTo>
                <a:lnTo>
                  <a:pt x="837" y="9206"/>
                </a:lnTo>
                <a:lnTo>
                  <a:pt x="710" y="9611"/>
                </a:lnTo>
                <a:lnTo>
                  <a:pt x="609" y="10042"/>
                </a:lnTo>
                <a:lnTo>
                  <a:pt x="533" y="10499"/>
                </a:lnTo>
                <a:lnTo>
                  <a:pt x="355" y="11538"/>
                </a:lnTo>
                <a:lnTo>
                  <a:pt x="228" y="12578"/>
                </a:lnTo>
                <a:lnTo>
                  <a:pt x="101" y="13618"/>
                </a:lnTo>
                <a:lnTo>
                  <a:pt x="25" y="14683"/>
                </a:lnTo>
                <a:lnTo>
                  <a:pt x="0" y="15570"/>
                </a:lnTo>
                <a:lnTo>
                  <a:pt x="0" y="16001"/>
                </a:lnTo>
                <a:lnTo>
                  <a:pt x="25" y="16432"/>
                </a:lnTo>
                <a:lnTo>
                  <a:pt x="51" y="16838"/>
                </a:lnTo>
                <a:lnTo>
                  <a:pt x="101" y="17244"/>
                </a:lnTo>
                <a:lnTo>
                  <a:pt x="178" y="17649"/>
                </a:lnTo>
                <a:lnTo>
                  <a:pt x="254" y="18055"/>
                </a:lnTo>
                <a:lnTo>
                  <a:pt x="355" y="18436"/>
                </a:lnTo>
                <a:lnTo>
                  <a:pt x="482" y="18816"/>
                </a:lnTo>
                <a:lnTo>
                  <a:pt x="583" y="19196"/>
                </a:lnTo>
                <a:lnTo>
                  <a:pt x="735" y="19551"/>
                </a:lnTo>
                <a:lnTo>
                  <a:pt x="888" y="19906"/>
                </a:lnTo>
                <a:lnTo>
                  <a:pt x="1065" y="20261"/>
                </a:lnTo>
                <a:lnTo>
                  <a:pt x="1243" y="20591"/>
                </a:lnTo>
                <a:lnTo>
                  <a:pt x="1420" y="20921"/>
                </a:lnTo>
                <a:lnTo>
                  <a:pt x="1648" y="21250"/>
                </a:lnTo>
                <a:lnTo>
                  <a:pt x="1851" y="21554"/>
                </a:lnTo>
                <a:lnTo>
                  <a:pt x="2105" y="21884"/>
                </a:lnTo>
                <a:lnTo>
                  <a:pt x="2333" y="22163"/>
                </a:lnTo>
                <a:lnTo>
                  <a:pt x="2612" y="22467"/>
                </a:lnTo>
                <a:lnTo>
                  <a:pt x="2891" y="22746"/>
                </a:lnTo>
                <a:lnTo>
                  <a:pt x="3170" y="23000"/>
                </a:lnTo>
                <a:lnTo>
                  <a:pt x="3474" y="23279"/>
                </a:lnTo>
                <a:lnTo>
                  <a:pt x="4108" y="23761"/>
                </a:lnTo>
                <a:lnTo>
                  <a:pt x="4793" y="24217"/>
                </a:lnTo>
                <a:lnTo>
                  <a:pt x="5528" y="24648"/>
                </a:lnTo>
                <a:lnTo>
                  <a:pt x="6339" y="25028"/>
                </a:lnTo>
                <a:lnTo>
                  <a:pt x="7480" y="25510"/>
                </a:lnTo>
                <a:lnTo>
                  <a:pt x="8672" y="25941"/>
                </a:lnTo>
                <a:lnTo>
                  <a:pt x="9864" y="26372"/>
                </a:lnTo>
                <a:lnTo>
                  <a:pt x="11056" y="26727"/>
                </a:lnTo>
                <a:lnTo>
                  <a:pt x="12273" y="27057"/>
                </a:lnTo>
                <a:lnTo>
                  <a:pt x="13515" y="27361"/>
                </a:lnTo>
                <a:lnTo>
                  <a:pt x="14758" y="27615"/>
                </a:lnTo>
                <a:lnTo>
                  <a:pt x="16000" y="27818"/>
                </a:lnTo>
                <a:lnTo>
                  <a:pt x="17091" y="27995"/>
                </a:lnTo>
                <a:lnTo>
                  <a:pt x="18181" y="28147"/>
                </a:lnTo>
                <a:lnTo>
                  <a:pt x="19297" y="28274"/>
                </a:lnTo>
                <a:lnTo>
                  <a:pt x="20387" y="28376"/>
                </a:lnTo>
                <a:lnTo>
                  <a:pt x="21503" y="28452"/>
                </a:lnTo>
                <a:lnTo>
                  <a:pt x="22593" y="28452"/>
                </a:lnTo>
                <a:lnTo>
                  <a:pt x="23151" y="28426"/>
                </a:lnTo>
                <a:lnTo>
                  <a:pt x="23709" y="28401"/>
                </a:lnTo>
                <a:lnTo>
                  <a:pt x="24267" y="28350"/>
                </a:lnTo>
                <a:lnTo>
                  <a:pt x="24825" y="28274"/>
                </a:lnTo>
                <a:lnTo>
                  <a:pt x="26169" y="28046"/>
                </a:lnTo>
                <a:lnTo>
                  <a:pt x="27513" y="27792"/>
                </a:lnTo>
                <a:lnTo>
                  <a:pt x="30302" y="27234"/>
                </a:lnTo>
                <a:lnTo>
                  <a:pt x="30378" y="26803"/>
                </a:lnTo>
                <a:lnTo>
                  <a:pt x="30454" y="26372"/>
                </a:lnTo>
                <a:lnTo>
                  <a:pt x="30479" y="25941"/>
                </a:lnTo>
                <a:lnTo>
                  <a:pt x="30505" y="25510"/>
                </a:lnTo>
                <a:lnTo>
                  <a:pt x="30479" y="25079"/>
                </a:lnTo>
                <a:lnTo>
                  <a:pt x="30454" y="24648"/>
                </a:lnTo>
                <a:lnTo>
                  <a:pt x="30403" y="24242"/>
                </a:lnTo>
                <a:lnTo>
                  <a:pt x="30327" y="23811"/>
                </a:lnTo>
                <a:lnTo>
                  <a:pt x="30226" y="23228"/>
                </a:lnTo>
                <a:lnTo>
                  <a:pt x="30099" y="22645"/>
                </a:lnTo>
                <a:lnTo>
                  <a:pt x="29998" y="22366"/>
                </a:lnTo>
                <a:lnTo>
                  <a:pt x="29921" y="22087"/>
                </a:lnTo>
                <a:lnTo>
                  <a:pt x="29795" y="21833"/>
                </a:lnTo>
                <a:lnTo>
                  <a:pt x="29643" y="21580"/>
                </a:lnTo>
                <a:lnTo>
                  <a:pt x="28603" y="20008"/>
                </a:lnTo>
                <a:lnTo>
                  <a:pt x="27513" y="18436"/>
                </a:lnTo>
                <a:lnTo>
                  <a:pt x="25306" y="15317"/>
                </a:lnTo>
                <a:lnTo>
                  <a:pt x="25256" y="15215"/>
                </a:lnTo>
                <a:lnTo>
                  <a:pt x="25180" y="15063"/>
                </a:lnTo>
                <a:lnTo>
                  <a:pt x="25053" y="14708"/>
                </a:lnTo>
                <a:lnTo>
                  <a:pt x="26169" y="15038"/>
                </a:lnTo>
                <a:lnTo>
                  <a:pt x="27741" y="15519"/>
                </a:lnTo>
                <a:lnTo>
                  <a:pt x="28527" y="15748"/>
                </a:lnTo>
                <a:lnTo>
                  <a:pt x="29338" y="15951"/>
                </a:lnTo>
                <a:lnTo>
                  <a:pt x="32330" y="16584"/>
                </a:lnTo>
                <a:lnTo>
                  <a:pt x="35323" y="17193"/>
                </a:lnTo>
                <a:lnTo>
                  <a:pt x="41332" y="18410"/>
                </a:lnTo>
                <a:lnTo>
                  <a:pt x="41611" y="18461"/>
                </a:lnTo>
                <a:lnTo>
                  <a:pt x="41865" y="18486"/>
                </a:lnTo>
                <a:lnTo>
                  <a:pt x="42042" y="18486"/>
                </a:lnTo>
                <a:lnTo>
                  <a:pt x="42194" y="18436"/>
                </a:lnTo>
                <a:lnTo>
                  <a:pt x="42296" y="18334"/>
                </a:lnTo>
                <a:lnTo>
                  <a:pt x="42397" y="18182"/>
                </a:lnTo>
                <a:lnTo>
                  <a:pt x="42499" y="17954"/>
                </a:lnTo>
                <a:lnTo>
                  <a:pt x="42600" y="17700"/>
                </a:lnTo>
                <a:lnTo>
                  <a:pt x="42701" y="17345"/>
                </a:lnTo>
                <a:lnTo>
                  <a:pt x="42752" y="17168"/>
                </a:lnTo>
                <a:lnTo>
                  <a:pt x="42752" y="16990"/>
                </a:lnTo>
                <a:lnTo>
                  <a:pt x="42803" y="15900"/>
                </a:lnTo>
                <a:lnTo>
                  <a:pt x="42803" y="14835"/>
                </a:lnTo>
                <a:lnTo>
                  <a:pt x="42778" y="13744"/>
                </a:lnTo>
                <a:lnTo>
                  <a:pt x="42727" y="12654"/>
                </a:lnTo>
                <a:lnTo>
                  <a:pt x="42625" y="11589"/>
                </a:lnTo>
                <a:lnTo>
                  <a:pt x="42549" y="11057"/>
                </a:lnTo>
                <a:lnTo>
                  <a:pt x="42448" y="10524"/>
                </a:lnTo>
                <a:lnTo>
                  <a:pt x="42346" y="9992"/>
                </a:lnTo>
                <a:lnTo>
                  <a:pt x="42220" y="9459"/>
                </a:lnTo>
                <a:lnTo>
                  <a:pt x="42093" y="8952"/>
                </a:lnTo>
                <a:lnTo>
                  <a:pt x="41941" y="8419"/>
                </a:lnTo>
                <a:lnTo>
                  <a:pt x="41662" y="7659"/>
                </a:lnTo>
                <a:lnTo>
                  <a:pt x="41510" y="7304"/>
                </a:lnTo>
                <a:lnTo>
                  <a:pt x="41332" y="6949"/>
                </a:lnTo>
                <a:lnTo>
                  <a:pt x="41155" y="6594"/>
                </a:lnTo>
                <a:lnTo>
                  <a:pt x="40952" y="6264"/>
                </a:lnTo>
                <a:lnTo>
                  <a:pt x="40749" y="5934"/>
                </a:lnTo>
                <a:lnTo>
                  <a:pt x="40521" y="5605"/>
                </a:lnTo>
                <a:lnTo>
                  <a:pt x="40267" y="5301"/>
                </a:lnTo>
                <a:lnTo>
                  <a:pt x="40014" y="5022"/>
                </a:lnTo>
                <a:lnTo>
                  <a:pt x="39735" y="4743"/>
                </a:lnTo>
                <a:lnTo>
                  <a:pt x="39456" y="4464"/>
                </a:lnTo>
                <a:lnTo>
                  <a:pt x="39151" y="4210"/>
                </a:lnTo>
                <a:lnTo>
                  <a:pt x="38822" y="3982"/>
                </a:lnTo>
                <a:lnTo>
                  <a:pt x="38467" y="3754"/>
                </a:lnTo>
                <a:lnTo>
                  <a:pt x="38112" y="3551"/>
                </a:lnTo>
                <a:lnTo>
                  <a:pt x="37148" y="2993"/>
                </a:lnTo>
                <a:lnTo>
                  <a:pt x="36210" y="2435"/>
                </a:lnTo>
                <a:lnTo>
                  <a:pt x="35703" y="2182"/>
                </a:lnTo>
                <a:lnTo>
                  <a:pt x="35221" y="1953"/>
                </a:lnTo>
                <a:lnTo>
                  <a:pt x="34714" y="1725"/>
                </a:lnTo>
                <a:lnTo>
                  <a:pt x="34181" y="1548"/>
                </a:lnTo>
                <a:lnTo>
                  <a:pt x="33193" y="1243"/>
                </a:lnTo>
                <a:lnTo>
                  <a:pt x="32229" y="990"/>
                </a:lnTo>
                <a:lnTo>
                  <a:pt x="31240" y="762"/>
                </a:lnTo>
                <a:lnTo>
                  <a:pt x="30251" y="559"/>
                </a:lnTo>
                <a:lnTo>
                  <a:pt x="29262" y="407"/>
                </a:lnTo>
                <a:lnTo>
                  <a:pt x="28273" y="280"/>
                </a:lnTo>
                <a:lnTo>
                  <a:pt x="27284" y="153"/>
                </a:lnTo>
                <a:lnTo>
                  <a:pt x="26270" y="77"/>
                </a:lnTo>
                <a:lnTo>
                  <a:pt x="25281" y="26"/>
                </a:lnTo>
                <a:lnTo>
                  <a:pt x="24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23"/>
        <p:cNvGrpSpPr/>
        <p:nvPr/>
      </p:nvGrpSpPr>
      <p:grpSpPr>
        <a:xfrm>
          <a:off x="0" y="0"/>
          <a:ext cx="0" cy="0"/>
          <a:chOff x="0" y="0"/>
          <a:chExt cx="0" cy="0"/>
        </a:xfrm>
      </p:grpSpPr>
      <p:grpSp>
        <p:nvGrpSpPr>
          <p:cNvPr id="524" name="Google Shape;524;p13"/>
          <p:cNvGrpSpPr/>
          <p:nvPr/>
        </p:nvGrpSpPr>
        <p:grpSpPr>
          <a:xfrm rot="10800000" flipH="1">
            <a:off x="-16459" y="0"/>
            <a:ext cx="9168857" cy="5176402"/>
            <a:chOff x="-16459" y="-32918"/>
            <a:chExt cx="9168857" cy="5176402"/>
          </a:xfrm>
        </p:grpSpPr>
        <p:sp>
          <p:nvSpPr>
            <p:cNvPr id="525" name="Google Shape;525;p13"/>
            <p:cNvSpPr/>
            <p:nvPr/>
          </p:nvSpPr>
          <p:spPr>
            <a:xfrm>
              <a:off x="4994775" y="-32918"/>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3"/>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3"/>
            <p:cNvSpPr/>
            <p:nvPr/>
          </p:nvSpPr>
          <p:spPr>
            <a:xfrm>
              <a:off x="-16459"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528" name="Google Shape;528;p13"/>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3"/>
          <p:cNvSpPr txBox="1">
            <a:spLocks noGrp="1"/>
          </p:cNvSpPr>
          <p:nvPr>
            <p:ph type="title"/>
          </p:nvPr>
        </p:nvSpPr>
        <p:spPr>
          <a:xfrm>
            <a:off x="1927289" y="1398522"/>
            <a:ext cx="2384700" cy="7314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30" name="Google Shape;530;p13"/>
          <p:cNvSpPr txBox="1">
            <a:spLocks noGrp="1"/>
          </p:cNvSpPr>
          <p:nvPr>
            <p:ph type="subTitle" idx="1"/>
          </p:nvPr>
        </p:nvSpPr>
        <p:spPr>
          <a:xfrm>
            <a:off x="1927289" y="2056104"/>
            <a:ext cx="23847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531" name="Google Shape;531;p13"/>
          <p:cNvSpPr txBox="1">
            <a:spLocks noGrp="1"/>
          </p:cNvSpPr>
          <p:nvPr>
            <p:ph type="title" idx="2"/>
          </p:nvPr>
        </p:nvSpPr>
        <p:spPr>
          <a:xfrm>
            <a:off x="5800726" y="1398522"/>
            <a:ext cx="2386500" cy="7314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32" name="Google Shape;532;p13"/>
          <p:cNvSpPr txBox="1">
            <a:spLocks noGrp="1"/>
          </p:cNvSpPr>
          <p:nvPr>
            <p:ph type="subTitle" idx="3"/>
          </p:nvPr>
        </p:nvSpPr>
        <p:spPr>
          <a:xfrm>
            <a:off x="5800726" y="2056104"/>
            <a:ext cx="2386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533" name="Google Shape;533;p13"/>
          <p:cNvSpPr txBox="1">
            <a:spLocks noGrp="1"/>
          </p:cNvSpPr>
          <p:nvPr>
            <p:ph type="title" idx="4"/>
          </p:nvPr>
        </p:nvSpPr>
        <p:spPr>
          <a:xfrm>
            <a:off x="1927289" y="3026538"/>
            <a:ext cx="2386500" cy="731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34" name="Google Shape;534;p13"/>
          <p:cNvSpPr txBox="1">
            <a:spLocks noGrp="1"/>
          </p:cNvSpPr>
          <p:nvPr>
            <p:ph type="subTitle" idx="5"/>
          </p:nvPr>
        </p:nvSpPr>
        <p:spPr>
          <a:xfrm>
            <a:off x="1927289" y="3746099"/>
            <a:ext cx="2386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535" name="Google Shape;535;p13"/>
          <p:cNvSpPr txBox="1">
            <a:spLocks noGrp="1"/>
          </p:cNvSpPr>
          <p:nvPr>
            <p:ph type="title" idx="6"/>
          </p:nvPr>
        </p:nvSpPr>
        <p:spPr>
          <a:xfrm>
            <a:off x="5800726" y="3029540"/>
            <a:ext cx="2386500" cy="731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36" name="Google Shape;536;p13"/>
          <p:cNvSpPr txBox="1">
            <a:spLocks noGrp="1"/>
          </p:cNvSpPr>
          <p:nvPr>
            <p:ph type="subTitle" idx="7"/>
          </p:nvPr>
        </p:nvSpPr>
        <p:spPr>
          <a:xfrm>
            <a:off x="5800726" y="3746099"/>
            <a:ext cx="2386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537" name="Google Shape;537;p13"/>
          <p:cNvSpPr txBox="1">
            <a:spLocks noGrp="1"/>
          </p:cNvSpPr>
          <p:nvPr>
            <p:ph type="title" idx="8" hasCustomPrompt="1"/>
          </p:nvPr>
        </p:nvSpPr>
        <p:spPr>
          <a:xfrm>
            <a:off x="957633" y="1671945"/>
            <a:ext cx="894300" cy="607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38" name="Google Shape;538;p13"/>
          <p:cNvSpPr txBox="1">
            <a:spLocks noGrp="1"/>
          </p:cNvSpPr>
          <p:nvPr>
            <p:ph type="title" idx="9" hasCustomPrompt="1"/>
          </p:nvPr>
        </p:nvSpPr>
        <p:spPr>
          <a:xfrm>
            <a:off x="1075533" y="3404920"/>
            <a:ext cx="6585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39" name="Google Shape;539;p13"/>
          <p:cNvSpPr txBox="1">
            <a:spLocks noGrp="1"/>
          </p:cNvSpPr>
          <p:nvPr>
            <p:ph type="title" idx="13" hasCustomPrompt="1"/>
          </p:nvPr>
        </p:nvSpPr>
        <p:spPr>
          <a:xfrm>
            <a:off x="4951226" y="1765957"/>
            <a:ext cx="6585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0" name="Google Shape;540;p13"/>
          <p:cNvSpPr txBox="1">
            <a:spLocks noGrp="1"/>
          </p:cNvSpPr>
          <p:nvPr>
            <p:ph type="title" idx="14" hasCustomPrompt="1"/>
          </p:nvPr>
        </p:nvSpPr>
        <p:spPr>
          <a:xfrm>
            <a:off x="4951226" y="3404920"/>
            <a:ext cx="6585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1" name="Google Shape;541;p13"/>
          <p:cNvSpPr txBox="1">
            <a:spLocks noGrp="1"/>
          </p:cNvSpPr>
          <p:nvPr>
            <p:ph type="title" idx="15"/>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542" name="Google Shape;542;p13"/>
          <p:cNvGrpSpPr/>
          <p:nvPr/>
        </p:nvGrpSpPr>
        <p:grpSpPr>
          <a:xfrm>
            <a:off x="7490519" y="594507"/>
            <a:ext cx="733256" cy="753896"/>
            <a:chOff x="3516225" y="4182750"/>
            <a:chExt cx="1008050" cy="1036425"/>
          </a:xfrm>
        </p:grpSpPr>
        <p:sp>
          <p:nvSpPr>
            <p:cNvPr id="543" name="Google Shape;543;p13"/>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3"/>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3"/>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3"/>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3"/>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3"/>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3"/>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3"/>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3"/>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3"/>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3"/>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3"/>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3"/>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3"/>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3"/>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8" name="Google Shape;558;p13"/>
          <p:cNvSpPr/>
          <p:nvPr/>
        </p:nvSpPr>
        <p:spPr>
          <a:xfrm>
            <a:off x="1539496" y="640341"/>
            <a:ext cx="328354" cy="165190"/>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3"/>
          <p:cNvSpPr/>
          <p:nvPr/>
        </p:nvSpPr>
        <p:spPr>
          <a:xfrm>
            <a:off x="8280600" y="2907213"/>
            <a:ext cx="413715" cy="409368"/>
          </a:xfrm>
          <a:custGeom>
            <a:avLst/>
            <a:gdLst/>
            <a:ahLst/>
            <a:cxnLst/>
            <a:rect l="l" t="t" r="r" b="b"/>
            <a:pathLst>
              <a:path w="26550" h="26271" extrusionOk="0">
                <a:moveTo>
                  <a:pt x="22036" y="1623"/>
                </a:moveTo>
                <a:lnTo>
                  <a:pt x="22340" y="1877"/>
                </a:lnTo>
                <a:lnTo>
                  <a:pt x="22594" y="2054"/>
                </a:lnTo>
                <a:lnTo>
                  <a:pt x="22771" y="2206"/>
                </a:lnTo>
                <a:lnTo>
                  <a:pt x="22822" y="2283"/>
                </a:lnTo>
                <a:lnTo>
                  <a:pt x="22847" y="2359"/>
                </a:lnTo>
                <a:lnTo>
                  <a:pt x="22974" y="3322"/>
                </a:lnTo>
                <a:lnTo>
                  <a:pt x="23050" y="4260"/>
                </a:lnTo>
                <a:lnTo>
                  <a:pt x="23253" y="6188"/>
                </a:lnTo>
                <a:lnTo>
                  <a:pt x="22822" y="6390"/>
                </a:lnTo>
                <a:lnTo>
                  <a:pt x="22670" y="6162"/>
                </a:lnTo>
                <a:lnTo>
                  <a:pt x="22619" y="6061"/>
                </a:lnTo>
                <a:lnTo>
                  <a:pt x="22568" y="5959"/>
                </a:lnTo>
                <a:lnTo>
                  <a:pt x="22315" y="3905"/>
                </a:lnTo>
                <a:lnTo>
                  <a:pt x="22036" y="1623"/>
                </a:lnTo>
                <a:close/>
                <a:moveTo>
                  <a:pt x="21047" y="1091"/>
                </a:moveTo>
                <a:lnTo>
                  <a:pt x="21275" y="5528"/>
                </a:lnTo>
                <a:lnTo>
                  <a:pt x="18866" y="5934"/>
                </a:lnTo>
                <a:lnTo>
                  <a:pt x="16432" y="6340"/>
                </a:lnTo>
                <a:lnTo>
                  <a:pt x="14023" y="6745"/>
                </a:lnTo>
                <a:lnTo>
                  <a:pt x="11589" y="7126"/>
                </a:lnTo>
                <a:lnTo>
                  <a:pt x="9180" y="7506"/>
                </a:lnTo>
                <a:lnTo>
                  <a:pt x="6746" y="7836"/>
                </a:lnTo>
                <a:lnTo>
                  <a:pt x="4286" y="8140"/>
                </a:lnTo>
                <a:lnTo>
                  <a:pt x="3043" y="8241"/>
                </a:lnTo>
                <a:lnTo>
                  <a:pt x="1826" y="8343"/>
                </a:lnTo>
                <a:lnTo>
                  <a:pt x="863" y="3424"/>
                </a:lnTo>
                <a:lnTo>
                  <a:pt x="3398" y="3119"/>
                </a:lnTo>
                <a:lnTo>
                  <a:pt x="5934" y="2790"/>
                </a:lnTo>
                <a:lnTo>
                  <a:pt x="10955" y="2105"/>
                </a:lnTo>
                <a:lnTo>
                  <a:pt x="13465" y="1801"/>
                </a:lnTo>
                <a:lnTo>
                  <a:pt x="15976" y="1496"/>
                </a:lnTo>
                <a:lnTo>
                  <a:pt x="18511" y="1268"/>
                </a:lnTo>
                <a:lnTo>
                  <a:pt x="19779" y="1167"/>
                </a:lnTo>
                <a:lnTo>
                  <a:pt x="21047" y="1091"/>
                </a:lnTo>
                <a:close/>
                <a:moveTo>
                  <a:pt x="21706" y="6771"/>
                </a:moveTo>
                <a:lnTo>
                  <a:pt x="21858" y="6796"/>
                </a:lnTo>
                <a:lnTo>
                  <a:pt x="22011" y="6898"/>
                </a:lnTo>
                <a:lnTo>
                  <a:pt x="22163" y="7024"/>
                </a:lnTo>
                <a:lnTo>
                  <a:pt x="22315" y="7227"/>
                </a:lnTo>
                <a:lnTo>
                  <a:pt x="21858" y="7430"/>
                </a:lnTo>
                <a:lnTo>
                  <a:pt x="21630" y="7506"/>
                </a:lnTo>
                <a:lnTo>
                  <a:pt x="21402" y="7557"/>
                </a:lnTo>
                <a:lnTo>
                  <a:pt x="17522" y="8368"/>
                </a:lnTo>
                <a:lnTo>
                  <a:pt x="15570" y="8749"/>
                </a:lnTo>
                <a:lnTo>
                  <a:pt x="14606" y="8926"/>
                </a:lnTo>
                <a:lnTo>
                  <a:pt x="13617" y="9078"/>
                </a:lnTo>
                <a:lnTo>
                  <a:pt x="12552" y="9230"/>
                </a:lnTo>
                <a:lnTo>
                  <a:pt x="11487" y="9357"/>
                </a:lnTo>
                <a:lnTo>
                  <a:pt x="9307" y="9611"/>
                </a:lnTo>
                <a:lnTo>
                  <a:pt x="7151" y="9814"/>
                </a:lnTo>
                <a:lnTo>
                  <a:pt x="4996" y="10042"/>
                </a:lnTo>
                <a:lnTo>
                  <a:pt x="4261" y="10143"/>
                </a:lnTo>
                <a:lnTo>
                  <a:pt x="3500" y="10270"/>
                </a:lnTo>
                <a:lnTo>
                  <a:pt x="3170" y="10270"/>
                </a:lnTo>
                <a:lnTo>
                  <a:pt x="3018" y="10245"/>
                </a:lnTo>
                <a:lnTo>
                  <a:pt x="2891" y="10169"/>
                </a:lnTo>
                <a:lnTo>
                  <a:pt x="2790" y="10067"/>
                </a:lnTo>
                <a:lnTo>
                  <a:pt x="2688" y="9915"/>
                </a:lnTo>
                <a:lnTo>
                  <a:pt x="2612" y="9738"/>
                </a:lnTo>
                <a:lnTo>
                  <a:pt x="2562" y="9484"/>
                </a:lnTo>
                <a:lnTo>
                  <a:pt x="3855" y="9281"/>
                </a:lnTo>
                <a:lnTo>
                  <a:pt x="5097" y="9078"/>
                </a:lnTo>
                <a:lnTo>
                  <a:pt x="16052" y="7506"/>
                </a:lnTo>
                <a:lnTo>
                  <a:pt x="21047" y="6821"/>
                </a:lnTo>
                <a:lnTo>
                  <a:pt x="21377" y="6771"/>
                </a:lnTo>
                <a:close/>
                <a:moveTo>
                  <a:pt x="20616" y="0"/>
                </a:moveTo>
                <a:lnTo>
                  <a:pt x="20362" y="26"/>
                </a:lnTo>
                <a:lnTo>
                  <a:pt x="20083" y="51"/>
                </a:lnTo>
                <a:lnTo>
                  <a:pt x="19805" y="102"/>
                </a:lnTo>
                <a:lnTo>
                  <a:pt x="19526" y="153"/>
                </a:lnTo>
                <a:lnTo>
                  <a:pt x="19247" y="178"/>
                </a:lnTo>
                <a:lnTo>
                  <a:pt x="18968" y="178"/>
                </a:lnTo>
                <a:lnTo>
                  <a:pt x="18689" y="203"/>
                </a:lnTo>
                <a:lnTo>
                  <a:pt x="12578" y="939"/>
                </a:lnTo>
                <a:lnTo>
                  <a:pt x="9510" y="1319"/>
                </a:lnTo>
                <a:lnTo>
                  <a:pt x="6467" y="1725"/>
                </a:lnTo>
                <a:lnTo>
                  <a:pt x="4869" y="1953"/>
                </a:lnTo>
                <a:lnTo>
                  <a:pt x="3297" y="2232"/>
                </a:lnTo>
                <a:lnTo>
                  <a:pt x="51" y="2790"/>
                </a:lnTo>
                <a:lnTo>
                  <a:pt x="1" y="3322"/>
                </a:lnTo>
                <a:lnTo>
                  <a:pt x="1" y="3525"/>
                </a:lnTo>
                <a:lnTo>
                  <a:pt x="1" y="3728"/>
                </a:lnTo>
                <a:lnTo>
                  <a:pt x="381" y="6390"/>
                </a:lnTo>
                <a:lnTo>
                  <a:pt x="584" y="7734"/>
                </a:lnTo>
                <a:lnTo>
                  <a:pt x="837" y="9053"/>
                </a:lnTo>
                <a:lnTo>
                  <a:pt x="888" y="9281"/>
                </a:lnTo>
                <a:lnTo>
                  <a:pt x="964" y="9509"/>
                </a:lnTo>
                <a:lnTo>
                  <a:pt x="1066" y="9712"/>
                </a:lnTo>
                <a:lnTo>
                  <a:pt x="1192" y="9915"/>
                </a:lnTo>
                <a:lnTo>
                  <a:pt x="1344" y="10093"/>
                </a:lnTo>
                <a:lnTo>
                  <a:pt x="1522" y="10270"/>
                </a:lnTo>
                <a:lnTo>
                  <a:pt x="1699" y="10422"/>
                </a:lnTo>
                <a:lnTo>
                  <a:pt x="1877" y="10574"/>
                </a:lnTo>
                <a:lnTo>
                  <a:pt x="2080" y="10701"/>
                </a:lnTo>
                <a:lnTo>
                  <a:pt x="2308" y="10803"/>
                </a:lnTo>
                <a:lnTo>
                  <a:pt x="2536" y="10904"/>
                </a:lnTo>
                <a:lnTo>
                  <a:pt x="2764" y="10980"/>
                </a:lnTo>
                <a:lnTo>
                  <a:pt x="2993" y="11031"/>
                </a:lnTo>
                <a:lnTo>
                  <a:pt x="3246" y="11056"/>
                </a:lnTo>
                <a:lnTo>
                  <a:pt x="3500" y="11081"/>
                </a:lnTo>
                <a:lnTo>
                  <a:pt x="3753" y="11056"/>
                </a:lnTo>
                <a:lnTo>
                  <a:pt x="5376" y="10929"/>
                </a:lnTo>
                <a:lnTo>
                  <a:pt x="6188" y="10853"/>
                </a:lnTo>
                <a:lnTo>
                  <a:pt x="6999" y="10777"/>
                </a:lnTo>
                <a:lnTo>
                  <a:pt x="11132" y="10321"/>
                </a:lnTo>
                <a:lnTo>
                  <a:pt x="13186" y="10042"/>
                </a:lnTo>
                <a:lnTo>
                  <a:pt x="14201" y="9915"/>
                </a:lnTo>
                <a:lnTo>
                  <a:pt x="15240" y="9738"/>
                </a:lnTo>
                <a:lnTo>
                  <a:pt x="16255" y="9560"/>
                </a:lnTo>
                <a:lnTo>
                  <a:pt x="17294" y="9357"/>
                </a:lnTo>
                <a:lnTo>
                  <a:pt x="19373" y="8951"/>
                </a:lnTo>
                <a:lnTo>
                  <a:pt x="21427" y="8495"/>
                </a:lnTo>
                <a:lnTo>
                  <a:pt x="23481" y="8089"/>
                </a:lnTo>
                <a:lnTo>
                  <a:pt x="23735" y="8039"/>
                </a:lnTo>
                <a:lnTo>
                  <a:pt x="23938" y="7937"/>
                </a:lnTo>
                <a:lnTo>
                  <a:pt x="24090" y="7836"/>
                </a:lnTo>
                <a:lnTo>
                  <a:pt x="24217" y="7709"/>
                </a:lnTo>
                <a:lnTo>
                  <a:pt x="24293" y="7557"/>
                </a:lnTo>
                <a:lnTo>
                  <a:pt x="24343" y="7379"/>
                </a:lnTo>
                <a:lnTo>
                  <a:pt x="24369" y="7202"/>
                </a:lnTo>
                <a:lnTo>
                  <a:pt x="24369" y="6974"/>
                </a:lnTo>
                <a:lnTo>
                  <a:pt x="24141" y="4793"/>
                </a:lnTo>
                <a:lnTo>
                  <a:pt x="24014" y="3703"/>
                </a:lnTo>
                <a:lnTo>
                  <a:pt x="23862" y="2612"/>
                </a:lnTo>
                <a:lnTo>
                  <a:pt x="23786" y="2308"/>
                </a:lnTo>
                <a:lnTo>
                  <a:pt x="23684" y="2029"/>
                </a:lnTo>
                <a:lnTo>
                  <a:pt x="23507" y="1750"/>
                </a:lnTo>
                <a:lnTo>
                  <a:pt x="23329" y="1522"/>
                </a:lnTo>
                <a:lnTo>
                  <a:pt x="22974" y="1141"/>
                </a:lnTo>
                <a:lnTo>
                  <a:pt x="22594" y="812"/>
                </a:lnTo>
                <a:lnTo>
                  <a:pt x="22213" y="508"/>
                </a:lnTo>
                <a:lnTo>
                  <a:pt x="22011" y="381"/>
                </a:lnTo>
                <a:lnTo>
                  <a:pt x="21782" y="279"/>
                </a:lnTo>
                <a:lnTo>
                  <a:pt x="21580" y="178"/>
                </a:lnTo>
                <a:lnTo>
                  <a:pt x="21351" y="102"/>
                </a:lnTo>
                <a:lnTo>
                  <a:pt x="21123" y="51"/>
                </a:lnTo>
                <a:lnTo>
                  <a:pt x="20870" y="26"/>
                </a:lnTo>
                <a:lnTo>
                  <a:pt x="20616" y="0"/>
                </a:lnTo>
                <a:close/>
                <a:moveTo>
                  <a:pt x="22746" y="15722"/>
                </a:moveTo>
                <a:lnTo>
                  <a:pt x="23152" y="15899"/>
                </a:lnTo>
                <a:lnTo>
                  <a:pt x="23507" y="16051"/>
                </a:lnTo>
                <a:lnTo>
                  <a:pt x="23811" y="16254"/>
                </a:lnTo>
                <a:lnTo>
                  <a:pt x="24090" y="16483"/>
                </a:lnTo>
                <a:lnTo>
                  <a:pt x="24293" y="16711"/>
                </a:lnTo>
                <a:lnTo>
                  <a:pt x="24445" y="16990"/>
                </a:lnTo>
                <a:lnTo>
                  <a:pt x="24572" y="17319"/>
                </a:lnTo>
                <a:lnTo>
                  <a:pt x="24648" y="17674"/>
                </a:lnTo>
                <a:lnTo>
                  <a:pt x="24800" y="18435"/>
                </a:lnTo>
                <a:lnTo>
                  <a:pt x="24977" y="19221"/>
                </a:lnTo>
                <a:lnTo>
                  <a:pt x="25408" y="20920"/>
                </a:lnTo>
                <a:lnTo>
                  <a:pt x="23431" y="20109"/>
                </a:lnTo>
                <a:lnTo>
                  <a:pt x="22746" y="15722"/>
                </a:lnTo>
                <a:close/>
                <a:moveTo>
                  <a:pt x="21909" y="15468"/>
                </a:moveTo>
                <a:lnTo>
                  <a:pt x="22568" y="20058"/>
                </a:lnTo>
                <a:lnTo>
                  <a:pt x="4058" y="23633"/>
                </a:lnTo>
                <a:lnTo>
                  <a:pt x="3145" y="18435"/>
                </a:lnTo>
                <a:lnTo>
                  <a:pt x="5478" y="18004"/>
                </a:lnTo>
                <a:lnTo>
                  <a:pt x="7811" y="17624"/>
                </a:lnTo>
                <a:lnTo>
                  <a:pt x="10143" y="17269"/>
                </a:lnTo>
                <a:lnTo>
                  <a:pt x="12476" y="16914"/>
                </a:lnTo>
                <a:lnTo>
                  <a:pt x="17167" y="16229"/>
                </a:lnTo>
                <a:lnTo>
                  <a:pt x="19526" y="15849"/>
                </a:lnTo>
                <a:lnTo>
                  <a:pt x="21909" y="15468"/>
                </a:lnTo>
                <a:close/>
                <a:moveTo>
                  <a:pt x="22898" y="21047"/>
                </a:moveTo>
                <a:lnTo>
                  <a:pt x="23050" y="21072"/>
                </a:lnTo>
                <a:lnTo>
                  <a:pt x="23202" y="21072"/>
                </a:lnTo>
                <a:lnTo>
                  <a:pt x="23456" y="21174"/>
                </a:lnTo>
                <a:lnTo>
                  <a:pt x="23710" y="21300"/>
                </a:lnTo>
                <a:lnTo>
                  <a:pt x="23938" y="21427"/>
                </a:lnTo>
                <a:lnTo>
                  <a:pt x="24166" y="21605"/>
                </a:lnTo>
                <a:lnTo>
                  <a:pt x="24420" y="21731"/>
                </a:lnTo>
                <a:lnTo>
                  <a:pt x="24648" y="21884"/>
                </a:lnTo>
                <a:lnTo>
                  <a:pt x="24698" y="22239"/>
                </a:lnTo>
                <a:lnTo>
                  <a:pt x="22949" y="22644"/>
                </a:lnTo>
                <a:lnTo>
                  <a:pt x="22061" y="22847"/>
                </a:lnTo>
                <a:lnTo>
                  <a:pt x="21174" y="23025"/>
                </a:lnTo>
                <a:lnTo>
                  <a:pt x="13972" y="24140"/>
                </a:lnTo>
                <a:lnTo>
                  <a:pt x="6746" y="25256"/>
                </a:lnTo>
                <a:lnTo>
                  <a:pt x="6517" y="25281"/>
                </a:lnTo>
                <a:lnTo>
                  <a:pt x="6264" y="25307"/>
                </a:lnTo>
                <a:lnTo>
                  <a:pt x="6036" y="25307"/>
                </a:lnTo>
                <a:lnTo>
                  <a:pt x="5833" y="25281"/>
                </a:lnTo>
                <a:lnTo>
                  <a:pt x="5604" y="25205"/>
                </a:lnTo>
                <a:lnTo>
                  <a:pt x="5427" y="25079"/>
                </a:lnTo>
                <a:lnTo>
                  <a:pt x="5224" y="24901"/>
                </a:lnTo>
                <a:lnTo>
                  <a:pt x="5072" y="24673"/>
                </a:lnTo>
                <a:lnTo>
                  <a:pt x="5478" y="24495"/>
                </a:lnTo>
                <a:lnTo>
                  <a:pt x="5655" y="24394"/>
                </a:lnTo>
                <a:lnTo>
                  <a:pt x="5858" y="24343"/>
                </a:lnTo>
                <a:lnTo>
                  <a:pt x="14632" y="22619"/>
                </a:lnTo>
                <a:lnTo>
                  <a:pt x="18587" y="21884"/>
                </a:lnTo>
                <a:lnTo>
                  <a:pt x="20565" y="21503"/>
                </a:lnTo>
                <a:lnTo>
                  <a:pt x="22543" y="21098"/>
                </a:lnTo>
                <a:lnTo>
                  <a:pt x="22721" y="21072"/>
                </a:lnTo>
                <a:lnTo>
                  <a:pt x="22898" y="21047"/>
                </a:lnTo>
                <a:close/>
                <a:moveTo>
                  <a:pt x="21630" y="14631"/>
                </a:moveTo>
                <a:lnTo>
                  <a:pt x="21275" y="14657"/>
                </a:lnTo>
                <a:lnTo>
                  <a:pt x="15367" y="15570"/>
                </a:lnTo>
                <a:lnTo>
                  <a:pt x="9459" y="16508"/>
                </a:lnTo>
                <a:lnTo>
                  <a:pt x="7734" y="16787"/>
                </a:lnTo>
                <a:lnTo>
                  <a:pt x="5985" y="17091"/>
                </a:lnTo>
                <a:lnTo>
                  <a:pt x="2435" y="17725"/>
                </a:lnTo>
                <a:lnTo>
                  <a:pt x="2384" y="18080"/>
                </a:lnTo>
                <a:lnTo>
                  <a:pt x="2384" y="18258"/>
                </a:lnTo>
                <a:lnTo>
                  <a:pt x="2384" y="18410"/>
                </a:lnTo>
                <a:lnTo>
                  <a:pt x="2739" y="21021"/>
                </a:lnTo>
                <a:lnTo>
                  <a:pt x="3119" y="23633"/>
                </a:lnTo>
                <a:lnTo>
                  <a:pt x="3170" y="23938"/>
                </a:lnTo>
                <a:lnTo>
                  <a:pt x="3272" y="24216"/>
                </a:lnTo>
                <a:lnTo>
                  <a:pt x="3398" y="24495"/>
                </a:lnTo>
                <a:lnTo>
                  <a:pt x="3576" y="24774"/>
                </a:lnTo>
                <a:lnTo>
                  <a:pt x="3753" y="25028"/>
                </a:lnTo>
                <a:lnTo>
                  <a:pt x="3956" y="25256"/>
                </a:lnTo>
                <a:lnTo>
                  <a:pt x="4184" y="25459"/>
                </a:lnTo>
                <a:lnTo>
                  <a:pt x="4438" y="25636"/>
                </a:lnTo>
                <a:lnTo>
                  <a:pt x="4692" y="25814"/>
                </a:lnTo>
                <a:lnTo>
                  <a:pt x="4971" y="25966"/>
                </a:lnTo>
                <a:lnTo>
                  <a:pt x="5249" y="26068"/>
                </a:lnTo>
                <a:lnTo>
                  <a:pt x="5554" y="26169"/>
                </a:lnTo>
                <a:lnTo>
                  <a:pt x="5858" y="26220"/>
                </a:lnTo>
                <a:lnTo>
                  <a:pt x="6162" y="26270"/>
                </a:lnTo>
                <a:lnTo>
                  <a:pt x="6492" y="26270"/>
                </a:lnTo>
                <a:lnTo>
                  <a:pt x="6796" y="26245"/>
                </a:lnTo>
                <a:lnTo>
                  <a:pt x="11208" y="25560"/>
                </a:lnTo>
                <a:lnTo>
                  <a:pt x="13415" y="25205"/>
                </a:lnTo>
                <a:lnTo>
                  <a:pt x="15621" y="24850"/>
                </a:lnTo>
                <a:lnTo>
                  <a:pt x="18004" y="24419"/>
                </a:lnTo>
                <a:lnTo>
                  <a:pt x="20388" y="23988"/>
                </a:lnTo>
                <a:lnTo>
                  <a:pt x="22746" y="23506"/>
                </a:lnTo>
                <a:lnTo>
                  <a:pt x="25130" y="23050"/>
                </a:lnTo>
                <a:lnTo>
                  <a:pt x="25611" y="22923"/>
                </a:lnTo>
                <a:lnTo>
                  <a:pt x="25992" y="22796"/>
                </a:lnTo>
                <a:lnTo>
                  <a:pt x="26144" y="22720"/>
                </a:lnTo>
                <a:lnTo>
                  <a:pt x="26271" y="22644"/>
                </a:lnTo>
                <a:lnTo>
                  <a:pt x="26372" y="22543"/>
                </a:lnTo>
                <a:lnTo>
                  <a:pt x="26448" y="22441"/>
                </a:lnTo>
                <a:lnTo>
                  <a:pt x="26499" y="22315"/>
                </a:lnTo>
                <a:lnTo>
                  <a:pt x="26550" y="22188"/>
                </a:lnTo>
                <a:lnTo>
                  <a:pt x="26550" y="22036"/>
                </a:lnTo>
                <a:lnTo>
                  <a:pt x="26550" y="21858"/>
                </a:lnTo>
                <a:lnTo>
                  <a:pt x="26499" y="21453"/>
                </a:lnTo>
                <a:lnTo>
                  <a:pt x="26397" y="20920"/>
                </a:lnTo>
                <a:lnTo>
                  <a:pt x="25966" y="19170"/>
                </a:lnTo>
                <a:lnTo>
                  <a:pt x="25485" y="17395"/>
                </a:lnTo>
                <a:lnTo>
                  <a:pt x="25358" y="17066"/>
                </a:lnTo>
                <a:lnTo>
                  <a:pt x="25231" y="16736"/>
                </a:lnTo>
                <a:lnTo>
                  <a:pt x="25053" y="16457"/>
                </a:lnTo>
                <a:lnTo>
                  <a:pt x="24876" y="16153"/>
                </a:lnTo>
                <a:lnTo>
                  <a:pt x="24648" y="15899"/>
                </a:lnTo>
                <a:lnTo>
                  <a:pt x="24420" y="15646"/>
                </a:lnTo>
                <a:lnTo>
                  <a:pt x="24166" y="15443"/>
                </a:lnTo>
                <a:lnTo>
                  <a:pt x="23887" y="15240"/>
                </a:lnTo>
                <a:lnTo>
                  <a:pt x="23583" y="15063"/>
                </a:lnTo>
                <a:lnTo>
                  <a:pt x="23278" y="14936"/>
                </a:lnTo>
                <a:lnTo>
                  <a:pt x="22974" y="14809"/>
                </a:lnTo>
                <a:lnTo>
                  <a:pt x="22645" y="14708"/>
                </a:lnTo>
                <a:lnTo>
                  <a:pt x="22315" y="14657"/>
                </a:lnTo>
                <a:lnTo>
                  <a:pt x="21960" y="1463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CUSTOM_22">
    <p:spTree>
      <p:nvGrpSpPr>
        <p:cNvPr id="1" name="Shape 677"/>
        <p:cNvGrpSpPr/>
        <p:nvPr/>
      </p:nvGrpSpPr>
      <p:grpSpPr>
        <a:xfrm>
          <a:off x="0" y="0"/>
          <a:ext cx="0" cy="0"/>
          <a:chOff x="0" y="0"/>
          <a:chExt cx="0" cy="0"/>
        </a:xfrm>
      </p:grpSpPr>
      <p:grpSp>
        <p:nvGrpSpPr>
          <p:cNvPr id="678" name="Google Shape;678;p16"/>
          <p:cNvGrpSpPr/>
          <p:nvPr/>
        </p:nvGrpSpPr>
        <p:grpSpPr>
          <a:xfrm>
            <a:off x="-12" y="-8230"/>
            <a:ext cx="9189249" cy="5168197"/>
            <a:chOff x="-13118" y="-8230"/>
            <a:chExt cx="9189249" cy="5168197"/>
          </a:xfrm>
        </p:grpSpPr>
        <p:sp>
          <p:nvSpPr>
            <p:cNvPr id="679" name="Google Shape;679;p16"/>
            <p:cNvSpPr/>
            <p:nvPr/>
          </p:nvSpPr>
          <p:spPr>
            <a:xfrm flipH="1">
              <a:off x="5124594" y="-82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6"/>
            <p:cNvSpPr/>
            <p:nvPr/>
          </p:nvSpPr>
          <p:spPr>
            <a:xfrm>
              <a:off x="4769158" y="2920459"/>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6"/>
            <p:cNvSpPr/>
            <p:nvPr/>
          </p:nvSpPr>
          <p:spPr>
            <a:xfrm>
              <a:off x="-13118"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682" name="Google Shape;682;p16"/>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6"/>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684" name="Google Shape;684;p16"/>
          <p:cNvSpPr/>
          <p:nvPr/>
        </p:nvSpPr>
        <p:spPr>
          <a:xfrm>
            <a:off x="1017244" y="615700"/>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6"/>
          <p:cNvSpPr/>
          <p:nvPr/>
        </p:nvSpPr>
        <p:spPr>
          <a:xfrm>
            <a:off x="7905474" y="4329578"/>
            <a:ext cx="332892" cy="457221"/>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7750" y="539496"/>
            <a:ext cx="7708500" cy="457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Architects Daughter"/>
              <a:buNone/>
              <a:defRPr sz="2800" b="1">
                <a:solidFill>
                  <a:schemeClr val="dk1"/>
                </a:solidFill>
                <a:latin typeface="Architects Daughter"/>
                <a:ea typeface="Architects Daughter"/>
                <a:cs typeface="Architects Daughter"/>
                <a:sym typeface="Architects Daughter"/>
              </a:defRPr>
            </a:lvl1pPr>
            <a:lvl2pPr lvl="1"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2pPr>
            <a:lvl3pPr lvl="2"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3pPr>
            <a:lvl4pPr lvl="3"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4pPr>
            <a:lvl5pPr lvl="4"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5pPr>
            <a:lvl6pPr lvl="5"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6pPr>
            <a:lvl7pPr lvl="6"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7pPr>
            <a:lvl8pPr lvl="7"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8pPr>
            <a:lvl9pPr lvl="8"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92700" y="1351875"/>
            <a:ext cx="7711800" cy="32475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1pPr>
            <a:lvl2pPr marL="914400" lvl="1"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2pPr>
            <a:lvl3pPr marL="1371600" lvl="2"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3pPr>
            <a:lvl4pPr marL="1828800" lvl="3"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4pPr>
            <a:lvl5pPr marL="2286000" lvl="4"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5pPr>
            <a:lvl6pPr marL="2743200" lvl="5"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6pPr>
            <a:lvl7pPr marL="3200400" lvl="6"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7pPr>
            <a:lvl8pPr marL="3657600" lvl="7"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8pPr>
            <a:lvl9pPr marL="4114800" lvl="8"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6" r:id="rId6"/>
    <p:sldLayoutId id="2147483657" r:id="rId7"/>
    <p:sldLayoutId id="2147483659" r:id="rId8"/>
    <p:sldLayoutId id="2147483662" r:id="rId9"/>
    <p:sldLayoutId id="2147483664" r:id="rId10"/>
    <p:sldLayoutId id="2147483667" r:id="rId11"/>
    <p:sldLayoutId id="2147483672" r:id="rId12"/>
    <p:sldLayoutId id="2147483678" r:id="rId13"/>
    <p:sldLayoutId id="2147483679"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24.jp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1800"/>
        <p:cNvGrpSpPr/>
        <p:nvPr/>
      </p:nvGrpSpPr>
      <p:grpSpPr>
        <a:xfrm>
          <a:off x="0" y="0"/>
          <a:ext cx="0" cy="0"/>
          <a:chOff x="0" y="0"/>
          <a:chExt cx="0" cy="0"/>
        </a:xfrm>
      </p:grpSpPr>
      <p:sp>
        <p:nvSpPr>
          <p:cNvPr id="1801" name="Google Shape;1801;p37"/>
          <p:cNvSpPr/>
          <p:nvPr/>
        </p:nvSpPr>
        <p:spPr>
          <a:xfrm>
            <a:off x="2545080" y="3313416"/>
            <a:ext cx="4176678" cy="1460290"/>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7"/>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4000" dirty="0"/>
              <a:t>Αναπτύσσοντας το νόημα των αριθμητικών πράξεων </a:t>
            </a:r>
            <a:endParaRPr sz="4000" dirty="0">
              <a:solidFill>
                <a:schemeClr val="dk1"/>
              </a:solidFill>
            </a:endParaRPr>
          </a:p>
        </p:txBody>
      </p:sp>
      <p:sp>
        <p:nvSpPr>
          <p:cNvPr id="1803" name="Google Shape;1803;p37"/>
          <p:cNvSpPr txBox="1">
            <a:spLocks noGrp="1"/>
          </p:cNvSpPr>
          <p:nvPr>
            <p:ph type="subTitle" idx="1"/>
          </p:nvPr>
        </p:nvSpPr>
        <p:spPr>
          <a:xfrm>
            <a:off x="2454936" y="3390528"/>
            <a:ext cx="4062000" cy="130606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1400" dirty="0"/>
              <a:t>Κοκκάλα Μαρία Θεοδοσία</a:t>
            </a:r>
          </a:p>
          <a:p>
            <a:pPr marL="0" lvl="0" indent="0" algn="ctr" rtl="0">
              <a:spcBef>
                <a:spcPts val="0"/>
              </a:spcBef>
              <a:spcAft>
                <a:spcPts val="0"/>
              </a:spcAft>
              <a:buNone/>
            </a:pPr>
            <a:r>
              <a:rPr lang="el-GR" sz="1400" dirty="0"/>
              <a:t>ΑΜ 05081</a:t>
            </a:r>
          </a:p>
          <a:p>
            <a:pPr marL="0" lvl="0" indent="0" algn="ctr" rtl="0">
              <a:spcBef>
                <a:spcPts val="0"/>
              </a:spcBef>
              <a:spcAft>
                <a:spcPts val="0"/>
              </a:spcAft>
              <a:buNone/>
            </a:pPr>
            <a:r>
              <a:rPr lang="el-GR" sz="1400" dirty="0"/>
              <a:t>Εξάμηνο Γ</a:t>
            </a:r>
          </a:p>
          <a:p>
            <a:pPr marL="0" lvl="0" indent="0" algn="ctr" rtl="0">
              <a:spcBef>
                <a:spcPts val="0"/>
              </a:spcBef>
              <a:spcAft>
                <a:spcPts val="0"/>
              </a:spcAft>
              <a:buNone/>
            </a:pPr>
            <a:r>
              <a:rPr lang="el-GR" sz="1400" dirty="0"/>
              <a:t>Μάθημα</a:t>
            </a:r>
            <a:r>
              <a:rPr lang="en-US" sz="1400" dirty="0"/>
              <a:t>: </a:t>
            </a:r>
            <a:r>
              <a:rPr lang="el-GR" sz="1400" dirty="0"/>
              <a:t>Μαθηματική σκέψη, μαθησιακές τεχνολογίες και παιδική ηλικία </a:t>
            </a:r>
          </a:p>
          <a:p>
            <a:pPr marL="0" lvl="0" indent="0" algn="ctr" rtl="0">
              <a:spcBef>
                <a:spcPts val="0"/>
              </a:spcBef>
              <a:spcAft>
                <a:spcPts val="0"/>
              </a:spcAft>
              <a:buNone/>
            </a:pPr>
            <a:r>
              <a:rPr lang="el-GR" sz="1400" dirty="0"/>
              <a:t>Καθηγήτρια</a:t>
            </a:r>
            <a:r>
              <a:rPr lang="en-US" sz="1400" dirty="0"/>
              <a:t>:</a:t>
            </a:r>
            <a:r>
              <a:rPr lang="el-GR" sz="1400" dirty="0"/>
              <a:t> Χρονάκη Άννα</a:t>
            </a:r>
          </a:p>
        </p:txBody>
      </p:sp>
      <p:grpSp>
        <p:nvGrpSpPr>
          <p:cNvPr id="1805" name="Google Shape;1805;p37"/>
          <p:cNvGrpSpPr/>
          <p:nvPr/>
        </p:nvGrpSpPr>
        <p:grpSpPr>
          <a:xfrm>
            <a:off x="1092875" y="396250"/>
            <a:ext cx="432125" cy="670200"/>
            <a:chOff x="2416400" y="2413200"/>
            <a:chExt cx="432125" cy="670200"/>
          </a:xfrm>
        </p:grpSpPr>
        <p:sp>
          <p:nvSpPr>
            <p:cNvPr id="1806" name="Google Shape;1806;p37"/>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7"/>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7"/>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7"/>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7"/>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7"/>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7"/>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7"/>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7"/>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7"/>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7"/>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7"/>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7"/>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7"/>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7"/>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1" name="Google Shape;1821;p37"/>
          <p:cNvGrpSpPr/>
          <p:nvPr/>
        </p:nvGrpSpPr>
        <p:grpSpPr>
          <a:xfrm>
            <a:off x="7353725" y="4037025"/>
            <a:ext cx="400750" cy="670225"/>
            <a:chOff x="3152200" y="3340675"/>
            <a:chExt cx="400750" cy="670225"/>
          </a:xfrm>
        </p:grpSpPr>
        <p:sp>
          <p:nvSpPr>
            <p:cNvPr id="1822" name="Google Shape;1822;p37"/>
            <p:cNvSpPr/>
            <p:nvPr/>
          </p:nvSpPr>
          <p:spPr>
            <a:xfrm>
              <a:off x="3152200" y="3415675"/>
              <a:ext cx="400750" cy="595225"/>
            </a:xfrm>
            <a:custGeom>
              <a:avLst/>
              <a:gdLst/>
              <a:ahLst/>
              <a:cxnLst/>
              <a:rect l="l" t="t" r="r" b="b"/>
              <a:pathLst>
                <a:path w="16030" h="23809" extrusionOk="0">
                  <a:moveTo>
                    <a:pt x="10143" y="1519"/>
                  </a:moveTo>
                  <a:lnTo>
                    <a:pt x="10405" y="1537"/>
                  </a:lnTo>
                  <a:lnTo>
                    <a:pt x="10630" y="1556"/>
                  </a:lnTo>
                  <a:lnTo>
                    <a:pt x="10668" y="1556"/>
                  </a:lnTo>
                  <a:lnTo>
                    <a:pt x="11024" y="1631"/>
                  </a:lnTo>
                  <a:lnTo>
                    <a:pt x="11361" y="1725"/>
                  </a:lnTo>
                  <a:lnTo>
                    <a:pt x="11699" y="1856"/>
                  </a:lnTo>
                  <a:lnTo>
                    <a:pt x="11999" y="2006"/>
                  </a:lnTo>
                  <a:lnTo>
                    <a:pt x="12280" y="2175"/>
                  </a:lnTo>
                  <a:lnTo>
                    <a:pt x="12542" y="2362"/>
                  </a:lnTo>
                  <a:lnTo>
                    <a:pt x="12786" y="2569"/>
                  </a:lnTo>
                  <a:lnTo>
                    <a:pt x="12992" y="2812"/>
                  </a:lnTo>
                  <a:lnTo>
                    <a:pt x="13180" y="3056"/>
                  </a:lnTo>
                  <a:lnTo>
                    <a:pt x="13348" y="3337"/>
                  </a:lnTo>
                  <a:lnTo>
                    <a:pt x="13498" y="3656"/>
                  </a:lnTo>
                  <a:lnTo>
                    <a:pt x="13611" y="3993"/>
                  </a:lnTo>
                  <a:lnTo>
                    <a:pt x="13704" y="4368"/>
                  </a:lnTo>
                  <a:lnTo>
                    <a:pt x="13779" y="4762"/>
                  </a:lnTo>
                  <a:lnTo>
                    <a:pt x="13798" y="5156"/>
                  </a:lnTo>
                  <a:lnTo>
                    <a:pt x="13817" y="5587"/>
                  </a:lnTo>
                  <a:lnTo>
                    <a:pt x="13779" y="6018"/>
                  </a:lnTo>
                  <a:lnTo>
                    <a:pt x="13723" y="6468"/>
                  </a:lnTo>
                  <a:lnTo>
                    <a:pt x="13667" y="6674"/>
                  </a:lnTo>
                  <a:lnTo>
                    <a:pt x="13611" y="6899"/>
                  </a:lnTo>
                  <a:lnTo>
                    <a:pt x="13536" y="7086"/>
                  </a:lnTo>
                  <a:lnTo>
                    <a:pt x="13461" y="7293"/>
                  </a:lnTo>
                  <a:lnTo>
                    <a:pt x="13348" y="7480"/>
                  </a:lnTo>
                  <a:lnTo>
                    <a:pt x="13236" y="7649"/>
                  </a:lnTo>
                  <a:lnTo>
                    <a:pt x="13123" y="7818"/>
                  </a:lnTo>
                  <a:lnTo>
                    <a:pt x="12992" y="7986"/>
                  </a:lnTo>
                  <a:lnTo>
                    <a:pt x="12823" y="8155"/>
                  </a:lnTo>
                  <a:lnTo>
                    <a:pt x="12655" y="8343"/>
                  </a:lnTo>
                  <a:lnTo>
                    <a:pt x="12467" y="8492"/>
                  </a:lnTo>
                  <a:lnTo>
                    <a:pt x="12280" y="8661"/>
                  </a:lnTo>
                  <a:lnTo>
                    <a:pt x="11867" y="8942"/>
                  </a:lnTo>
                  <a:lnTo>
                    <a:pt x="11455" y="9186"/>
                  </a:lnTo>
                  <a:lnTo>
                    <a:pt x="11136" y="9355"/>
                  </a:lnTo>
                  <a:lnTo>
                    <a:pt x="10799" y="9505"/>
                  </a:lnTo>
                  <a:lnTo>
                    <a:pt x="10518" y="9636"/>
                  </a:lnTo>
                  <a:lnTo>
                    <a:pt x="10218" y="9749"/>
                  </a:lnTo>
                  <a:lnTo>
                    <a:pt x="9918" y="9842"/>
                  </a:lnTo>
                  <a:lnTo>
                    <a:pt x="9618" y="9936"/>
                  </a:lnTo>
                  <a:lnTo>
                    <a:pt x="9505" y="9955"/>
                  </a:lnTo>
                  <a:lnTo>
                    <a:pt x="9243" y="9767"/>
                  </a:lnTo>
                  <a:lnTo>
                    <a:pt x="8980" y="9580"/>
                  </a:lnTo>
                  <a:lnTo>
                    <a:pt x="8718" y="9392"/>
                  </a:lnTo>
                  <a:lnTo>
                    <a:pt x="8474" y="9186"/>
                  </a:lnTo>
                  <a:lnTo>
                    <a:pt x="8249" y="8961"/>
                  </a:lnTo>
                  <a:lnTo>
                    <a:pt x="8024" y="8736"/>
                  </a:lnTo>
                  <a:lnTo>
                    <a:pt x="7818" y="8511"/>
                  </a:lnTo>
                  <a:lnTo>
                    <a:pt x="7612" y="8268"/>
                  </a:lnTo>
                  <a:lnTo>
                    <a:pt x="7593" y="8230"/>
                  </a:lnTo>
                  <a:lnTo>
                    <a:pt x="7274" y="7799"/>
                  </a:lnTo>
                  <a:lnTo>
                    <a:pt x="6974" y="7330"/>
                  </a:lnTo>
                  <a:lnTo>
                    <a:pt x="6824" y="7086"/>
                  </a:lnTo>
                  <a:lnTo>
                    <a:pt x="6693" y="6824"/>
                  </a:lnTo>
                  <a:lnTo>
                    <a:pt x="6581" y="6562"/>
                  </a:lnTo>
                  <a:lnTo>
                    <a:pt x="6468" y="6280"/>
                  </a:lnTo>
                  <a:lnTo>
                    <a:pt x="6375" y="5999"/>
                  </a:lnTo>
                  <a:lnTo>
                    <a:pt x="6300" y="5718"/>
                  </a:lnTo>
                  <a:lnTo>
                    <a:pt x="6243" y="5418"/>
                  </a:lnTo>
                  <a:lnTo>
                    <a:pt x="6187" y="5118"/>
                  </a:lnTo>
                  <a:lnTo>
                    <a:pt x="6168" y="4799"/>
                  </a:lnTo>
                  <a:lnTo>
                    <a:pt x="6168" y="4481"/>
                  </a:lnTo>
                  <a:lnTo>
                    <a:pt x="6187" y="4143"/>
                  </a:lnTo>
                  <a:lnTo>
                    <a:pt x="6225" y="3806"/>
                  </a:lnTo>
                  <a:lnTo>
                    <a:pt x="6262" y="3656"/>
                  </a:lnTo>
                  <a:lnTo>
                    <a:pt x="6300" y="3506"/>
                  </a:lnTo>
                  <a:lnTo>
                    <a:pt x="6356" y="3375"/>
                  </a:lnTo>
                  <a:lnTo>
                    <a:pt x="6431" y="3243"/>
                  </a:lnTo>
                  <a:lnTo>
                    <a:pt x="6506" y="3112"/>
                  </a:lnTo>
                  <a:lnTo>
                    <a:pt x="6599" y="2981"/>
                  </a:lnTo>
                  <a:lnTo>
                    <a:pt x="6787" y="2756"/>
                  </a:lnTo>
                  <a:lnTo>
                    <a:pt x="7031" y="2531"/>
                  </a:lnTo>
                  <a:lnTo>
                    <a:pt x="7293" y="2344"/>
                  </a:lnTo>
                  <a:lnTo>
                    <a:pt x="7593" y="2175"/>
                  </a:lnTo>
                  <a:lnTo>
                    <a:pt x="7893" y="2006"/>
                  </a:lnTo>
                  <a:lnTo>
                    <a:pt x="8174" y="1894"/>
                  </a:lnTo>
                  <a:lnTo>
                    <a:pt x="8437" y="1800"/>
                  </a:lnTo>
                  <a:lnTo>
                    <a:pt x="8737" y="1706"/>
                  </a:lnTo>
                  <a:lnTo>
                    <a:pt x="9018" y="1650"/>
                  </a:lnTo>
                  <a:lnTo>
                    <a:pt x="9318" y="1594"/>
                  </a:lnTo>
                  <a:lnTo>
                    <a:pt x="9599" y="1556"/>
                  </a:lnTo>
                  <a:lnTo>
                    <a:pt x="9880" y="1519"/>
                  </a:lnTo>
                  <a:close/>
                  <a:moveTo>
                    <a:pt x="9449" y="11942"/>
                  </a:moveTo>
                  <a:lnTo>
                    <a:pt x="9843" y="12148"/>
                  </a:lnTo>
                  <a:lnTo>
                    <a:pt x="10236" y="12392"/>
                  </a:lnTo>
                  <a:lnTo>
                    <a:pt x="10611" y="12654"/>
                  </a:lnTo>
                  <a:lnTo>
                    <a:pt x="10949" y="12935"/>
                  </a:lnTo>
                  <a:lnTo>
                    <a:pt x="11286" y="13217"/>
                  </a:lnTo>
                  <a:lnTo>
                    <a:pt x="11605" y="13517"/>
                  </a:lnTo>
                  <a:lnTo>
                    <a:pt x="11867" y="13779"/>
                  </a:lnTo>
                  <a:lnTo>
                    <a:pt x="12111" y="14060"/>
                  </a:lnTo>
                  <a:lnTo>
                    <a:pt x="12355" y="14341"/>
                  </a:lnTo>
                  <a:lnTo>
                    <a:pt x="12580" y="14660"/>
                  </a:lnTo>
                  <a:lnTo>
                    <a:pt x="12767" y="14998"/>
                  </a:lnTo>
                  <a:lnTo>
                    <a:pt x="12936" y="15316"/>
                  </a:lnTo>
                  <a:lnTo>
                    <a:pt x="13086" y="15635"/>
                  </a:lnTo>
                  <a:lnTo>
                    <a:pt x="13198" y="15991"/>
                  </a:lnTo>
                  <a:lnTo>
                    <a:pt x="13292" y="16347"/>
                  </a:lnTo>
                  <a:lnTo>
                    <a:pt x="13348" y="16741"/>
                  </a:lnTo>
                  <a:lnTo>
                    <a:pt x="13367" y="17135"/>
                  </a:lnTo>
                  <a:lnTo>
                    <a:pt x="13367" y="17528"/>
                  </a:lnTo>
                  <a:lnTo>
                    <a:pt x="13311" y="17960"/>
                  </a:lnTo>
                  <a:lnTo>
                    <a:pt x="13273" y="18185"/>
                  </a:lnTo>
                  <a:lnTo>
                    <a:pt x="13198" y="18428"/>
                  </a:lnTo>
                  <a:lnTo>
                    <a:pt x="13123" y="18672"/>
                  </a:lnTo>
                  <a:lnTo>
                    <a:pt x="13030" y="18897"/>
                  </a:lnTo>
                  <a:lnTo>
                    <a:pt x="12917" y="19141"/>
                  </a:lnTo>
                  <a:lnTo>
                    <a:pt x="12805" y="19384"/>
                  </a:lnTo>
                  <a:lnTo>
                    <a:pt x="12673" y="19628"/>
                  </a:lnTo>
                  <a:lnTo>
                    <a:pt x="12523" y="19872"/>
                  </a:lnTo>
                  <a:lnTo>
                    <a:pt x="12355" y="20115"/>
                  </a:lnTo>
                  <a:lnTo>
                    <a:pt x="12167" y="20359"/>
                  </a:lnTo>
                  <a:lnTo>
                    <a:pt x="11980" y="20584"/>
                  </a:lnTo>
                  <a:lnTo>
                    <a:pt x="11774" y="20809"/>
                  </a:lnTo>
                  <a:lnTo>
                    <a:pt x="11399" y="21165"/>
                  </a:lnTo>
                  <a:lnTo>
                    <a:pt x="11024" y="21484"/>
                  </a:lnTo>
                  <a:lnTo>
                    <a:pt x="10611" y="21784"/>
                  </a:lnTo>
                  <a:lnTo>
                    <a:pt x="10386" y="21915"/>
                  </a:lnTo>
                  <a:lnTo>
                    <a:pt x="10161" y="22028"/>
                  </a:lnTo>
                  <a:lnTo>
                    <a:pt x="9918" y="22159"/>
                  </a:lnTo>
                  <a:lnTo>
                    <a:pt x="9655" y="22271"/>
                  </a:lnTo>
                  <a:lnTo>
                    <a:pt x="9411" y="22346"/>
                  </a:lnTo>
                  <a:lnTo>
                    <a:pt x="9130" y="22421"/>
                  </a:lnTo>
                  <a:lnTo>
                    <a:pt x="8868" y="22496"/>
                  </a:lnTo>
                  <a:lnTo>
                    <a:pt x="8605" y="22534"/>
                  </a:lnTo>
                  <a:lnTo>
                    <a:pt x="8324" y="22552"/>
                  </a:lnTo>
                  <a:lnTo>
                    <a:pt x="7762" y="22552"/>
                  </a:lnTo>
                  <a:lnTo>
                    <a:pt x="7481" y="22515"/>
                  </a:lnTo>
                  <a:lnTo>
                    <a:pt x="7274" y="22477"/>
                  </a:lnTo>
                  <a:lnTo>
                    <a:pt x="6562" y="22346"/>
                  </a:lnTo>
                  <a:lnTo>
                    <a:pt x="5887" y="22196"/>
                  </a:lnTo>
                  <a:lnTo>
                    <a:pt x="5231" y="22028"/>
                  </a:lnTo>
                  <a:lnTo>
                    <a:pt x="4912" y="21934"/>
                  </a:lnTo>
                  <a:lnTo>
                    <a:pt x="4594" y="21821"/>
                  </a:lnTo>
                  <a:lnTo>
                    <a:pt x="4294" y="21690"/>
                  </a:lnTo>
                  <a:lnTo>
                    <a:pt x="4012" y="21559"/>
                  </a:lnTo>
                  <a:lnTo>
                    <a:pt x="3788" y="21446"/>
                  </a:lnTo>
                  <a:lnTo>
                    <a:pt x="3563" y="21315"/>
                  </a:lnTo>
                  <a:lnTo>
                    <a:pt x="3356" y="21184"/>
                  </a:lnTo>
                  <a:lnTo>
                    <a:pt x="3150" y="21034"/>
                  </a:lnTo>
                  <a:lnTo>
                    <a:pt x="2963" y="20884"/>
                  </a:lnTo>
                  <a:lnTo>
                    <a:pt x="2794" y="20734"/>
                  </a:lnTo>
                  <a:lnTo>
                    <a:pt x="2644" y="20547"/>
                  </a:lnTo>
                  <a:lnTo>
                    <a:pt x="2494" y="20378"/>
                  </a:lnTo>
                  <a:lnTo>
                    <a:pt x="2344" y="20172"/>
                  </a:lnTo>
                  <a:lnTo>
                    <a:pt x="2232" y="19965"/>
                  </a:lnTo>
                  <a:lnTo>
                    <a:pt x="2119" y="19740"/>
                  </a:lnTo>
                  <a:lnTo>
                    <a:pt x="2025" y="19516"/>
                  </a:lnTo>
                  <a:lnTo>
                    <a:pt x="1950" y="19272"/>
                  </a:lnTo>
                  <a:lnTo>
                    <a:pt x="1875" y="19009"/>
                  </a:lnTo>
                  <a:lnTo>
                    <a:pt x="1838" y="18728"/>
                  </a:lnTo>
                  <a:lnTo>
                    <a:pt x="1819" y="18447"/>
                  </a:lnTo>
                  <a:lnTo>
                    <a:pt x="1800" y="18147"/>
                  </a:lnTo>
                  <a:lnTo>
                    <a:pt x="1819" y="17828"/>
                  </a:lnTo>
                  <a:lnTo>
                    <a:pt x="1838" y="17491"/>
                  </a:lnTo>
                  <a:lnTo>
                    <a:pt x="1894" y="17135"/>
                  </a:lnTo>
                  <a:lnTo>
                    <a:pt x="1969" y="16797"/>
                  </a:lnTo>
                  <a:lnTo>
                    <a:pt x="2063" y="16460"/>
                  </a:lnTo>
                  <a:lnTo>
                    <a:pt x="2194" y="16141"/>
                  </a:lnTo>
                  <a:lnTo>
                    <a:pt x="2344" y="15841"/>
                  </a:lnTo>
                  <a:lnTo>
                    <a:pt x="2531" y="15541"/>
                  </a:lnTo>
                  <a:lnTo>
                    <a:pt x="2738" y="15260"/>
                  </a:lnTo>
                  <a:lnTo>
                    <a:pt x="2963" y="14998"/>
                  </a:lnTo>
                  <a:lnTo>
                    <a:pt x="3206" y="14735"/>
                  </a:lnTo>
                  <a:lnTo>
                    <a:pt x="3506" y="14473"/>
                  </a:lnTo>
                  <a:lnTo>
                    <a:pt x="3806" y="14210"/>
                  </a:lnTo>
                  <a:lnTo>
                    <a:pt x="4125" y="13967"/>
                  </a:lnTo>
                  <a:lnTo>
                    <a:pt x="4462" y="13760"/>
                  </a:lnTo>
                  <a:lnTo>
                    <a:pt x="4819" y="13554"/>
                  </a:lnTo>
                  <a:lnTo>
                    <a:pt x="5175" y="13367"/>
                  </a:lnTo>
                  <a:lnTo>
                    <a:pt x="5531" y="13179"/>
                  </a:lnTo>
                  <a:lnTo>
                    <a:pt x="5906" y="13029"/>
                  </a:lnTo>
                  <a:lnTo>
                    <a:pt x="6300" y="12879"/>
                  </a:lnTo>
                  <a:lnTo>
                    <a:pt x="6712" y="12710"/>
                  </a:lnTo>
                  <a:lnTo>
                    <a:pt x="7293" y="12523"/>
                  </a:lnTo>
                  <a:lnTo>
                    <a:pt x="7893" y="12336"/>
                  </a:lnTo>
                  <a:lnTo>
                    <a:pt x="8530" y="12148"/>
                  </a:lnTo>
                  <a:lnTo>
                    <a:pt x="9205" y="11998"/>
                  </a:lnTo>
                  <a:lnTo>
                    <a:pt x="9449" y="11942"/>
                  </a:lnTo>
                  <a:close/>
                  <a:moveTo>
                    <a:pt x="10011" y="0"/>
                  </a:moveTo>
                  <a:lnTo>
                    <a:pt x="9711" y="19"/>
                  </a:lnTo>
                  <a:lnTo>
                    <a:pt x="9393" y="38"/>
                  </a:lnTo>
                  <a:lnTo>
                    <a:pt x="9093" y="75"/>
                  </a:lnTo>
                  <a:lnTo>
                    <a:pt x="8774" y="113"/>
                  </a:lnTo>
                  <a:lnTo>
                    <a:pt x="8474" y="188"/>
                  </a:lnTo>
                  <a:lnTo>
                    <a:pt x="8155" y="263"/>
                  </a:lnTo>
                  <a:lnTo>
                    <a:pt x="7799" y="375"/>
                  </a:lnTo>
                  <a:lnTo>
                    <a:pt x="7424" y="506"/>
                  </a:lnTo>
                  <a:lnTo>
                    <a:pt x="7087" y="656"/>
                  </a:lnTo>
                  <a:lnTo>
                    <a:pt x="6749" y="844"/>
                  </a:lnTo>
                  <a:lnTo>
                    <a:pt x="6412" y="1050"/>
                  </a:lnTo>
                  <a:lnTo>
                    <a:pt x="6112" y="1294"/>
                  </a:lnTo>
                  <a:lnTo>
                    <a:pt x="5812" y="1537"/>
                  </a:lnTo>
                  <a:lnTo>
                    <a:pt x="5550" y="1837"/>
                  </a:lnTo>
                  <a:lnTo>
                    <a:pt x="5306" y="2156"/>
                  </a:lnTo>
                  <a:lnTo>
                    <a:pt x="5137" y="2400"/>
                  </a:lnTo>
                  <a:lnTo>
                    <a:pt x="5006" y="2644"/>
                  </a:lnTo>
                  <a:lnTo>
                    <a:pt x="4875" y="2925"/>
                  </a:lnTo>
                  <a:lnTo>
                    <a:pt x="4762" y="3225"/>
                  </a:lnTo>
                  <a:lnTo>
                    <a:pt x="4631" y="3637"/>
                  </a:lnTo>
                  <a:lnTo>
                    <a:pt x="4537" y="4087"/>
                  </a:lnTo>
                  <a:lnTo>
                    <a:pt x="4462" y="4499"/>
                  </a:lnTo>
                  <a:lnTo>
                    <a:pt x="4444" y="4893"/>
                  </a:lnTo>
                  <a:lnTo>
                    <a:pt x="4425" y="5268"/>
                  </a:lnTo>
                  <a:lnTo>
                    <a:pt x="4425" y="5606"/>
                  </a:lnTo>
                  <a:lnTo>
                    <a:pt x="4444" y="5943"/>
                  </a:lnTo>
                  <a:lnTo>
                    <a:pt x="4500" y="6243"/>
                  </a:lnTo>
                  <a:lnTo>
                    <a:pt x="4556" y="6505"/>
                  </a:lnTo>
                  <a:lnTo>
                    <a:pt x="4612" y="6768"/>
                  </a:lnTo>
                  <a:lnTo>
                    <a:pt x="4612" y="6787"/>
                  </a:lnTo>
                  <a:lnTo>
                    <a:pt x="4687" y="7012"/>
                  </a:lnTo>
                  <a:lnTo>
                    <a:pt x="4781" y="7218"/>
                  </a:lnTo>
                  <a:lnTo>
                    <a:pt x="4875" y="7405"/>
                  </a:lnTo>
                  <a:lnTo>
                    <a:pt x="4987" y="7593"/>
                  </a:lnTo>
                  <a:lnTo>
                    <a:pt x="5212" y="7911"/>
                  </a:lnTo>
                  <a:lnTo>
                    <a:pt x="5437" y="8211"/>
                  </a:lnTo>
                  <a:lnTo>
                    <a:pt x="5718" y="8474"/>
                  </a:lnTo>
                  <a:lnTo>
                    <a:pt x="5981" y="8717"/>
                  </a:lnTo>
                  <a:lnTo>
                    <a:pt x="6206" y="8924"/>
                  </a:lnTo>
                  <a:lnTo>
                    <a:pt x="6412" y="9130"/>
                  </a:lnTo>
                  <a:lnTo>
                    <a:pt x="6862" y="9655"/>
                  </a:lnTo>
                  <a:lnTo>
                    <a:pt x="7031" y="9880"/>
                  </a:lnTo>
                  <a:lnTo>
                    <a:pt x="7143" y="10067"/>
                  </a:lnTo>
                  <a:lnTo>
                    <a:pt x="7237" y="10198"/>
                  </a:lnTo>
                  <a:lnTo>
                    <a:pt x="7424" y="10442"/>
                  </a:lnTo>
                  <a:lnTo>
                    <a:pt x="7181" y="10517"/>
                  </a:lnTo>
                  <a:lnTo>
                    <a:pt x="6599" y="10686"/>
                  </a:lnTo>
                  <a:lnTo>
                    <a:pt x="6037" y="10873"/>
                  </a:lnTo>
                  <a:lnTo>
                    <a:pt x="5493" y="11080"/>
                  </a:lnTo>
                  <a:lnTo>
                    <a:pt x="4969" y="11304"/>
                  </a:lnTo>
                  <a:lnTo>
                    <a:pt x="4481" y="11529"/>
                  </a:lnTo>
                  <a:lnTo>
                    <a:pt x="4031" y="11773"/>
                  </a:lnTo>
                  <a:lnTo>
                    <a:pt x="3731" y="11942"/>
                  </a:lnTo>
                  <a:lnTo>
                    <a:pt x="3300" y="12223"/>
                  </a:lnTo>
                  <a:lnTo>
                    <a:pt x="2869" y="12523"/>
                  </a:lnTo>
                  <a:lnTo>
                    <a:pt x="2457" y="12842"/>
                  </a:lnTo>
                  <a:lnTo>
                    <a:pt x="2044" y="13179"/>
                  </a:lnTo>
                  <a:lnTo>
                    <a:pt x="2044" y="13198"/>
                  </a:lnTo>
                  <a:lnTo>
                    <a:pt x="1688" y="13554"/>
                  </a:lnTo>
                  <a:lnTo>
                    <a:pt x="1350" y="13929"/>
                  </a:lnTo>
                  <a:lnTo>
                    <a:pt x="1032" y="14323"/>
                  </a:lnTo>
                  <a:lnTo>
                    <a:pt x="882" y="14529"/>
                  </a:lnTo>
                  <a:lnTo>
                    <a:pt x="751" y="14754"/>
                  </a:lnTo>
                  <a:lnTo>
                    <a:pt x="544" y="15166"/>
                  </a:lnTo>
                  <a:lnTo>
                    <a:pt x="357" y="15597"/>
                  </a:lnTo>
                  <a:lnTo>
                    <a:pt x="282" y="15822"/>
                  </a:lnTo>
                  <a:lnTo>
                    <a:pt x="207" y="16066"/>
                  </a:lnTo>
                  <a:lnTo>
                    <a:pt x="151" y="16291"/>
                  </a:lnTo>
                  <a:lnTo>
                    <a:pt x="94" y="16535"/>
                  </a:lnTo>
                  <a:lnTo>
                    <a:pt x="38" y="17003"/>
                  </a:lnTo>
                  <a:lnTo>
                    <a:pt x="1" y="17453"/>
                  </a:lnTo>
                  <a:lnTo>
                    <a:pt x="1" y="17885"/>
                  </a:lnTo>
                  <a:lnTo>
                    <a:pt x="19" y="18316"/>
                  </a:lnTo>
                  <a:lnTo>
                    <a:pt x="57" y="18634"/>
                  </a:lnTo>
                  <a:lnTo>
                    <a:pt x="113" y="18934"/>
                  </a:lnTo>
                  <a:lnTo>
                    <a:pt x="188" y="19234"/>
                  </a:lnTo>
                  <a:lnTo>
                    <a:pt x="263" y="19516"/>
                  </a:lnTo>
                  <a:lnTo>
                    <a:pt x="357" y="19797"/>
                  </a:lnTo>
                  <a:lnTo>
                    <a:pt x="488" y="20078"/>
                  </a:lnTo>
                  <a:lnTo>
                    <a:pt x="619" y="20340"/>
                  </a:lnTo>
                  <a:lnTo>
                    <a:pt x="769" y="20603"/>
                  </a:lnTo>
                  <a:lnTo>
                    <a:pt x="769" y="20622"/>
                  </a:lnTo>
                  <a:lnTo>
                    <a:pt x="994" y="20959"/>
                  </a:lnTo>
                  <a:lnTo>
                    <a:pt x="1257" y="21278"/>
                  </a:lnTo>
                  <a:lnTo>
                    <a:pt x="1538" y="21578"/>
                  </a:lnTo>
                  <a:lnTo>
                    <a:pt x="1857" y="21878"/>
                  </a:lnTo>
                  <a:lnTo>
                    <a:pt x="2213" y="22140"/>
                  </a:lnTo>
                  <a:lnTo>
                    <a:pt x="2588" y="22403"/>
                  </a:lnTo>
                  <a:lnTo>
                    <a:pt x="3000" y="22627"/>
                  </a:lnTo>
                  <a:lnTo>
                    <a:pt x="3450" y="22852"/>
                  </a:lnTo>
                  <a:lnTo>
                    <a:pt x="3806" y="23002"/>
                  </a:lnTo>
                  <a:lnTo>
                    <a:pt x="4162" y="23134"/>
                  </a:lnTo>
                  <a:lnTo>
                    <a:pt x="4631" y="23302"/>
                  </a:lnTo>
                  <a:lnTo>
                    <a:pt x="5137" y="23434"/>
                  </a:lnTo>
                  <a:lnTo>
                    <a:pt x="5681" y="23565"/>
                  </a:lnTo>
                  <a:lnTo>
                    <a:pt x="6225" y="23659"/>
                  </a:lnTo>
                  <a:lnTo>
                    <a:pt x="6862" y="23734"/>
                  </a:lnTo>
                  <a:lnTo>
                    <a:pt x="7443" y="23790"/>
                  </a:lnTo>
                  <a:lnTo>
                    <a:pt x="7781" y="23809"/>
                  </a:lnTo>
                  <a:lnTo>
                    <a:pt x="8118" y="23809"/>
                  </a:lnTo>
                  <a:lnTo>
                    <a:pt x="8455" y="23790"/>
                  </a:lnTo>
                  <a:lnTo>
                    <a:pt x="8774" y="23771"/>
                  </a:lnTo>
                  <a:lnTo>
                    <a:pt x="9112" y="23734"/>
                  </a:lnTo>
                  <a:lnTo>
                    <a:pt x="9430" y="23696"/>
                  </a:lnTo>
                  <a:lnTo>
                    <a:pt x="9749" y="23640"/>
                  </a:lnTo>
                  <a:lnTo>
                    <a:pt x="10049" y="23565"/>
                  </a:lnTo>
                  <a:lnTo>
                    <a:pt x="10405" y="23471"/>
                  </a:lnTo>
                  <a:lnTo>
                    <a:pt x="10855" y="23321"/>
                  </a:lnTo>
                  <a:lnTo>
                    <a:pt x="11286" y="23152"/>
                  </a:lnTo>
                  <a:lnTo>
                    <a:pt x="11699" y="22965"/>
                  </a:lnTo>
                  <a:lnTo>
                    <a:pt x="12111" y="22740"/>
                  </a:lnTo>
                  <a:lnTo>
                    <a:pt x="12411" y="22534"/>
                  </a:lnTo>
                  <a:lnTo>
                    <a:pt x="12711" y="22309"/>
                  </a:lnTo>
                  <a:lnTo>
                    <a:pt x="13030" y="22028"/>
                  </a:lnTo>
                  <a:lnTo>
                    <a:pt x="13348" y="21728"/>
                  </a:lnTo>
                  <a:lnTo>
                    <a:pt x="13629" y="21409"/>
                  </a:lnTo>
                  <a:lnTo>
                    <a:pt x="13911" y="21053"/>
                  </a:lnTo>
                  <a:lnTo>
                    <a:pt x="14079" y="20790"/>
                  </a:lnTo>
                  <a:lnTo>
                    <a:pt x="14248" y="20509"/>
                  </a:lnTo>
                  <a:lnTo>
                    <a:pt x="14398" y="20209"/>
                  </a:lnTo>
                  <a:lnTo>
                    <a:pt x="14548" y="19909"/>
                  </a:lnTo>
                  <a:lnTo>
                    <a:pt x="14698" y="19516"/>
                  </a:lnTo>
                  <a:lnTo>
                    <a:pt x="14829" y="19103"/>
                  </a:lnTo>
                  <a:lnTo>
                    <a:pt x="14942" y="18672"/>
                  </a:lnTo>
                  <a:lnTo>
                    <a:pt x="15017" y="18241"/>
                  </a:lnTo>
                  <a:lnTo>
                    <a:pt x="15092" y="17735"/>
                  </a:lnTo>
                  <a:lnTo>
                    <a:pt x="15110" y="17228"/>
                  </a:lnTo>
                  <a:lnTo>
                    <a:pt x="15110" y="16760"/>
                  </a:lnTo>
                  <a:lnTo>
                    <a:pt x="15073" y="16310"/>
                  </a:lnTo>
                  <a:lnTo>
                    <a:pt x="15017" y="15879"/>
                  </a:lnTo>
                  <a:lnTo>
                    <a:pt x="14923" y="15466"/>
                  </a:lnTo>
                  <a:lnTo>
                    <a:pt x="14810" y="15073"/>
                  </a:lnTo>
                  <a:lnTo>
                    <a:pt x="14679" y="14698"/>
                  </a:lnTo>
                  <a:lnTo>
                    <a:pt x="14511" y="14304"/>
                  </a:lnTo>
                  <a:lnTo>
                    <a:pt x="14342" y="13910"/>
                  </a:lnTo>
                  <a:lnTo>
                    <a:pt x="14136" y="13554"/>
                  </a:lnTo>
                  <a:lnTo>
                    <a:pt x="13929" y="13235"/>
                  </a:lnTo>
                  <a:lnTo>
                    <a:pt x="13836" y="13104"/>
                  </a:lnTo>
                  <a:lnTo>
                    <a:pt x="13554" y="12729"/>
                  </a:lnTo>
                  <a:lnTo>
                    <a:pt x="13236" y="12354"/>
                  </a:lnTo>
                  <a:lnTo>
                    <a:pt x="13030" y="12129"/>
                  </a:lnTo>
                  <a:lnTo>
                    <a:pt x="12805" y="11923"/>
                  </a:lnTo>
                  <a:lnTo>
                    <a:pt x="12561" y="11717"/>
                  </a:lnTo>
                  <a:lnTo>
                    <a:pt x="12317" y="11529"/>
                  </a:lnTo>
                  <a:lnTo>
                    <a:pt x="12298" y="11511"/>
                  </a:lnTo>
                  <a:lnTo>
                    <a:pt x="12317" y="11492"/>
                  </a:lnTo>
                  <a:lnTo>
                    <a:pt x="12655" y="11286"/>
                  </a:lnTo>
                  <a:lnTo>
                    <a:pt x="12992" y="11042"/>
                  </a:lnTo>
                  <a:lnTo>
                    <a:pt x="13311" y="10761"/>
                  </a:lnTo>
                  <a:lnTo>
                    <a:pt x="13629" y="10461"/>
                  </a:lnTo>
                  <a:lnTo>
                    <a:pt x="13873" y="10180"/>
                  </a:lnTo>
                  <a:lnTo>
                    <a:pt x="14229" y="9749"/>
                  </a:lnTo>
                  <a:lnTo>
                    <a:pt x="14417" y="9505"/>
                  </a:lnTo>
                  <a:lnTo>
                    <a:pt x="14604" y="9242"/>
                  </a:lnTo>
                  <a:lnTo>
                    <a:pt x="14829" y="8905"/>
                  </a:lnTo>
                  <a:lnTo>
                    <a:pt x="15035" y="8549"/>
                  </a:lnTo>
                  <a:lnTo>
                    <a:pt x="15242" y="8174"/>
                  </a:lnTo>
                  <a:lnTo>
                    <a:pt x="15429" y="7761"/>
                  </a:lnTo>
                  <a:lnTo>
                    <a:pt x="15598" y="7330"/>
                  </a:lnTo>
                  <a:lnTo>
                    <a:pt x="15748" y="6862"/>
                  </a:lnTo>
                  <a:lnTo>
                    <a:pt x="15860" y="6374"/>
                  </a:lnTo>
                  <a:lnTo>
                    <a:pt x="15973" y="5868"/>
                  </a:lnTo>
                  <a:lnTo>
                    <a:pt x="16029" y="5381"/>
                  </a:lnTo>
                  <a:lnTo>
                    <a:pt x="16029" y="4912"/>
                  </a:lnTo>
                  <a:lnTo>
                    <a:pt x="16010" y="4462"/>
                  </a:lnTo>
                  <a:lnTo>
                    <a:pt x="15935" y="4050"/>
                  </a:lnTo>
                  <a:lnTo>
                    <a:pt x="15823" y="3656"/>
                  </a:lnTo>
                  <a:lnTo>
                    <a:pt x="15692" y="3281"/>
                  </a:lnTo>
                  <a:lnTo>
                    <a:pt x="15523" y="2943"/>
                  </a:lnTo>
                  <a:lnTo>
                    <a:pt x="15317" y="2606"/>
                  </a:lnTo>
                  <a:lnTo>
                    <a:pt x="15167" y="2381"/>
                  </a:lnTo>
                  <a:lnTo>
                    <a:pt x="14998" y="2175"/>
                  </a:lnTo>
                  <a:lnTo>
                    <a:pt x="14810" y="1987"/>
                  </a:lnTo>
                  <a:lnTo>
                    <a:pt x="14623" y="1800"/>
                  </a:lnTo>
                  <a:lnTo>
                    <a:pt x="14417" y="1612"/>
                  </a:lnTo>
                  <a:lnTo>
                    <a:pt x="14229" y="1444"/>
                  </a:lnTo>
                  <a:lnTo>
                    <a:pt x="13798" y="1144"/>
                  </a:lnTo>
                  <a:lnTo>
                    <a:pt x="13536" y="975"/>
                  </a:lnTo>
                  <a:lnTo>
                    <a:pt x="13255" y="825"/>
                  </a:lnTo>
                  <a:lnTo>
                    <a:pt x="12973" y="675"/>
                  </a:lnTo>
                  <a:lnTo>
                    <a:pt x="12692" y="544"/>
                  </a:lnTo>
                  <a:lnTo>
                    <a:pt x="12411" y="431"/>
                  </a:lnTo>
                  <a:lnTo>
                    <a:pt x="12130" y="338"/>
                  </a:lnTo>
                  <a:lnTo>
                    <a:pt x="11624" y="188"/>
                  </a:lnTo>
                  <a:lnTo>
                    <a:pt x="11174" y="94"/>
                  </a:lnTo>
                  <a:lnTo>
                    <a:pt x="10892" y="57"/>
                  </a:lnTo>
                  <a:lnTo>
                    <a:pt x="10593" y="19"/>
                  </a:lnTo>
                  <a:lnTo>
                    <a:pt x="10311" y="19"/>
                  </a:lnTo>
                  <a:lnTo>
                    <a:pt x="10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7"/>
            <p:cNvSpPr/>
            <p:nvPr/>
          </p:nvSpPr>
          <p:spPr>
            <a:xfrm>
              <a:off x="3347175" y="3422225"/>
              <a:ext cx="15950" cy="43625"/>
            </a:xfrm>
            <a:custGeom>
              <a:avLst/>
              <a:gdLst/>
              <a:ahLst/>
              <a:cxnLst/>
              <a:rect l="l" t="t" r="r" b="b"/>
              <a:pathLst>
                <a:path w="638" h="1745" extrusionOk="0">
                  <a:moveTo>
                    <a:pt x="356" y="1"/>
                  </a:moveTo>
                  <a:lnTo>
                    <a:pt x="0" y="113"/>
                  </a:lnTo>
                  <a:lnTo>
                    <a:pt x="57" y="938"/>
                  </a:lnTo>
                  <a:lnTo>
                    <a:pt x="94" y="1744"/>
                  </a:lnTo>
                  <a:lnTo>
                    <a:pt x="375" y="1632"/>
                  </a:lnTo>
                  <a:lnTo>
                    <a:pt x="638" y="1538"/>
                  </a:lnTo>
                  <a:lnTo>
                    <a:pt x="525" y="769"/>
                  </a:lnTo>
                  <a:lnTo>
                    <a:pt x="3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7"/>
            <p:cNvSpPr/>
            <p:nvPr/>
          </p:nvSpPr>
          <p:spPr>
            <a:xfrm>
              <a:off x="3319975" y="3621425"/>
              <a:ext cx="44100" cy="112025"/>
            </a:xfrm>
            <a:custGeom>
              <a:avLst/>
              <a:gdLst/>
              <a:ahLst/>
              <a:cxnLst/>
              <a:rect l="l" t="t" r="r" b="b"/>
              <a:pathLst>
                <a:path w="1764" h="4481" extrusionOk="0">
                  <a:moveTo>
                    <a:pt x="882" y="0"/>
                  </a:moveTo>
                  <a:lnTo>
                    <a:pt x="713" y="994"/>
                  </a:lnTo>
                  <a:lnTo>
                    <a:pt x="526" y="1968"/>
                  </a:lnTo>
                  <a:lnTo>
                    <a:pt x="470" y="2287"/>
                  </a:lnTo>
                  <a:lnTo>
                    <a:pt x="1" y="4462"/>
                  </a:lnTo>
                  <a:lnTo>
                    <a:pt x="1" y="4480"/>
                  </a:lnTo>
                  <a:lnTo>
                    <a:pt x="582" y="4293"/>
                  </a:lnTo>
                  <a:lnTo>
                    <a:pt x="1182" y="4106"/>
                  </a:lnTo>
                  <a:lnTo>
                    <a:pt x="1369" y="3206"/>
                  </a:lnTo>
                  <a:lnTo>
                    <a:pt x="1482" y="2643"/>
                  </a:lnTo>
                  <a:lnTo>
                    <a:pt x="1613" y="1931"/>
                  </a:lnTo>
                  <a:lnTo>
                    <a:pt x="1726" y="1200"/>
                  </a:lnTo>
                  <a:lnTo>
                    <a:pt x="1763" y="956"/>
                  </a:lnTo>
                  <a:lnTo>
                    <a:pt x="1538" y="731"/>
                  </a:lnTo>
                  <a:lnTo>
                    <a:pt x="1313" y="506"/>
                  </a:lnTo>
                  <a:lnTo>
                    <a:pt x="1107" y="281"/>
                  </a:lnTo>
                  <a:lnTo>
                    <a:pt x="901" y="38"/>
                  </a:lnTo>
                  <a:lnTo>
                    <a:pt x="8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7"/>
            <p:cNvSpPr/>
            <p:nvPr/>
          </p:nvSpPr>
          <p:spPr>
            <a:xfrm>
              <a:off x="3316250" y="3974325"/>
              <a:ext cx="22050" cy="36100"/>
            </a:xfrm>
            <a:custGeom>
              <a:avLst/>
              <a:gdLst/>
              <a:ahLst/>
              <a:cxnLst/>
              <a:rect l="l" t="t" r="r" b="b"/>
              <a:pathLst>
                <a:path w="882" h="1444" extrusionOk="0">
                  <a:moveTo>
                    <a:pt x="0" y="0"/>
                  </a:moveTo>
                  <a:lnTo>
                    <a:pt x="131" y="694"/>
                  </a:lnTo>
                  <a:lnTo>
                    <a:pt x="300" y="1388"/>
                  </a:lnTo>
                  <a:lnTo>
                    <a:pt x="881" y="1444"/>
                  </a:lnTo>
                  <a:lnTo>
                    <a:pt x="787" y="788"/>
                  </a:lnTo>
                  <a:lnTo>
                    <a:pt x="712" y="131"/>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7"/>
            <p:cNvSpPr/>
            <p:nvPr/>
          </p:nvSpPr>
          <p:spPr>
            <a:xfrm>
              <a:off x="3417000" y="3416150"/>
              <a:ext cx="19250" cy="42650"/>
            </a:xfrm>
            <a:custGeom>
              <a:avLst/>
              <a:gdLst/>
              <a:ahLst/>
              <a:cxnLst/>
              <a:rect l="l" t="t" r="r" b="b"/>
              <a:pathLst>
                <a:path w="770" h="1706" extrusionOk="0">
                  <a:moveTo>
                    <a:pt x="1" y="0"/>
                  </a:moveTo>
                  <a:lnTo>
                    <a:pt x="38" y="769"/>
                  </a:lnTo>
                  <a:lnTo>
                    <a:pt x="38" y="1537"/>
                  </a:lnTo>
                  <a:lnTo>
                    <a:pt x="76" y="1537"/>
                  </a:lnTo>
                  <a:lnTo>
                    <a:pt x="432" y="1612"/>
                  </a:lnTo>
                  <a:lnTo>
                    <a:pt x="769" y="1706"/>
                  </a:lnTo>
                  <a:lnTo>
                    <a:pt x="694" y="900"/>
                  </a:lnTo>
                  <a:lnTo>
                    <a:pt x="582" y="75"/>
                  </a:lnTo>
                  <a:lnTo>
                    <a:pt x="300" y="38"/>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7"/>
            <p:cNvSpPr/>
            <p:nvPr/>
          </p:nvSpPr>
          <p:spPr>
            <a:xfrm>
              <a:off x="3382325" y="3653275"/>
              <a:ext cx="39850" cy="72200"/>
            </a:xfrm>
            <a:custGeom>
              <a:avLst/>
              <a:gdLst/>
              <a:ahLst/>
              <a:cxnLst/>
              <a:rect l="l" t="t" r="r" b="b"/>
              <a:pathLst>
                <a:path w="1594" h="2888" extrusionOk="0">
                  <a:moveTo>
                    <a:pt x="1594" y="1"/>
                  </a:moveTo>
                  <a:lnTo>
                    <a:pt x="1313" y="132"/>
                  </a:lnTo>
                  <a:lnTo>
                    <a:pt x="1013" y="245"/>
                  </a:lnTo>
                  <a:lnTo>
                    <a:pt x="713" y="338"/>
                  </a:lnTo>
                  <a:lnTo>
                    <a:pt x="413" y="432"/>
                  </a:lnTo>
                  <a:lnTo>
                    <a:pt x="206" y="1332"/>
                  </a:lnTo>
                  <a:lnTo>
                    <a:pt x="94" y="1913"/>
                  </a:lnTo>
                  <a:lnTo>
                    <a:pt x="0" y="2494"/>
                  </a:lnTo>
                  <a:lnTo>
                    <a:pt x="244" y="2438"/>
                  </a:lnTo>
                  <a:lnTo>
                    <a:pt x="638" y="2644"/>
                  </a:lnTo>
                  <a:lnTo>
                    <a:pt x="1031" y="2888"/>
                  </a:lnTo>
                  <a:lnTo>
                    <a:pt x="1144" y="2213"/>
                  </a:lnTo>
                  <a:lnTo>
                    <a:pt x="1294" y="1538"/>
                  </a:lnTo>
                  <a:lnTo>
                    <a:pt x="15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7"/>
            <p:cNvSpPr/>
            <p:nvPr/>
          </p:nvSpPr>
          <p:spPr>
            <a:xfrm>
              <a:off x="3393575" y="3966350"/>
              <a:ext cx="18775" cy="38450"/>
            </a:xfrm>
            <a:custGeom>
              <a:avLst/>
              <a:gdLst/>
              <a:ahLst/>
              <a:cxnLst/>
              <a:rect l="l" t="t" r="r" b="b"/>
              <a:pathLst>
                <a:path w="751" h="1538" extrusionOk="0">
                  <a:moveTo>
                    <a:pt x="506" y="1"/>
                  </a:moveTo>
                  <a:lnTo>
                    <a:pt x="263" y="132"/>
                  </a:lnTo>
                  <a:lnTo>
                    <a:pt x="0" y="244"/>
                  </a:lnTo>
                  <a:lnTo>
                    <a:pt x="188" y="900"/>
                  </a:lnTo>
                  <a:lnTo>
                    <a:pt x="394" y="1538"/>
                  </a:lnTo>
                  <a:lnTo>
                    <a:pt x="750" y="1444"/>
                  </a:lnTo>
                  <a:lnTo>
                    <a:pt x="619" y="732"/>
                  </a:lnTo>
                  <a:lnTo>
                    <a:pt x="5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7"/>
            <p:cNvSpPr/>
            <p:nvPr/>
          </p:nvSpPr>
          <p:spPr>
            <a:xfrm>
              <a:off x="3460125" y="3436300"/>
              <a:ext cx="45950" cy="266675"/>
            </a:xfrm>
            <a:custGeom>
              <a:avLst/>
              <a:gdLst/>
              <a:ahLst/>
              <a:cxnLst/>
              <a:rect l="l" t="t" r="r" b="b"/>
              <a:pathLst>
                <a:path w="1838" h="10667" extrusionOk="0">
                  <a:moveTo>
                    <a:pt x="938" y="0"/>
                  </a:moveTo>
                  <a:lnTo>
                    <a:pt x="1013" y="1256"/>
                  </a:lnTo>
                  <a:lnTo>
                    <a:pt x="1031" y="2512"/>
                  </a:lnTo>
                  <a:lnTo>
                    <a:pt x="1181" y="2831"/>
                  </a:lnTo>
                  <a:lnTo>
                    <a:pt x="1294" y="3168"/>
                  </a:lnTo>
                  <a:lnTo>
                    <a:pt x="1387" y="3543"/>
                  </a:lnTo>
                  <a:lnTo>
                    <a:pt x="1462" y="3937"/>
                  </a:lnTo>
                  <a:lnTo>
                    <a:pt x="1481" y="4331"/>
                  </a:lnTo>
                  <a:lnTo>
                    <a:pt x="1500" y="4762"/>
                  </a:lnTo>
                  <a:lnTo>
                    <a:pt x="1462" y="5193"/>
                  </a:lnTo>
                  <a:lnTo>
                    <a:pt x="1406" y="5643"/>
                  </a:lnTo>
                  <a:lnTo>
                    <a:pt x="1350" y="5849"/>
                  </a:lnTo>
                  <a:lnTo>
                    <a:pt x="1294" y="6074"/>
                  </a:lnTo>
                  <a:lnTo>
                    <a:pt x="1219" y="6261"/>
                  </a:lnTo>
                  <a:lnTo>
                    <a:pt x="1144" y="6468"/>
                  </a:lnTo>
                  <a:lnTo>
                    <a:pt x="1031" y="6655"/>
                  </a:lnTo>
                  <a:lnTo>
                    <a:pt x="919" y="6824"/>
                  </a:lnTo>
                  <a:lnTo>
                    <a:pt x="806" y="6993"/>
                  </a:lnTo>
                  <a:lnTo>
                    <a:pt x="675" y="7161"/>
                  </a:lnTo>
                  <a:lnTo>
                    <a:pt x="525" y="8024"/>
                  </a:lnTo>
                  <a:lnTo>
                    <a:pt x="356" y="8905"/>
                  </a:lnTo>
                  <a:lnTo>
                    <a:pt x="0" y="10667"/>
                  </a:lnTo>
                  <a:lnTo>
                    <a:pt x="338" y="10461"/>
                  </a:lnTo>
                  <a:lnTo>
                    <a:pt x="675" y="10217"/>
                  </a:lnTo>
                  <a:lnTo>
                    <a:pt x="994" y="9936"/>
                  </a:lnTo>
                  <a:lnTo>
                    <a:pt x="1312" y="9636"/>
                  </a:lnTo>
                  <a:lnTo>
                    <a:pt x="1444" y="8849"/>
                  </a:lnTo>
                  <a:lnTo>
                    <a:pt x="1575" y="8061"/>
                  </a:lnTo>
                  <a:lnTo>
                    <a:pt x="1687" y="7124"/>
                  </a:lnTo>
                  <a:lnTo>
                    <a:pt x="1781" y="6168"/>
                  </a:lnTo>
                  <a:lnTo>
                    <a:pt x="1819" y="5212"/>
                  </a:lnTo>
                  <a:lnTo>
                    <a:pt x="1837" y="4724"/>
                  </a:lnTo>
                  <a:lnTo>
                    <a:pt x="1837" y="4256"/>
                  </a:lnTo>
                  <a:lnTo>
                    <a:pt x="1800" y="3262"/>
                  </a:lnTo>
                  <a:lnTo>
                    <a:pt x="1725" y="2268"/>
                  </a:lnTo>
                  <a:lnTo>
                    <a:pt x="1631" y="1294"/>
                  </a:lnTo>
                  <a:lnTo>
                    <a:pt x="1481" y="319"/>
                  </a:lnTo>
                  <a:lnTo>
                    <a:pt x="1219" y="150"/>
                  </a:lnTo>
                  <a:lnTo>
                    <a:pt x="9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7"/>
            <p:cNvSpPr/>
            <p:nvPr/>
          </p:nvSpPr>
          <p:spPr>
            <a:xfrm>
              <a:off x="3448875" y="3703900"/>
              <a:ext cx="34225" cy="86725"/>
            </a:xfrm>
            <a:custGeom>
              <a:avLst/>
              <a:gdLst/>
              <a:ahLst/>
              <a:cxnLst/>
              <a:rect l="l" t="t" r="r" b="b"/>
              <a:pathLst>
                <a:path w="1369" h="3469" extrusionOk="0">
                  <a:moveTo>
                    <a:pt x="450" y="0"/>
                  </a:moveTo>
                  <a:lnTo>
                    <a:pt x="263" y="863"/>
                  </a:lnTo>
                  <a:lnTo>
                    <a:pt x="0" y="2250"/>
                  </a:lnTo>
                  <a:lnTo>
                    <a:pt x="244" y="2531"/>
                  </a:lnTo>
                  <a:lnTo>
                    <a:pt x="488" y="2812"/>
                  </a:lnTo>
                  <a:lnTo>
                    <a:pt x="713" y="3131"/>
                  </a:lnTo>
                  <a:lnTo>
                    <a:pt x="900" y="3469"/>
                  </a:lnTo>
                  <a:lnTo>
                    <a:pt x="994" y="2869"/>
                  </a:lnTo>
                  <a:lnTo>
                    <a:pt x="1088" y="2269"/>
                  </a:lnTo>
                  <a:lnTo>
                    <a:pt x="1200" y="1669"/>
                  </a:lnTo>
                  <a:lnTo>
                    <a:pt x="1331" y="1069"/>
                  </a:lnTo>
                  <a:lnTo>
                    <a:pt x="1369" y="825"/>
                  </a:lnTo>
                  <a:lnTo>
                    <a:pt x="1163" y="600"/>
                  </a:lnTo>
                  <a:lnTo>
                    <a:pt x="938" y="394"/>
                  </a:lnTo>
                  <a:lnTo>
                    <a:pt x="694" y="188"/>
                  </a:lnTo>
                  <a:lnTo>
                    <a:pt x="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7"/>
            <p:cNvSpPr/>
            <p:nvPr/>
          </p:nvSpPr>
          <p:spPr>
            <a:xfrm>
              <a:off x="3446525" y="3912450"/>
              <a:ext cx="23450" cy="71725"/>
            </a:xfrm>
            <a:custGeom>
              <a:avLst/>
              <a:gdLst/>
              <a:ahLst/>
              <a:cxnLst/>
              <a:rect l="l" t="t" r="r" b="b"/>
              <a:pathLst>
                <a:path w="938" h="2869" extrusionOk="0">
                  <a:moveTo>
                    <a:pt x="750" y="1"/>
                  </a:moveTo>
                  <a:lnTo>
                    <a:pt x="582" y="244"/>
                  </a:lnTo>
                  <a:lnTo>
                    <a:pt x="394" y="488"/>
                  </a:lnTo>
                  <a:lnTo>
                    <a:pt x="207" y="713"/>
                  </a:lnTo>
                  <a:lnTo>
                    <a:pt x="1" y="938"/>
                  </a:lnTo>
                  <a:lnTo>
                    <a:pt x="151" y="1913"/>
                  </a:lnTo>
                  <a:lnTo>
                    <a:pt x="338" y="2869"/>
                  </a:lnTo>
                  <a:lnTo>
                    <a:pt x="638" y="2663"/>
                  </a:lnTo>
                  <a:lnTo>
                    <a:pt x="938" y="2438"/>
                  </a:lnTo>
                  <a:lnTo>
                    <a:pt x="825" y="1257"/>
                  </a:lnTo>
                  <a:lnTo>
                    <a:pt x="769" y="657"/>
                  </a:lnTo>
                  <a:lnTo>
                    <a:pt x="750" y="76"/>
                  </a:lnTo>
                  <a:lnTo>
                    <a:pt x="75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7"/>
            <p:cNvSpPr/>
            <p:nvPr/>
          </p:nvSpPr>
          <p:spPr>
            <a:xfrm>
              <a:off x="3267500" y="3469575"/>
              <a:ext cx="23925" cy="151400"/>
            </a:xfrm>
            <a:custGeom>
              <a:avLst/>
              <a:gdLst/>
              <a:ahLst/>
              <a:cxnLst/>
              <a:rect l="l" t="t" r="r" b="b"/>
              <a:pathLst>
                <a:path w="957" h="6056" extrusionOk="0">
                  <a:moveTo>
                    <a:pt x="694" y="0"/>
                  </a:moveTo>
                  <a:lnTo>
                    <a:pt x="525" y="244"/>
                  </a:lnTo>
                  <a:lnTo>
                    <a:pt x="394" y="488"/>
                  </a:lnTo>
                  <a:lnTo>
                    <a:pt x="263" y="769"/>
                  </a:lnTo>
                  <a:lnTo>
                    <a:pt x="150" y="1069"/>
                  </a:lnTo>
                  <a:lnTo>
                    <a:pt x="132" y="2193"/>
                  </a:lnTo>
                  <a:lnTo>
                    <a:pt x="94" y="3337"/>
                  </a:lnTo>
                  <a:lnTo>
                    <a:pt x="57" y="3974"/>
                  </a:lnTo>
                  <a:lnTo>
                    <a:pt x="0" y="4612"/>
                  </a:lnTo>
                  <a:lnTo>
                    <a:pt x="0" y="4631"/>
                  </a:lnTo>
                  <a:lnTo>
                    <a:pt x="75" y="4856"/>
                  </a:lnTo>
                  <a:lnTo>
                    <a:pt x="169" y="5062"/>
                  </a:lnTo>
                  <a:lnTo>
                    <a:pt x="263" y="5249"/>
                  </a:lnTo>
                  <a:lnTo>
                    <a:pt x="375" y="5437"/>
                  </a:lnTo>
                  <a:lnTo>
                    <a:pt x="600" y="5755"/>
                  </a:lnTo>
                  <a:lnTo>
                    <a:pt x="825" y="6055"/>
                  </a:lnTo>
                  <a:lnTo>
                    <a:pt x="881" y="5380"/>
                  </a:lnTo>
                  <a:lnTo>
                    <a:pt x="938" y="4706"/>
                  </a:lnTo>
                  <a:lnTo>
                    <a:pt x="956" y="4031"/>
                  </a:lnTo>
                  <a:lnTo>
                    <a:pt x="956" y="3356"/>
                  </a:lnTo>
                  <a:lnTo>
                    <a:pt x="919" y="2512"/>
                  </a:lnTo>
                  <a:lnTo>
                    <a:pt x="881" y="1669"/>
                  </a:lnTo>
                  <a:lnTo>
                    <a:pt x="806" y="825"/>
                  </a:lnTo>
                  <a:lnTo>
                    <a:pt x="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7"/>
            <p:cNvSpPr/>
            <p:nvPr/>
          </p:nvSpPr>
          <p:spPr>
            <a:xfrm>
              <a:off x="3232350" y="3698275"/>
              <a:ext cx="44075" cy="85800"/>
            </a:xfrm>
            <a:custGeom>
              <a:avLst/>
              <a:gdLst/>
              <a:ahLst/>
              <a:cxnLst/>
              <a:rect l="l" t="t" r="r" b="b"/>
              <a:pathLst>
                <a:path w="1763" h="3432" extrusionOk="0">
                  <a:moveTo>
                    <a:pt x="1763" y="0"/>
                  </a:moveTo>
                  <a:lnTo>
                    <a:pt x="1275" y="225"/>
                  </a:lnTo>
                  <a:lnTo>
                    <a:pt x="825" y="469"/>
                  </a:lnTo>
                  <a:lnTo>
                    <a:pt x="525" y="638"/>
                  </a:lnTo>
                  <a:lnTo>
                    <a:pt x="338" y="1519"/>
                  </a:lnTo>
                  <a:lnTo>
                    <a:pt x="150" y="2475"/>
                  </a:lnTo>
                  <a:lnTo>
                    <a:pt x="0" y="3431"/>
                  </a:lnTo>
                  <a:lnTo>
                    <a:pt x="0" y="3431"/>
                  </a:lnTo>
                  <a:lnTo>
                    <a:pt x="300" y="3169"/>
                  </a:lnTo>
                  <a:lnTo>
                    <a:pt x="600" y="2906"/>
                  </a:lnTo>
                  <a:lnTo>
                    <a:pt x="919" y="2663"/>
                  </a:lnTo>
                  <a:lnTo>
                    <a:pt x="1256" y="2456"/>
                  </a:lnTo>
                  <a:lnTo>
                    <a:pt x="1406" y="1744"/>
                  </a:lnTo>
                  <a:lnTo>
                    <a:pt x="17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7"/>
            <p:cNvSpPr/>
            <p:nvPr/>
          </p:nvSpPr>
          <p:spPr>
            <a:xfrm>
              <a:off x="3230950" y="3941500"/>
              <a:ext cx="25325" cy="52525"/>
            </a:xfrm>
            <a:custGeom>
              <a:avLst/>
              <a:gdLst/>
              <a:ahLst/>
              <a:cxnLst/>
              <a:rect l="l" t="t" r="r" b="b"/>
              <a:pathLst>
                <a:path w="1013" h="2101" extrusionOk="0">
                  <a:moveTo>
                    <a:pt x="0" y="1"/>
                  </a:moveTo>
                  <a:lnTo>
                    <a:pt x="131" y="920"/>
                  </a:lnTo>
                  <a:lnTo>
                    <a:pt x="300" y="1819"/>
                  </a:lnTo>
                  <a:lnTo>
                    <a:pt x="656" y="1969"/>
                  </a:lnTo>
                  <a:lnTo>
                    <a:pt x="1012" y="2101"/>
                  </a:lnTo>
                  <a:lnTo>
                    <a:pt x="919" y="1313"/>
                  </a:lnTo>
                  <a:lnTo>
                    <a:pt x="862" y="526"/>
                  </a:lnTo>
                  <a:lnTo>
                    <a:pt x="638" y="413"/>
                  </a:lnTo>
                  <a:lnTo>
                    <a:pt x="413" y="282"/>
                  </a:lnTo>
                  <a:lnTo>
                    <a:pt x="206" y="151"/>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7"/>
            <p:cNvSpPr/>
            <p:nvPr/>
          </p:nvSpPr>
          <p:spPr>
            <a:xfrm>
              <a:off x="3152675" y="3745600"/>
              <a:ext cx="50650" cy="185150"/>
            </a:xfrm>
            <a:custGeom>
              <a:avLst/>
              <a:gdLst/>
              <a:ahLst/>
              <a:cxnLst/>
              <a:rect l="l" t="t" r="r" b="b"/>
              <a:pathLst>
                <a:path w="2026" h="7406" extrusionOk="0">
                  <a:moveTo>
                    <a:pt x="2025" y="1"/>
                  </a:moveTo>
                  <a:lnTo>
                    <a:pt x="1669" y="357"/>
                  </a:lnTo>
                  <a:lnTo>
                    <a:pt x="1331" y="732"/>
                  </a:lnTo>
                  <a:lnTo>
                    <a:pt x="1013" y="1126"/>
                  </a:lnTo>
                  <a:lnTo>
                    <a:pt x="863" y="1332"/>
                  </a:lnTo>
                  <a:lnTo>
                    <a:pt x="732" y="1557"/>
                  </a:lnTo>
                  <a:lnTo>
                    <a:pt x="450" y="2907"/>
                  </a:lnTo>
                  <a:lnTo>
                    <a:pt x="169" y="4256"/>
                  </a:lnTo>
                  <a:lnTo>
                    <a:pt x="0" y="5119"/>
                  </a:lnTo>
                  <a:lnTo>
                    <a:pt x="38" y="5437"/>
                  </a:lnTo>
                  <a:lnTo>
                    <a:pt x="94" y="5737"/>
                  </a:lnTo>
                  <a:lnTo>
                    <a:pt x="169" y="6037"/>
                  </a:lnTo>
                  <a:lnTo>
                    <a:pt x="244" y="6319"/>
                  </a:lnTo>
                  <a:lnTo>
                    <a:pt x="338" y="6600"/>
                  </a:lnTo>
                  <a:lnTo>
                    <a:pt x="469" y="6881"/>
                  </a:lnTo>
                  <a:lnTo>
                    <a:pt x="600" y="7143"/>
                  </a:lnTo>
                  <a:lnTo>
                    <a:pt x="750" y="7406"/>
                  </a:lnTo>
                  <a:lnTo>
                    <a:pt x="844" y="6675"/>
                  </a:lnTo>
                  <a:lnTo>
                    <a:pt x="957" y="5944"/>
                  </a:lnTo>
                  <a:lnTo>
                    <a:pt x="1088" y="5212"/>
                  </a:lnTo>
                  <a:lnTo>
                    <a:pt x="1238" y="4481"/>
                  </a:lnTo>
                  <a:lnTo>
                    <a:pt x="1613" y="2625"/>
                  </a:lnTo>
                  <a:lnTo>
                    <a:pt x="1781" y="1707"/>
                  </a:lnTo>
                  <a:lnTo>
                    <a:pt x="1931" y="770"/>
                  </a:lnTo>
                  <a:lnTo>
                    <a:pt x="202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7"/>
            <p:cNvSpPr/>
            <p:nvPr/>
          </p:nvSpPr>
          <p:spPr>
            <a:xfrm>
              <a:off x="3517300" y="3480825"/>
              <a:ext cx="35650" cy="165925"/>
            </a:xfrm>
            <a:custGeom>
              <a:avLst/>
              <a:gdLst/>
              <a:ahLst/>
              <a:cxnLst/>
              <a:rect l="l" t="t" r="r" b="b"/>
              <a:pathLst>
                <a:path w="1426" h="6637" extrusionOk="0">
                  <a:moveTo>
                    <a:pt x="713" y="0"/>
                  </a:moveTo>
                  <a:lnTo>
                    <a:pt x="713" y="844"/>
                  </a:lnTo>
                  <a:lnTo>
                    <a:pt x="675" y="1668"/>
                  </a:lnTo>
                  <a:lnTo>
                    <a:pt x="638" y="2306"/>
                  </a:lnTo>
                  <a:lnTo>
                    <a:pt x="581" y="2925"/>
                  </a:lnTo>
                  <a:lnTo>
                    <a:pt x="506" y="3543"/>
                  </a:lnTo>
                  <a:lnTo>
                    <a:pt x="431" y="4162"/>
                  </a:lnTo>
                  <a:lnTo>
                    <a:pt x="225" y="5399"/>
                  </a:lnTo>
                  <a:lnTo>
                    <a:pt x="0" y="6636"/>
                  </a:lnTo>
                  <a:lnTo>
                    <a:pt x="0" y="6636"/>
                  </a:lnTo>
                  <a:lnTo>
                    <a:pt x="225" y="6299"/>
                  </a:lnTo>
                  <a:lnTo>
                    <a:pt x="431" y="5943"/>
                  </a:lnTo>
                  <a:lnTo>
                    <a:pt x="638" y="5568"/>
                  </a:lnTo>
                  <a:lnTo>
                    <a:pt x="825" y="5155"/>
                  </a:lnTo>
                  <a:lnTo>
                    <a:pt x="994" y="4724"/>
                  </a:lnTo>
                  <a:lnTo>
                    <a:pt x="1144" y="4256"/>
                  </a:lnTo>
                  <a:lnTo>
                    <a:pt x="1256" y="3768"/>
                  </a:lnTo>
                  <a:lnTo>
                    <a:pt x="1369" y="3262"/>
                  </a:lnTo>
                  <a:lnTo>
                    <a:pt x="1425" y="2775"/>
                  </a:lnTo>
                  <a:lnTo>
                    <a:pt x="1425" y="2306"/>
                  </a:lnTo>
                  <a:lnTo>
                    <a:pt x="1406" y="1856"/>
                  </a:lnTo>
                  <a:lnTo>
                    <a:pt x="1331" y="1444"/>
                  </a:lnTo>
                  <a:lnTo>
                    <a:pt x="1219" y="1050"/>
                  </a:lnTo>
                  <a:lnTo>
                    <a:pt x="1088" y="675"/>
                  </a:lnTo>
                  <a:lnTo>
                    <a:pt x="919" y="337"/>
                  </a:lnTo>
                  <a:lnTo>
                    <a:pt x="7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7"/>
            <p:cNvSpPr/>
            <p:nvPr/>
          </p:nvSpPr>
          <p:spPr>
            <a:xfrm>
              <a:off x="3490575" y="3743275"/>
              <a:ext cx="28625" cy="198725"/>
            </a:xfrm>
            <a:custGeom>
              <a:avLst/>
              <a:gdLst/>
              <a:ahLst/>
              <a:cxnLst/>
              <a:rect l="l" t="t" r="r" b="b"/>
              <a:pathLst>
                <a:path w="1145" h="7949" extrusionOk="0">
                  <a:moveTo>
                    <a:pt x="301" y="0"/>
                  </a:moveTo>
                  <a:lnTo>
                    <a:pt x="207" y="563"/>
                  </a:lnTo>
                  <a:lnTo>
                    <a:pt x="151" y="1144"/>
                  </a:lnTo>
                  <a:lnTo>
                    <a:pt x="76" y="1706"/>
                  </a:lnTo>
                  <a:lnTo>
                    <a:pt x="38" y="2287"/>
                  </a:lnTo>
                  <a:lnTo>
                    <a:pt x="1" y="3243"/>
                  </a:lnTo>
                  <a:lnTo>
                    <a:pt x="1" y="4199"/>
                  </a:lnTo>
                  <a:lnTo>
                    <a:pt x="38" y="5155"/>
                  </a:lnTo>
                  <a:lnTo>
                    <a:pt x="76" y="5643"/>
                  </a:lnTo>
                  <a:lnTo>
                    <a:pt x="113" y="6112"/>
                  </a:lnTo>
                  <a:lnTo>
                    <a:pt x="226" y="7030"/>
                  </a:lnTo>
                  <a:lnTo>
                    <a:pt x="376" y="7949"/>
                  </a:lnTo>
                  <a:lnTo>
                    <a:pt x="544" y="7686"/>
                  </a:lnTo>
                  <a:lnTo>
                    <a:pt x="713" y="7405"/>
                  </a:lnTo>
                  <a:lnTo>
                    <a:pt x="863" y="7105"/>
                  </a:lnTo>
                  <a:lnTo>
                    <a:pt x="1013" y="6805"/>
                  </a:lnTo>
                  <a:lnTo>
                    <a:pt x="976" y="6055"/>
                  </a:lnTo>
                  <a:lnTo>
                    <a:pt x="957" y="5493"/>
                  </a:lnTo>
                  <a:lnTo>
                    <a:pt x="938" y="4931"/>
                  </a:lnTo>
                  <a:lnTo>
                    <a:pt x="957" y="4368"/>
                  </a:lnTo>
                  <a:lnTo>
                    <a:pt x="976" y="3824"/>
                  </a:lnTo>
                  <a:lnTo>
                    <a:pt x="1032" y="2700"/>
                  </a:lnTo>
                  <a:lnTo>
                    <a:pt x="1144" y="1594"/>
                  </a:lnTo>
                  <a:lnTo>
                    <a:pt x="976" y="1200"/>
                  </a:lnTo>
                  <a:lnTo>
                    <a:pt x="807" y="806"/>
                  </a:lnTo>
                  <a:lnTo>
                    <a:pt x="601" y="450"/>
                  </a:lnTo>
                  <a:lnTo>
                    <a:pt x="394" y="131"/>
                  </a:lnTo>
                  <a:lnTo>
                    <a:pt x="3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7"/>
            <p:cNvSpPr/>
            <p:nvPr/>
          </p:nvSpPr>
          <p:spPr>
            <a:xfrm>
              <a:off x="3387475" y="3340675"/>
              <a:ext cx="97500" cy="97525"/>
            </a:xfrm>
            <a:custGeom>
              <a:avLst/>
              <a:gdLst/>
              <a:ahLst/>
              <a:cxnLst/>
              <a:rect l="l" t="t" r="r" b="b"/>
              <a:pathLst>
                <a:path w="3900" h="3901" extrusionOk="0">
                  <a:moveTo>
                    <a:pt x="1894" y="1"/>
                  </a:moveTo>
                  <a:lnTo>
                    <a:pt x="1706" y="20"/>
                  </a:lnTo>
                  <a:lnTo>
                    <a:pt x="1519" y="57"/>
                  </a:lnTo>
                  <a:lnTo>
                    <a:pt x="1331" y="95"/>
                  </a:lnTo>
                  <a:lnTo>
                    <a:pt x="1163" y="170"/>
                  </a:lnTo>
                  <a:lnTo>
                    <a:pt x="994" y="263"/>
                  </a:lnTo>
                  <a:lnTo>
                    <a:pt x="825" y="357"/>
                  </a:lnTo>
                  <a:lnTo>
                    <a:pt x="675" y="469"/>
                  </a:lnTo>
                  <a:lnTo>
                    <a:pt x="544" y="601"/>
                  </a:lnTo>
                  <a:lnTo>
                    <a:pt x="413" y="732"/>
                  </a:lnTo>
                  <a:lnTo>
                    <a:pt x="319" y="901"/>
                  </a:lnTo>
                  <a:lnTo>
                    <a:pt x="225" y="1051"/>
                  </a:lnTo>
                  <a:lnTo>
                    <a:pt x="132" y="1238"/>
                  </a:lnTo>
                  <a:lnTo>
                    <a:pt x="75" y="1407"/>
                  </a:lnTo>
                  <a:lnTo>
                    <a:pt x="38" y="1594"/>
                  </a:lnTo>
                  <a:lnTo>
                    <a:pt x="0" y="1800"/>
                  </a:lnTo>
                  <a:lnTo>
                    <a:pt x="0" y="2007"/>
                  </a:lnTo>
                  <a:lnTo>
                    <a:pt x="19" y="2194"/>
                  </a:lnTo>
                  <a:lnTo>
                    <a:pt x="57" y="2382"/>
                  </a:lnTo>
                  <a:lnTo>
                    <a:pt x="94" y="2569"/>
                  </a:lnTo>
                  <a:lnTo>
                    <a:pt x="169" y="2738"/>
                  </a:lnTo>
                  <a:lnTo>
                    <a:pt x="263" y="2907"/>
                  </a:lnTo>
                  <a:lnTo>
                    <a:pt x="357" y="3075"/>
                  </a:lnTo>
                  <a:lnTo>
                    <a:pt x="469" y="3225"/>
                  </a:lnTo>
                  <a:lnTo>
                    <a:pt x="600" y="3356"/>
                  </a:lnTo>
                  <a:lnTo>
                    <a:pt x="750" y="3488"/>
                  </a:lnTo>
                  <a:lnTo>
                    <a:pt x="900" y="3581"/>
                  </a:lnTo>
                  <a:lnTo>
                    <a:pt x="1050" y="3675"/>
                  </a:lnTo>
                  <a:lnTo>
                    <a:pt x="1238" y="3769"/>
                  </a:lnTo>
                  <a:lnTo>
                    <a:pt x="1406" y="3825"/>
                  </a:lnTo>
                  <a:lnTo>
                    <a:pt x="1613" y="3863"/>
                  </a:lnTo>
                  <a:lnTo>
                    <a:pt x="1800" y="3900"/>
                  </a:lnTo>
                  <a:lnTo>
                    <a:pt x="2006" y="3900"/>
                  </a:lnTo>
                  <a:lnTo>
                    <a:pt x="2194" y="3881"/>
                  </a:lnTo>
                  <a:lnTo>
                    <a:pt x="2381" y="3844"/>
                  </a:lnTo>
                  <a:lnTo>
                    <a:pt x="2569" y="3806"/>
                  </a:lnTo>
                  <a:lnTo>
                    <a:pt x="2756" y="3731"/>
                  </a:lnTo>
                  <a:lnTo>
                    <a:pt x="2925" y="3638"/>
                  </a:lnTo>
                  <a:lnTo>
                    <a:pt x="3075" y="3544"/>
                  </a:lnTo>
                  <a:lnTo>
                    <a:pt x="3225" y="3431"/>
                  </a:lnTo>
                  <a:lnTo>
                    <a:pt x="3356" y="3300"/>
                  </a:lnTo>
                  <a:lnTo>
                    <a:pt x="3487" y="3150"/>
                  </a:lnTo>
                  <a:lnTo>
                    <a:pt x="3600" y="3000"/>
                  </a:lnTo>
                  <a:lnTo>
                    <a:pt x="3694" y="2850"/>
                  </a:lnTo>
                  <a:lnTo>
                    <a:pt x="3769" y="2663"/>
                  </a:lnTo>
                  <a:lnTo>
                    <a:pt x="3825" y="2494"/>
                  </a:lnTo>
                  <a:lnTo>
                    <a:pt x="3862" y="2288"/>
                  </a:lnTo>
                  <a:lnTo>
                    <a:pt x="3900" y="2100"/>
                  </a:lnTo>
                  <a:lnTo>
                    <a:pt x="3900" y="1894"/>
                  </a:lnTo>
                  <a:lnTo>
                    <a:pt x="3881" y="1707"/>
                  </a:lnTo>
                  <a:lnTo>
                    <a:pt x="3862" y="1519"/>
                  </a:lnTo>
                  <a:lnTo>
                    <a:pt x="3806" y="1332"/>
                  </a:lnTo>
                  <a:lnTo>
                    <a:pt x="3731" y="1144"/>
                  </a:lnTo>
                  <a:lnTo>
                    <a:pt x="3656" y="976"/>
                  </a:lnTo>
                  <a:lnTo>
                    <a:pt x="3544" y="826"/>
                  </a:lnTo>
                  <a:lnTo>
                    <a:pt x="3431" y="676"/>
                  </a:lnTo>
                  <a:lnTo>
                    <a:pt x="3300" y="544"/>
                  </a:lnTo>
                  <a:lnTo>
                    <a:pt x="3169" y="413"/>
                  </a:lnTo>
                  <a:lnTo>
                    <a:pt x="3000" y="301"/>
                  </a:lnTo>
                  <a:lnTo>
                    <a:pt x="2850" y="207"/>
                  </a:lnTo>
                  <a:lnTo>
                    <a:pt x="2662" y="132"/>
                  </a:lnTo>
                  <a:lnTo>
                    <a:pt x="2494" y="76"/>
                  </a:lnTo>
                  <a:lnTo>
                    <a:pt x="2306" y="38"/>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7"/>
            <p:cNvSpPr/>
            <p:nvPr/>
          </p:nvSpPr>
          <p:spPr>
            <a:xfrm>
              <a:off x="3404350" y="3357075"/>
              <a:ext cx="64225" cy="64700"/>
            </a:xfrm>
            <a:custGeom>
              <a:avLst/>
              <a:gdLst/>
              <a:ahLst/>
              <a:cxnLst/>
              <a:rect l="l" t="t" r="r" b="b"/>
              <a:pathLst>
                <a:path w="2569" h="2588" extrusionOk="0">
                  <a:moveTo>
                    <a:pt x="1238" y="1"/>
                  </a:moveTo>
                  <a:lnTo>
                    <a:pt x="1125" y="20"/>
                  </a:lnTo>
                  <a:lnTo>
                    <a:pt x="994" y="38"/>
                  </a:lnTo>
                  <a:lnTo>
                    <a:pt x="881" y="76"/>
                  </a:lnTo>
                  <a:lnTo>
                    <a:pt x="694" y="151"/>
                  </a:lnTo>
                  <a:lnTo>
                    <a:pt x="544" y="245"/>
                  </a:lnTo>
                  <a:lnTo>
                    <a:pt x="394" y="357"/>
                  </a:lnTo>
                  <a:lnTo>
                    <a:pt x="263" y="488"/>
                  </a:lnTo>
                  <a:lnTo>
                    <a:pt x="169" y="638"/>
                  </a:lnTo>
                  <a:lnTo>
                    <a:pt x="75" y="826"/>
                  </a:lnTo>
                  <a:lnTo>
                    <a:pt x="19" y="995"/>
                  </a:lnTo>
                  <a:lnTo>
                    <a:pt x="0" y="1201"/>
                  </a:lnTo>
                  <a:lnTo>
                    <a:pt x="0" y="1407"/>
                  </a:lnTo>
                  <a:lnTo>
                    <a:pt x="19" y="1594"/>
                  </a:lnTo>
                  <a:lnTo>
                    <a:pt x="94" y="1782"/>
                  </a:lnTo>
                  <a:lnTo>
                    <a:pt x="169" y="1951"/>
                  </a:lnTo>
                  <a:lnTo>
                    <a:pt x="282" y="2101"/>
                  </a:lnTo>
                  <a:lnTo>
                    <a:pt x="413" y="2251"/>
                  </a:lnTo>
                  <a:lnTo>
                    <a:pt x="563" y="2363"/>
                  </a:lnTo>
                  <a:lnTo>
                    <a:pt x="731" y="2457"/>
                  </a:lnTo>
                  <a:lnTo>
                    <a:pt x="956" y="2532"/>
                  </a:lnTo>
                  <a:lnTo>
                    <a:pt x="1181" y="2569"/>
                  </a:lnTo>
                  <a:lnTo>
                    <a:pt x="1313" y="2588"/>
                  </a:lnTo>
                  <a:lnTo>
                    <a:pt x="1444" y="2569"/>
                  </a:lnTo>
                  <a:lnTo>
                    <a:pt x="1556" y="2550"/>
                  </a:lnTo>
                  <a:lnTo>
                    <a:pt x="1688" y="2513"/>
                  </a:lnTo>
                  <a:lnTo>
                    <a:pt x="1800" y="2475"/>
                  </a:lnTo>
                  <a:lnTo>
                    <a:pt x="1913" y="2419"/>
                  </a:lnTo>
                  <a:lnTo>
                    <a:pt x="2025" y="2344"/>
                  </a:lnTo>
                  <a:lnTo>
                    <a:pt x="2119" y="2269"/>
                  </a:lnTo>
                  <a:lnTo>
                    <a:pt x="2212" y="2176"/>
                  </a:lnTo>
                  <a:lnTo>
                    <a:pt x="2287" y="2082"/>
                  </a:lnTo>
                  <a:lnTo>
                    <a:pt x="2362" y="1988"/>
                  </a:lnTo>
                  <a:lnTo>
                    <a:pt x="2419" y="1876"/>
                  </a:lnTo>
                  <a:lnTo>
                    <a:pt x="2475" y="1763"/>
                  </a:lnTo>
                  <a:lnTo>
                    <a:pt x="2512" y="1651"/>
                  </a:lnTo>
                  <a:lnTo>
                    <a:pt x="2550" y="1519"/>
                  </a:lnTo>
                  <a:lnTo>
                    <a:pt x="2569" y="1388"/>
                  </a:lnTo>
                  <a:lnTo>
                    <a:pt x="2569" y="1257"/>
                  </a:lnTo>
                  <a:lnTo>
                    <a:pt x="2550" y="1126"/>
                  </a:lnTo>
                  <a:lnTo>
                    <a:pt x="2531" y="1013"/>
                  </a:lnTo>
                  <a:lnTo>
                    <a:pt x="2494" y="882"/>
                  </a:lnTo>
                  <a:lnTo>
                    <a:pt x="2456" y="770"/>
                  </a:lnTo>
                  <a:lnTo>
                    <a:pt x="2400" y="657"/>
                  </a:lnTo>
                  <a:lnTo>
                    <a:pt x="2325" y="545"/>
                  </a:lnTo>
                  <a:lnTo>
                    <a:pt x="2250" y="451"/>
                  </a:lnTo>
                  <a:lnTo>
                    <a:pt x="2175" y="357"/>
                  </a:lnTo>
                  <a:lnTo>
                    <a:pt x="2081" y="282"/>
                  </a:lnTo>
                  <a:lnTo>
                    <a:pt x="1969" y="207"/>
                  </a:lnTo>
                  <a:lnTo>
                    <a:pt x="1875" y="151"/>
                  </a:lnTo>
                  <a:lnTo>
                    <a:pt x="1744" y="95"/>
                  </a:lnTo>
                  <a:lnTo>
                    <a:pt x="1631" y="57"/>
                  </a:lnTo>
                  <a:lnTo>
                    <a:pt x="1500" y="20"/>
                  </a:lnTo>
                  <a:lnTo>
                    <a:pt x="1369" y="20"/>
                  </a:lnTo>
                  <a:lnTo>
                    <a:pt x="12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7"/>
            <p:cNvSpPr/>
            <p:nvPr/>
          </p:nvSpPr>
          <p:spPr>
            <a:xfrm>
              <a:off x="3404350" y="3358950"/>
              <a:ext cx="30950" cy="59550"/>
            </a:xfrm>
            <a:custGeom>
              <a:avLst/>
              <a:gdLst/>
              <a:ahLst/>
              <a:cxnLst/>
              <a:rect l="l" t="t" r="r" b="b"/>
              <a:pathLst>
                <a:path w="1238" h="2382" extrusionOk="0">
                  <a:moveTo>
                    <a:pt x="881" y="1"/>
                  </a:moveTo>
                  <a:lnTo>
                    <a:pt x="694" y="76"/>
                  </a:lnTo>
                  <a:lnTo>
                    <a:pt x="544" y="170"/>
                  </a:lnTo>
                  <a:lnTo>
                    <a:pt x="394" y="282"/>
                  </a:lnTo>
                  <a:lnTo>
                    <a:pt x="263" y="413"/>
                  </a:lnTo>
                  <a:lnTo>
                    <a:pt x="169" y="563"/>
                  </a:lnTo>
                  <a:lnTo>
                    <a:pt x="75" y="751"/>
                  </a:lnTo>
                  <a:lnTo>
                    <a:pt x="19" y="920"/>
                  </a:lnTo>
                  <a:lnTo>
                    <a:pt x="0" y="1126"/>
                  </a:lnTo>
                  <a:lnTo>
                    <a:pt x="0" y="1332"/>
                  </a:lnTo>
                  <a:lnTo>
                    <a:pt x="19" y="1519"/>
                  </a:lnTo>
                  <a:lnTo>
                    <a:pt x="94" y="1707"/>
                  </a:lnTo>
                  <a:lnTo>
                    <a:pt x="169" y="1876"/>
                  </a:lnTo>
                  <a:lnTo>
                    <a:pt x="282" y="2026"/>
                  </a:lnTo>
                  <a:lnTo>
                    <a:pt x="413" y="2176"/>
                  </a:lnTo>
                  <a:lnTo>
                    <a:pt x="563" y="2288"/>
                  </a:lnTo>
                  <a:lnTo>
                    <a:pt x="731" y="2382"/>
                  </a:lnTo>
                  <a:lnTo>
                    <a:pt x="806" y="2344"/>
                  </a:lnTo>
                  <a:lnTo>
                    <a:pt x="881" y="2307"/>
                  </a:lnTo>
                  <a:lnTo>
                    <a:pt x="938" y="2251"/>
                  </a:lnTo>
                  <a:lnTo>
                    <a:pt x="994" y="2176"/>
                  </a:lnTo>
                  <a:lnTo>
                    <a:pt x="1069" y="2026"/>
                  </a:lnTo>
                  <a:lnTo>
                    <a:pt x="1144" y="1857"/>
                  </a:lnTo>
                  <a:lnTo>
                    <a:pt x="1181" y="1688"/>
                  </a:lnTo>
                  <a:lnTo>
                    <a:pt x="1200" y="1519"/>
                  </a:lnTo>
                  <a:lnTo>
                    <a:pt x="1238" y="1257"/>
                  </a:lnTo>
                  <a:lnTo>
                    <a:pt x="1238" y="1032"/>
                  </a:lnTo>
                  <a:lnTo>
                    <a:pt x="1238" y="845"/>
                  </a:lnTo>
                  <a:lnTo>
                    <a:pt x="1219" y="657"/>
                  </a:lnTo>
                  <a:lnTo>
                    <a:pt x="1181" y="451"/>
                  </a:lnTo>
                  <a:lnTo>
                    <a:pt x="1106" y="263"/>
                  </a:lnTo>
                  <a:lnTo>
                    <a:pt x="1069" y="188"/>
                  </a:lnTo>
                  <a:lnTo>
                    <a:pt x="1013" y="113"/>
                  </a:lnTo>
                  <a:lnTo>
                    <a:pt x="95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7"/>
            <p:cNvSpPr/>
            <p:nvPr/>
          </p:nvSpPr>
          <p:spPr>
            <a:xfrm>
              <a:off x="3298425" y="3347700"/>
              <a:ext cx="97500" cy="97525"/>
            </a:xfrm>
            <a:custGeom>
              <a:avLst/>
              <a:gdLst/>
              <a:ahLst/>
              <a:cxnLst/>
              <a:rect l="l" t="t" r="r" b="b"/>
              <a:pathLst>
                <a:path w="3900" h="3901" extrusionOk="0">
                  <a:moveTo>
                    <a:pt x="1894" y="1"/>
                  </a:moveTo>
                  <a:lnTo>
                    <a:pt x="1707" y="20"/>
                  </a:lnTo>
                  <a:lnTo>
                    <a:pt x="1519" y="57"/>
                  </a:lnTo>
                  <a:lnTo>
                    <a:pt x="1332" y="113"/>
                  </a:lnTo>
                  <a:lnTo>
                    <a:pt x="1144" y="170"/>
                  </a:lnTo>
                  <a:lnTo>
                    <a:pt x="975" y="263"/>
                  </a:lnTo>
                  <a:lnTo>
                    <a:pt x="825" y="357"/>
                  </a:lnTo>
                  <a:lnTo>
                    <a:pt x="676" y="470"/>
                  </a:lnTo>
                  <a:lnTo>
                    <a:pt x="544" y="601"/>
                  </a:lnTo>
                  <a:lnTo>
                    <a:pt x="413" y="751"/>
                  </a:lnTo>
                  <a:lnTo>
                    <a:pt x="301" y="901"/>
                  </a:lnTo>
                  <a:lnTo>
                    <a:pt x="207" y="1070"/>
                  </a:lnTo>
                  <a:lnTo>
                    <a:pt x="132" y="1238"/>
                  </a:lnTo>
                  <a:lnTo>
                    <a:pt x="76" y="1426"/>
                  </a:lnTo>
                  <a:lnTo>
                    <a:pt x="19" y="1613"/>
                  </a:lnTo>
                  <a:lnTo>
                    <a:pt x="1" y="1801"/>
                  </a:lnTo>
                  <a:lnTo>
                    <a:pt x="1" y="2007"/>
                  </a:lnTo>
                  <a:lnTo>
                    <a:pt x="19" y="2213"/>
                  </a:lnTo>
                  <a:lnTo>
                    <a:pt x="38" y="2401"/>
                  </a:lnTo>
                  <a:lnTo>
                    <a:pt x="94" y="2569"/>
                  </a:lnTo>
                  <a:lnTo>
                    <a:pt x="169" y="2757"/>
                  </a:lnTo>
                  <a:lnTo>
                    <a:pt x="244" y="2925"/>
                  </a:lnTo>
                  <a:lnTo>
                    <a:pt x="357" y="3075"/>
                  </a:lnTo>
                  <a:lnTo>
                    <a:pt x="469" y="3225"/>
                  </a:lnTo>
                  <a:lnTo>
                    <a:pt x="601" y="3357"/>
                  </a:lnTo>
                  <a:lnTo>
                    <a:pt x="732" y="3488"/>
                  </a:lnTo>
                  <a:lnTo>
                    <a:pt x="900" y="3600"/>
                  </a:lnTo>
                  <a:lnTo>
                    <a:pt x="1050" y="3694"/>
                  </a:lnTo>
                  <a:lnTo>
                    <a:pt x="1238" y="3769"/>
                  </a:lnTo>
                  <a:lnTo>
                    <a:pt x="1407" y="3825"/>
                  </a:lnTo>
                  <a:lnTo>
                    <a:pt x="1594" y="3882"/>
                  </a:lnTo>
                  <a:lnTo>
                    <a:pt x="1800" y="3900"/>
                  </a:lnTo>
                  <a:lnTo>
                    <a:pt x="2194" y="3900"/>
                  </a:lnTo>
                  <a:lnTo>
                    <a:pt x="2381" y="3863"/>
                  </a:lnTo>
                  <a:lnTo>
                    <a:pt x="2569" y="3807"/>
                  </a:lnTo>
                  <a:lnTo>
                    <a:pt x="2738" y="3732"/>
                  </a:lnTo>
                  <a:lnTo>
                    <a:pt x="2906" y="3657"/>
                  </a:lnTo>
                  <a:lnTo>
                    <a:pt x="3075" y="3544"/>
                  </a:lnTo>
                  <a:lnTo>
                    <a:pt x="3225" y="3432"/>
                  </a:lnTo>
                  <a:lnTo>
                    <a:pt x="3356" y="3300"/>
                  </a:lnTo>
                  <a:lnTo>
                    <a:pt x="3487" y="3169"/>
                  </a:lnTo>
                  <a:lnTo>
                    <a:pt x="3581" y="3019"/>
                  </a:lnTo>
                  <a:lnTo>
                    <a:pt x="3675" y="2850"/>
                  </a:lnTo>
                  <a:lnTo>
                    <a:pt x="3769" y="2682"/>
                  </a:lnTo>
                  <a:lnTo>
                    <a:pt x="3825" y="2494"/>
                  </a:lnTo>
                  <a:lnTo>
                    <a:pt x="3862" y="2307"/>
                  </a:lnTo>
                  <a:lnTo>
                    <a:pt x="3900" y="2101"/>
                  </a:lnTo>
                  <a:lnTo>
                    <a:pt x="3900" y="1913"/>
                  </a:lnTo>
                  <a:lnTo>
                    <a:pt x="3881" y="1707"/>
                  </a:lnTo>
                  <a:lnTo>
                    <a:pt x="3844" y="1519"/>
                  </a:lnTo>
                  <a:lnTo>
                    <a:pt x="3806" y="1332"/>
                  </a:lnTo>
                  <a:lnTo>
                    <a:pt x="3731" y="1163"/>
                  </a:lnTo>
                  <a:lnTo>
                    <a:pt x="3637" y="995"/>
                  </a:lnTo>
                  <a:lnTo>
                    <a:pt x="3544" y="826"/>
                  </a:lnTo>
                  <a:lnTo>
                    <a:pt x="3431" y="695"/>
                  </a:lnTo>
                  <a:lnTo>
                    <a:pt x="3300" y="545"/>
                  </a:lnTo>
                  <a:lnTo>
                    <a:pt x="3150" y="432"/>
                  </a:lnTo>
                  <a:lnTo>
                    <a:pt x="3000" y="320"/>
                  </a:lnTo>
                  <a:lnTo>
                    <a:pt x="2850" y="226"/>
                  </a:lnTo>
                  <a:lnTo>
                    <a:pt x="2663" y="151"/>
                  </a:lnTo>
                  <a:lnTo>
                    <a:pt x="2475" y="76"/>
                  </a:lnTo>
                  <a:lnTo>
                    <a:pt x="2288" y="38"/>
                  </a:lnTo>
                  <a:lnTo>
                    <a:pt x="2100" y="20"/>
                  </a:lnTo>
                  <a:lnTo>
                    <a:pt x="18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7"/>
            <p:cNvSpPr/>
            <p:nvPr/>
          </p:nvSpPr>
          <p:spPr>
            <a:xfrm>
              <a:off x="3314825" y="3364575"/>
              <a:ext cx="64250" cy="64250"/>
            </a:xfrm>
            <a:custGeom>
              <a:avLst/>
              <a:gdLst/>
              <a:ahLst/>
              <a:cxnLst/>
              <a:rect l="l" t="t" r="r" b="b"/>
              <a:pathLst>
                <a:path w="2570" h="2570" extrusionOk="0">
                  <a:moveTo>
                    <a:pt x="1126" y="1"/>
                  </a:moveTo>
                  <a:lnTo>
                    <a:pt x="1013" y="20"/>
                  </a:lnTo>
                  <a:lnTo>
                    <a:pt x="882" y="57"/>
                  </a:lnTo>
                  <a:lnTo>
                    <a:pt x="713" y="132"/>
                  </a:lnTo>
                  <a:lnTo>
                    <a:pt x="563" y="226"/>
                  </a:lnTo>
                  <a:lnTo>
                    <a:pt x="413" y="338"/>
                  </a:lnTo>
                  <a:lnTo>
                    <a:pt x="282" y="488"/>
                  </a:lnTo>
                  <a:lnTo>
                    <a:pt x="188" y="638"/>
                  </a:lnTo>
                  <a:lnTo>
                    <a:pt x="94" y="807"/>
                  </a:lnTo>
                  <a:lnTo>
                    <a:pt x="38" y="994"/>
                  </a:lnTo>
                  <a:lnTo>
                    <a:pt x="1" y="1182"/>
                  </a:lnTo>
                  <a:lnTo>
                    <a:pt x="1" y="1388"/>
                  </a:lnTo>
                  <a:lnTo>
                    <a:pt x="38" y="1576"/>
                  </a:lnTo>
                  <a:lnTo>
                    <a:pt x="94" y="1763"/>
                  </a:lnTo>
                  <a:lnTo>
                    <a:pt x="188" y="1932"/>
                  </a:lnTo>
                  <a:lnTo>
                    <a:pt x="301" y="2101"/>
                  </a:lnTo>
                  <a:lnTo>
                    <a:pt x="432" y="2232"/>
                  </a:lnTo>
                  <a:lnTo>
                    <a:pt x="582" y="2344"/>
                  </a:lnTo>
                  <a:lnTo>
                    <a:pt x="751" y="2457"/>
                  </a:lnTo>
                  <a:lnTo>
                    <a:pt x="957" y="2532"/>
                  </a:lnTo>
                  <a:lnTo>
                    <a:pt x="1201" y="2569"/>
                  </a:lnTo>
                  <a:lnTo>
                    <a:pt x="1332" y="2569"/>
                  </a:lnTo>
                  <a:lnTo>
                    <a:pt x="1463" y="2550"/>
                  </a:lnTo>
                  <a:lnTo>
                    <a:pt x="1575" y="2532"/>
                  </a:lnTo>
                  <a:lnTo>
                    <a:pt x="1707" y="2494"/>
                  </a:lnTo>
                  <a:lnTo>
                    <a:pt x="1819" y="2457"/>
                  </a:lnTo>
                  <a:lnTo>
                    <a:pt x="1932" y="2400"/>
                  </a:lnTo>
                  <a:lnTo>
                    <a:pt x="2025" y="2325"/>
                  </a:lnTo>
                  <a:lnTo>
                    <a:pt x="2138" y="2250"/>
                  </a:lnTo>
                  <a:lnTo>
                    <a:pt x="2213" y="2175"/>
                  </a:lnTo>
                  <a:lnTo>
                    <a:pt x="2307" y="2082"/>
                  </a:lnTo>
                  <a:lnTo>
                    <a:pt x="2382" y="1988"/>
                  </a:lnTo>
                  <a:lnTo>
                    <a:pt x="2438" y="1876"/>
                  </a:lnTo>
                  <a:lnTo>
                    <a:pt x="2494" y="1763"/>
                  </a:lnTo>
                  <a:lnTo>
                    <a:pt x="2532" y="1632"/>
                  </a:lnTo>
                  <a:lnTo>
                    <a:pt x="2550" y="1519"/>
                  </a:lnTo>
                  <a:lnTo>
                    <a:pt x="2569" y="1388"/>
                  </a:lnTo>
                  <a:lnTo>
                    <a:pt x="2569" y="1257"/>
                  </a:lnTo>
                  <a:lnTo>
                    <a:pt x="2569" y="1126"/>
                  </a:lnTo>
                  <a:lnTo>
                    <a:pt x="2550" y="994"/>
                  </a:lnTo>
                  <a:lnTo>
                    <a:pt x="2513" y="863"/>
                  </a:lnTo>
                  <a:lnTo>
                    <a:pt x="2475" y="751"/>
                  </a:lnTo>
                  <a:lnTo>
                    <a:pt x="2419" y="638"/>
                  </a:lnTo>
                  <a:lnTo>
                    <a:pt x="2344" y="545"/>
                  </a:lnTo>
                  <a:lnTo>
                    <a:pt x="2269" y="451"/>
                  </a:lnTo>
                  <a:lnTo>
                    <a:pt x="2175" y="357"/>
                  </a:lnTo>
                  <a:lnTo>
                    <a:pt x="2082" y="282"/>
                  </a:lnTo>
                  <a:lnTo>
                    <a:pt x="1988" y="207"/>
                  </a:lnTo>
                  <a:lnTo>
                    <a:pt x="1875" y="132"/>
                  </a:lnTo>
                  <a:lnTo>
                    <a:pt x="1763" y="95"/>
                  </a:lnTo>
                  <a:lnTo>
                    <a:pt x="1650" y="38"/>
                  </a:lnTo>
                  <a:lnTo>
                    <a:pt x="1519" y="20"/>
                  </a:lnTo>
                  <a:lnTo>
                    <a:pt x="13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7"/>
            <p:cNvSpPr/>
            <p:nvPr/>
          </p:nvSpPr>
          <p:spPr>
            <a:xfrm>
              <a:off x="3314825" y="3366000"/>
              <a:ext cx="31425" cy="60000"/>
            </a:xfrm>
            <a:custGeom>
              <a:avLst/>
              <a:gdLst/>
              <a:ahLst/>
              <a:cxnLst/>
              <a:rect l="l" t="t" r="r" b="b"/>
              <a:pathLst>
                <a:path w="1257" h="2400" extrusionOk="0">
                  <a:moveTo>
                    <a:pt x="882" y="0"/>
                  </a:moveTo>
                  <a:lnTo>
                    <a:pt x="713" y="75"/>
                  </a:lnTo>
                  <a:lnTo>
                    <a:pt x="563" y="169"/>
                  </a:lnTo>
                  <a:lnTo>
                    <a:pt x="413" y="281"/>
                  </a:lnTo>
                  <a:lnTo>
                    <a:pt x="282" y="431"/>
                  </a:lnTo>
                  <a:lnTo>
                    <a:pt x="188" y="581"/>
                  </a:lnTo>
                  <a:lnTo>
                    <a:pt x="94" y="750"/>
                  </a:lnTo>
                  <a:lnTo>
                    <a:pt x="38" y="937"/>
                  </a:lnTo>
                  <a:lnTo>
                    <a:pt x="1" y="1125"/>
                  </a:lnTo>
                  <a:lnTo>
                    <a:pt x="1" y="1331"/>
                  </a:lnTo>
                  <a:lnTo>
                    <a:pt x="38" y="1519"/>
                  </a:lnTo>
                  <a:lnTo>
                    <a:pt x="94" y="1706"/>
                  </a:lnTo>
                  <a:lnTo>
                    <a:pt x="188" y="1875"/>
                  </a:lnTo>
                  <a:lnTo>
                    <a:pt x="301" y="2044"/>
                  </a:lnTo>
                  <a:lnTo>
                    <a:pt x="432" y="2175"/>
                  </a:lnTo>
                  <a:lnTo>
                    <a:pt x="582" y="2287"/>
                  </a:lnTo>
                  <a:lnTo>
                    <a:pt x="751" y="2400"/>
                  </a:lnTo>
                  <a:lnTo>
                    <a:pt x="826" y="2362"/>
                  </a:lnTo>
                  <a:lnTo>
                    <a:pt x="901" y="2306"/>
                  </a:lnTo>
                  <a:lnTo>
                    <a:pt x="957" y="2250"/>
                  </a:lnTo>
                  <a:lnTo>
                    <a:pt x="1013" y="2193"/>
                  </a:lnTo>
                  <a:lnTo>
                    <a:pt x="1088" y="2044"/>
                  </a:lnTo>
                  <a:lnTo>
                    <a:pt x="1163" y="1875"/>
                  </a:lnTo>
                  <a:lnTo>
                    <a:pt x="1201" y="1706"/>
                  </a:lnTo>
                  <a:lnTo>
                    <a:pt x="1219" y="1537"/>
                  </a:lnTo>
                  <a:lnTo>
                    <a:pt x="1257" y="1256"/>
                  </a:lnTo>
                  <a:lnTo>
                    <a:pt x="1257" y="1031"/>
                  </a:lnTo>
                  <a:lnTo>
                    <a:pt x="1257" y="862"/>
                  </a:lnTo>
                  <a:lnTo>
                    <a:pt x="1238" y="656"/>
                  </a:lnTo>
                  <a:lnTo>
                    <a:pt x="1201" y="450"/>
                  </a:lnTo>
                  <a:lnTo>
                    <a:pt x="1126" y="263"/>
                  </a:lnTo>
                  <a:lnTo>
                    <a:pt x="1088" y="188"/>
                  </a:lnTo>
                  <a:lnTo>
                    <a:pt x="1032" y="113"/>
                  </a:lnTo>
                  <a:lnTo>
                    <a:pt x="957" y="56"/>
                  </a:lnTo>
                  <a:lnTo>
                    <a:pt x="8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4" name="Google Shape;1844;p37"/>
          <p:cNvGrpSpPr/>
          <p:nvPr/>
        </p:nvGrpSpPr>
        <p:grpSpPr>
          <a:xfrm>
            <a:off x="6719725" y="4138038"/>
            <a:ext cx="458375" cy="468200"/>
            <a:chOff x="5391025" y="3451300"/>
            <a:chExt cx="458375" cy="468200"/>
          </a:xfrm>
        </p:grpSpPr>
        <p:sp>
          <p:nvSpPr>
            <p:cNvPr id="1845" name="Google Shape;1845;p37"/>
            <p:cNvSpPr/>
            <p:nvPr/>
          </p:nvSpPr>
          <p:spPr>
            <a:xfrm>
              <a:off x="5391025" y="3560950"/>
              <a:ext cx="458375" cy="358550"/>
            </a:xfrm>
            <a:custGeom>
              <a:avLst/>
              <a:gdLst/>
              <a:ahLst/>
              <a:cxnLst/>
              <a:rect l="l" t="t" r="r" b="b"/>
              <a:pathLst>
                <a:path w="18335" h="14342" extrusionOk="0">
                  <a:moveTo>
                    <a:pt x="17022" y="1"/>
                  </a:moveTo>
                  <a:lnTo>
                    <a:pt x="16759" y="19"/>
                  </a:lnTo>
                  <a:lnTo>
                    <a:pt x="15878" y="132"/>
                  </a:lnTo>
                  <a:lnTo>
                    <a:pt x="14679" y="282"/>
                  </a:lnTo>
                  <a:lnTo>
                    <a:pt x="13216" y="469"/>
                  </a:lnTo>
                  <a:lnTo>
                    <a:pt x="12448" y="563"/>
                  </a:lnTo>
                  <a:lnTo>
                    <a:pt x="11642" y="638"/>
                  </a:lnTo>
                  <a:lnTo>
                    <a:pt x="11004" y="694"/>
                  </a:lnTo>
                  <a:lnTo>
                    <a:pt x="10404" y="751"/>
                  </a:lnTo>
                  <a:lnTo>
                    <a:pt x="6261" y="1126"/>
                  </a:lnTo>
                  <a:lnTo>
                    <a:pt x="5512" y="1201"/>
                  </a:lnTo>
                  <a:lnTo>
                    <a:pt x="1144" y="1594"/>
                  </a:lnTo>
                  <a:lnTo>
                    <a:pt x="862" y="1557"/>
                  </a:lnTo>
                  <a:lnTo>
                    <a:pt x="600" y="1557"/>
                  </a:lnTo>
                  <a:lnTo>
                    <a:pt x="431" y="1594"/>
                  </a:lnTo>
                  <a:lnTo>
                    <a:pt x="281" y="1650"/>
                  </a:lnTo>
                  <a:lnTo>
                    <a:pt x="206" y="1707"/>
                  </a:lnTo>
                  <a:lnTo>
                    <a:pt x="150" y="1763"/>
                  </a:lnTo>
                  <a:lnTo>
                    <a:pt x="94" y="1857"/>
                  </a:lnTo>
                  <a:lnTo>
                    <a:pt x="56" y="1950"/>
                  </a:lnTo>
                  <a:lnTo>
                    <a:pt x="19" y="2063"/>
                  </a:lnTo>
                  <a:lnTo>
                    <a:pt x="0" y="2213"/>
                  </a:lnTo>
                  <a:lnTo>
                    <a:pt x="0" y="2382"/>
                  </a:lnTo>
                  <a:lnTo>
                    <a:pt x="19" y="2550"/>
                  </a:lnTo>
                  <a:lnTo>
                    <a:pt x="56" y="3244"/>
                  </a:lnTo>
                  <a:lnTo>
                    <a:pt x="94" y="3825"/>
                  </a:lnTo>
                  <a:lnTo>
                    <a:pt x="113" y="4106"/>
                  </a:lnTo>
                  <a:lnTo>
                    <a:pt x="150" y="4256"/>
                  </a:lnTo>
                  <a:lnTo>
                    <a:pt x="169" y="4406"/>
                  </a:lnTo>
                  <a:lnTo>
                    <a:pt x="300" y="4744"/>
                  </a:lnTo>
                  <a:lnTo>
                    <a:pt x="375" y="4875"/>
                  </a:lnTo>
                  <a:lnTo>
                    <a:pt x="450" y="5006"/>
                  </a:lnTo>
                  <a:lnTo>
                    <a:pt x="525" y="5100"/>
                  </a:lnTo>
                  <a:lnTo>
                    <a:pt x="637" y="5156"/>
                  </a:lnTo>
                  <a:lnTo>
                    <a:pt x="750" y="5194"/>
                  </a:lnTo>
                  <a:lnTo>
                    <a:pt x="881" y="5212"/>
                  </a:lnTo>
                  <a:lnTo>
                    <a:pt x="1012" y="5194"/>
                  </a:lnTo>
                  <a:lnTo>
                    <a:pt x="1162" y="5137"/>
                  </a:lnTo>
                  <a:lnTo>
                    <a:pt x="1650" y="5081"/>
                  </a:lnTo>
                  <a:lnTo>
                    <a:pt x="2343" y="4987"/>
                  </a:lnTo>
                  <a:lnTo>
                    <a:pt x="3112" y="4894"/>
                  </a:lnTo>
                  <a:lnTo>
                    <a:pt x="4762" y="4650"/>
                  </a:lnTo>
                  <a:lnTo>
                    <a:pt x="5943" y="4500"/>
                  </a:lnTo>
                  <a:lnTo>
                    <a:pt x="6355" y="4537"/>
                  </a:lnTo>
                  <a:lnTo>
                    <a:pt x="7536" y="4537"/>
                  </a:lnTo>
                  <a:lnTo>
                    <a:pt x="7780" y="4519"/>
                  </a:lnTo>
                  <a:lnTo>
                    <a:pt x="8230" y="4537"/>
                  </a:lnTo>
                  <a:lnTo>
                    <a:pt x="8998" y="4537"/>
                  </a:lnTo>
                  <a:lnTo>
                    <a:pt x="10348" y="4444"/>
                  </a:lnTo>
                  <a:lnTo>
                    <a:pt x="11510" y="4369"/>
                  </a:lnTo>
                  <a:lnTo>
                    <a:pt x="14529" y="4087"/>
                  </a:lnTo>
                  <a:lnTo>
                    <a:pt x="16178" y="3938"/>
                  </a:lnTo>
                  <a:lnTo>
                    <a:pt x="16553" y="3919"/>
                  </a:lnTo>
                  <a:lnTo>
                    <a:pt x="16891" y="3900"/>
                  </a:lnTo>
                  <a:lnTo>
                    <a:pt x="17622" y="3900"/>
                  </a:lnTo>
                  <a:lnTo>
                    <a:pt x="17772" y="3863"/>
                  </a:lnTo>
                  <a:lnTo>
                    <a:pt x="17884" y="3806"/>
                  </a:lnTo>
                  <a:lnTo>
                    <a:pt x="17922" y="3769"/>
                  </a:lnTo>
                  <a:lnTo>
                    <a:pt x="17978" y="3713"/>
                  </a:lnTo>
                  <a:lnTo>
                    <a:pt x="17997" y="3656"/>
                  </a:lnTo>
                  <a:lnTo>
                    <a:pt x="18034" y="3581"/>
                  </a:lnTo>
                  <a:lnTo>
                    <a:pt x="18072" y="3375"/>
                  </a:lnTo>
                  <a:lnTo>
                    <a:pt x="18072" y="3113"/>
                  </a:lnTo>
                  <a:lnTo>
                    <a:pt x="18072" y="2775"/>
                  </a:lnTo>
                  <a:lnTo>
                    <a:pt x="18034" y="2363"/>
                  </a:lnTo>
                  <a:lnTo>
                    <a:pt x="17978" y="1894"/>
                  </a:lnTo>
                  <a:lnTo>
                    <a:pt x="17940" y="1463"/>
                  </a:lnTo>
                  <a:lnTo>
                    <a:pt x="17847" y="788"/>
                  </a:lnTo>
                  <a:lnTo>
                    <a:pt x="17791" y="544"/>
                  </a:lnTo>
                  <a:lnTo>
                    <a:pt x="17716" y="357"/>
                  </a:lnTo>
                  <a:lnTo>
                    <a:pt x="17641" y="207"/>
                  </a:lnTo>
                  <a:lnTo>
                    <a:pt x="17584" y="151"/>
                  </a:lnTo>
                  <a:lnTo>
                    <a:pt x="17528" y="113"/>
                  </a:lnTo>
                  <a:lnTo>
                    <a:pt x="17472" y="76"/>
                  </a:lnTo>
                  <a:lnTo>
                    <a:pt x="17397" y="38"/>
                  </a:lnTo>
                  <a:lnTo>
                    <a:pt x="17228" y="19"/>
                  </a:lnTo>
                  <a:lnTo>
                    <a:pt x="17022" y="1"/>
                  </a:lnTo>
                  <a:close/>
                  <a:moveTo>
                    <a:pt x="17322" y="9711"/>
                  </a:moveTo>
                  <a:lnTo>
                    <a:pt x="17209" y="9730"/>
                  </a:lnTo>
                  <a:lnTo>
                    <a:pt x="17097" y="9768"/>
                  </a:lnTo>
                  <a:lnTo>
                    <a:pt x="16891" y="9805"/>
                  </a:lnTo>
                  <a:lnTo>
                    <a:pt x="15203" y="9955"/>
                  </a:lnTo>
                  <a:lnTo>
                    <a:pt x="14997" y="9974"/>
                  </a:lnTo>
                  <a:lnTo>
                    <a:pt x="14172" y="10049"/>
                  </a:lnTo>
                  <a:lnTo>
                    <a:pt x="8117" y="10593"/>
                  </a:lnTo>
                  <a:lnTo>
                    <a:pt x="5418" y="10836"/>
                  </a:lnTo>
                  <a:lnTo>
                    <a:pt x="1931" y="11155"/>
                  </a:lnTo>
                  <a:lnTo>
                    <a:pt x="1762" y="11174"/>
                  </a:lnTo>
                  <a:lnTo>
                    <a:pt x="1631" y="11211"/>
                  </a:lnTo>
                  <a:lnTo>
                    <a:pt x="1519" y="11267"/>
                  </a:lnTo>
                  <a:lnTo>
                    <a:pt x="1444" y="11324"/>
                  </a:lnTo>
                  <a:lnTo>
                    <a:pt x="1369" y="11399"/>
                  </a:lnTo>
                  <a:lnTo>
                    <a:pt x="1312" y="11492"/>
                  </a:lnTo>
                  <a:lnTo>
                    <a:pt x="1275" y="11605"/>
                  </a:lnTo>
                  <a:lnTo>
                    <a:pt x="1256" y="11736"/>
                  </a:lnTo>
                  <a:lnTo>
                    <a:pt x="1256" y="11942"/>
                  </a:lnTo>
                  <a:lnTo>
                    <a:pt x="1275" y="12149"/>
                  </a:lnTo>
                  <a:lnTo>
                    <a:pt x="1406" y="13723"/>
                  </a:lnTo>
                  <a:lnTo>
                    <a:pt x="1444" y="13967"/>
                  </a:lnTo>
                  <a:lnTo>
                    <a:pt x="1481" y="14079"/>
                  </a:lnTo>
                  <a:lnTo>
                    <a:pt x="1519" y="14173"/>
                  </a:lnTo>
                  <a:lnTo>
                    <a:pt x="1593" y="14267"/>
                  </a:lnTo>
                  <a:lnTo>
                    <a:pt x="1687" y="14304"/>
                  </a:lnTo>
                  <a:lnTo>
                    <a:pt x="1818" y="14342"/>
                  </a:lnTo>
                  <a:lnTo>
                    <a:pt x="1987" y="14342"/>
                  </a:lnTo>
                  <a:lnTo>
                    <a:pt x="2175" y="14286"/>
                  </a:lnTo>
                  <a:lnTo>
                    <a:pt x="2437" y="14248"/>
                  </a:lnTo>
                  <a:lnTo>
                    <a:pt x="3149" y="14136"/>
                  </a:lnTo>
                  <a:lnTo>
                    <a:pt x="3693" y="14061"/>
                  </a:lnTo>
                  <a:lnTo>
                    <a:pt x="4237" y="14004"/>
                  </a:lnTo>
                  <a:lnTo>
                    <a:pt x="5455" y="13873"/>
                  </a:lnTo>
                  <a:lnTo>
                    <a:pt x="11285" y="13348"/>
                  </a:lnTo>
                  <a:lnTo>
                    <a:pt x="11848" y="13292"/>
                  </a:lnTo>
                  <a:lnTo>
                    <a:pt x="13254" y="13217"/>
                  </a:lnTo>
                  <a:lnTo>
                    <a:pt x="14772" y="13123"/>
                  </a:lnTo>
                  <a:lnTo>
                    <a:pt x="15653" y="13086"/>
                  </a:lnTo>
                  <a:lnTo>
                    <a:pt x="16947" y="12992"/>
                  </a:lnTo>
                  <a:lnTo>
                    <a:pt x="17341" y="12955"/>
                  </a:lnTo>
                  <a:lnTo>
                    <a:pt x="17678" y="12898"/>
                  </a:lnTo>
                  <a:lnTo>
                    <a:pt x="17922" y="12823"/>
                  </a:lnTo>
                  <a:lnTo>
                    <a:pt x="18109" y="12748"/>
                  </a:lnTo>
                  <a:lnTo>
                    <a:pt x="18184" y="12692"/>
                  </a:lnTo>
                  <a:lnTo>
                    <a:pt x="18222" y="12636"/>
                  </a:lnTo>
                  <a:lnTo>
                    <a:pt x="18278" y="12580"/>
                  </a:lnTo>
                  <a:lnTo>
                    <a:pt x="18297" y="12523"/>
                  </a:lnTo>
                  <a:lnTo>
                    <a:pt x="18334" y="12374"/>
                  </a:lnTo>
                  <a:lnTo>
                    <a:pt x="18334" y="12205"/>
                  </a:lnTo>
                  <a:lnTo>
                    <a:pt x="18184" y="10480"/>
                  </a:lnTo>
                  <a:lnTo>
                    <a:pt x="18147" y="10161"/>
                  </a:lnTo>
                  <a:lnTo>
                    <a:pt x="18109" y="10030"/>
                  </a:lnTo>
                  <a:lnTo>
                    <a:pt x="18053" y="9899"/>
                  </a:lnTo>
                  <a:lnTo>
                    <a:pt x="18015" y="9861"/>
                  </a:lnTo>
                  <a:lnTo>
                    <a:pt x="17959" y="9805"/>
                  </a:lnTo>
                  <a:lnTo>
                    <a:pt x="17884" y="9768"/>
                  </a:lnTo>
                  <a:lnTo>
                    <a:pt x="17809" y="9749"/>
                  </a:lnTo>
                  <a:lnTo>
                    <a:pt x="17716" y="9730"/>
                  </a:lnTo>
                  <a:lnTo>
                    <a:pt x="17603" y="97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7"/>
            <p:cNvSpPr/>
            <p:nvPr/>
          </p:nvSpPr>
          <p:spPr>
            <a:xfrm>
              <a:off x="5526450" y="3825750"/>
              <a:ext cx="196875" cy="67050"/>
            </a:xfrm>
            <a:custGeom>
              <a:avLst/>
              <a:gdLst/>
              <a:ahLst/>
              <a:cxnLst/>
              <a:rect l="l" t="t" r="r" b="b"/>
              <a:pathLst>
                <a:path w="7875" h="2682" extrusionOk="0">
                  <a:moveTo>
                    <a:pt x="2700" y="1"/>
                  </a:moveTo>
                  <a:lnTo>
                    <a:pt x="1" y="244"/>
                  </a:lnTo>
                  <a:lnTo>
                    <a:pt x="638" y="488"/>
                  </a:lnTo>
                  <a:lnTo>
                    <a:pt x="1238" y="694"/>
                  </a:lnTo>
                  <a:lnTo>
                    <a:pt x="2082" y="938"/>
                  </a:lnTo>
                  <a:lnTo>
                    <a:pt x="2832" y="1144"/>
                  </a:lnTo>
                  <a:lnTo>
                    <a:pt x="3544" y="1332"/>
                  </a:lnTo>
                  <a:lnTo>
                    <a:pt x="4181" y="1500"/>
                  </a:lnTo>
                  <a:lnTo>
                    <a:pt x="4800" y="1707"/>
                  </a:lnTo>
                  <a:lnTo>
                    <a:pt x="5400" y="1969"/>
                  </a:lnTo>
                  <a:lnTo>
                    <a:pt x="6018" y="2269"/>
                  </a:lnTo>
                  <a:lnTo>
                    <a:pt x="6337" y="2438"/>
                  </a:lnTo>
                  <a:lnTo>
                    <a:pt x="6656" y="2625"/>
                  </a:lnTo>
                  <a:lnTo>
                    <a:pt x="6750" y="2681"/>
                  </a:lnTo>
                  <a:lnTo>
                    <a:pt x="7312" y="2625"/>
                  </a:lnTo>
                  <a:lnTo>
                    <a:pt x="7874" y="2588"/>
                  </a:lnTo>
                  <a:lnTo>
                    <a:pt x="7368" y="2213"/>
                  </a:lnTo>
                  <a:lnTo>
                    <a:pt x="6918" y="1913"/>
                  </a:lnTo>
                  <a:lnTo>
                    <a:pt x="6431" y="1632"/>
                  </a:lnTo>
                  <a:lnTo>
                    <a:pt x="5943" y="1350"/>
                  </a:lnTo>
                  <a:lnTo>
                    <a:pt x="5437" y="1088"/>
                  </a:lnTo>
                  <a:lnTo>
                    <a:pt x="4912" y="825"/>
                  </a:lnTo>
                  <a:lnTo>
                    <a:pt x="4406" y="600"/>
                  </a:lnTo>
                  <a:lnTo>
                    <a:pt x="3919" y="413"/>
                  </a:lnTo>
                  <a:lnTo>
                    <a:pt x="3450" y="244"/>
                  </a:lnTo>
                  <a:lnTo>
                    <a:pt x="27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7"/>
            <p:cNvSpPr/>
            <p:nvPr/>
          </p:nvSpPr>
          <p:spPr>
            <a:xfrm>
              <a:off x="5528800" y="3589075"/>
              <a:ext cx="87200" cy="85325"/>
            </a:xfrm>
            <a:custGeom>
              <a:avLst/>
              <a:gdLst/>
              <a:ahLst/>
              <a:cxnLst/>
              <a:rect l="l" t="t" r="r" b="b"/>
              <a:pathLst>
                <a:path w="3488" h="3413" extrusionOk="0">
                  <a:moveTo>
                    <a:pt x="750" y="1"/>
                  </a:moveTo>
                  <a:lnTo>
                    <a:pt x="1" y="76"/>
                  </a:lnTo>
                  <a:lnTo>
                    <a:pt x="244" y="507"/>
                  </a:lnTo>
                  <a:lnTo>
                    <a:pt x="488" y="938"/>
                  </a:lnTo>
                  <a:lnTo>
                    <a:pt x="769" y="1407"/>
                  </a:lnTo>
                  <a:lnTo>
                    <a:pt x="1088" y="1875"/>
                  </a:lnTo>
                  <a:lnTo>
                    <a:pt x="1369" y="2250"/>
                  </a:lnTo>
                  <a:lnTo>
                    <a:pt x="1650" y="2644"/>
                  </a:lnTo>
                  <a:lnTo>
                    <a:pt x="1950" y="3019"/>
                  </a:lnTo>
                  <a:lnTo>
                    <a:pt x="2269" y="3394"/>
                  </a:lnTo>
                  <a:lnTo>
                    <a:pt x="2719" y="3412"/>
                  </a:lnTo>
                  <a:lnTo>
                    <a:pt x="3487" y="3412"/>
                  </a:lnTo>
                  <a:lnTo>
                    <a:pt x="3206" y="3150"/>
                  </a:lnTo>
                  <a:lnTo>
                    <a:pt x="2925" y="2869"/>
                  </a:lnTo>
                  <a:lnTo>
                    <a:pt x="2419" y="2325"/>
                  </a:lnTo>
                  <a:lnTo>
                    <a:pt x="2175" y="2044"/>
                  </a:lnTo>
                  <a:lnTo>
                    <a:pt x="1931" y="1725"/>
                  </a:lnTo>
                  <a:lnTo>
                    <a:pt x="1613" y="1313"/>
                  </a:lnTo>
                  <a:lnTo>
                    <a:pt x="1313" y="900"/>
                  </a:lnTo>
                  <a:lnTo>
                    <a:pt x="1032" y="450"/>
                  </a:lnTo>
                  <a:lnTo>
                    <a:pt x="7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7"/>
            <p:cNvSpPr/>
            <p:nvPr/>
          </p:nvSpPr>
          <p:spPr>
            <a:xfrm>
              <a:off x="5745325" y="3809825"/>
              <a:ext cx="72675" cy="75950"/>
            </a:xfrm>
            <a:custGeom>
              <a:avLst/>
              <a:gdLst/>
              <a:ahLst/>
              <a:cxnLst/>
              <a:rect l="l" t="t" r="r" b="b"/>
              <a:pathLst>
                <a:path w="2907" h="3038" extrusionOk="0">
                  <a:moveTo>
                    <a:pt x="1031" y="0"/>
                  </a:moveTo>
                  <a:lnTo>
                    <a:pt x="0" y="94"/>
                  </a:lnTo>
                  <a:lnTo>
                    <a:pt x="432" y="638"/>
                  </a:lnTo>
                  <a:lnTo>
                    <a:pt x="863" y="1219"/>
                  </a:lnTo>
                  <a:lnTo>
                    <a:pt x="1256" y="1800"/>
                  </a:lnTo>
                  <a:lnTo>
                    <a:pt x="1650" y="2419"/>
                  </a:lnTo>
                  <a:lnTo>
                    <a:pt x="2044" y="3037"/>
                  </a:lnTo>
                  <a:lnTo>
                    <a:pt x="2906" y="3000"/>
                  </a:lnTo>
                  <a:lnTo>
                    <a:pt x="2812" y="2793"/>
                  </a:lnTo>
                  <a:lnTo>
                    <a:pt x="2437" y="2137"/>
                  </a:lnTo>
                  <a:lnTo>
                    <a:pt x="2025" y="1444"/>
                  </a:lnTo>
                  <a:lnTo>
                    <a:pt x="1556" y="731"/>
                  </a:lnTo>
                  <a:lnTo>
                    <a:pt x="10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7"/>
            <p:cNvSpPr/>
            <p:nvPr/>
          </p:nvSpPr>
          <p:spPr>
            <a:xfrm>
              <a:off x="5651125" y="3578300"/>
              <a:ext cx="144375" cy="84850"/>
            </a:xfrm>
            <a:custGeom>
              <a:avLst/>
              <a:gdLst/>
              <a:ahLst/>
              <a:cxnLst/>
              <a:rect l="l" t="t" r="r" b="b"/>
              <a:pathLst>
                <a:path w="5775" h="3394" extrusionOk="0">
                  <a:moveTo>
                    <a:pt x="600" y="0"/>
                  </a:moveTo>
                  <a:lnTo>
                    <a:pt x="0" y="57"/>
                  </a:lnTo>
                  <a:lnTo>
                    <a:pt x="357" y="469"/>
                  </a:lnTo>
                  <a:lnTo>
                    <a:pt x="600" y="731"/>
                  </a:lnTo>
                  <a:lnTo>
                    <a:pt x="863" y="1013"/>
                  </a:lnTo>
                  <a:lnTo>
                    <a:pt x="1163" y="1294"/>
                  </a:lnTo>
                  <a:lnTo>
                    <a:pt x="1481" y="1575"/>
                  </a:lnTo>
                  <a:lnTo>
                    <a:pt x="1838" y="1856"/>
                  </a:lnTo>
                  <a:lnTo>
                    <a:pt x="2212" y="2156"/>
                  </a:lnTo>
                  <a:lnTo>
                    <a:pt x="2606" y="2456"/>
                  </a:lnTo>
                  <a:lnTo>
                    <a:pt x="3037" y="2737"/>
                  </a:lnTo>
                  <a:lnTo>
                    <a:pt x="3581" y="3075"/>
                  </a:lnTo>
                  <a:lnTo>
                    <a:pt x="4125" y="3393"/>
                  </a:lnTo>
                  <a:lnTo>
                    <a:pt x="5774" y="3244"/>
                  </a:lnTo>
                  <a:lnTo>
                    <a:pt x="5381" y="3112"/>
                  </a:lnTo>
                  <a:lnTo>
                    <a:pt x="5006" y="2962"/>
                  </a:lnTo>
                  <a:lnTo>
                    <a:pt x="4387" y="2662"/>
                  </a:lnTo>
                  <a:lnTo>
                    <a:pt x="4068" y="2512"/>
                  </a:lnTo>
                  <a:lnTo>
                    <a:pt x="3750" y="2325"/>
                  </a:lnTo>
                  <a:lnTo>
                    <a:pt x="3112" y="1931"/>
                  </a:lnTo>
                  <a:lnTo>
                    <a:pt x="2475" y="1500"/>
                  </a:lnTo>
                  <a:lnTo>
                    <a:pt x="1856" y="1050"/>
                  </a:lnTo>
                  <a:lnTo>
                    <a:pt x="1275" y="563"/>
                  </a:lnTo>
                  <a:lnTo>
                    <a:pt x="6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7"/>
            <p:cNvSpPr/>
            <p:nvPr/>
          </p:nvSpPr>
          <p:spPr>
            <a:xfrm>
              <a:off x="5471150" y="3467225"/>
              <a:ext cx="146725" cy="146725"/>
            </a:xfrm>
            <a:custGeom>
              <a:avLst/>
              <a:gdLst/>
              <a:ahLst/>
              <a:cxnLst/>
              <a:rect l="l" t="t" r="r" b="b"/>
              <a:pathLst>
                <a:path w="5869" h="5869" extrusionOk="0">
                  <a:moveTo>
                    <a:pt x="2813" y="0"/>
                  </a:moveTo>
                  <a:lnTo>
                    <a:pt x="2513" y="19"/>
                  </a:lnTo>
                  <a:lnTo>
                    <a:pt x="2232" y="75"/>
                  </a:lnTo>
                  <a:lnTo>
                    <a:pt x="1969" y="150"/>
                  </a:lnTo>
                  <a:lnTo>
                    <a:pt x="1707" y="263"/>
                  </a:lnTo>
                  <a:lnTo>
                    <a:pt x="1463" y="394"/>
                  </a:lnTo>
                  <a:lnTo>
                    <a:pt x="1219" y="544"/>
                  </a:lnTo>
                  <a:lnTo>
                    <a:pt x="994" y="713"/>
                  </a:lnTo>
                  <a:lnTo>
                    <a:pt x="788" y="919"/>
                  </a:lnTo>
                  <a:lnTo>
                    <a:pt x="601" y="1125"/>
                  </a:lnTo>
                  <a:lnTo>
                    <a:pt x="451" y="1369"/>
                  </a:lnTo>
                  <a:lnTo>
                    <a:pt x="301" y="1613"/>
                  </a:lnTo>
                  <a:lnTo>
                    <a:pt x="188" y="1894"/>
                  </a:lnTo>
                  <a:lnTo>
                    <a:pt x="94" y="2175"/>
                  </a:lnTo>
                  <a:lnTo>
                    <a:pt x="38" y="2475"/>
                  </a:lnTo>
                  <a:lnTo>
                    <a:pt x="1" y="2756"/>
                  </a:lnTo>
                  <a:lnTo>
                    <a:pt x="1" y="3056"/>
                  </a:lnTo>
                  <a:lnTo>
                    <a:pt x="19" y="3337"/>
                  </a:lnTo>
                  <a:lnTo>
                    <a:pt x="76" y="3618"/>
                  </a:lnTo>
                  <a:lnTo>
                    <a:pt x="151" y="3900"/>
                  </a:lnTo>
                  <a:lnTo>
                    <a:pt x="263" y="4162"/>
                  </a:lnTo>
                  <a:lnTo>
                    <a:pt x="394" y="4406"/>
                  </a:lnTo>
                  <a:lnTo>
                    <a:pt x="544" y="4650"/>
                  </a:lnTo>
                  <a:lnTo>
                    <a:pt x="713" y="4856"/>
                  </a:lnTo>
                  <a:lnTo>
                    <a:pt x="919" y="5062"/>
                  </a:lnTo>
                  <a:lnTo>
                    <a:pt x="1125" y="5249"/>
                  </a:lnTo>
                  <a:lnTo>
                    <a:pt x="1369" y="5418"/>
                  </a:lnTo>
                  <a:lnTo>
                    <a:pt x="1613" y="5568"/>
                  </a:lnTo>
                  <a:lnTo>
                    <a:pt x="1894" y="5681"/>
                  </a:lnTo>
                  <a:lnTo>
                    <a:pt x="2175" y="5774"/>
                  </a:lnTo>
                  <a:lnTo>
                    <a:pt x="2475" y="5831"/>
                  </a:lnTo>
                  <a:lnTo>
                    <a:pt x="2756" y="5868"/>
                  </a:lnTo>
                  <a:lnTo>
                    <a:pt x="3056" y="5868"/>
                  </a:lnTo>
                  <a:lnTo>
                    <a:pt x="3338" y="5831"/>
                  </a:lnTo>
                  <a:lnTo>
                    <a:pt x="3619" y="5793"/>
                  </a:lnTo>
                  <a:lnTo>
                    <a:pt x="3881" y="5699"/>
                  </a:lnTo>
                  <a:lnTo>
                    <a:pt x="4144" y="5606"/>
                  </a:lnTo>
                  <a:lnTo>
                    <a:pt x="4406" y="5474"/>
                  </a:lnTo>
                  <a:lnTo>
                    <a:pt x="4631" y="5324"/>
                  </a:lnTo>
                  <a:lnTo>
                    <a:pt x="4856" y="5137"/>
                  </a:lnTo>
                  <a:lnTo>
                    <a:pt x="5062" y="4950"/>
                  </a:lnTo>
                  <a:lnTo>
                    <a:pt x="5250" y="4725"/>
                  </a:lnTo>
                  <a:lnTo>
                    <a:pt x="5418" y="4500"/>
                  </a:lnTo>
                  <a:lnTo>
                    <a:pt x="5550" y="4237"/>
                  </a:lnTo>
                  <a:lnTo>
                    <a:pt x="5681" y="3975"/>
                  </a:lnTo>
                  <a:lnTo>
                    <a:pt x="5775" y="3693"/>
                  </a:lnTo>
                  <a:lnTo>
                    <a:pt x="5831" y="3394"/>
                  </a:lnTo>
                  <a:lnTo>
                    <a:pt x="5868" y="3094"/>
                  </a:lnTo>
                  <a:lnTo>
                    <a:pt x="5868" y="2812"/>
                  </a:lnTo>
                  <a:lnTo>
                    <a:pt x="5831" y="2531"/>
                  </a:lnTo>
                  <a:lnTo>
                    <a:pt x="5775" y="2250"/>
                  </a:lnTo>
                  <a:lnTo>
                    <a:pt x="5700" y="1969"/>
                  </a:lnTo>
                  <a:lnTo>
                    <a:pt x="5606" y="1706"/>
                  </a:lnTo>
                  <a:lnTo>
                    <a:pt x="5475" y="1463"/>
                  </a:lnTo>
                  <a:lnTo>
                    <a:pt x="5325" y="1219"/>
                  </a:lnTo>
                  <a:lnTo>
                    <a:pt x="5137" y="994"/>
                  </a:lnTo>
                  <a:lnTo>
                    <a:pt x="4950" y="806"/>
                  </a:lnTo>
                  <a:lnTo>
                    <a:pt x="4725" y="619"/>
                  </a:lnTo>
                  <a:lnTo>
                    <a:pt x="4500" y="450"/>
                  </a:lnTo>
                  <a:lnTo>
                    <a:pt x="4237" y="300"/>
                  </a:lnTo>
                  <a:lnTo>
                    <a:pt x="3975" y="188"/>
                  </a:lnTo>
                  <a:lnTo>
                    <a:pt x="3675"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7"/>
            <p:cNvSpPr/>
            <p:nvPr/>
          </p:nvSpPr>
          <p:spPr>
            <a:xfrm>
              <a:off x="5496000" y="3492050"/>
              <a:ext cx="96575" cy="97050"/>
            </a:xfrm>
            <a:custGeom>
              <a:avLst/>
              <a:gdLst/>
              <a:ahLst/>
              <a:cxnLst/>
              <a:rect l="l" t="t" r="r" b="b"/>
              <a:pathLst>
                <a:path w="3863" h="3882" extrusionOk="0">
                  <a:moveTo>
                    <a:pt x="1856" y="1"/>
                  </a:moveTo>
                  <a:lnTo>
                    <a:pt x="1669" y="20"/>
                  </a:lnTo>
                  <a:lnTo>
                    <a:pt x="1481" y="57"/>
                  </a:lnTo>
                  <a:lnTo>
                    <a:pt x="1294" y="113"/>
                  </a:lnTo>
                  <a:lnTo>
                    <a:pt x="1125" y="170"/>
                  </a:lnTo>
                  <a:lnTo>
                    <a:pt x="956" y="263"/>
                  </a:lnTo>
                  <a:lnTo>
                    <a:pt x="806" y="357"/>
                  </a:lnTo>
                  <a:lnTo>
                    <a:pt x="656" y="488"/>
                  </a:lnTo>
                  <a:lnTo>
                    <a:pt x="525" y="601"/>
                  </a:lnTo>
                  <a:lnTo>
                    <a:pt x="413" y="751"/>
                  </a:lnTo>
                  <a:lnTo>
                    <a:pt x="300" y="901"/>
                  </a:lnTo>
                  <a:lnTo>
                    <a:pt x="206" y="1070"/>
                  </a:lnTo>
                  <a:lnTo>
                    <a:pt x="131" y="1257"/>
                  </a:lnTo>
                  <a:lnTo>
                    <a:pt x="57" y="1444"/>
                  </a:lnTo>
                  <a:lnTo>
                    <a:pt x="19" y="1632"/>
                  </a:lnTo>
                  <a:lnTo>
                    <a:pt x="0" y="1819"/>
                  </a:lnTo>
                  <a:lnTo>
                    <a:pt x="0" y="2007"/>
                  </a:lnTo>
                  <a:lnTo>
                    <a:pt x="19" y="2194"/>
                  </a:lnTo>
                  <a:lnTo>
                    <a:pt x="75" y="2476"/>
                  </a:lnTo>
                  <a:lnTo>
                    <a:pt x="169" y="2738"/>
                  </a:lnTo>
                  <a:lnTo>
                    <a:pt x="300" y="2982"/>
                  </a:lnTo>
                  <a:lnTo>
                    <a:pt x="469" y="3207"/>
                  </a:lnTo>
                  <a:lnTo>
                    <a:pt x="675" y="3413"/>
                  </a:lnTo>
                  <a:lnTo>
                    <a:pt x="900" y="3582"/>
                  </a:lnTo>
                  <a:lnTo>
                    <a:pt x="1163" y="3713"/>
                  </a:lnTo>
                  <a:lnTo>
                    <a:pt x="1294" y="3769"/>
                  </a:lnTo>
                  <a:lnTo>
                    <a:pt x="1444" y="3807"/>
                  </a:lnTo>
                  <a:lnTo>
                    <a:pt x="1594" y="3844"/>
                  </a:lnTo>
                  <a:lnTo>
                    <a:pt x="1744" y="3863"/>
                  </a:lnTo>
                  <a:lnTo>
                    <a:pt x="1894" y="3882"/>
                  </a:lnTo>
                  <a:lnTo>
                    <a:pt x="2044" y="3882"/>
                  </a:lnTo>
                  <a:lnTo>
                    <a:pt x="2325" y="3844"/>
                  </a:lnTo>
                  <a:lnTo>
                    <a:pt x="2606" y="3750"/>
                  </a:lnTo>
                  <a:lnTo>
                    <a:pt x="2868" y="3638"/>
                  </a:lnTo>
                  <a:lnTo>
                    <a:pt x="3112" y="3488"/>
                  </a:lnTo>
                  <a:lnTo>
                    <a:pt x="3318" y="3282"/>
                  </a:lnTo>
                  <a:lnTo>
                    <a:pt x="3506" y="3075"/>
                  </a:lnTo>
                  <a:lnTo>
                    <a:pt x="3600" y="2925"/>
                  </a:lnTo>
                  <a:lnTo>
                    <a:pt x="3693" y="2775"/>
                  </a:lnTo>
                  <a:lnTo>
                    <a:pt x="3750" y="2607"/>
                  </a:lnTo>
                  <a:lnTo>
                    <a:pt x="3806" y="2438"/>
                  </a:lnTo>
                  <a:lnTo>
                    <a:pt x="3843" y="2251"/>
                  </a:lnTo>
                  <a:lnTo>
                    <a:pt x="3862" y="2044"/>
                  </a:lnTo>
                  <a:lnTo>
                    <a:pt x="3862" y="1857"/>
                  </a:lnTo>
                  <a:lnTo>
                    <a:pt x="3862" y="1669"/>
                  </a:lnTo>
                  <a:lnTo>
                    <a:pt x="3825" y="1482"/>
                  </a:lnTo>
                  <a:lnTo>
                    <a:pt x="3768" y="1313"/>
                  </a:lnTo>
                  <a:lnTo>
                    <a:pt x="3693" y="1126"/>
                  </a:lnTo>
                  <a:lnTo>
                    <a:pt x="3618" y="976"/>
                  </a:lnTo>
                  <a:lnTo>
                    <a:pt x="3506" y="807"/>
                  </a:lnTo>
                  <a:lnTo>
                    <a:pt x="3393" y="657"/>
                  </a:lnTo>
                  <a:lnTo>
                    <a:pt x="3262" y="526"/>
                  </a:lnTo>
                  <a:lnTo>
                    <a:pt x="3131" y="413"/>
                  </a:lnTo>
                  <a:lnTo>
                    <a:pt x="2962" y="301"/>
                  </a:lnTo>
                  <a:lnTo>
                    <a:pt x="2793" y="207"/>
                  </a:lnTo>
                  <a:lnTo>
                    <a:pt x="2625" y="132"/>
                  </a:lnTo>
                  <a:lnTo>
                    <a:pt x="2437" y="76"/>
                  </a:lnTo>
                  <a:lnTo>
                    <a:pt x="2231" y="20"/>
                  </a:lnTo>
                  <a:lnTo>
                    <a:pt x="20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7"/>
            <p:cNvSpPr/>
            <p:nvPr/>
          </p:nvSpPr>
          <p:spPr>
            <a:xfrm>
              <a:off x="5496475" y="3538925"/>
              <a:ext cx="87175" cy="50175"/>
            </a:xfrm>
            <a:custGeom>
              <a:avLst/>
              <a:gdLst/>
              <a:ahLst/>
              <a:cxnLst/>
              <a:rect l="l" t="t" r="r" b="b"/>
              <a:pathLst>
                <a:path w="3487" h="2007" extrusionOk="0">
                  <a:moveTo>
                    <a:pt x="750" y="1"/>
                  </a:moveTo>
                  <a:lnTo>
                    <a:pt x="600" y="19"/>
                  </a:lnTo>
                  <a:lnTo>
                    <a:pt x="469" y="38"/>
                  </a:lnTo>
                  <a:lnTo>
                    <a:pt x="319" y="94"/>
                  </a:lnTo>
                  <a:lnTo>
                    <a:pt x="206" y="151"/>
                  </a:lnTo>
                  <a:lnTo>
                    <a:pt x="94" y="226"/>
                  </a:lnTo>
                  <a:lnTo>
                    <a:pt x="0" y="319"/>
                  </a:lnTo>
                  <a:lnTo>
                    <a:pt x="56" y="601"/>
                  </a:lnTo>
                  <a:lnTo>
                    <a:pt x="150" y="863"/>
                  </a:lnTo>
                  <a:lnTo>
                    <a:pt x="281" y="1107"/>
                  </a:lnTo>
                  <a:lnTo>
                    <a:pt x="450" y="1332"/>
                  </a:lnTo>
                  <a:lnTo>
                    <a:pt x="656" y="1538"/>
                  </a:lnTo>
                  <a:lnTo>
                    <a:pt x="881" y="1707"/>
                  </a:lnTo>
                  <a:lnTo>
                    <a:pt x="1144" y="1838"/>
                  </a:lnTo>
                  <a:lnTo>
                    <a:pt x="1275" y="1894"/>
                  </a:lnTo>
                  <a:lnTo>
                    <a:pt x="1425" y="1932"/>
                  </a:lnTo>
                  <a:lnTo>
                    <a:pt x="1575" y="1969"/>
                  </a:lnTo>
                  <a:lnTo>
                    <a:pt x="1725" y="1988"/>
                  </a:lnTo>
                  <a:lnTo>
                    <a:pt x="1875" y="2007"/>
                  </a:lnTo>
                  <a:lnTo>
                    <a:pt x="2025" y="2007"/>
                  </a:lnTo>
                  <a:lnTo>
                    <a:pt x="2306" y="1969"/>
                  </a:lnTo>
                  <a:lnTo>
                    <a:pt x="2587" y="1875"/>
                  </a:lnTo>
                  <a:lnTo>
                    <a:pt x="2849" y="1763"/>
                  </a:lnTo>
                  <a:lnTo>
                    <a:pt x="3093" y="1613"/>
                  </a:lnTo>
                  <a:lnTo>
                    <a:pt x="3299" y="1407"/>
                  </a:lnTo>
                  <a:lnTo>
                    <a:pt x="3487" y="1200"/>
                  </a:lnTo>
                  <a:lnTo>
                    <a:pt x="3449" y="1069"/>
                  </a:lnTo>
                  <a:lnTo>
                    <a:pt x="3412" y="957"/>
                  </a:lnTo>
                  <a:lnTo>
                    <a:pt x="3337" y="844"/>
                  </a:lnTo>
                  <a:lnTo>
                    <a:pt x="3262" y="750"/>
                  </a:lnTo>
                  <a:lnTo>
                    <a:pt x="3168" y="657"/>
                  </a:lnTo>
                  <a:lnTo>
                    <a:pt x="3056" y="582"/>
                  </a:lnTo>
                  <a:lnTo>
                    <a:pt x="2831" y="451"/>
                  </a:lnTo>
                  <a:lnTo>
                    <a:pt x="2587" y="338"/>
                  </a:lnTo>
                  <a:lnTo>
                    <a:pt x="2362" y="244"/>
                  </a:lnTo>
                  <a:lnTo>
                    <a:pt x="1968" y="132"/>
                  </a:lnTo>
                  <a:lnTo>
                    <a:pt x="1631" y="57"/>
                  </a:lnTo>
                  <a:lnTo>
                    <a:pt x="1350" y="19"/>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7"/>
            <p:cNvSpPr/>
            <p:nvPr/>
          </p:nvSpPr>
          <p:spPr>
            <a:xfrm>
              <a:off x="5604725" y="3451300"/>
              <a:ext cx="146725" cy="146700"/>
            </a:xfrm>
            <a:custGeom>
              <a:avLst/>
              <a:gdLst/>
              <a:ahLst/>
              <a:cxnLst/>
              <a:rect l="l" t="t" r="r" b="b"/>
              <a:pathLst>
                <a:path w="5869" h="5868" extrusionOk="0">
                  <a:moveTo>
                    <a:pt x="2812" y="0"/>
                  </a:moveTo>
                  <a:lnTo>
                    <a:pt x="2531" y="38"/>
                  </a:lnTo>
                  <a:lnTo>
                    <a:pt x="2250" y="75"/>
                  </a:lnTo>
                  <a:lnTo>
                    <a:pt x="1969" y="169"/>
                  </a:lnTo>
                  <a:lnTo>
                    <a:pt x="1706" y="262"/>
                  </a:lnTo>
                  <a:lnTo>
                    <a:pt x="1463" y="394"/>
                  </a:lnTo>
                  <a:lnTo>
                    <a:pt x="1219" y="544"/>
                  </a:lnTo>
                  <a:lnTo>
                    <a:pt x="994" y="731"/>
                  </a:lnTo>
                  <a:lnTo>
                    <a:pt x="807" y="919"/>
                  </a:lnTo>
                  <a:lnTo>
                    <a:pt x="619" y="1144"/>
                  </a:lnTo>
                  <a:lnTo>
                    <a:pt x="450" y="1369"/>
                  </a:lnTo>
                  <a:lnTo>
                    <a:pt x="300" y="1631"/>
                  </a:lnTo>
                  <a:lnTo>
                    <a:pt x="188" y="1893"/>
                  </a:lnTo>
                  <a:lnTo>
                    <a:pt x="94" y="2193"/>
                  </a:lnTo>
                  <a:lnTo>
                    <a:pt x="38" y="2475"/>
                  </a:lnTo>
                  <a:lnTo>
                    <a:pt x="0" y="2775"/>
                  </a:lnTo>
                  <a:lnTo>
                    <a:pt x="0" y="3056"/>
                  </a:lnTo>
                  <a:lnTo>
                    <a:pt x="19" y="3356"/>
                  </a:lnTo>
                  <a:lnTo>
                    <a:pt x="75" y="3637"/>
                  </a:lnTo>
                  <a:lnTo>
                    <a:pt x="169" y="3899"/>
                  </a:lnTo>
                  <a:lnTo>
                    <a:pt x="263" y="4162"/>
                  </a:lnTo>
                  <a:lnTo>
                    <a:pt x="394" y="4405"/>
                  </a:lnTo>
                  <a:lnTo>
                    <a:pt x="544" y="4649"/>
                  </a:lnTo>
                  <a:lnTo>
                    <a:pt x="732" y="4874"/>
                  </a:lnTo>
                  <a:lnTo>
                    <a:pt x="919" y="5080"/>
                  </a:lnTo>
                  <a:lnTo>
                    <a:pt x="1144" y="5249"/>
                  </a:lnTo>
                  <a:lnTo>
                    <a:pt x="1369" y="5418"/>
                  </a:lnTo>
                  <a:lnTo>
                    <a:pt x="1631" y="5568"/>
                  </a:lnTo>
                  <a:lnTo>
                    <a:pt x="1894" y="5680"/>
                  </a:lnTo>
                  <a:lnTo>
                    <a:pt x="2175" y="5774"/>
                  </a:lnTo>
                  <a:lnTo>
                    <a:pt x="2475" y="5830"/>
                  </a:lnTo>
                  <a:lnTo>
                    <a:pt x="2775" y="5868"/>
                  </a:lnTo>
                  <a:lnTo>
                    <a:pt x="3056" y="5868"/>
                  </a:lnTo>
                  <a:lnTo>
                    <a:pt x="3337" y="5849"/>
                  </a:lnTo>
                  <a:lnTo>
                    <a:pt x="3619" y="5793"/>
                  </a:lnTo>
                  <a:lnTo>
                    <a:pt x="3900" y="5718"/>
                  </a:lnTo>
                  <a:lnTo>
                    <a:pt x="4162" y="5605"/>
                  </a:lnTo>
                  <a:lnTo>
                    <a:pt x="4406" y="5474"/>
                  </a:lnTo>
                  <a:lnTo>
                    <a:pt x="4650" y="5324"/>
                  </a:lnTo>
                  <a:lnTo>
                    <a:pt x="4856" y="5155"/>
                  </a:lnTo>
                  <a:lnTo>
                    <a:pt x="5062" y="4949"/>
                  </a:lnTo>
                  <a:lnTo>
                    <a:pt x="5250" y="4743"/>
                  </a:lnTo>
                  <a:lnTo>
                    <a:pt x="5418" y="4499"/>
                  </a:lnTo>
                  <a:lnTo>
                    <a:pt x="5568" y="4255"/>
                  </a:lnTo>
                  <a:lnTo>
                    <a:pt x="5681" y="3974"/>
                  </a:lnTo>
                  <a:lnTo>
                    <a:pt x="5774" y="3693"/>
                  </a:lnTo>
                  <a:lnTo>
                    <a:pt x="5831" y="3393"/>
                  </a:lnTo>
                  <a:lnTo>
                    <a:pt x="5868" y="3112"/>
                  </a:lnTo>
                  <a:lnTo>
                    <a:pt x="5868" y="2812"/>
                  </a:lnTo>
                  <a:lnTo>
                    <a:pt x="5849" y="2531"/>
                  </a:lnTo>
                  <a:lnTo>
                    <a:pt x="5793" y="2250"/>
                  </a:lnTo>
                  <a:lnTo>
                    <a:pt x="5699" y="1968"/>
                  </a:lnTo>
                  <a:lnTo>
                    <a:pt x="5606" y="1706"/>
                  </a:lnTo>
                  <a:lnTo>
                    <a:pt x="5474" y="1462"/>
                  </a:lnTo>
                  <a:lnTo>
                    <a:pt x="5324" y="1219"/>
                  </a:lnTo>
                  <a:lnTo>
                    <a:pt x="5137" y="1012"/>
                  </a:lnTo>
                  <a:lnTo>
                    <a:pt x="4950" y="806"/>
                  </a:lnTo>
                  <a:lnTo>
                    <a:pt x="4725" y="619"/>
                  </a:lnTo>
                  <a:lnTo>
                    <a:pt x="4500" y="450"/>
                  </a:lnTo>
                  <a:lnTo>
                    <a:pt x="4237" y="319"/>
                  </a:lnTo>
                  <a:lnTo>
                    <a:pt x="3975" y="187"/>
                  </a:lnTo>
                  <a:lnTo>
                    <a:pt x="3694"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7"/>
            <p:cNvSpPr/>
            <p:nvPr/>
          </p:nvSpPr>
          <p:spPr>
            <a:xfrm>
              <a:off x="5629575" y="3476125"/>
              <a:ext cx="97025" cy="97050"/>
            </a:xfrm>
            <a:custGeom>
              <a:avLst/>
              <a:gdLst/>
              <a:ahLst/>
              <a:cxnLst/>
              <a:rect l="l" t="t" r="r" b="b"/>
              <a:pathLst>
                <a:path w="3881" h="3882" extrusionOk="0">
                  <a:moveTo>
                    <a:pt x="1856" y="1"/>
                  </a:moveTo>
                  <a:lnTo>
                    <a:pt x="1668" y="19"/>
                  </a:lnTo>
                  <a:lnTo>
                    <a:pt x="1481" y="57"/>
                  </a:lnTo>
                  <a:lnTo>
                    <a:pt x="1312" y="113"/>
                  </a:lnTo>
                  <a:lnTo>
                    <a:pt x="1125" y="188"/>
                  </a:lnTo>
                  <a:lnTo>
                    <a:pt x="975" y="263"/>
                  </a:lnTo>
                  <a:lnTo>
                    <a:pt x="806" y="376"/>
                  </a:lnTo>
                  <a:lnTo>
                    <a:pt x="656" y="488"/>
                  </a:lnTo>
                  <a:lnTo>
                    <a:pt x="525" y="619"/>
                  </a:lnTo>
                  <a:lnTo>
                    <a:pt x="412" y="750"/>
                  </a:lnTo>
                  <a:lnTo>
                    <a:pt x="300" y="919"/>
                  </a:lnTo>
                  <a:lnTo>
                    <a:pt x="206" y="1088"/>
                  </a:lnTo>
                  <a:lnTo>
                    <a:pt x="131" y="1257"/>
                  </a:lnTo>
                  <a:lnTo>
                    <a:pt x="75" y="1444"/>
                  </a:lnTo>
                  <a:lnTo>
                    <a:pt x="19" y="1632"/>
                  </a:lnTo>
                  <a:lnTo>
                    <a:pt x="0" y="1838"/>
                  </a:lnTo>
                  <a:lnTo>
                    <a:pt x="0" y="2025"/>
                  </a:lnTo>
                  <a:lnTo>
                    <a:pt x="19" y="2213"/>
                  </a:lnTo>
                  <a:lnTo>
                    <a:pt x="75" y="2475"/>
                  </a:lnTo>
                  <a:lnTo>
                    <a:pt x="169" y="2738"/>
                  </a:lnTo>
                  <a:lnTo>
                    <a:pt x="319" y="3000"/>
                  </a:lnTo>
                  <a:lnTo>
                    <a:pt x="487" y="3206"/>
                  </a:lnTo>
                  <a:lnTo>
                    <a:pt x="675" y="3412"/>
                  </a:lnTo>
                  <a:lnTo>
                    <a:pt x="900" y="3581"/>
                  </a:lnTo>
                  <a:lnTo>
                    <a:pt x="1162" y="3712"/>
                  </a:lnTo>
                  <a:lnTo>
                    <a:pt x="1294" y="3769"/>
                  </a:lnTo>
                  <a:lnTo>
                    <a:pt x="1444" y="3825"/>
                  </a:lnTo>
                  <a:lnTo>
                    <a:pt x="1593" y="3844"/>
                  </a:lnTo>
                  <a:lnTo>
                    <a:pt x="1743" y="3862"/>
                  </a:lnTo>
                  <a:lnTo>
                    <a:pt x="1893" y="3881"/>
                  </a:lnTo>
                  <a:lnTo>
                    <a:pt x="2043" y="3881"/>
                  </a:lnTo>
                  <a:lnTo>
                    <a:pt x="2325" y="3844"/>
                  </a:lnTo>
                  <a:lnTo>
                    <a:pt x="2606" y="3769"/>
                  </a:lnTo>
                  <a:lnTo>
                    <a:pt x="2868" y="3637"/>
                  </a:lnTo>
                  <a:lnTo>
                    <a:pt x="3112" y="3487"/>
                  </a:lnTo>
                  <a:lnTo>
                    <a:pt x="3318" y="3300"/>
                  </a:lnTo>
                  <a:lnTo>
                    <a:pt x="3506" y="3075"/>
                  </a:lnTo>
                  <a:lnTo>
                    <a:pt x="3599" y="2925"/>
                  </a:lnTo>
                  <a:lnTo>
                    <a:pt x="3693" y="2775"/>
                  </a:lnTo>
                  <a:lnTo>
                    <a:pt x="3749" y="2606"/>
                  </a:lnTo>
                  <a:lnTo>
                    <a:pt x="3806" y="2438"/>
                  </a:lnTo>
                  <a:lnTo>
                    <a:pt x="3843" y="2250"/>
                  </a:lnTo>
                  <a:lnTo>
                    <a:pt x="3881" y="2063"/>
                  </a:lnTo>
                  <a:lnTo>
                    <a:pt x="3881" y="1856"/>
                  </a:lnTo>
                  <a:lnTo>
                    <a:pt x="3862" y="1669"/>
                  </a:lnTo>
                  <a:lnTo>
                    <a:pt x="3824" y="1482"/>
                  </a:lnTo>
                  <a:lnTo>
                    <a:pt x="3768" y="1313"/>
                  </a:lnTo>
                  <a:lnTo>
                    <a:pt x="3693" y="1144"/>
                  </a:lnTo>
                  <a:lnTo>
                    <a:pt x="3618" y="975"/>
                  </a:lnTo>
                  <a:lnTo>
                    <a:pt x="3506" y="825"/>
                  </a:lnTo>
                  <a:lnTo>
                    <a:pt x="3393" y="675"/>
                  </a:lnTo>
                  <a:lnTo>
                    <a:pt x="3262" y="544"/>
                  </a:lnTo>
                  <a:lnTo>
                    <a:pt x="3131" y="413"/>
                  </a:lnTo>
                  <a:lnTo>
                    <a:pt x="2962" y="301"/>
                  </a:lnTo>
                  <a:lnTo>
                    <a:pt x="2812" y="207"/>
                  </a:lnTo>
                  <a:lnTo>
                    <a:pt x="2625" y="132"/>
                  </a:lnTo>
                  <a:lnTo>
                    <a:pt x="2437" y="76"/>
                  </a:lnTo>
                  <a:lnTo>
                    <a:pt x="2250" y="38"/>
                  </a:lnTo>
                  <a:lnTo>
                    <a:pt x="2043" y="19"/>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7"/>
            <p:cNvSpPr/>
            <p:nvPr/>
          </p:nvSpPr>
          <p:spPr>
            <a:xfrm>
              <a:off x="5630025" y="3523000"/>
              <a:ext cx="87200" cy="50175"/>
            </a:xfrm>
            <a:custGeom>
              <a:avLst/>
              <a:gdLst/>
              <a:ahLst/>
              <a:cxnLst/>
              <a:rect l="l" t="t" r="r" b="b"/>
              <a:pathLst>
                <a:path w="3488" h="2007" extrusionOk="0">
                  <a:moveTo>
                    <a:pt x="751" y="0"/>
                  </a:moveTo>
                  <a:lnTo>
                    <a:pt x="601" y="19"/>
                  </a:lnTo>
                  <a:lnTo>
                    <a:pt x="469" y="56"/>
                  </a:lnTo>
                  <a:lnTo>
                    <a:pt x="338" y="94"/>
                  </a:lnTo>
                  <a:lnTo>
                    <a:pt x="207" y="150"/>
                  </a:lnTo>
                  <a:lnTo>
                    <a:pt x="95" y="244"/>
                  </a:lnTo>
                  <a:lnTo>
                    <a:pt x="1" y="338"/>
                  </a:lnTo>
                  <a:lnTo>
                    <a:pt x="57" y="600"/>
                  </a:lnTo>
                  <a:lnTo>
                    <a:pt x="151" y="863"/>
                  </a:lnTo>
                  <a:lnTo>
                    <a:pt x="301" y="1125"/>
                  </a:lnTo>
                  <a:lnTo>
                    <a:pt x="469" y="1331"/>
                  </a:lnTo>
                  <a:lnTo>
                    <a:pt x="657" y="1537"/>
                  </a:lnTo>
                  <a:lnTo>
                    <a:pt x="882" y="1706"/>
                  </a:lnTo>
                  <a:lnTo>
                    <a:pt x="1144" y="1837"/>
                  </a:lnTo>
                  <a:lnTo>
                    <a:pt x="1276" y="1894"/>
                  </a:lnTo>
                  <a:lnTo>
                    <a:pt x="1426" y="1950"/>
                  </a:lnTo>
                  <a:lnTo>
                    <a:pt x="1575" y="1969"/>
                  </a:lnTo>
                  <a:lnTo>
                    <a:pt x="1725" y="1987"/>
                  </a:lnTo>
                  <a:lnTo>
                    <a:pt x="1875" y="2006"/>
                  </a:lnTo>
                  <a:lnTo>
                    <a:pt x="2025" y="2006"/>
                  </a:lnTo>
                  <a:lnTo>
                    <a:pt x="2307" y="1969"/>
                  </a:lnTo>
                  <a:lnTo>
                    <a:pt x="2588" y="1894"/>
                  </a:lnTo>
                  <a:lnTo>
                    <a:pt x="2850" y="1762"/>
                  </a:lnTo>
                  <a:lnTo>
                    <a:pt x="3094" y="1612"/>
                  </a:lnTo>
                  <a:lnTo>
                    <a:pt x="3300" y="1425"/>
                  </a:lnTo>
                  <a:lnTo>
                    <a:pt x="3488" y="1200"/>
                  </a:lnTo>
                  <a:lnTo>
                    <a:pt x="3469" y="1069"/>
                  </a:lnTo>
                  <a:lnTo>
                    <a:pt x="3413" y="956"/>
                  </a:lnTo>
                  <a:lnTo>
                    <a:pt x="3338" y="844"/>
                  </a:lnTo>
                  <a:lnTo>
                    <a:pt x="3263" y="750"/>
                  </a:lnTo>
                  <a:lnTo>
                    <a:pt x="3169" y="675"/>
                  </a:lnTo>
                  <a:lnTo>
                    <a:pt x="3075" y="581"/>
                  </a:lnTo>
                  <a:lnTo>
                    <a:pt x="2832" y="450"/>
                  </a:lnTo>
                  <a:lnTo>
                    <a:pt x="2607" y="338"/>
                  </a:lnTo>
                  <a:lnTo>
                    <a:pt x="2363" y="263"/>
                  </a:lnTo>
                  <a:lnTo>
                    <a:pt x="1969" y="150"/>
                  </a:lnTo>
                  <a:lnTo>
                    <a:pt x="1632" y="75"/>
                  </a:lnTo>
                  <a:lnTo>
                    <a:pt x="1369" y="38"/>
                  </a:lnTo>
                  <a:lnTo>
                    <a:pt x="10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6" name="Google Shape;1856;p37"/>
          <p:cNvGrpSpPr/>
          <p:nvPr/>
        </p:nvGrpSpPr>
        <p:grpSpPr>
          <a:xfrm>
            <a:off x="1703335" y="502662"/>
            <a:ext cx="251165" cy="365677"/>
            <a:chOff x="2468425" y="4220375"/>
            <a:chExt cx="383400" cy="558200"/>
          </a:xfrm>
        </p:grpSpPr>
        <p:sp>
          <p:nvSpPr>
            <p:cNvPr id="1857" name="Google Shape;1857;p37"/>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7"/>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7"/>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7"/>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7"/>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7"/>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7"/>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7"/>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7"/>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7"/>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7"/>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7"/>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7"/>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0" name="Google Shape;1870;p37"/>
          <p:cNvGrpSpPr/>
          <p:nvPr/>
        </p:nvGrpSpPr>
        <p:grpSpPr>
          <a:xfrm>
            <a:off x="2132850" y="395775"/>
            <a:ext cx="374475" cy="671150"/>
            <a:chOff x="5350250" y="2414125"/>
            <a:chExt cx="374475" cy="671150"/>
          </a:xfrm>
        </p:grpSpPr>
        <p:sp>
          <p:nvSpPr>
            <p:cNvPr id="1871" name="Google Shape;1871;p37"/>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7"/>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7"/>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7"/>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7"/>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7"/>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7"/>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7"/>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7"/>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7"/>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7"/>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7"/>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7"/>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7"/>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7"/>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7"/>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7"/>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7"/>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7"/>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7"/>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7"/>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7"/>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7"/>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7"/>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7"/>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7"/>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7"/>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7"/>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7"/>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7"/>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1" name="Google Shape;1901;p37"/>
          <p:cNvGrpSpPr/>
          <p:nvPr/>
        </p:nvGrpSpPr>
        <p:grpSpPr>
          <a:xfrm>
            <a:off x="7107866" y="2730905"/>
            <a:ext cx="245856" cy="244739"/>
            <a:chOff x="5546700" y="4021800"/>
            <a:chExt cx="307975" cy="306575"/>
          </a:xfrm>
        </p:grpSpPr>
        <p:sp>
          <p:nvSpPr>
            <p:cNvPr id="1902" name="Google Shape;1902;p3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7" name="Google Shape;1907;p37"/>
          <p:cNvGrpSpPr/>
          <p:nvPr/>
        </p:nvGrpSpPr>
        <p:grpSpPr>
          <a:xfrm flipH="1">
            <a:off x="1768438" y="2689680"/>
            <a:ext cx="245856" cy="244739"/>
            <a:chOff x="5546700" y="4021800"/>
            <a:chExt cx="307975" cy="306575"/>
          </a:xfrm>
        </p:grpSpPr>
        <p:sp>
          <p:nvSpPr>
            <p:cNvPr id="1908" name="Google Shape;1908;p3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658FEE-BA38-7FE3-DC1B-4BB3C384036E}"/>
              </a:ext>
            </a:extLst>
          </p:cNvPr>
          <p:cNvSpPr>
            <a:spLocks noGrp="1"/>
          </p:cNvSpPr>
          <p:nvPr>
            <p:ph type="title"/>
          </p:nvPr>
        </p:nvSpPr>
        <p:spPr>
          <a:xfrm>
            <a:off x="643800" y="200025"/>
            <a:ext cx="7704000" cy="457200"/>
          </a:xfrm>
        </p:spPr>
        <p:txBody>
          <a:bodyPr/>
          <a:lstStyle/>
          <a:p>
            <a:r>
              <a:rPr lang="el-GR" sz="3200" b="0" dirty="0">
                <a:latin typeface="+mj-lt"/>
              </a:rPr>
              <a:t>Διδάσκοντας πρόσθεση και αφαίρεση </a:t>
            </a:r>
          </a:p>
        </p:txBody>
      </p:sp>
      <p:graphicFrame>
        <p:nvGraphicFramePr>
          <p:cNvPr id="6" name="Διάγραμμα 5">
            <a:extLst>
              <a:ext uri="{FF2B5EF4-FFF2-40B4-BE49-F238E27FC236}">
                <a16:creationId xmlns:a16="http://schemas.microsoft.com/office/drawing/2014/main" id="{3DEFFDC4-77A4-060B-1B78-DC1518AC3A77}"/>
              </a:ext>
            </a:extLst>
          </p:cNvPr>
          <p:cNvGraphicFramePr/>
          <p:nvPr>
            <p:extLst>
              <p:ext uri="{D42A27DB-BD31-4B8C-83A1-F6EECF244321}">
                <p14:modId xmlns:p14="http://schemas.microsoft.com/office/powerpoint/2010/main" val="1772343402"/>
              </p:ext>
            </p:extLst>
          </p:nvPr>
        </p:nvGraphicFramePr>
        <p:xfrm>
          <a:off x="1706880" y="830580"/>
          <a:ext cx="7025640" cy="4312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Φυσαλίδα ομιλίας: Έλλειψη 2">
            <a:extLst>
              <a:ext uri="{FF2B5EF4-FFF2-40B4-BE49-F238E27FC236}">
                <a16:creationId xmlns:a16="http://schemas.microsoft.com/office/drawing/2014/main" id="{50F9414F-7452-0D02-DEE5-FBF4A90C88B5}"/>
              </a:ext>
            </a:extLst>
          </p:cNvPr>
          <p:cNvSpPr/>
          <p:nvPr/>
        </p:nvSpPr>
        <p:spPr>
          <a:xfrm>
            <a:off x="0" y="742950"/>
            <a:ext cx="2141220" cy="1687830"/>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lvl="0"/>
            <a:r>
              <a:rPr lang="el-GR" sz="1200" dirty="0"/>
              <a:t>Τα παιδιά του  νηπιαγωγείου μπορούν να λύσουν  προβλήματα με αφήγησης και συγκειμένου</a:t>
            </a:r>
            <a:r>
              <a:rPr lang="en-US" sz="1200" dirty="0"/>
              <a:t>;</a:t>
            </a:r>
            <a:endParaRPr lang="el-GR" sz="1200" dirty="0"/>
          </a:p>
        </p:txBody>
      </p:sp>
    </p:spTree>
    <p:extLst>
      <p:ext uri="{BB962C8B-B14F-4D97-AF65-F5344CB8AC3E}">
        <p14:creationId xmlns:p14="http://schemas.microsoft.com/office/powerpoint/2010/main" val="2181358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675"/>
        <p:cNvGrpSpPr/>
        <p:nvPr/>
      </p:nvGrpSpPr>
      <p:grpSpPr>
        <a:xfrm>
          <a:off x="0" y="0"/>
          <a:ext cx="0" cy="0"/>
          <a:chOff x="0" y="0"/>
          <a:chExt cx="0" cy="0"/>
        </a:xfrm>
      </p:grpSpPr>
      <p:sp>
        <p:nvSpPr>
          <p:cNvPr id="2676" name="Google Shape;2676;p45"/>
          <p:cNvSpPr/>
          <p:nvPr/>
        </p:nvSpPr>
        <p:spPr>
          <a:xfrm>
            <a:off x="1649708" y="1331060"/>
            <a:ext cx="282794" cy="301506"/>
          </a:xfrm>
          <a:custGeom>
            <a:avLst/>
            <a:gdLst/>
            <a:ahLst/>
            <a:cxnLst/>
            <a:rect l="l" t="t" r="r" b="b"/>
            <a:pathLst>
              <a:path w="20312" h="21656" extrusionOk="0">
                <a:moveTo>
                  <a:pt x="4057" y="939"/>
                </a:moveTo>
                <a:lnTo>
                  <a:pt x="6568" y="3398"/>
                </a:lnTo>
                <a:lnTo>
                  <a:pt x="7785" y="4565"/>
                </a:lnTo>
                <a:lnTo>
                  <a:pt x="9027" y="5706"/>
                </a:lnTo>
                <a:lnTo>
                  <a:pt x="10295" y="6847"/>
                </a:lnTo>
                <a:lnTo>
                  <a:pt x="11588" y="7937"/>
                </a:lnTo>
                <a:lnTo>
                  <a:pt x="12882" y="9053"/>
                </a:lnTo>
                <a:lnTo>
                  <a:pt x="14175" y="10169"/>
                </a:lnTo>
                <a:lnTo>
                  <a:pt x="15417" y="11310"/>
                </a:lnTo>
                <a:lnTo>
                  <a:pt x="16660" y="12451"/>
                </a:lnTo>
                <a:lnTo>
                  <a:pt x="19170" y="14758"/>
                </a:lnTo>
                <a:lnTo>
                  <a:pt x="18917" y="15037"/>
                </a:lnTo>
                <a:lnTo>
                  <a:pt x="18638" y="15291"/>
                </a:lnTo>
                <a:lnTo>
                  <a:pt x="18333" y="15519"/>
                </a:lnTo>
                <a:lnTo>
                  <a:pt x="17978" y="15747"/>
                </a:lnTo>
                <a:lnTo>
                  <a:pt x="17623" y="15975"/>
                </a:lnTo>
                <a:lnTo>
                  <a:pt x="17268" y="16153"/>
                </a:lnTo>
                <a:lnTo>
                  <a:pt x="16863" y="16356"/>
                </a:lnTo>
                <a:lnTo>
                  <a:pt x="16432" y="16508"/>
                </a:lnTo>
                <a:lnTo>
                  <a:pt x="16001" y="16685"/>
                </a:lnTo>
                <a:lnTo>
                  <a:pt x="15544" y="16812"/>
                </a:lnTo>
                <a:lnTo>
                  <a:pt x="15088" y="16939"/>
                </a:lnTo>
                <a:lnTo>
                  <a:pt x="14581" y="17040"/>
                </a:lnTo>
                <a:lnTo>
                  <a:pt x="14099" y="17142"/>
                </a:lnTo>
                <a:lnTo>
                  <a:pt x="13592" y="17243"/>
                </a:lnTo>
                <a:lnTo>
                  <a:pt x="13084" y="17294"/>
                </a:lnTo>
                <a:lnTo>
                  <a:pt x="12552" y="17345"/>
                </a:lnTo>
                <a:lnTo>
                  <a:pt x="12019" y="17395"/>
                </a:lnTo>
                <a:lnTo>
                  <a:pt x="11487" y="17395"/>
                </a:lnTo>
                <a:lnTo>
                  <a:pt x="10929" y="17421"/>
                </a:lnTo>
                <a:lnTo>
                  <a:pt x="10397" y="17395"/>
                </a:lnTo>
                <a:lnTo>
                  <a:pt x="9864" y="17370"/>
                </a:lnTo>
                <a:lnTo>
                  <a:pt x="9306" y="17319"/>
                </a:lnTo>
                <a:lnTo>
                  <a:pt x="8774" y="17269"/>
                </a:lnTo>
                <a:lnTo>
                  <a:pt x="8241" y="17193"/>
                </a:lnTo>
                <a:lnTo>
                  <a:pt x="7709" y="17091"/>
                </a:lnTo>
                <a:lnTo>
                  <a:pt x="7176" y="16990"/>
                </a:lnTo>
                <a:lnTo>
                  <a:pt x="6669" y="16863"/>
                </a:lnTo>
                <a:lnTo>
                  <a:pt x="6162" y="16736"/>
                </a:lnTo>
                <a:lnTo>
                  <a:pt x="5655" y="16584"/>
                </a:lnTo>
                <a:lnTo>
                  <a:pt x="5173" y="16407"/>
                </a:lnTo>
                <a:lnTo>
                  <a:pt x="4717" y="16204"/>
                </a:lnTo>
                <a:lnTo>
                  <a:pt x="4260" y="16001"/>
                </a:lnTo>
                <a:lnTo>
                  <a:pt x="4057" y="939"/>
                </a:lnTo>
                <a:close/>
                <a:moveTo>
                  <a:pt x="18993" y="16533"/>
                </a:moveTo>
                <a:lnTo>
                  <a:pt x="19196" y="16635"/>
                </a:lnTo>
                <a:lnTo>
                  <a:pt x="18486" y="17649"/>
                </a:lnTo>
                <a:lnTo>
                  <a:pt x="18460" y="17472"/>
                </a:lnTo>
                <a:lnTo>
                  <a:pt x="18486" y="17319"/>
                </a:lnTo>
                <a:lnTo>
                  <a:pt x="18562" y="17167"/>
                </a:lnTo>
                <a:lnTo>
                  <a:pt x="18638" y="17040"/>
                </a:lnTo>
                <a:lnTo>
                  <a:pt x="18815" y="16787"/>
                </a:lnTo>
                <a:lnTo>
                  <a:pt x="18993" y="16533"/>
                </a:lnTo>
                <a:close/>
                <a:moveTo>
                  <a:pt x="17294" y="17269"/>
                </a:moveTo>
                <a:lnTo>
                  <a:pt x="16939" y="17725"/>
                </a:lnTo>
                <a:lnTo>
                  <a:pt x="16584" y="18182"/>
                </a:lnTo>
                <a:lnTo>
                  <a:pt x="16254" y="18663"/>
                </a:lnTo>
                <a:lnTo>
                  <a:pt x="15899" y="19094"/>
                </a:lnTo>
                <a:lnTo>
                  <a:pt x="15722" y="19297"/>
                </a:lnTo>
                <a:lnTo>
                  <a:pt x="15519" y="19475"/>
                </a:lnTo>
                <a:lnTo>
                  <a:pt x="15316" y="19652"/>
                </a:lnTo>
                <a:lnTo>
                  <a:pt x="15088" y="19804"/>
                </a:lnTo>
                <a:lnTo>
                  <a:pt x="14834" y="19931"/>
                </a:lnTo>
                <a:lnTo>
                  <a:pt x="14581" y="20033"/>
                </a:lnTo>
                <a:lnTo>
                  <a:pt x="14276" y="20109"/>
                </a:lnTo>
                <a:lnTo>
                  <a:pt x="13947" y="20159"/>
                </a:lnTo>
                <a:lnTo>
                  <a:pt x="14099" y="19855"/>
                </a:lnTo>
                <a:lnTo>
                  <a:pt x="14226" y="19576"/>
                </a:lnTo>
                <a:lnTo>
                  <a:pt x="14378" y="19297"/>
                </a:lnTo>
                <a:lnTo>
                  <a:pt x="14555" y="19069"/>
                </a:lnTo>
                <a:lnTo>
                  <a:pt x="14733" y="18815"/>
                </a:lnTo>
                <a:lnTo>
                  <a:pt x="14910" y="18613"/>
                </a:lnTo>
                <a:lnTo>
                  <a:pt x="15113" y="18384"/>
                </a:lnTo>
                <a:lnTo>
                  <a:pt x="15316" y="18207"/>
                </a:lnTo>
                <a:lnTo>
                  <a:pt x="15519" y="18029"/>
                </a:lnTo>
                <a:lnTo>
                  <a:pt x="15747" y="17877"/>
                </a:lnTo>
                <a:lnTo>
                  <a:pt x="15975" y="17725"/>
                </a:lnTo>
                <a:lnTo>
                  <a:pt x="16229" y="17598"/>
                </a:lnTo>
                <a:lnTo>
                  <a:pt x="16482" y="17497"/>
                </a:lnTo>
                <a:lnTo>
                  <a:pt x="16736" y="17395"/>
                </a:lnTo>
                <a:lnTo>
                  <a:pt x="17015" y="17319"/>
                </a:lnTo>
                <a:lnTo>
                  <a:pt x="17294" y="17269"/>
                </a:lnTo>
                <a:close/>
                <a:moveTo>
                  <a:pt x="3854" y="16838"/>
                </a:moveTo>
                <a:lnTo>
                  <a:pt x="6086" y="17674"/>
                </a:lnTo>
                <a:lnTo>
                  <a:pt x="5249" y="18511"/>
                </a:lnTo>
                <a:lnTo>
                  <a:pt x="4590" y="19094"/>
                </a:lnTo>
                <a:lnTo>
                  <a:pt x="3956" y="19678"/>
                </a:lnTo>
                <a:lnTo>
                  <a:pt x="3677" y="19957"/>
                </a:lnTo>
                <a:lnTo>
                  <a:pt x="3423" y="20159"/>
                </a:lnTo>
                <a:lnTo>
                  <a:pt x="3195" y="20286"/>
                </a:lnTo>
                <a:lnTo>
                  <a:pt x="3094" y="20337"/>
                </a:lnTo>
                <a:lnTo>
                  <a:pt x="2992" y="20362"/>
                </a:lnTo>
                <a:lnTo>
                  <a:pt x="2865" y="20362"/>
                </a:lnTo>
                <a:lnTo>
                  <a:pt x="2739" y="20337"/>
                </a:lnTo>
                <a:lnTo>
                  <a:pt x="2485" y="20261"/>
                </a:lnTo>
                <a:lnTo>
                  <a:pt x="2155" y="20109"/>
                </a:lnTo>
                <a:lnTo>
                  <a:pt x="1750" y="19906"/>
                </a:lnTo>
                <a:lnTo>
                  <a:pt x="1800" y="19728"/>
                </a:lnTo>
                <a:lnTo>
                  <a:pt x="1902" y="19551"/>
                </a:lnTo>
                <a:lnTo>
                  <a:pt x="3854" y="16838"/>
                </a:lnTo>
                <a:close/>
                <a:moveTo>
                  <a:pt x="7227" y="17877"/>
                </a:moveTo>
                <a:lnTo>
                  <a:pt x="8444" y="18080"/>
                </a:lnTo>
                <a:lnTo>
                  <a:pt x="9788" y="18334"/>
                </a:lnTo>
                <a:lnTo>
                  <a:pt x="7531" y="20616"/>
                </a:lnTo>
                <a:lnTo>
                  <a:pt x="7455" y="20667"/>
                </a:lnTo>
                <a:lnTo>
                  <a:pt x="7379" y="20717"/>
                </a:lnTo>
                <a:lnTo>
                  <a:pt x="7278" y="20768"/>
                </a:lnTo>
                <a:lnTo>
                  <a:pt x="7176" y="20768"/>
                </a:lnTo>
                <a:lnTo>
                  <a:pt x="5858" y="20616"/>
                </a:lnTo>
                <a:lnTo>
                  <a:pt x="4564" y="20489"/>
                </a:lnTo>
                <a:lnTo>
                  <a:pt x="5680" y="19221"/>
                </a:lnTo>
                <a:lnTo>
                  <a:pt x="6770" y="18029"/>
                </a:lnTo>
                <a:lnTo>
                  <a:pt x="6872" y="17953"/>
                </a:lnTo>
                <a:lnTo>
                  <a:pt x="6999" y="17903"/>
                </a:lnTo>
                <a:lnTo>
                  <a:pt x="7125" y="17877"/>
                </a:lnTo>
                <a:close/>
                <a:moveTo>
                  <a:pt x="14251" y="18156"/>
                </a:moveTo>
                <a:lnTo>
                  <a:pt x="13363" y="19348"/>
                </a:lnTo>
                <a:lnTo>
                  <a:pt x="12476" y="20464"/>
                </a:lnTo>
                <a:lnTo>
                  <a:pt x="12374" y="20565"/>
                </a:lnTo>
                <a:lnTo>
                  <a:pt x="12248" y="20641"/>
                </a:lnTo>
                <a:lnTo>
                  <a:pt x="12096" y="20692"/>
                </a:lnTo>
                <a:lnTo>
                  <a:pt x="11943" y="20717"/>
                </a:lnTo>
                <a:lnTo>
                  <a:pt x="10321" y="20819"/>
                </a:lnTo>
                <a:lnTo>
                  <a:pt x="8672" y="20920"/>
                </a:lnTo>
                <a:lnTo>
                  <a:pt x="8596" y="20641"/>
                </a:lnTo>
                <a:lnTo>
                  <a:pt x="9687" y="19576"/>
                </a:lnTo>
                <a:lnTo>
                  <a:pt x="10802" y="18537"/>
                </a:lnTo>
                <a:lnTo>
                  <a:pt x="10904" y="18460"/>
                </a:lnTo>
                <a:lnTo>
                  <a:pt x="11031" y="18410"/>
                </a:lnTo>
                <a:lnTo>
                  <a:pt x="11157" y="18384"/>
                </a:lnTo>
                <a:lnTo>
                  <a:pt x="11259" y="18359"/>
                </a:lnTo>
                <a:lnTo>
                  <a:pt x="12704" y="18258"/>
                </a:lnTo>
                <a:lnTo>
                  <a:pt x="14251" y="18156"/>
                </a:lnTo>
                <a:close/>
                <a:moveTo>
                  <a:pt x="3474" y="0"/>
                </a:moveTo>
                <a:lnTo>
                  <a:pt x="3322" y="51"/>
                </a:lnTo>
                <a:lnTo>
                  <a:pt x="3195" y="102"/>
                </a:lnTo>
                <a:lnTo>
                  <a:pt x="3068" y="178"/>
                </a:lnTo>
                <a:lnTo>
                  <a:pt x="2942" y="279"/>
                </a:lnTo>
                <a:lnTo>
                  <a:pt x="2688" y="508"/>
                </a:lnTo>
                <a:lnTo>
                  <a:pt x="2434" y="761"/>
                </a:lnTo>
                <a:lnTo>
                  <a:pt x="1750" y="1547"/>
                </a:lnTo>
                <a:lnTo>
                  <a:pt x="1395" y="1928"/>
                </a:lnTo>
                <a:lnTo>
                  <a:pt x="1040" y="2308"/>
                </a:lnTo>
                <a:lnTo>
                  <a:pt x="888" y="2460"/>
                </a:lnTo>
                <a:lnTo>
                  <a:pt x="761" y="2638"/>
                </a:lnTo>
                <a:lnTo>
                  <a:pt x="634" y="2815"/>
                </a:lnTo>
                <a:lnTo>
                  <a:pt x="533" y="2993"/>
                </a:lnTo>
                <a:lnTo>
                  <a:pt x="457" y="3195"/>
                </a:lnTo>
                <a:lnTo>
                  <a:pt x="406" y="3398"/>
                </a:lnTo>
                <a:lnTo>
                  <a:pt x="355" y="3601"/>
                </a:lnTo>
                <a:lnTo>
                  <a:pt x="355" y="3829"/>
                </a:lnTo>
                <a:lnTo>
                  <a:pt x="178" y="6467"/>
                </a:lnTo>
                <a:lnTo>
                  <a:pt x="76" y="7810"/>
                </a:lnTo>
                <a:lnTo>
                  <a:pt x="25" y="9154"/>
                </a:lnTo>
                <a:lnTo>
                  <a:pt x="0" y="10549"/>
                </a:lnTo>
                <a:lnTo>
                  <a:pt x="0" y="11969"/>
                </a:lnTo>
                <a:lnTo>
                  <a:pt x="25" y="12679"/>
                </a:lnTo>
                <a:lnTo>
                  <a:pt x="76" y="13414"/>
                </a:lnTo>
                <a:lnTo>
                  <a:pt x="127" y="14175"/>
                </a:lnTo>
                <a:lnTo>
                  <a:pt x="203" y="14936"/>
                </a:lnTo>
                <a:lnTo>
                  <a:pt x="203" y="16939"/>
                </a:lnTo>
                <a:lnTo>
                  <a:pt x="228" y="19373"/>
                </a:lnTo>
                <a:lnTo>
                  <a:pt x="228" y="19728"/>
                </a:lnTo>
                <a:lnTo>
                  <a:pt x="254" y="20007"/>
                </a:lnTo>
                <a:lnTo>
                  <a:pt x="330" y="20210"/>
                </a:lnTo>
                <a:lnTo>
                  <a:pt x="406" y="20388"/>
                </a:lnTo>
                <a:lnTo>
                  <a:pt x="558" y="20540"/>
                </a:lnTo>
                <a:lnTo>
                  <a:pt x="735" y="20641"/>
                </a:lnTo>
                <a:lnTo>
                  <a:pt x="989" y="20717"/>
                </a:lnTo>
                <a:lnTo>
                  <a:pt x="1319" y="20793"/>
                </a:lnTo>
                <a:lnTo>
                  <a:pt x="2561" y="21047"/>
                </a:lnTo>
                <a:lnTo>
                  <a:pt x="3829" y="21250"/>
                </a:lnTo>
                <a:lnTo>
                  <a:pt x="5097" y="21427"/>
                </a:lnTo>
                <a:lnTo>
                  <a:pt x="6365" y="21554"/>
                </a:lnTo>
                <a:lnTo>
                  <a:pt x="7633" y="21630"/>
                </a:lnTo>
                <a:lnTo>
                  <a:pt x="8900" y="21655"/>
                </a:lnTo>
                <a:lnTo>
                  <a:pt x="9534" y="21655"/>
                </a:lnTo>
                <a:lnTo>
                  <a:pt x="10168" y="21630"/>
                </a:lnTo>
                <a:lnTo>
                  <a:pt x="10802" y="21579"/>
                </a:lnTo>
                <a:lnTo>
                  <a:pt x="11436" y="21529"/>
                </a:lnTo>
                <a:lnTo>
                  <a:pt x="11943" y="21453"/>
                </a:lnTo>
                <a:lnTo>
                  <a:pt x="12425" y="21377"/>
                </a:lnTo>
                <a:lnTo>
                  <a:pt x="12907" y="21300"/>
                </a:lnTo>
                <a:lnTo>
                  <a:pt x="13389" y="21174"/>
                </a:lnTo>
                <a:lnTo>
                  <a:pt x="13871" y="21047"/>
                </a:lnTo>
                <a:lnTo>
                  <a:pt x="14352" y="20920"/>
                </a:lnTo>
                <a:lnTo>
                  <a:pt x="14809" y="20743"/>
                </a:lnTo>
                <a:lnTo>
                  <a:pt x="15265" y="20565"/>
                </a:lnTo>
                <a:lnTo>
                  <a:pt x="15722" y="20362"/>
                </a:lnTo>
                <a:lnTo>
                  <a:pt x="16153" y="20159"/>
                </a:lnTo>
                <a:lnTo>
                  <a:pt x="16609" y="19931"/>
                </a:lnTo>
                <a:lnTo>
                  <a:pt x="17015" y="19678"/>
                </a:lnTo>
                <a:lnTo>
                  <a:pt x="17446" y="19424"/>
                </a:lnTo>
                <a:lnTo>
                  <a:pt x="17852" y="19145"/>
                </a:lnTo>
                <a:lnTo>
                  <a:pt x="18283" y="18841"/>
                </a:lnTo>
                <a:lnTo>
                  <a:pt x="18663" y="18511"/>
                </a:lnTo>
                <a:lnTo>
                  <a:pt x="19018" y="18207"/>
                </a:lnTo>
                <a:lnTo>
                  <a:pt x="19348" y="17852"/>
                </a:lnTo>
                <a:lnTo>
                  <a:pt x="19601" y="17497"/>
                </a:lnTo>
                <a:lnTo>
                  <a:pt x="19829" y="17091"/>
                </a:lnTo>
                <a:lnTo>
                  <a:pt x="20007" y="16685"/>
                </a:lnTo>
                <a:lnTo>
                  <a:pt x="20159" y="16254"/>
                </a:lnTo>
                <a:lnTo>
                  <a:pt x="20261" y="15798"/>
                </a:lnTo>
                <a:lnTo>
                  <a:pt x="20311" y="15316"/>
                </a:lnTo>
                <a:lnTo>
                  <a:pt x="20311" y="15139"/>
                </a:lnTo>
                <a:lnTo>
                  <a:pt x="20311" y="14961"/>
                </a:lnTo>
                <a:lnTo>
                  <a:pt x="20261" y="14784"/>
                </a:lnTo>
                <a:lnTo>
                  <a:pt x="20210" y="14632"/>
                </a:lnTo>
                <a:lnTo>
                  <a:pt x="20134" y="14479"/>
                </a:lnTo>
                <a:lnTo>
                  <a:pt x="20058" y="14327"/>
                </a:lnTo>
                <a:lnTo>
                  <a:pt x="19931" y="14200"/>
                </a:lnTo>
                <a:lnTo>
                  <a:pt x="19779" y="14048"/>
                </a:lnTo>
                <a:lnTo>
                  <a:pt x="16584" y="11234"/>
                </a:lnTo>
                <a:lnTo>
                  <a:pt x="13414" y="8368"/>
                </a:lnTo>
                <a:lnTo>
                  <a:pt x="10219" y="5452"/>
                </a:lnTo>
                <a:lnTo>
                  <a:pt x="7024" y="2511"/>
                </a:lnTo>
                <a:lnTo>
                  <a:pt x="5959" y="1547"/>
                </a:lnTo>
                <a:lnTo>
                  <a:pt x="4869" y="584"/>
                </a:lnTo>
                <a:lnTo>
                  <a:pt x="4666" y="406"/>
                </a:lnTo>
                <a:lnTo>
                  <a:pt x="4463" y="279"/>
                </a:lnTo>
                <a:lnTo>
                  <a:pt x="4260" y="153"/>
                </a:lnTo>
                <a:lnTo>
                  <a:pt x="4083" y="77"/>
                </a:lnTo>
                <a:lnTo>
                  <a:pt x="3905" y="26"/>
                </a:lnTo>
                <a:lnTo>
                  <a:pt x="37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45"/>
          <p:cNvSpPr/>
          <p:nvPr/>
        </p:nvSpPr>
        <p:spPr>
          <a:xfrm>
            <a:off x="5026763" y="2988265"/>
            <a:ext cx="289504" cy="427184"/>
          </a:xfrm>
          <a:custGeom>
            <a:avLst/>
            <a:gdLst/>
            <a:ahLst/>
            <a:cxnLst/>
            <a:rect l="l" t="t" r="r" b="b"/>
            <a:pathLst>
              <a:path w="20794" h="30683" extrusionOk="0">
                <a:moveTo>
                  <a:pt x="7456" y="1065"/>
                </a:moveTo>
                <a:lnTo>
                  <a:pt x="7836" y="1091"/>
                </a:lnTo>
                <a:lnTo>
                  <a:pt x="8191" y="1167"/>
                </a:lnTo>
                <a:lnTo>
                  <a:pt x="8546" y="1294"/>
                </a:lnTo>
                <a:lnTo>
                  <a:pt x="8876" y="1446"/>
                </a:lnTo>
                <a:lnTo>
                  <a:pt x="9180" y="1649"/>
                </a:lnTo>
                <a:lnTo>
                  <a:pt x="9484" y="1877"/>
                </a:lnTo>
                <a:lnTo>
                  <a:pt x="9738" y="2130"/>
                </a:lnTo>
                <a:lnTo>
                  <a:pt x="9966" y="2409"/>
                </a:lnTo>
                <a:lnTo>
                  <a:pt x="10169" y="2688"/>
                </a:lnTo>
                <a:lnTo>
                  <a:pt x="10346" y="3018"/>
                </a:lnTo>
                <a:lnTo>
                  <a:pt x="10499" y="3347"/>
                </a:lnTo>
                <a:lnTo>
                  <a:pt x="10600" y="3677"/>
                </a:lnTo>
                <a:lnTo>
                  <a:pt x="10651" y="4007"/>
                </a:lnTo>
                <a:lnTo>
                  <a:pt x="10651" y="4336"/>
                </a:lnTo>
                <a:lnTo>
                  <a:pt x="10625" y="4666"/>
                </a:lnTo>
                <a:lnTo>
                  <a:pt x="10549" y="4996"/>
                </a:lnTo>
                <a:lnTo>
                  <a:pt x="10423" y="5300"/>
                </a:lnTo>
                <a:lnTo>
                  <a:pt x="10245" y="5579"/>
                </a:lnTo>
                <a:lnTo>
                  <a:pt x="10042" y="5832"/>
                </a:lnTo>
                <a:lnTo>
                  <a:pt x="9789" y="6061"/>
                </a:lnTo>
                <a:lnTo>
                  <a:pt x="9510" y="6238"/>
                </a:lnTo>
                <a:lnTo>
                  <a:pt x="9205" y="6390"/>
                </a:lnTo>
                <a:lnTo>
                  <a:pt x="8901" y="6492"/>
                </a:lnTo>
                <a:lnTo>
                  <a:pt x="8597" y="6542"/>
                </a:lnTo>
                <a:lnTo>
                  <a:pt x="8394" y="6542"/>
                </a:lnTo>
                <a:lnTo>
                  <a:pt x="8216" y="6517"/>
                </a:lnTo>
                <a:lnTo>
                  <a:pt x="7811" y="6466"/>
                </a:lnTo>
                <a:lnTo>
                  <a:pt x="7456" y="6340"/>
                </a:lnTo>
                <a:lnTo>
                  <a:pt x="7101" y="6162"/>
                </a:lnTo>
                <a:lnTo>
                  <a:pt x="6771" y="5959"/>
                </a:lnTo>
                <a:lnTo>
                  <a:pt x="6492" y="5731"/>
                </a:lnTo>
                <a:lnTo>
                  <a:pt x="6264" y="5452"/>
                </a:lnTo>
                <a:lnTo>
                  <a:pt x="6163" y="5300"/>
                </a:lnTo>
                <a:lnTo>
                  <a:pt x="6086" y="5148"/>
                </a:lnTo>
                <a:lnTo>
                  <a:pt x="6010" y="4945"/>
                </a:lnTo>
                <a:lnTo>
                  <a:pt x="5934" y="4717"/>
                </a:lnTo>
                <a:lnTo>
                  <a:pt x="5884" y="4489"/>
                </a:lnTo>
                <a:lnTo>
                  <a:pt x="5858" y="4260"/>
                </a:lnTo>
                <a:lnTo>
                  <a:pt x="5833" y="4032"/>
                </a:lnTo>
                <a:lnTo>
                  <a:pt x="5833" y="3779"/>
                </a:lnTo>
                <a:lnTo>
                  <a:pt x="5833" y="3525"/>
                </a:lnTo>
                <a:lnTo>
                  <a:pt x="5858" y="3297"/>
                </a:lnTo>
                <a:lnTo>
                  <a:pt x="5909" y="3043"/>
                </a:lnTo>
                <a:lnTo>
                  <a:pt x="5960" y="2815"/>
                </a:lnTo>
                <a:lnTo>
                  <a:pt x="6036" y="2587"/>
                </a:lnTo>
                <a:lnTo>
                  <a:pt x="6137" y="2359"/>
                </a:lnTo>
                <a:lnTo>
                  <a:pt x="6239" y="2156"/>
                </a:lnTo>
                <a:lnTo>
                  <a:pt x="6340" y="1953"/>
                </a:lnTo>
                <a:lnTo>
                  <a:pt x="6492" y="1775"/>
                </a:lnTo>
                <a:lnTo>
                  <a:pt x="6619" y="1623"/>
                </a:lnTo>
                <a:lnTo>
                  <a:pt x="6847" y="1420"/>
                </a:lnTo>
                <a:lnTo>
                  <a:pt x="7075" y="1268"/>
                </a:lnTo>
                <a:lnTo>
                  <a:pt x="7456" y="1065"/>
                </a:lnTo>
                <a:close/>
                <a:moveTo>
                  <a:pt x="11462" y="2435"/>
                </a:moveTo>
                <a:lnTo>
                  <a:pt x="11640" y="2612"/>
                </a:lnTo>
                <a:lnTo>
                  <a:pt x="11817" y="2764"/>
                </a:lnTo>
                <a:lnTo>
                  <a:pt x="11969" y="2942"/>
                </a:lnTo>
                <a:lnTo>
                  <a:pt x="12121" y="3119"/>
                </a:lnTo>
                <a:lnTo>
                  <a:pt x="12223" y="3297"/>
                </a:lnTo>
                <a:lnTo>
                  <a:pt x="12324" y="3474"/>
                </a:lnTo>
                <a:lnTo>
                  <a:pt x="12400" y="3677"/>
                </a:lnTo>
                <a:lnTo>
                  <a:pt x="12476" y="3855"/>
                </a:lnTo>
                <a:lnTo>
                  <a:pt x="12527" y="4083"/>
                </a:lnTo>
                <a:lnTo>
                  <a:pt x="12553" y="4286"/>
                </a:lnTo>
                <a:lnTo>
                  <a:pt x="12553" y="4514"/>
                </a:lnTo>
                <a:lnTo>
                  <a:pt x="12527" y="4742"/>
                </a:lnTo>
                <a:lnTo>
                  <a:pt x="12502" y="4970"/>
                </a:lnTo>
                <a:lnTo>
                  <a:pt x="12451" y="5224"/>
                </a:lnTo>
                <a:lnTo>
                  <a:pt x="12299" y="5756"/>
                </a:lnTo>
                <a:lnTo>
                  <a:pt x="12096" y="6213"/>
                </a:lnTo>
                <a:lnTo>
                  <a:pt x="11995" y="6416"/>
                </a:lnTo>
                <a:lnTo>
                  <a:pt x="11868" y="6593"/>
                </a:lnTo>
                <a:lnTo>
                  <a:pt x="11741" y="6771"/>
                </a:lnTo>
                <a:lnTo>
                  <a:pt x="11614" y="6923"/>
                </a:lnTo>
                <a:lnTo>
                  <a:pt x="11462" y="7050"/>
                </a:lnTo>
                <a:lnTo>
                  <a:pt x="11310" y="7151"/>
                </a:lnTo>
                <a:lnTo>
                  <a:pt x="11158" y="7252"/>
                </a:lnTo>
                <a:lnTo>
                  <a:pt x="10955" y="7354"/>
                </a:lnTo>
                <a:lnTo>
                  <a:pt x="10778" y="7405"/>
                </a:lnTo>
                <a:lnTo>
                  <a:pt x="10575" y="7455"/>
                </a:lnTo>
                <a:lnTo>
                  <a:pt x="10346" y="7506"/>
                </a:lnTo>
                <a:lnTo>
                  <a:pt x="10093" y="7531"/>
                </a:lnTo>
                <a:lnTo>
                  <a:pt x="9586" y="7531"/>
                </a:lnTo>
                <a:lnTo>
                  <a:pt x="10042" y="6999"/>
                </a:lnTo>
                <a:lnTo>
                  <a:pt x="10524" y="6441"/>
                </a:lnTo>
                <a:lnTo>
                  <a:pt x="10752" y="6162"/>
                </a:lnTo>
                <a:lnTo>
                  <a:pt x="10955" y="5883"/>
                </a:lnTo>
                <a:lnTo>
                  <a:pt x="11133" y="5579"/>
                </a:lnTo>
                <a:lnTo>
                  <a:pt x="11259" y="5275"/>
                </a:lnTo>
                <a:lnTo>
                  <a:pt x="11361" y="4945"/>
                </a:lnTo>
                <a:lnTo>
                  <a:pt x="11411" y="4590"/>
                </a:lnTo>
                <a:lnTo>
                  <a:pt x="11462" y="4235"/>
                </a:lnTo>
                <a:lnTo>
                  <a:pt x="11462" y="3855"/>
                </a:lnTo>
                <a:lnTo>
                  <a:pt x="11462" y="3145"/>
                </a:lnTo>
                <a:lnTo>
                  <a:pt x="11462" y="2435"/>
                </a:lnTo>
                <a:close/>
                <a:moveTo>
                  <a:pt x="7430" y="0"/>
                </a:moveTo>
                <a:lnTo>
                  <a:pt x="7278" y="26"/>
                </a:lnTo>
                <a:lnTo>
                  <a:pt x="7126" y="76"/>
                </a:lnTo>
                <a:lnTo>
                  <a:pt x="6999" y="127"/>
                </a:lnTo>
                <a:lnTo>
                  <a:pt x="6441" y="482"/>
                </a:lnTo>
                <a:lnTo>
                  <a:pt x="5934" y="888"/>
                </a:lnTo>
                <a:lnTo>
                  <a:pt x="5706" y="1091"/>
                </a:lnTo>
                <a:lnTo>
                  <a:pt x="5503" y="1294"/>
                </a:lnTo>
                <a:lnTo>
                  <a:pt x="5300" y="1522"/>
                </a:lnTo>
                <a:lnTo>
                  <a:pt x="5098" y="1750"/>
                </a:lnTo>
                <a:lnTo>
                  <a:pt x="4945" y="2004"/>
                </a:lnTo>
                <a:lnTo>
                  <a:pt x="4793" y="2257"/>
                </a:lnTo>
                <a:lnTo>
                  <a:pt x="4666" y="2536"/>
                </a:lnTo>
                <a:lnTo>
                  <a:pt x="4565" y="2815"/>
                </a:lnTo>
                <a:lnTo>
                  <a:pt x="4489" y="3119"/>
                </a:lnTo>
                <a:lnTo>
                  <a:pt x="4438" y="3449"/>
                </a:lnTo>
                <a:lnTo>
                  <a:pt x="4388" y="3779"/>
                </a:lnTo>
                <a:lnTo>
                  <a:pt x="4388" y="4134"/>
                </a:lnTo>
                <a:lnTo>
                  <a:pt x="4388" y="4489"/>
                </a:lnTo>
                <a:lnTo>
                  <a:pt x="4413" y="4818"/>
                </a:lnTo>
                <a:lnTo>
                  <a:pt x="4464" y="5148"/>
                </a:lnTo>
                <a:lnTo>
                  <a:pt x="4540" y="5452"/>
                </a:lnTo>
                <a:lnTo>
                  <a:pt x="4666" y="5756"/>
                </a:lnTo>
                <a:lnTo>
                  <a:pt x="4819" y="6061"/>
                </a:lnTo>
                <a:lnTo>
                  <a:pt x="4996" y="6314"/>
                </a:lnTo>
                <a:lnTo>
                  <a:pt x="5224" y="6568"/>
                </a:lnTo>
                <a:lnTo>
                  <a:pt x="5757" y="7075"/>
                </a:lnTo>
                <a:lnTo>
                  <a:pt x="6315" y="7557"/>
                </a:lnTo>
                <a:lnTo>
                  <a:pt x="6594" y="7760"/>
                </a:lnTo>
                <a:lnTo>
                  <a:pt x="6898" y="7962"/>
                </a:lnTo>
                <a:lnTo>
                  <a:pt x="7202" y="8165"/>
                </a:lnTo>
                <a:lnTo>
                  <a:pt x="7506" y="8317"/>
                </a:lnTo>
                <a:lnTo>
                  <a:pt x="7912" y="8470"/>
                </a:lnTo>
                <a:lnTo>
                  <a:pt x="8318" y="8596"/>
                </a:lnTo>
                <a:lnTo>
                  <a:pt x="8698" y="8672"/>
                </a:lnTo>
                <a:lnTo>
                  <a:pt x="9079" y="8749"/>
                </a:lnTo>
                <a:lnTo>
                  <a:pt x="9459" y="8774"/>
                </a:lnTo>
                <a:lnTo>
                  <a:pt x="9814" y="8749"/>
                </a:lnTo>
                <a:lnTo>
                  <a:pt x="10144" y="8723"/>
                </a:lnTo>
                <a:lnTo>
                  <a:pt x="10499" y="8647"/>
                </a:lnTo>
                <a:lnTo>
                  <a:pt x="10803" y="8571"/>
                </a:lnTo>
                <a:lnTo>
                  <a:pt x="11107" y="8444"/>
                </a:lnTo>
                <a:lnTo>
                  <a:pt x="11411" y="8267"/>
                </a:lnTo>
                <a:lnTo>
                  <a:pt x="11690" y="8089"/>
                </a:lnTo>
                <a:lnTo>
                  <a:pt x="11944" y="7886"/>
                </a:lnTo>
                <a:lnTo>
                  <a:pt x="12198" y="7633"/>
                </a:lnTo>
                <a:lnTo>
                  <a:pt x="12426" y="7354"/>
                </a:lnTo>
                <a:lnTo>
                  <a:pt x="12654" y="7050"/>
                </a:lnTo>
                <a:lnTo>
                  <a:pt x="12857" y="6695"/>
                </a:lnTo>
                <a:lnTo>
                  <a:pt x="13009" y="6340"/>
                </a:lnTo>
                <a:lnTo>
                  <a:pt x="13136" y="5959"/>
                </a:lnTo>
                <a:lnTo>
                  <a:pt x="13237" y="5579"/>
                </a:lnTo>
                <a:lnTo>
                  <a:pt x="13288" y="5173"/>
                </a:lnTo>
                <a:lnTo>
                  <a:pt x="13313" y="4793"/>
                </a:lnTo>
                <a:lnTo>
                  <a:pt x="13288" y="4387"/>
                </a:lnTo>
                <a:lnTo>
                  <a:pt x="13263" y="3981"/>
                </a:lnTo>
                <a:lnTo>
                  <a:pt x="13161" y="3601"/>
                </a:lnTo>
                <a:lnTo>
                  <a:pt x="13060" y="3221"/>
                </a:lnTo>
                <a:lnTo>
                  <a:pt x="12908" y="2840"/>
                </a:lnTo>
                <a:lnTo>
                  <a:pt x="12730" y="2485"/>
                </a:lnTo>
                <a:lnTo>
                  <a:pt x="12527" y="2156"/>
                </a:lnTo>
                <a:lnTo>
                  <a:pt x="12274" y="1826"/>
                </a:lnTo>
                <a:lnTo>
                  <a:pt x="12020" y="1522"/>
                </a:lnTo>
                <a:lnTo>
                  <a:pt x="11716" y="1243"/>
                </a:lnTo>
                <a:lnTo>
                  <a:pt x="11488" y="1065"/>
                </a:lnTo>
                <a:lnTo>
                  <a:pt x="11259" y="888"/>
                </a:lnTo>
                <a:lnTo>
                  <a:pt x="11006" y="761"/>
                </a:lnTo>
                <a:lnTo>
                  <a:pt x="10778" y="634"/>
                </a:lnTo>
                <a:lnTo>
                  <a:pt x="10524" y="507"/>
                </a:lnTo>
                <a:lnTo>
                  <a:pt x="10270" y="431"/>
                </a:lnTo>
                <a:lnTo>
                  <a:pt x="9738" y="279"/>
                </a:lnTo>
                <a:lnTo>
                  <a:pt x="9231" y="152"/>
                </a:lnTo>
                <a:lnTo>
                  <a:pt x="8673" y="76"/>
                </a:lnTo>
                <a:lnTo>
                  <a:pt x="8140" y="26"/>
                </a:lnTo>
                <a:lnTo>
                  <a:pt x="7583" y="0"/>
                </a:lnTo>
                <a:close/>
                <a:moveTo>
                  <a:pt x="13465" y="12527"/>
                </a:moveTo>
                <a:lnTo>
                  <a:pt x="15621" y="12552"/>
                </a:lnTo>
                <a:lnTo>
                  <a:pt x="16508" y="12577"/>
                </a:lnTo>
                <a:lnTo>
                  <a:pt x="17218" y="12628"/>
                </a:lnTo>
                <a:lnTo>
                  <a:pt x="17218" y="17269"/>
                </a:lnTo>
                <a:lnTo>
                  <a:pt x="1928" y="17776"/>
                </a:lnTo>
                <a:lnTo>
                  <a:pt x="990" y="13211"/>
                </a:lnTo>
                <a:lnTo>
                  <a:pt x="1319" y="13135"/>
                </a:lnTo>
                <a:lnTo>
                  <a:pt x="1877" y="13034"/>
                </a:lnTo>
                <a:lnTo>
                  <a:pt x="2613" y="12958"/>
                </a:lnTo>
                <a:lnTo>
                  <a:pt x="3525" y="12882"/>
                </a:lnTo>
                <a:lnTo>
                  <a:pt x="5757" y="12755"/>
                </a:lnTo>
                <a:lnTo>
                  <a:pt x="8318" y="12654"/>
                </a:lnTo>
                <a:lnTo>
                  <a:pt x="10955" y="12577"/>
                </a:lnTo>
                <a:lnTo>
                  <a:pt x="13465" y="12527"/>
                </a:lnTo>
                <a:close/>
                <a:moveTo>
                  <a:pt x="18233" y="12856"/>
                </a:moveTo>
                <a:lnTo>
                  <a:pt x="18512" y="12907"/>
                </a:lnTo>
                <a:lnTo>
                  <a:pt x="18765" y="12983"/>
                </a:lnTo>
                <a:lnTo>
                  <a:pt x="18968" y="13085"/>
                </a:lnTo>
                <a:lnTo>
                  <a:pt x="19120" y="13211"/>
                </a:lnTo>
                <a:lnTo>
                  <a:pt x="19247" y="13389"/>
                </a:lnTo>
                <a:lnTo>
                  <a:pt x="19348" y="13592"/>
                </a:lnTo>
                <a:lnTo>
                  <a:pt x="19399" y="13820"/>
                </a:lnTo>
                <a:lnTo>
                  <a:pt x="19450" y="14099"/>
                </a:lnTo>
                <a:lnTo>
                  <a:pt x="19500" y="15062"/>
                </a:lnTo>
                <a:lnTo>
                  <a:pt x="19577" y="16026"/>
                </a:lnTo>
                <a:lnTo>
                  <a:pt x="19779" y="18080"/>
                </a:lnTo>
                <a:lnTo>
                  <a:pt x="19348" y="17953"/>
                </a:lnTo>
                <a:lnTo>
                  <a:pt x="19044" y="17826"/>
                </a:lnTo>
                <a:lnTo>
                  <a:pt x="18816" y="17725"/>
                </a:lnTo>
                <a:lnTo>
                  <a:pt x="18664" y="17624"/>
                </a:lnTo>
                <a:lnTo>
                  <a:pt x="18588" y="17471"/>
                </a:lnTo>
                <a:lnTo>
                  <a:pt x="18537" y="17294"/>
                </a:lnTo>
                <a:lnTo>
                  <a:pt x="18486" y="17066"/>
                </a:lnTo>
                <a:lnTo>
                  <a:pt x="18486" y="16761"/>
                </a:lnTo>
                <a:lnTo>
                  <a:pt x="18233" y="12856"/>
                </a:lnTo>
                <a:close/>
                <a:moveTo>
                  <a:pt x="17396" y="18486"/>
                </a:moveTo>
                <a:lnTo>
                  <a:pt x="17675" y="18511"/>
                </a:lnTo>
                <a:lnTo>
                  <a:pt x="17928" y="18536"/>
                </a:lnTo>
                <a:lnTo>
                  <a:pt x="18182" y="18612"/>
                </a:lnTo>
                <a:lnTo>
                  <a:pt x="18410" y="18689"/>
                </a:lnTo>
                <a:lnTo>
                  <a:pt x="18638" y="18790"/>
                </a:lnTo>
                <a:lnTo>
                  <a:pt x="18841" y="18942"/>
                </a:lnTo>
                <a:lnTo>
                  <a:pt x="19044" y="19120"/>
                </a:lnTo>
                <a:lnTo>
                  <a:pt x="18993" y="19424"/>
                </a:lnTo>
                <a:lnTo>
                  <a:pt x="15976" y="19601"/>
                </a:lnTo>
                <a:lnTo>
                  <a:pt x="14480" y="19677"/>
                </a:lnTo>
                <a:lnTo>
                  <a:pt x="10701" y="19677"/>
                </a:lnTo>
                <a:lnTo>
                  <a:pt x="9586" y="19652"/>
                </a:lnTo>
                <a:lnTo>
                  <a:pt x="8445" y="19677"/>
                </a:lnTo>
                <a:lnTo>
                  <a:pt x="7329" y="19703"/>
                </a:lnTo>
                <a:lnTo>
                  <a:pt x="6188" y="19779"/>
                </a:lnTo>
                <a:lnTo>
                  <a:pt x="5047" y="19855"/>
                </a:lnTo>
                <a:lnTo>
                  <a:pt x="3931" y="20007"/>
                </a:lnTo>
                <a:lnTo>
                  <a:pt x="3678" y="20032"/>
                </a:lnTo>
                <a:lnTo>
                  <a:pt x="3475" y="20032"/>
                </a:lnTo>
                <a:lnTo>
                  <a:pt x="3323" y="20007"/>
                </a:lnTo>
                <a:lnTo>
                  <a:pt x="3196" y="19956"/>
                </a:lnTo>
                <a:lnTo>
                  <a:pt x="3069" y="19830"/>
                </a:lnTo>
                <a:lnTo>
                  <a:pt x="2968" y="19652"/>
                </a:lnTo>
                <a:lnTo>
                  <a:pt x="2663" y="19044"/>
                </a:lnTo>
                <a:lnTo>
                  <a:pt x="3880" y="18917"/>
                </a:lnTo>
                <a:lnTo>
                  <a:pt x="4464" y="18866"/>
                </a:lnTo>
                <a:lnTo>
                  <a:pt x="5047" y="18841"/>
                </a:lnTo>
                <a:lnTo>
                  <a:pt x="11107" y="18663"/>
                </a:lnTo>
                <a:lnTo>
                  <a:pt x="17142" y="18486"/>
                </a:lnTo>
                <a:close/>
                <a:moveTo>
                  <a:pt x="11133" y="11487"/>
                </a:moveTo>
                <a:lnTo>
                  <a:pt x="6543" y="11690"/>
                </a:lnTo>
                <a:lnTo>
                  <a:pt x="2714" y="11867"/>
                </a:lnTo>
                <a:lnTo>
                  <a:pt x="2207" y="11893"/>
                </a:lnTo>
                <a:lnTo>
                  <a:pt x="1700" y="11944"/>
                </a:lnTo>
                <a:lnTo>
                  <a:pt x="711" y="12070"/>
                </a:lnTo>
                <a:lnTo>
                  <a:pt x="533" y="12121"/>
                </a:lnTo>
                <a:lnTo>
                  <a:pt x="381" y="12172"/>
                </a:lnTo>
                <a:lnTo>
                  <a:pt x="254" y="12222"/>
                </a:lnTo>
                <a:lnTo>
                  <a:pt x="153" y="12324"/>
                </a:lnTo>
                <a:lnTo>
                  <a:pt x="77" y="12451"/>
                </a:lnTo>
                <a:lnTo>
                  <a:pt x="26" y="12577"/>
                </a:lnTo>
                <a:lnTo>
                  <a:pt x="1" y="12730"/>
                </a:lnTo>
                <a:lnTo>
                  <a:pt x="26" y="12932"/>
                </a:lnTo>
                <a:lnTo>
                  <a:pt x="330" y="15164"/>
                </a:lnTo>
                <a:lnTo>
                  <a:pt x="457" y="16305"/>
                </a:lnTo>
                <a:lnTo>
                  <a:pt x="584" y="17421"/>
                </a:lnTo>
                <a:lnTo>
                  <a:pt x="609" y="17649"/>
                </a:lnTo>
                <a:lnTo>
                  <a:pt x="660" y="17877"/>
                </a:lnTo>
                <a:lnTo>
                  <a:pt x="787" y="18283"/>
                </a:lnTo>
                <a:lnTo>
                  <a:pt x="964" y="18689"/>
                </a:lnTo>
                <a:lnTo>
                  <a:pt x="1167" y="19044"/>
                </a:lnTo>
                <a:lnTo>
                  <a:pt x="1421" y="19399"/>
                </a:lnTo>
                <a:lnTo>
                  <a:pt x="1700" y="19728"/>
                </a:lnTo>
                <a:lnTo>
                  <a:pt x="1979" y="20032"/>
                </a:lnTo>
                <a:lnTo>
                  <a:pt x="2308" y="20362"/>
                </a:lnTo>
                <a:lnTo>
                  <a:pt x="2435" y="20489"/>
                </a:lnTo>
                <a:lnTo>
                  <a:pt x="2587" y="20590"/>
                </a:lnTo>
                <a:lnTo>
                  <a:pt x="2739" y="20692"/>
                </a:lnTo>
                <a:lnTo>
                  <a:pt x="2917" y="20742"/>
                </a:lnTo>
                <a:lnTo>
                  <a:pt x="3069" y="20793"/>
                </a:lnTo>
                <a:lnTo>
                  <a:pt x="3246" y="20819"/>
                </a:lnTo>
                <a:lnTo>
                  <a:pt x="3627" y="20844"/>
                </a:lnTo>
                <a:lnTo>
                  <a:pt x="6086" y="20793"/>
                </a:lnTo>
                <a:lnTo>
                  <a:pt x="8521" y="20742"/>
                </a:lnTo>
                <a:lnTo>
                  <a:pt x="10980" y="20692"/>
                </a:lnTo>
                <a:lnTo>
                  <a:pt x="13440" y="20641"/>
                </a:lnTo>
                <a:lnTo>
                  <a:pt x="15063" y="20590"/>
                </a:lnTo>
                <a:lnTo>
                  <a:pt x="16686" y="20514"/>
                </a:lnTo>
                <a:lnTo>
                  <a:pt x="19957" y="20311"/>
                </a:lnTo>
                <a:lnTo>
                  <a:pt x="20236" y="20286"/>
                </a:lnTo>
                <a:lnTo>
                  <a:pt x="20439" y="20235"/>
                </a:lnTo>
                <a:lnTo>
                  <a:pt x="20591" y="20185"/>
                </a:lnTo>
                <a:lnTo>
                  <a:pt x="20692" y="20109"/>
                </a:lnTo>
                <a:lnTo>
                  <a:pt x="20768" y="19982"/>
                </a:lnTo>
                <a:lnTo>
                  <a:pt x="20794" y="19804"/>
                </a:lnTo>
                <a:lnTo>
                  <a:pt x="20794" y="19576"/>
                </a:lnTo>
                <a:lnTo>
                  <a:pt x="20794" y="19297"/>
                </a:lnTo>
                <a:lnTo>
                  <a:pt x="20794" y="18410"/>
                </a:lnTo>
                <a:lnTo>
                  <a:pt x="20794" y="17979"/>
                </a:lnTo>
                <a:lnTo>
                  <a:pt x="20768" y="17547"/>
                </a:lnTo>
                <a:lnTo>
                  <a:pt x="20540" y="15341"/>
                </a:lnTo>
                <a:lnTo>
                  <a:pt x="20261" y="13186"/>
                </a:lnTo>
                <a:lnTo>
                  <a:pt x="20261" y="13059"/>
                </a:lnTo>
                <a:lnTo>
                  <a:pt x="20210" y="12932"/>
                </a:lnTo>
                <a:lnTo>
                  <a:pt x="20160" y="12806"/>
                </a:lnTo>
                <a:lnTo>
                  <a:pt x="20084" y="12730"/>
                </a:lnTo>
                <a:lnTo>
                  <a:pt x="19475" y="12299"/>
                </a:lnTo>
                <a:lnTo>
                  <a:pt x="19171" y="12096"/>
                </a:lnTo>
                <a:lnTo>
                  <a:pt x="18867" y="11893"/>
                </a:lnTo>
                <a:lnTo>
                  <a:pt x="18537" y="11715"/>
                </a:lnTo>
                <a:lnTo>
                  <a:pt x="18207" y="11589"/>
                </a:lnTo>
                <a:lnTo>
                  <a:pt x="17827" y="11512"/>
                </a:lnTo>
                <a:lnTo>
                  <a:pt x="17624" y="11487"/>
                </a:lnTo>
                <a:lnTo>
                  <a:pt x="15621" y="11487"/>
                </a:lnTo>
                <a:lnTo>
                  <a:pt x="13896" y="11512"/>
                </a:lnTo>
                <a:lnTo>
                  <a:pt x="11133" y="11487"/>
                </a:lnTo>
                <a:close/>
                <a:moveTo>
                  <a:pt x="10676" y="23075"/>
                </a:moveTo>
                <a:lnTo>
                  <a:pt x="11006" y="23101"/>
                </a:lnTo>
                <a:lnTo>
                  <a:pt x="11310" y="23177"/>
                </a:lnTo>
                <a:lnTo>
                  <a:pt x="11614" y="23304"/>
                </a:lnTo>
                <a:lnTo>
                  <a:pt x="11893" y="23456"/>
                </a:lnTo>
                <a:lnTo>
                  <a:pt x="12172" y="23684"/>
                </a:lnTo>
                <a:lnTo>
                  <a:pt x="12400" y="23937"/>
                </a:lnTo>
                <a:lnTo>
                  <a:pt x="12629" y="24242"/>
                </a:lnTo>
                <a:lnTo>
                  <a:pt x="12831" y="24571"/>
                </a:lnTo>
                <a:lnTo>
                  <a:pt x="12908" y="24774"/>
                </a:lnTo>
                <a:lnTo>
                  <a:pt x="12958" y="24952"/>
                </a:lnTo>
                <a:lnTo>
                  <a:pt x="13009" y="25129"/>
                </a:lnTo>
                <a:lnTo>
                  <a:pt x="13034" y="25307"/>
                </a:lnTo>
                <a:lnTo>
                  <a:pt x="13060" y="25459"/>
                </a:lnTo>
                <a:lnTo>
                  <a:pt x="13060" y="25636"/>
                </a:lnTo>
                <a:lnTo>
                  <a:pt x="13009" y="25966"/>
                </a:lnTo>
                <a:lnTo>
                  <a:pt x="12908" y="26296"/>
                </a:lnTo>
                <a:lnTo>
                  <a:pt x="12730" y="26600"/>
                </a:lnTo>
                <a:lnTo>
                  <a:pt x="12527" y="26904"/>
                </a:lnTo>
                <a:lnTo>
                  <a:pt x="12274" y="27209"/>
                </a:lnTo>
                <a:lnTo>
                  <a:pt x="11995" y="27487"/>
                </a:lnTo>
                <a:lnTo>
                  <a:pt x="11665" y="27741"/>
                </a:lnTo>
                <a:lnTo>
                  <a:pt x="11335" y="27944"/>
                </a:lnTo>
                <a:lnTo>
                  <a:pt x="11006" y="28096"/>
                </a:lnTo>
                <a:lnTo>
                  <a:pt x="10676" y="28197"/>
                </a:lnTo>
                <a:lnTo>
                  <a:pt x="10321" y="28248"/>
                </a:lnTo>
                <a:lnTo>
                  <a:pt x="9991" y="28274"/>
                </a:lnTo>
                <a:lnTo>
                  <a:pt x="9636" y="28248"/>
                </a:lnTo>
                <a:lnTo>
                  <a:pt x="9307" y="28172"/>
                </a:lnTo>
                <a:lnTo>
                  <a:pt x="8977" y="28071"/>
                </a:lnTo>
                <a:lnTo>
                  <a:pt x="8673" y="27919"/>
                </a:lnTo>
                <a:lnTo>
                  <a:pt x="8394" y="27716"/>
                </a:lnTo>
                <a:lnTo>
                  <a:pt x="8115" y="27487"/>
                </a:lnTo>
                <a:lnTo>
                  <a:pt x="7861" y="27209"/>
                </a:lnTo>
                <a:lnTo>
                  <a:pt x="7633" y="26879"/>
                </a:lnTo>
                <a:lnTo>
                  <a:pt x="7430" y="26524"/>
                </a:lnTo>
                <a:lnTo>
                  <a:pt x="7304" y="26169"/>
                </a:lnTo>
                <a:lnTo>
                  <a:pt x="7202" y="25814"/>
                </a:lnTo>
                <a:lnTo>
                  <a:pt x="7177" y="25510"/>
                </a:lnTo>
                <a:lnTo>
                  <a:pt x="7202" y="25180"/>
                </a:lnTo>
                <a:lnTo>
                  <a:pt x="7304" y="24876"/>
                </a:lnTo>
                <a:lnTo>
                  <a:pt x="7430" y="24597"/>
                </a:lnTo>
                <a:lnTo>
                  <a:pt x="7633" y="24292"/>
                </a:lnTo>
                <a:lnTo>
                  <a:pt x="7912" y="24014"/>
                </a:lnTo>
                <a:lnTo>
                  <a:pt x="8166" y="23785"/>
                </a:lnTo>
                <a:lnTo>
                  <a:pt x="8470" y="23608"/>
                </a:lnTo>
                <a:lnTo>
                  <a:pt x="8774" y="23430"/>
                </a:lnTo>
                <a:lnTo>
                  <a:pt x="9104" y="23304"/>
                </a:lnTo>
                <a:lnTo>
                  <a:pt x="9459" y="23202"/>
                </a:lnTo>
                <a:lnTo>
                  <a:pt x="9839" y="23151"/>
                </a:lnTo>
                <a:lnTo>
                  <a:pt x="10245" y="23101"/>
                </a:lnTo>
                <a:lnTo>
                  <a:pt x="10676" y="23075"/>
                </a:lnTo>
                <a:close/>
                <a:moveTo>
                  <a:pt x="13973" y="25028"/>
                </a:moveTo>
                <a:lnTo>
                  <a:pt x="14125" y="25205"/>
                </a:lnTo>
                <a:lnTo>
                  <a:pt x="14277" y="25408"/>
                </a:lnTo>
                <a:lnTo>
                  <a:pt x="14378" y="25586"/>
                </a:lnTo>
                <a:lnTo>
                  <a:pt x="14480" y="25789"/>
                </a:lnTo>
                <a:lnTo>
                  <a:pt x="14556" y="25991"/>
                </a:lnTo>
                <a:lnTo>
                  <a:pt x="14606" y="26194"/>
                </a:lnTo>
                <a:lnTo>
                  <a:pt x="14632" y="26397"/>
                </a:lnTo>
                <a:lnTo>
                  <a:pt x="14632" y="26625"/>
                </a:lnTo>
                <a:lnTo>
                  <a:pt x="14632" y="26854"/>
                </a:lnTo>
                <a:lnTo>
                  <a:pt x="14581" y="27056"/>
                </a:lnTo>
                <a:lnTo>
                  <a:pt x="14530" y="27285"/>
                </a:lnTo>
                <a:lnTo>
                  <a:pt x="14454" y="27513"/>
                </a:lnTo>
                <a:lnTo>
                  <a:pt x="14378" y="27741"/>
                </a:lnTo>
                <a:lnTo>
                  <a:pt x="14251" y="27969"/>
                </a:lnTo>
                <a:lnTo>
                  <a:pt x="14125" y="28223"/>
                </a:lnTo>
                <a:lnTo>
                  <a:pt x="13973" y="28451"/>
                </a:lnTo>
                <a:lnTo>
                  <a:pt x="13668" y="28831"/>
                </a:lnTo>
                <a:lnTo>
                  <a:pt x="13516" y="28984"/>
                </a:lnTo>
                <a:lnTo>
                  <a:pt x="13364" y="29136"/>
                </a:lnTo>
                <a:lnTo>
                  <a:pt x="13186" y="29237"/>
                </a:lnTo>
                <a:lnTo>
                  <a:pt x="13009" y="29339"/>
                </a:lnTo>
                <a:lnTo>
                  <a:pt x="12831" y="29440"/>
                </a:lnTo>
                <a:lnTo>
                  <a:pt x="12654" y="29491"/>
                </a:lnTo>
                <a:lnTo>
                  <a:pt x="12476" y="29541"/>
                </a:lnTo>
                <a:lnTo>
                  <a:pt x="12274" y="29567"/>
                </a:lnTo>
                <a:lnTo>
                  <a:pt x="12071" y="29567"/>
                </a:lnTo>
                <a:lnTo>
                  <a:pt x="11843" y="29541"/>
                </a:lnTo>
                <a:lnTo>
                  <a:pt x="11614" y="29516"/>
                </a:lnTo>
                <a:lnTo>
                  <a:pt x="11386" y="29465"/>
                </a:lnTo>
                <a:lnTo>
                  <a:pt x="10879" y="29288"/>
                </a:lnTo>
                <a:lnTo>
                  <a:pt x="11488" y="28907"/>
                </a:lnTo>
                <a:lnTo>
                  <a:pt x="12071" y="28476"/>
                </a:lnTo>
                <a:lnTo>
                  <a:pt x="12350" y="28274"/>
                </a:lnTo>
                <a:lnTo>
                  <a:pt x="12603" y="28045"/>
                </a:lnTo>
                <a:lnTo>
                  <a:pt x="12857" y="27817"/>
                </a:lnTo>
                <a:lnTo>
                  <a:pt x="13060" y="27564"/>
                </a:lnTo>
                <a:lnTo>
                  <a:pt x="13263" y="27310"/>
                </a:lnTo>
                <a:lnTo>
                  <a:pt x="13465" y="27056"/>
                </a:lnTo>
                <a:lnTo>
                  <a:pt x="13618" y="26752"/>
                </a:lnTo>
                <a:lnTo>
                  <a:pt x="13744" y="26448"/>
                </a:lnTo>
                <a:lnTo>
                  <a:pt x="13846" y="26118"/>
                </a:lnTo>
                <a:lnTo>
                  <a:pt x="13922" y="25789"/>
                </a:lnTo>
                <a:lnTo>
                  <a:pt x="13973" y="25408"/>
                </a:lnTo>
                <a:lnTo>
                  <a:pt x="13973" y="25028"/>
                </a:lnTo>
                <a:close/>
                <a:moveTo>
                  <a:pt x="10270" y="22239"/>
                </a:moveTo>
                <a:lnTo>
                  <a:pt x="9586" y="22264"/>
                </a:lnTo>
                <a:lnTo>
                  <a:pt x="9307" y="22289"/>
                </a:lnTo>
                <a:lnTo>
                  <a:pt x="9028" y="22315"/>
                </a:lnTo>
                <a:lnTo>
                  <a:pt x="8774" y="22365"/>
                </a:lnTo>
                <a:lnTo>
                  <a:pt x="8521" y="22441"/>
                </a:lnTo>
                <a:lnTo>
                  <a:pt x="8267" y="22543"/>
                </a:lnTo>
                <a:lnTo>
                  <a:pt x="8039" y="22644"/>
                </a:lnTo>
                <a:lnTo>
                  <a:pt x="7811" y="22771"/>
                </a:lnTo>
                <a:lnTo>
                  <a:pt x="7583" y="22923"/>
                </a:lnTo>
                <a:lnTo>
                  <a:pt x="7380" y="23075"/>
                </a:lnTo>
                <a:lnTo>
                  <a:pt x="7177" y="23227"/>
                </a:lnTo>
                <a:lnTo>
                  <a:pt x="6999" y="23430"/>
                </a:lnTo>
                <a:lnTo>
                  <a:pt x="6822" y="23633"/>
                </a:lnTo>
                <a:lnTo>
                  <a:pt x="6670" y="23836"/>
                </a:lnTo>
                <a:lnTo>
                  <a:pt x="6518" y="24090"/>
                </a:lnTo>
                <a:lnTo>
                  <a:pt x="6391" y="24343"/>
                </a:lnTo>
                <a:lnTo>
                  <a:pt x="6289" y="24597"/>
                </a:lnTo>
                <a:lnTo>
                  <a:pt x="6188" y="24850"/>
                </a:lnTo>
                <a:lnTo>
                  <a:pt x="6112" y="25104"/>
                </a:lnTo>
                <a:lnTo>
                  <a:pt x="6086" y="25357"/>
                </a:lnTo>
                <a:lnTo>
                  <a:pt x="6061" y="25611"/>
                </a:lnTo>
                <a:lnTo>
                  <a:pt x="6061" y="25865"/>
                </a:lnTo>
                <a:lnTo>
                  <a:pt x="6086" y="26118"/>
                </a:lnTo>
                <a:lnTo>
                  <a:pt x="6137" y="26346"/>
                </a:lnTo>
                <a:lnTo>
                  <a:pt x="6188" y="26575"/>
                </a:lnTo>
                <a:lnTo>
                  <a:pt x="6264" y="26803"/>
                </a:lnTo>
                <a:lnTo>
                  <a:pt x="6365" y="27031"/>
                </a:lnTo>
                <a:lnTo>
                  <a:pt x="6492" y="27234"/>
                </a:lnTo>
                <a:lnTo>
                  <a:pt x="6619" y="27462"/>
                </a:lnTo>
                <a:lnTo>
                  <a:pt x="6923" y="27868"/>
                </a:lnTo>
                <a:lnTo>
                  <a:pt x="7278" y="28248"/>
                </a:lnTo>
                <a:lnTo>
                  <a:pt x="7811" y="28755"/>
                </a:lnTo>
                <a:lnTo>
                  <a:pt x="8369" y="29212"/>
                </a:lnTo>
                <a:lnTo>
                  <a:pt x="8952" y="29617"/>
                </a:lnTo>
                <a:lnTo>
                  <a:pt x="9560" y="30023"/>
                </a:lnTo>
                <a:lnTo>
                  <a:pt x="9789" y="30150"/>
                </a:lnTo>
                <a:lnTo>
                  <a:pt x="10042" y="30251"/>
                </a:lnTo>
                <a:lnTo>
                  <a:pt x="10549" y="30429"/>
                </a:lnTo>
                <a:lnTo>
                  <a:pt x="11031" y="30581"/>
                </a:lnTo>
                <a:lnTo>
                  <a:pt x="11437" y="30682"/>
                </a:lnTo>
                <a:lnTo>
                  <a:pt x="12172" y="30606"/>
                </a:lnTo>
                <a:lnTo>
                  <a:pt x="12451" y="30556"/>
                </a:lnTo>
                <a:lnTo>
                  <a:pt x="12679" y="30505"/>
                </a:lnTo>
                <a:lnTo>
                  <a:pt x="12908" y="30429"/>
                </a:lnTo>
                <a:lnTo>
                  <a:pt x="13136" y="30327"/>
                </a:lnTo>
                <a:lnTo>
                  <a:pt x="13339" y="30201"/>
                </a:lnTo>
                <a:lnTo>
                  <a:pt x="13541" y="30074"/>
                </a:lnTo>
                <a:lnTo>
                  <a:pt x="13744" y="29947"/>
                </a:lnTo>
                <a:lnTo>
                  <a:pt x="13922" y="29795"/>
                </a:lnTo>
                <a:lnTo>
                  <a:pt x="14099" y="29617"/>
                </a:lnTo>
                <a:lnTo>
                  <a:pt x="14251" y="29440"/>
                </a:lnTo>
                <a:lnTo>
                  <a:pt x="14556" y="29034"/>
                </a:lnTo>
                <a:lnTo>
                  <a:pt x="14784" y="28629"/>
                </a:lnTo>
                <a:lnTo>
                  <a:pt x="14987" y="28172"/>
                </a:lnTo>
                <a:lnTo>
                  <a:pt x="15139" y="27690"/>
                </a:lnTo>
                <a:lnTo>
                  <a:pt x="15240" y="27209"/>
                </a:lnTo>
                <a:lnTo>
                  <a:pt x="15291" y="26701"/>
                </a:lnTo>
                <a:lnTo>
                  <a:pt x="15291" y="26220"/>
                </a:lnTo>
                <a:lnTo>
                  <a:pt x="15215" y="25738"/>
                </a:lnTo>
                <a:lnTo>
                  <a:pt x="15164" y="25510"/>
                </a:lnTo>
                <a:lnTo>
                  <a:pt x="15114" y="25281"/>
                </a:lnTo>
                <a:lnTo>
                  <a:pt x="15012" y="25053"/>
                </a:lnTo>
                <a:lnTo>
                  <a:pt x="14936" y="24825"/>
                </a:lnTo>
                <a:lnTo>
                  <a:pt x="14809" y="24622"/>
                </a:lnTo>
                <a:lnTo>
                  <a:pt x="14683" y="24394"/>
                </a:lnTo>
                <a:lnTo>
                  <a:pt x="14556" y="24216"/>
                </a:lnTo>
                <a:lnTo>
                  <a:pt x="14378" y="24039"/>
                </a:lnTo>
                <a:lnTo>
                  <a:pt x="14125" y="23785"/>
                </a:lnTo>
                <a:lnTo>
                  <a:pt x="13871" y="23532"/>
                </a:lnTo>
                <a:lnTo>
                  <a:pt x="13618" y="23329"/>
                </a:lnTo>
                <a:lnTo>
                  <a:pt x="13339" y="23151"/>
                </a:lnTo>
                <a:lnTo>
                  <a:pt x="13060" y="22974"/>
                </a:lnTo>
                <a:lnTo>
                  <a:pt x="12781" y="22822"/>
                </a:lnTo>
                <a:lnTo>
                  <a:pt x="12476" y="22695"/>
                </a:lnTo>
                <a:lnTo>
                  <a:pt x="12172" y="22568"/>
                </a:lnTo>
                <a:lnTo>
                  <a:pt x="11868" y="22492"/>
                </a:lnTo>
                <a:lnTo>
                  <a:pt x="11564" y="22391"/>
                </a:lnTo>
                <a:lnTo>
                  <a:pt x="11234" y="22340"/>
                </a:lnTo>
                <a:lnTo>
                  <a:pt x="10930" y="22289"/>
                </a:lnTo>
                <a:lnTo>
                  <a:pt x="10600" y="22264"/>
                </a:lnTo>
                <a:lnTo>
                  <a:pt x="10270" y="22239"/>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45"/>
          <p:cNvSpPr/>
          <p:nvPr/>
        </p:nvSpPr>
        <p:spPr>
          <a:xfrm>
            <a:off x="1714500" y="495875"/>
            <a:ext cx="5593080"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45"/>
          <p:cNvSpPr txBox="1">
            <a:spLocks noGrp="1"/>
          </p:cNvSpPr>
          <p:nvPr>
            <p:ph type="title" idx="8"/>
          </p:nvPr>
        </p:nvSpPr>
        <p:spPr>
          <a:xfrm>
            <a:off x="805502" y="581346"/>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n-lt"/>
              </a:rPr>
              <a:t>Εισάγοντας τον συμβολισμό</a:t>
            </a:r>
            <a:endParaRPr b="0" dirty="0">
              <a:latin typeface="+mn-lt"/>
            </a:endParaRPr>
          </a:p>
        </p:txBody>
      </p:sp>
      <p:sp>
        <p:nvSpPr>
          <p:cNvPr id="2680" name="Google Shape;2680;p45"/>
          <p:cNvSpPr txBox="1">
            <a:spLocks noGrp="1"/>
          </p:cNvSpPr>
          <p:nvPr>
            <p:ph type="title"/>
          </p:nvPr>
        </p:nvSpPr>
        <p:spPr>
          <a:xfrm>
            <a:off x="2360847" y="1468583"/>
            <a:ext cx="19782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πλην</a:t>
            </a:r>
            <a:endParaRPr dirty="0"/>
          </a:p>
        </p:txBody>
      </p:sp>
      <p:sp>
        <p:nvSpPr>
          <p:cNvPr id="2681" name="Google Shape;2681;p45"/>
          <p:cNvSpPr txBox="1">
            <a:spLocks noGrp="1"/>
          </p:cNvSpPr>
          <p:nvPr>
            <p:ph type="subTitle" idx="1"/>
          </p:nvPr>
        </p:nvSpPr>
        <p:spPr>
          <a:xfrm>
            <a:off x="2361326" y="1906350"/>
            <a:ext cx="1978200" cy="66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Διαβάζεται μείον ή αφαιρώ αλλά όχι βγάζω </a:t>
            </a:r>
            <a:endParaRPr dirty="0"/>
          </a:p>
        </p:txBody>
      </p:sp>
      <p:sp>
        <p:nvSpPr>
          <p:cNvPr id="2682" name="Google Shape;2682;p45"/>
          <p:cNvSpPr txBox="1">
            <a:spLocks noGrp="1"/>
          </p:cNvSpPr>
          <p:nvPr>
            <p:ph type="title" idx="2"/>
          </p:nvPr>
        </p:nvSpPr>
        <p:spPr>
          <a:xfrm>
            <a:off x="5790330" y="1468583"/>
            <a:ext cx="19782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συν</a:t>
            </a:r>
            <a:endParaRPr dirty="0"/>
          </a:p>
        </p:txBody>
      </p:sp>
      <p:sp>
        <p:nvSpPr>
          <p:cNvPr id="2683" name="Google Shape;2683;p45"/>
          <p:cNvSpPr txBox="1">
            <a:spLocks noGrp="1"/>
          </p:cNvSpPr>
          <p:nvPr>
            <p:ph type="subTitle" idx="3"/>
          </p:nvPr>
        </p:nvSpPr>
        <p:spPr>
          <a:xfrm>
            <a:off x="5790326" y="1864584"/>
            <a:ext cx="2416414" cy="66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πιο εύκολο καθώς αποτελεί υποκατάστατο του «και»</a:t>
            </a:r>
            <a:endParaRPr dirty="0"/>
          </a:p>
        </p:txBody>
      </p:sp>
      <p:sp>
        <p:nvSpPr>
          <p:cNvPr id="2684" name="Google Shape;2684;p45"/>
          <p:cNvSpPr txBox="1">
            <a:spLocks noGrp="1"/>
          </p:cNvSpPr>
          <p:nvPr>
            <p:ph type="title" idx="4"/>
          </p:nvPr>
        </p:nvSpPr>
        <p:spPr>
          <a:xfrm>
            <a:off x="2352207" y="2938323"/>
            <a:ext cx="19782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ίσον</a:t>
            </a:r>
            <a:endParaRPr dirty="0"/>
          </a:p>
        </p:txBody>
      </p:sp>
      <p:sp>
        <p:nvSpPr>
          <p:cNvPr id="2685" name="Google Shape;2685;p45"/>
          <p:cNvSpPr txBox="1">
            <a:spLocks noGrp="1"/>
          </p:cNvSpPr>
          <p:nvPr>
            <p:ph type="subTitle" idx="5"/>
          </p:nvPr>
        </p:nvSpPr>
        <p:spPr>
          <a:xfrm>
            <a:off x="2352207" y="3148292"/>
            <a:ext cx="2352442" cy="104460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σημαίνει  «είναι ίδιο με» </a:t>
            </a:r>
          </a:p>
          <a:p>
            <a:pPr marL="0" lvl="0" indent="0" algn="l" rtl="0">
              <a:spcBef>
                <a:spcPts val="0"/>
              </a:spcBef>
              <a:spcAft>
                <a:spcPts val="0"/>
              </a:spcAft>
              <a:buNone/>
            </a:pPr>
            <a:r>
              <a:rPr lang="el-GR" dirty="0"/>
              <a:t>παιδιά μπερδεύονται («η απάντηση είναι»)</a:t>
            </a:r>
            <a:endParaRPr dirty="0"/>
          </a:p>
        </p:txBody>
      </p:sp>
      <p:sp>
        <p:nvSpPr>
          <p:cNvPr id="2686" name="Google Shape;2686;p45"/>
          <p:cNvSpPr txBox="1">
            <a:spLocks noGrp="1"/>
          </p:cNvSpPr>
          <p:nvPr>
            <p:ph type="title" idx="6"/>
          </p:nvPr>
        </p:nvSpPr>
        <p:spPr>
          <a:xfrm>
            <a:off x="5858910" y="3020726"/>
            <a:ext cx="19782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διαίρεση</a:t>
            </a:r>
            <a:endParaRPr dirty="0"/>
          </a:p>
        </p:txBody>
      </p:sp>
      <p:sp>
        <p:nvSpPr>
          <p:cNvPr id="2687" name="Google Shape;2687;p45"/>
          <p:cNvSpPr txBox="1">
            <a:spLocks noGrp="1"/>
          </p:cNvSpPr>
          <p:nvPr>
            <p:ph type="subTitle" idx="7"/>
          </p:nvPr>
        </p:nvSpPr>
        <p:spPr>
          <a:xfrm>
            <a:off x="5790330" y="3280757"/>
            <a:ext cx="1978200" cy="66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t>λανθασμένη η φράση «χωράει σε»</a:t>
            </a:r>
            <a:endParaRPr dirty="0"/>
          </a:p>
        </p:txBody>
      </p:sp>
      <p:grpSp>
        <p:nvGrpSpPr>
          <p:cNvPr id="2752" name="Google Shape;2752;p45"/>
          <p:cNvGrpSpPr/>
          <p:nvPr/>
        </p:nvGrpSpPr>
        <p:grpSpPr>
          <a:xfrm>
            <a:off x="7942563" y="1320355"/>
            <a:ext cx="245856" cy="244739"/>
            <a:chOff x="5546700" y="4021800"/>
            <a:chExt cx="307975" cy="306575"/>
          </a:xfrm>
        </p:grpSpPr>
        <p:sp>
          <p:nvSpPr>
            <p:cNvPr id="2753" name="Google Shape;2753;p45"/>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45"/>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45"/>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45"/>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45"/>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8" name="Google Shape;2758;p45"/>
          <p:cNvGrpSpPr/>
          <p:nvPr/>
        </p:nvGrpSpPr>
        <p:grpSpPr>
          <a:xfrm flipH="1">
            <a:off x="1206528" y="145720"/>
            <a:ext cx="245856" cy="244739"/>
            <a:chOff x="5546700" y="4021800"/>
            <a:chExt cx="307975" cy="306575"/>
          </a:xfrm>
        </p:grpSpPr>
        <p:sp>
          <p:nvSpPr>
            <p:cNvPr id="2759" name="Google Shape;2759;p45"/>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45"/>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45"/>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45"/>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45"/>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2345;p42">
            <a:extLst>
              <a:ext uri="{FF2B5EF4-FFF2-40B4-BE49-F238E27FC236}">
                <a16:creationId xmlns:a16="http://schemas.microsoft.com/office/drawing/2014/main" id="{E6A8A4BD-48BB-61A9-7B67-AF04F29CCA08}"/>
              </a:ext>
            </a:extLst>
          </p:cNvPr>
          <p:cNvGrpSpPr/>
          <p:nvPr/>
        </p:nvGrpSpPr>
        <p:grpSpPr>
          <a:xfrm>
            <a:off x="8116983" y="1752117"/>
            <a:ext cx="607918" cy="665400"/>
            <a:chOff x="2468425" y="4220375"/>
            <a:chExt cx="383400" cy="558200"/>
          </a:xfrm>
        </p:grpSpPr>
        <p:sp>
          <p:nvSpPr>
            <p:cNvPr id="33" name="Google Shape;2346;p42">
              <a:extLst>
                <a:ext uri="{FF2B5EF4-FFF2-40B4-BE49-F238E27FC236}">
                  <a16:creationId xmlns:a16="http://schemas.microsoft.com/office/drawing/2014/main" id="{CCE97F39-AF77-AC5E-E6D8-F545016BF3B1}"/>
                </a:ext>
              </a:extLst>
            </p:cNvPr>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47;p42">
              <a:extLst>
                <a:ext uri="{FF2B5EF4-FFF2-40B4-BE49-F238E27FC236}">
                  <a16:creationId xmlns:a16="http://schemas.microsoft.com/office/drawing/2014/main" id="{8799AAD6-A4E2-DF6D-DDD5-B8911FA686F0}"/>
                </a:ext>
              </a:extLst>
            </p:cNvPr>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48;p42">
              <a:extLst>
                <a:ext uri="{FF2B5EF4-FFF2-40B4-BE49-F238E27FC236}">
                  <a16:creationId xmlns:a16="http://schemas.microsoft.com/office/drawing/2014/main" id="{58C78210-AE09-092B-238C-2B9EFF4ADEB8}"/>
                </a:ext>
              </a:extLst>
            </p:cNvPr>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49;p42">
              <a:extLst>
                <a:ext uri="{FF2B5EF4-FFF2-40B4-BE49-F238E27FC236}">
                  <a16:creationId xmlns:a16="http://schemas.microsoft.com/office/drawing/2014/main" id="{A12F8815-263C-FE44-2E9E-94529A8A3E7A}"/>
                </a:ext>
              </a:extLst>
            </p:cNvPr>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50;p42">
              <a:extLst>
                <a:ext uri="{FF2B5EF4-FFF2-40B4-BE49-F238E27FC236}">
                  <a16:creationId xmlns:a16="http://schemas.microsoft.com/office/drawing/2014/main" id="{D1C6D0A6-6038-2E29-64A0-5AC92965D218}"/>
                </a:ext>
              </a:extLst>
            </p:cNvPr>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51;p42">
              <a:extLst>
                <a:ext uri="{FF2B5EF4-FFF2-40B4-BE49-F238E27FC236}">
                  <a16:creationId xmlns:a16="http://schemas.microsoft.com/office/drawing/2014/main" id="{703DE1D7-D94A-B49F-DE6F-764635C4D7A2}"/>
                </a:ext>
              </a:extLst>
            </p:cNvPr>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52;p42">
              <a:extLst>
                <a:ext uri="{FF2B5EF4-FFF2-40B4-BE49-F238E27FC236}">
                  <a16:creationId xmlns:a16="http://schemas.microsoft.com/office/drawing/2014/main" id="{E71F2FC1-AFB0-D23C-2B7A-4CF79E5D1749}"/>
                </a:ext>
              </a:extLst>
            </p:cNvPr>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53;p42">
              <a:extLst>
                <a:ext uri="{FF2B5EF4-FFF2-40B4-BE49-F238E27FC236}">
                  <a16:creationId xmlns:a16="http://schemas.microsoft.com/office/drawing/2014/main" id="{9D1C3A7A-C6DD-CA3B-8283-E77F0D528871}"/>
                </a:ext>
              </a:extLst>
            </p:cNvPr>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54;p42">
              <a:extLst>
                <a:ext uri="{FF2B5EF4-FFF2-40B4-BE49-F238E27FC236}">
                  <a16:creationId xmlns:a16="http://schemas.microsoft.com/office/drawing/2014/main" id="{5E4EDD6E-5C44-221E-1A41-7696261A7D35}"/>
                </a:ext>
              </a:extLst>
            </p:cNvPr>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55;p42">
              <a:extLst>
                <a:ext uri="{FF2B5EF4-FFF2-40B4-BE49-F238E27FC236}">
                  <a16:creationId xmlns:a16="http://schemas.microsoft.com/office/drawing/2014/main" id="{911B71AD-83FE-2D52-32C2-E5F4F7419137}"/>
                </a:ext>
              </a:extLst>
            </p:cNvPr>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56;p42">
              <a:extLst>
                <a:ext uri="{FF2B5EF4-FFF2-40B4-BE49-F238E27FC236}">
                  <a16:creationId xmlns:a16="http://schemas.microsoft.com/office/drawing/2014/main" id="{E1578F09-C6D4-7D32-1C4F-552D61F6EAB2}"/>
                </a:ext>
              </a:extLst>
            </p:cNvPr>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57;p42">
              <a:extLst>
                <a:ext uri="{FF2B5EF4-FFF2-40B4-BE49-F238E27FC236}">
                  <a16:creationId xmlns:a16="http://schemas.microsoft.com/office/drawing/2014/main" id="{1CF7B8B8-4A26-458D-8627-3ED644AFC17C}"/>
                </a:ext>
              </a:extLst>
            </p:cNvPr>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58;p42">
              <a:extLst>
                <a:ext uri="{FF2B5EF4-FFF2-40B4-BE49-F238E27FC236}">
                  <a16:creationId xmlns:a16="http://schemas.microsoft.com/office/drawing/2014/main" id="{5654DB67-7BDB-D93B-56B4-09B353040232}"/>
                </a:ext>
              </a:extLst>
            </p:cNvPr>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5745;p64">
            <a:extLst>
              <a:ext uri="{FF2B5EF4-FFF2-40B4-BE49-F238E27FC236}">
                <a16:creationId xmlns:a16="http://schemas.microsoft.com/office/drawing/2014/main" id="{2E8BCCBD-D0F4-7155-1860-47655651CB1B}"/>
              </a:ext>
            </a:extLst>
          </p:cNvPr>
          <p:cNvGrpSpPr/>
          <p:nvPr/>
        </p:nvGrpSpPr>
        <p:grpSpPr>
          <a:xfrm>
            <a:off x="7911329" y="3420119"/>
            <a:ext cx="598173" cy="677202"/>
            <a:chOff x="4598975" y="4214275"/>
            <a:chExt cx="464925" cy="526350"/>
          </a:xfrm>
        </p:grpSpPr>
        <p:sp>
          <p:nvSpPr>
            <p:cNvPr id="47" name="Google Shape;5746;p64">
              <a:extLst>
                <a:ext uri="{FF2B5EF4-FFF2-40B4-BE49-F238E27FC236}">
                  <a16:creationId xmlns:a16="http://schemas.microsoft.com/office/drawing/2014/main" id="{5966B7CC-CF61-6D81-D52F-E4F7CD2CCC3A}"/>
                </a:ext>
              </a:extLst>
            </p:cNvPr>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747;p64">
              <a:extLst>
                <a:ext uri="{FF2B5EF4-FFF2-40B4-BE49-F238E27FC236}">
                  <a16:creationId xmlns:a16="http://schemas.microsoft.com/office/drawing/2014/main" id="{872440AF-DF00-012F-07D8-1D4A57FFCB56}"/>
                </a:ext>
              </a:extLst>
            </p:cNvPr>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748;p64">
              <a:extLst>
                <a:ext uri="{FF2B5EF4-FFF2-40B4-BE49-F238E27FC236}">
                  <a16:creationId xmlns:a16="http://schemas.microsoft.com/office/drawing/2014/main" id="{FA431DB8-837B-7918-B8D8-A3C9CBA6F132}"/>
                </a:ext>
              </a:extLst>
            </p:cNvPr>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749;p64">
              <a:extLst>
                <a:ext uri="{FF2B5EF4-FFF2-40B4-BE49-F238E27FC236}">
                  <a16:creationId xmlns:a16="http://schemas.microsoft.com/office/drawing/2014/main" id="{CABB9EA6-8F1D-089D-0CDE-A679981A636E}"/>
                </a:ext>
              </a:extLst>
            </p:cNvPr>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750;p64">
              <a:extLst>
                <a:ext uri="{FF2B5EF4-FFF2-40B4-BE49-F238E27FC236}">
                  <a16:creationId xmlns:a16="http://schemas.microsoft.com/office/drawing/2014/main" id="{B5B2A648-E636-FB16-B5E5-8DFFD40BC390}"/>
                </a:ext>
              </a:extLst>
            </p:cNvPr>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751;p64">
              <a:extLst>
                <a:ext uri="{FF2B5EF4-FFF2-40B4-BE49-F238E27FC236}">
                  <a16:creationId xmlns:a16="http://schemas.microsoft.com/office/drawing/2014/main" id="{5B2EC17D-5E0E-E349-476A-6464AD784DAE}"/>
                </a:ext>
              </a:extLst>
            </p:cNvPr>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752;p64">
              <a:extLst>
                <a:ext uri="{FF2B5EF4-FFF2-40B4-BE49-F238E27FC236}">
                  <a16:creationId xmlns:a16="http://schemas.microsoft.com/office/drawing/2014/main" id="{0E00ABA6-488D-1944-EE61-4A660735D863}"/>
                </a:ext>
              </a:extLst>
            </p:cNvPr>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753;p64">
              <a:extLst>
                <a:ext uri="{FF2B5EF4-FFF2-40B4-BE49-F238E27FC236}">
                  <a16:creationId xmlns:a16="http://schemas.microsoft.com/office/drawing/2014/main" id="{1C02426B-6341-FE23-6868-A35EC6853567}"/>
                </a:ext>
              </a:extLst>
            </p:cNvPr>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754;p64">
              <a:extLst>
                <a:ext uri="{FF2B5EF4-FFF2-40B4-BE49-F238E27FC236}">
                  <a16:creationId xmlns:a16="http://schemas.microsoft.com/office/drawing/2014/main" id="{0E4468FD-F1DC-555D-B009-E89DE801E3CA}"/>
                </a:ext>
              </a:extLst>
            </p:cNvPr>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755;p64">
              <a:extLst>
                <a:ext uri="{FF2B5EF4-FFF2-40B4-BE49-F238E27FC236}">
                  <a16:creationId xmlns:a16="http://schemas.microsoft.com/office/drawing/2014/main" id="{CAD370AE-BAA2-531D-94F8-4E6367748DDB}"/>
                </a:ext>
              </a:extLst>
            </p:cNvPr>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56;p64">
              <a:extLst>
                <a:ext uri="{FF2B5EF4-FFF2-40B4-BE49-F238E27FC236}">
                  <a16:creationId xmlns:a16="http://schemas.microsoft.com/office/drawing/2014/main" id="{A83CE72E-A32E-9332-E6C6-7C2790E7AE2C}"/>
                </a:ext>
              </a:extLst>
            </p:cNvPr>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757;p64">
              <a:extLst>
                <a:ext uri="{FF2B5EF4-FFF2-40B4-BE49-F238E27FC236}">
                  <a16:creationId xmlns:a16="http://schemas.microsoft.com/office/drawing/2014/main" id="{1FC0AD67-DA5A-F2BA-8D7E-F2B6875C24E4}"/>
                </a:ext>
              </a:extLst>
            </p:cNvPr>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758;p64">
              <a:extLst>
                <a:ext uri="{FF2B5EF4-FFF2-40B4-BE49-F238E27FC236}">
                  <a16:creationId xmlns:a16="http://schemas.microsoft.com/office/drawing/2014/main" id="{75E181E6-88EC-B427-A481-FA9FC77EF8D4}"/>
                </a:ext>
              </a:extLst>
            </p:cNvPr>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759;p64">
              <a:extLst>
                <a:ext uri="{FF2B5EF4-FFF2-40B4-BE49-F238E27FC236}">
                  <a16:creationId xmlns:a16="http://schemas.microsoft.com/office/drawing/2014/main" id="{6728B899-D43B-AD5B-76C5-5BEDD051FE47}"/>
                </a:ext>
              </a:extLst>
            </p:cNvPr>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760;p64">
              <a:extLst>
                <a:ext uri="{FF2B5EF4-FFF2-40B4-BE49-F238E27FC236}">
                  <a16:creationId xmlns:a16="http://schemas.microsoft.com/office/drawing/2014/main" id="{1B79AA42-246D-4801-D6E3-34C6FE2EE887}"/>
                </a:ext>
              </a:extLst>
            </p:cNvPr>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761;p64">
              <a:extLst>
                <a:ext uri="{FF2B5EF4-FFF2-40B4-BE49-F238E27FC236}">
                  <a16:creationId xmlns:a16="http://schemas.microsoft.com/office/drawing/2014/main" id="{3C3AAB8C-4C47-3FCA-F972-C0167089361F}"/>
                </a:ext>
              </a:extLst>
            </p:cNvPr>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762;p64">
              <a:extLst>
                <a:ext uri="{FF2B5EF4-FFF2-40B4-BE49-F238E27FC236}">
                  <a16:creationId xmlns:a16="http://schemas.microsoft.com/office/drawing/2014/main" id="{C9558A25-DCAA-1ED6-086A-046B562B052F}"/>
                </a:ext>
              </a:extLst>
            </p:cNvPr>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9" name="Google Shape;6113;p68">
            <a:extLst>
              <a:ext uri="{FF2B5EF4-FFF2-40B4-BE49-F238E27FC236}">
                <a16:creationId xmlns:a16="http://schemas.microsoft.com/office/drawing/2014/main" id="{0467ECC5-711D-9C0D-8FBE-157F942BE94F}"/>
              </a:ext>
            </a:extLst>
          </p:cNvPr>
          <p:cNvGrpSpPr/>
          <p:nvPr/>
        </p:nvGrpSpPr>
        <p:grpSpPr>
          <a:xfrm>
            <a:off x="640991" y="1787836"/>
            <a:ext cx="537145" cy="351694"/>
            <a:chOff x="3201425" y="4343625"/>
            <a:chExt cx="416650" cy="272800"/>
          </a:xfrm>
        </p:grpSpPr>
        <p:sp>
          <p:nvSpPr>
            <p:cNvPr id="2690" name="Google Shape;6114;p68">
              <a:extLst>
                <a:ext uri="{FF2B5EF4-FFF2-40B4-BE49-F238E27FC236}">
                  <a16:creationId xmlns:a16="http://schemas.microsoft.com/office/drawing/2014/main" id="{E3940039-496A-E6E7-46F3-1F224CA0A4D2}"/>
                </a:ext>
              </a:extLst>
            </p:cNvPr>
            <p:cNvSpPr/>
            <p:nvPr/>
          </p:nvSpPr>
          <p:spPr>
            <a:xfrm>
              <a:off x="3201425" y="4460325"/>
              <a:ext cx="416650" cy="156100"/>
            </a:xfrm>
            <a:custGeom>
              <a:avLst/>
              <a:gdLst/>
              <a:ahLst/>
              <a:cxnLst/>
              <a:rect l="l" t="t" r="r" b="b"/>
              <a:pathLst>
                <a:path w="16666" h="6244" extrusionOk="0">
                  <a:moveTo>
                    <a:pt x="15728" y="1"/>
                  </a:moveTo>
                  <a:lnTo>
                    <a:pt x="9767" y="1088"/>
                  </a:lnTo>
                  <a:lnTo>
                    <a:pt x="7817" y="1444"/>
                  </a:lnTo>
                  <a:lnTo>
                    <a:pt x="6411" y="1744"/>
                  </a:lnTo>
                  <a:lnTo>
                    <a:pt x="5605" y="1931"/>
                  </a:lnTo>
                  <a:lnTo>
                    <a:pt x="5193" y="2025"/>
                  </a:lnTo>
                  <a:lnTo>
                    <a:pt x="4799" y="2100"/>
                  </a:lnTo>
                  <a:lnTo>
                    <a:pt x="4162" y="2231"/>
                  </a:lnTo>
                  <a:lnTo>
                    <a:pt x="1087" y="2794"/>
                  </a:lnTo>
                  <a:lnTo>
                    <a:pt x="581" y="2794"/>
                  </a:lnTo>
                  <a:lnTo>
                    <a:pt x="431" y="2813"/>
                  </a:lnTo>
                  <a:lnTo>
                    <a:pt x="244" y="2869"/>
                  </a:lnTo>
                  <a:lnTo>
                    <a:pt x="169" y="2906"/>
                  </a:lnTo>
                  <a:lnTo>
                    <a:pt x="94" y="2944"/>
                  </a:lnTo>
                  <a:lnTo>
                    <a:pt x="56" y="2981"/>
                  </a:lnTo>
                  <a:lnTo>
                    <a:pt x="19" y="3037"/>
                  </a:lnTo>
                  <a:lnTo>
                    <a:pt x="19" y="3094"/>
                  </a:lnTo>
                  <a:lnTo>
                    <a:pt x="19" y="3150"/>
                  </a:lnTo>
                  <a:lnTo>
                    <a:pt x="0" y="3225"/>
                  </a:lnTo>
                  <a:lnTo>
                    <a:pt x="19" y="3319"/>
                  </a:lnTo>
                  <a:lnTo>
                    <a:pt x="56" y="3581"/>
                  </a:lnTo>
                  <a:lnTo>
                    <a:pt x="150" y="3900"/>
                  </a:lnTo>
                  <a:lnTo>
                    <a:pt x="244" y="4275"/>
                  </a:lnTo>
                  <a:lnTo>
                    <a:pt x="488" y="5062"/>
                  </a:lnTo>
                  <a:lnTo>
                    <a:pt x="581" y="5381"/>
                  </a:lnTo>
                  <a:lnTo>
                    <a:pt x="637" y="5643"/>
                  </a:lnTo>
                  <a:lnTo>
                    <a:pt x="675" y="5943"/>
                  </a:lnTo>
                  <a:lnTo>
                    <a:pt x="694" y="6074"/>
                  </a:lnTo>
                  <a:lnTo>
                    <a:pt x="731" y="6112"/>
                  </a:lnTo>
                  <a:lnTo>
                    <a:pt x="750" y="6149"/>
                  </a:lnTo>
                  <a:lnTo>
                    <a:pt x="787" y="6187"/>
                  </a:lnTo>
                  <a:lnTo>
                    <a:pt x="844" y="6206"/>
                  </a:lnTo>
                  <a:lnTo>
                    <a:pt x="900" y="6224"/>
                  </a:lnTo>
                  <a:lnTo>
                    <a:pt x="994" y="6243"/>
                  </a:lnTo>
                  <a:lnTo>
                    <a:pt x="1219" y="6224"/>
                  </a:lnTo>
                  <a:lnTo>
                    <a:pt x="1537" y="6187"/>
                  </a:lnTo>
                  <a:lnTo>
                    <a:pt x="1650" y="6168"/>
                  </a:lnTo>
                  <a:lnTo>
                    <a:pt x="2718" y="6018"/>
                  </a:lnTo>
                  <a:lnTo>
                    <a:pt x="3393" y="5924"/>
                  </a:lnTo>
                  <a:lnTo>
                    <a:pt x="4106" y="5812"/>
                  </a:lnTo>
                  <a:lnTo>
                    <a:pt x="4855" y="5662"/>
                  </a:lnTo>
                  <a:lnTo>
                    <a:pt x="5193" y="5568"/>
                  </a:lnTo>
                  <a:lnTo>
                    <a:pt x="5493" y="5475"/>
                  </a:lnTo>
                  <a:lnTo>
                    <a:pt x="6374" y="5287"/>
                  </a:lnTo>
                  <a:lnTo>
                    <a:pt x="7161" y="5137"/>
                  </a:lnTo>
                  <a:lnTo>
                    <a:pt x="8305" y="4912"/>
                  </a:lnTo>
                  <a:lnTo>
                    <a:pt x="9073" y="4781"/>
                  </a:lnTo>
                  <a:lnTo>
                    <a:pt x="11136" y="4350"/>
                  </a:lnTo>
                  <a:lnTo>
                    <a:pt x="12129" y="4144"/>
                  </a:lnTo>
                  <a:lnTo>
                    <a:pt x="12729" y="4031"/>
                  </a:lnTo>
                  <a:lnTo>
                    <a:pt x="13573" y="3862"/>
                  </a:lnTo>
                  <a:lnTo>
                    <a:pt x="14435" y="3656"/>
                  </a:lnTo>
                  <a:lnTo>
                    <a:pt x="15147" y="3487"/>
                  </a:lnTo>
                  <a:lnTo>
                    <a:pt x="15597" y="3375"/>
                  </a:lnTo>
                  <a:lnTo>
                    <a:pt x="15935" y="3337"/>
                  </a:lnTo>
                  <a:lnTo>
                    <a:pt x="16253" y="3300"/>
                  </a:lnTo>
                  <a:lnTo>
                    <a:pt x="16441" y="3244"/>
                  </a:lnTo>
                  <a:lnTo>
                    <a:pt x="16516" y="3206"/>
                  </a:lnTo>
                  <a:lnTo>
                    <a:pt x="16572" y="3169"/>
                  </a:lnTo>
                  <a:lnTo>
                    <a:pt x="16628" y="3112"/>
                  </a:lnTo>
                  <a:lnTo>
                    <a:pt x="16647" y="3056"/>
                  </a:lnTo>
                  <a:lnTo>
                    <a:pt x="16666" y="2963"/>
                  </a:lnTo>
                  <a:lnTo>
                    <a:pt x="16647" y="2888"/>
                  </a:lnTo>
                  <a:lnTo>
                    <a:pt x="16253" y="657"/>
                  </a:lnTo>
                  <a:lnTo>
                    <a:pt x="16216" y="413"/>
                  </a:lnTo>
                  <a:lnTo>
                    <a:pt x="16216" y="300"/>
                  </a:lnTo>
                  <a:lnTo>
                    <a:pt x="16178" y="188"/>
                  </a:lnTo>
                  <a:lnTo>
                    <a:pt x="16122" y="94"/>
                  </a:lnTo>
                  <a:lnTo>
                    <a:pt x="16085" y="57"/>
                  </a:lnTo>
                  <a:lnTo>
                    <a:pt x="16047" y="19"/>
                  </a:lnTo>
                  <a:lnTo>
                    <a:pt x="159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6115;p68">
              <a:extLst>
                <a:ext uri="{FF2B5EF4-FFF2-40B4-BE49-F238E27FC236}">
                  <a16:creationId xmlns:a16="http://schemas.microsoft.com/office/drawing/2014/main" id="{A993E46E-85AA-C5BB-EA37-E6B9B18B241C}"/>
                </a:ext>
              </a:extLst>
            </p:cNvPr>
            <p:cNvSpPr/>
            <p:nvPr/>
          </p:nvSpPr>
          <p:spPr>
            <a:xfrm>
              <a:off x="3207500" y="4563425"/>
              <a:ext cx="57675" cy="53000"/>
            </a:xfrm>
            <a:custGeom>
              <a:avLst/>
              <a:gdLst/>
              <a:ahLst/>
              <a:cxnLst/>
              <a:rect l="l" t="t" r="r" b="b"/>
              <a:pathLst>
                <a:path w="2307" h="2120" extrusionOk="0">
                  <a:moveTo>
                    <a:pt x="713" y="1"/>
                  </a:moveTo>
                  <a:lnTo>
                    <a:pt x="544" y="20"/>
                  </a:lnTo>
                  <a:lnTo>
                    <a:pt x="357" y="57"/>
                  </a:lnTo>
                  <a:lnTo>
                    <a:pt x="188" y="95"/>
                  </a:lnTo>
                  <a:lnTo>
                    <a:pt x="1" y="151"/>
                  </a:lnTo>
                  <a:lnTo>
                    <a:pt x="245" y="938"/>
                  </a:lnTo>
                  <a:lnTo>
                    <a:pt x="338" y="1257"/>
                  </a:lnTo>
                  <a:lnTo>
                    <a:pt x="394" y="1519"/>
                  </a:lnTo>
                  <a:lnTo>
                    <a:pt x="432" y="1819"/>
                  </a:lnTo>
                  <a:lnTo>
                    <a:pt x="451" y="1950"/>
                  </a:lnTo>
                  <a:lnTo>
                    <a:pt x="488" y="1988"/>
                  </a:lnTo>
                  <a:lnTo>
                    <a:pt x="507" y="2025"/>
                  </a:lnTo>
                  <a:lnTo>
                    <a:pt x="544" y="2063"/>
                  </a:lnTo>
                  <a:lnTo>
                    <a:pt x="601" y="2082"/>
                  </a:lnTo>
                  <a:lnTo>
                    <a:pt x="657" y="2100"/>
                  </a:lnTo>
                  <a:lnTo>
                    <a:pt x="751" y="2119"/>
                  </a:lnTo>
                  <a:lnTo>
                    <a:pt x="976" y="2100"/>
                  </a:lnTo>
                  <a:lnTo>
                    <a:pt x="1294" y="2063"/>
                  </a:lnTo>
                  <a:lnTo>
                    <a:pt x="1407" y="2044"/>
                  </a:lnTo>
                  <a:lnTo>
                    <a:pt x="1613" y="1932"/>
                  </a:lnTo>
                  <a:lnTo>
                    <a:pt x="1800" y="1800"/>
                  </a:lnTo>
                  <a:lnTo>
                    <a:pt x="1969" y="1651"/>
                  </a:lnTo>
                  <a:lnTo>
                    <a:pt x="2100" y="1501"/>
                  </a:lnTo>
                  <a:lnTo>
                    <a:pt x="2194" y="1351"/>
                  </a:lnTo>
                  <a:lnTo>
                    <a:pt x="2269" y="1182"/>
                  </a:lnTo>
                  <a:lnTo>
                    <a:pt x="2307" y="1013"/>
                  </a:lnTo>
                  <a:lnTo>
                    <a:pt x="2288" y="844"/>
                  </a:lnTo>
                  <a:lnTo>
                    <a:pt x="2250" y="732"/>
                  </a:lnTo>
                  <a:lnTo>
                    <a:pt x="2213" y="619"/>
                  </a:lnTo>
                  <a:lnTo>
                    <a:pt x="2157" y="526"/>
                  </a:lnTo>
                  <a:lnTo>
                    <a:pt x="2082" y="432"/>
                  </a:lnTo>
                  <a:lnTo>
                    <a:pt x="1988" y="357"/>
                  </a:lnTo>
                  <a:lnTo>
                    <a:pt x="1875" y="282"/>
                  </a:lnTo>
                  <a:lnTo>
                    <a:pt x="1763" y="207"/>
                  </a:lnTo>
                  <a:lnTo>
                    <a:pt x="1650" y="151"/>
                  </a:lnTo>
                  <a:lnTo>
                    <a:pt x="1501" y="95"/>
                  </a:lnTo>
                  <a:lnTo>
                    <a:pt x="1369" y="57"/>
                  </a:lnTo>
                  <a:lnTo>
                    <a:pt x="1219" y="38"/>
                  </a:lnTo>
                  <a:lnTo>
                    <a:pt x="1051" y="20"/>
                  </a:lnTo>
                  <a:lnTo>
                    <a:pt x="8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6116;p68">
              <a:extLst>
                <a:ext uri="{FF2B5EF4-FFF2-40B4-BE49-F238E27FC236}">
                  <a16:creationId xmlns:a16="http://schemas.microsoft.com/office/drawing/2014/main" id="{DF567448-12AF-EA7C-CFE5-ECEE69C49016}"/>
                </a:ext>
              </a:extLst>
            </p:cNvPr>
            <p:cNvSpPr/>
            <p:nvPr/>
          </p:nvSpPr>
          <p:spPr>
            <a:xfrm>
              <a:off x="3341550" y="4503900"/>
              <a:ext cx="20175" cy="19725"/>
            </a:xfrm>
            <a:custGeom>
              <a:avLst/>
              <a:gdLst/>
              <a:ahLst/>
              <a:cxnLst/>
              <a:rect l="l" t="t" r="r" b="b"/>
              <a:pathLst>
                <a:path w="807" h="789" extrusionOk="0">
                  <a:moveTo>
                    <a:pt x="806" y="1"/>
                  </a:moveTo>
                  <a:lnTo>
                    <a:pt x="0" y="188"/>
                  </a:lnTo>
                  <a:lnTo>
                    <a:pt x="132" y="451"/>
                  </a:lnTo>
                  <a:lnTo>
                    <a:pt x="188" y="545"/>
                  </a:lnTo>
                  <a:lnTo>
                    <a:pt x="263" y="638"/>
                  </a:lnTo>
                  <a:lnTo>
                    <a:pt x="338" y="713"/>
                  </a:lnTo>
                  <a:lnTo>
                    <a:pt x="394" y="751"/>
                  </a:lnTo>
                  <a:lnTo>
                    <a:pt x="469" y="788"/>
                  </a:lnTo>
                  <a:lnTo>
                    <a:pt x="525" y="788"/>
                  </a:lnTo>
                  <a:lnTo>
                    <a:pt x="600" y="770"/>
                  </a:lnTo>
                  <a:lnTo>
                    <a:pt x="656" y="713"/>
                  </a:lnTo>
                  <a:lnTo>
                    <a:pt x="694" y="638"/>
                  </a:lnTo>
                  <a:lnTo>
                    <a:pt x="731" y="545"/>
                  </a:lnTo>
                  <a:lnTo>
                    <a:pt x="769" y="432"/>
                  </a:lnTo>
                  <a:lnTo>
                    <a:pt x="788" y="301"/>
                  </a:lnTo>
                  <a:lnTo>
                    <a:pt x="8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6117;p68">
              <a:extLst>
                <a:ext uri="{FF2B5EF4-FFF2-40B4-BE49-F238E27FC236}">
                  <a16:creationId xmlns:a16="http://schemas.microsoft.com/office/drawing/2014/main" id="{A3AA5D0E-A8B9-131F-79C2-CFB59BE7F9A9}"/>
                </a:ext>
              </a:extLst>
            </p:cNvPr>
            <p:cNvSpPr/>
            <p:nvPr/>
          </p:nvSpPr>
          <p:spPr>
            <a:xfrm>
              <a:off x="3440425" y="4509525"/>
              <a:ext cx="47375" cy="28625"/>
            </a:xfrm>
            <a:custGeom>
              <a:avLst/>
              <a:gdLst/>
              <a:ahLst/>
              <a:cxnLst/>
              <a:rect l="l" t="t" r="r" b="b"/>
              <a:pathLst>
                <a:path w="1895" h="1145" extrusionOk="0">
                  <a:moveTo>
                    <a:pt x="1032" y="1"/>
                  </a:moveTo>
                  <a:lnTo>
                    <a:pt x="844" y="38"/>
                  </a:lnTo>
                  <a:lnTo>
                    <a:pt x="657" y="76"/>
                  </a:lnTo>
                  <a:lnTo>
                    <a:pt x="488" y="132"/>
                  </a:lnTo>
                  <a:lnTo>
                    <a:pt x="338" y="226"/>
                  </a:lnTo>
                  <a:lnTo>
                    <a:pt x="207" y="320"/>
                  </a:lnTo>
                  <a:lnTo>
                    <a:pt x="113" y="413"/>
                  </a:lnTo>
                  <a:lnTo>
                    <a:pt x="38" y="526"/>
                  </a:lnTo>
                  <a:lnTo>
                    <a:pt x="1" y="638"/>
                  </a:lnTo>
                  <a:lnTo>
                    <a:pt x="1" y="751"/>
                  </a:lnTo>
                  <a:lnTo>
                    <a:pt x="38" y="863"/>
                  </a:lnTo>
                  <a:lnTo>
                    <a:pt x="113" y="957"/>
                  </a:lnTo>
                  <a:lnTo>
                    <a:pt x="226" y="1032"/>
                  </a:lnTo>
                  <a:lnTo>
                    <a:pt x="357" y="1088"/>
                  </a:lnTo>
                  <a:lnTo>
                    <a:pt x="507" y="1126"/>
                  </a:lnTo>
                  <a:lnTo>
                    <a:pt x="676" y="1144"/>
                  </a:lnTo>
                  <a:lnTo>
                    <a:pt x="863" y="1144"/>
                  </a:lnTo>
                  <a:lnTo>
                    <a:pt x="1051" y="1126"/>
                  </a:lnTo>
                  <a:lnTo>
                    <a:pt x="1238" y="1088"/>
                  </a:lnTo>
                  <a:lnTo>
                    <a:pt x="1407" y="1013"/>
                  </a:lnTo>
                  <a:lnTo>
                    <a:pt x="1557" y="938"/>
                  </a:lnTo>
                  <a:lnTo>
                    <a:pt x="1688" y="845"/>
                  </a:lnTo>
                  <a:lnTo>
                    <a:pt x="1782" y="751"/>
                  </a:lnTo>
                  <a:lnTo>
                    <a:pt x="1857" y="638"/>
                  </a:lnTo>
                  <a:lnTo>
                    <a:pt x="1894" y="526"/>
                  </a:lnTo>
                  <a:lnTo>
                    <a:pt x="1894" y="413"/>
                  </a:lnTo>
                  <a:lnTo>
                    <a:pt x="1838" y="301"/>
                  </a:lnTo>
                  <a:lnTo>
                    <a:pt x="1782" y="207"/>
                  </a:lnTo>
                  <a:lnTo>
                    <a:pt x="1669" y="132"/>
                  </a:lnTo>
                  <a:lnTo>
                    <a:pt x="1538" y="76"/>
                  </a:lnTo>
                  <a:lnTo>
                    <a:pt x="1388" y="38"/>
                  </a:lnTo>
                  <a:lnTo>
                    <a:pt x="12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6118;p68">
              <a:extLst>
                <a:ext uri="{FF2B5EF4-FFF2-40B4-BE49-F238E27FC236}">
                  <a16:creationId xmlns:a16="http://schemas.microsoft.com/office/drawing/2014/main" id="{8A0D6F33-59A4-5944-71AD-08E71CDD72F6}"/>
                </a:ext>
              </a:extLst>
            </p:cNvPr>
            <p:cNvSpPr/>
            <p:nvPr/>
          </p:nvSpPr>
          <p:spPr>
            <a:xfrm>
              <a:off x="3279675" y="4517500"/>
              <a:ext cx="24875" cy="40800"/>
            </a:xfrm>
            <a:custGeom>
              <a:avLst/>
              <a:gdLst/>
              <a:ahLst/>
              <a:cxnLst/>
              <a:rect l="l" t="t" r="r" b="b"/>
              <a:pathLst>
                <a:path w="995" h="1632" extrusionOk="0">
                  <a:moveTo>
                    <a:pt x="732" y="1"/>
                  </a:moveTo>
                  <a:lnTo>
                    <a:pt x="38" y="132"/>
                  </a:lnTo>
                  <a:lnTo>
                    <a:pt x="20" y="263"/>
                  </a:lnTo>
                  <a:lnTo>
                    <a:pt x="1" y="432"/>
                  </a:lnTo>
                  <a:lnTo>
                    <a:pt x="1" y="601"/>
                  </a:lnTo>
                  <a:lnTo>
                    <a:pt x="38" y="788"/>
                  </a:lnTo>
                  <a:lnTo>
                    <a:pt x="76" y="975"/>
                  </a:lnTo>
                  <a:lnTo>
                    <a:pt x="132" y="1144"/>
                  </a:lnTo>
                  <a:lnTo>
                    <a:pt x="207" y="1294"/>
                  </a:lnTo>
                  <a:lnTo>
                    <a:pt x="282" y="1425"/>
                  </a:lnTo>
                  <a:lnTo>
                    <a:pt x="376" y="1519"/>
                  </a:lnTo>
                  <a:lnTo>
                    <a:pt x="469" y="1594"/>
                  </a:lnTo>
                  <a:lnTo>
                    <a:pt x="563" y="1632"/>
                  </a:lnTo>
                  <a:lnTo>
                    <a:pt x="676" y="1632"/>
                  </a:lnTo>
                  <a:lnTo>
                    <a:pt x="769" y="1594"/>
                  </a:lnTo>
                  <a:lnTo>
                    <a:pt x="844" y="1519"/>
                  </a:lnTo>
                  <a:lnTo>
                    <a:pt x="901" y="1425"/>
                  </a:lnTo>
                  <a:lnTo>
                    <a:pt x="957" y="1294"/>
                  </a:lnTo>
                  <a:lnTo>
                    <a:pt x="976" y="1144"/>
                  </a:lnTo>
                  <a:lnTo>
                    <a:pt x="994" y="975"/>
                  </a:lnTo>
                  <a:lnTo>
                    <a:pt x="994" y="807"/>
                  </a:lnTo>
                  <a:lnTo>
                    <a:pt x="976" y="601"/>
                  </a:lnTo>
                  <a:lnTo>
                    <a:pt x="919" y="432"/>
                  </a:lnTo>
                  <a:lnTo>
                    <a:pt x="882" y="263"/>
                  </a:lnTo>
                  <a:lnTo>
                    <a:pt x="807" y="132"/>
                  </a:lnTo>
                  <a:lnTo>
                    <a:pt x="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6119;p68">
              <a:extLst>
                <a:ext uri="{FF2B5EF4-FFF2-40B4-BE49-F238E27FC236}">
                  <a16:creationId xmlns:a16="http://schemas.microsoft.com/office/drawing/2014/main" id="{3C7BDFCD-65EF-2BA8-784F-B3264DFC0988}"/>
                </a:ext>
              </a:extLst>
            </p:cNvPr>
            <p:cNvSpPr/>
            <p:nvPr/>
          </p:nvSpPr>
          <p:spPr>
            <a:xfrm>
              <a:off x="3409025" y="4562975"/>
              <a:ext cx="70800" cy="20175"/>
            </a:xfrm>
            <a:custGeom>
              <a:avLst/>
              <a:gdLst/>
              <a:ahLst/>
              <a:cxnLst/>
              <a:rect l="l" t="t" r="r" b="b"/>
              <a:pathLst>
                <a:path w="2832" h="807" extrusionOk="0">
                  <a:moveTo>
                    <a:pt x="1782" y="0"/>
                  </a:moveTo>
                  <a:lnTo>
                    <a:pt x="1576" y="19"/>
                  </a:lnTo>
                  <a:lnTo>
                    <a:pt x="1369" y="56"/>
                  </a:lnTo>
                  <a:lnTo>
                    <a:pt x="1144" y="94"/>
                  </a:lnTo>
                  <a:lnTo>
                    <a:pt x="938" y="169"/>
                  </a:lnTo>
                  <a:lnTo>
                    <a:pt x="732" y="244"/>
                  </a:lnTo>
                  <a:lnTo>
                    <a:pt x="544" y="337"/>
                  </a:lnTo>
                  <a:lnTo>
                    <a:pt x="395" y="450"/>
                  </a:lnTo>
                  <a:lnTo>
                    <a:pt x="245" y="562"/>
                  </a:lnTo>
                  <a:lnTo>
                    <a:pt x="113" y="675"/>
                  </a:lnTo>
                  <a:lnTo>
                    <a:pt x="1" y="806"/>
                  </a:lnTo>
                  <a:lnTo>
                    <a:pt x="1" y="806"/>
                  </a:lnTo>
                  <a:lnTo>
                    <a:pt x="769" y="675"/>
                  </a:lnTo>
                  <a:lnTo>
                    <a:pt x="2832" y="244"/>
                  </a:lnTo>
                  <a:lnTo>
                    <a:pt x="2682" y="169"/>
                  </a:lnTo>
                  <a:lnTo>
                    <a:pt x="2532" y="113"/>
                  </a:lnTo>
                  <a:lnTo>
                    <a:pt x="2363" y="56"/>
                  </a:lnTo>
                  <a:lnTo>
                    <a:pt x="2175" y="38"/>
                  </a:lnTo>
                  <a:lnTo>
                    <a:pt x="1988" y="19"/>
                  </a:lnTo>
                  <a:lnTo>
                    <a:pt x="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6120;p68">
              <a:extLst>
                <a:ext uri="{FF2B5EF4-FFF2-40B4-BE49-F238E27FC236}">
                  <a16:creationId xmlns:a16="http://schemas.microsoft.com/office/drawing/2014/main" id="{E21E8C9A-014D-126B-6C1C-5D313DA31BE0}"/>
                </a:ext>
              </a:extLst>
            </p:cNvPr>
            <p:cNvSpPr/>
            <p:nvPr/>
          </p:nvSpPr>
          <p:spPr>
            <a:xfrm>
              <a:off x="3561350" y="4463150"/>
              <a:ext cx="26725" cy="60000"/>
            </a:xfrm>
            <a:custGeom>
              <a:avLst/>
              <a:gdLst/>
              <a:ahLst/>
              <a:cxnLst/>
              <a:rect l="l" t="t" r="r" b="b"/>
              <a:pathLst>
                <a:path w="1069" h="2400" extrusionOk="0">
                  <a:moveTo>
                    <a:pt x="732" y="0"/>
                  </a:moveTo>
                  <a:lnTo>
                    <a:pt x="19" y="131"/>
                  </a:lnTo>
                  <a:lnTo>
                    <a:pt x="0" y="337"/>
                  </a:lnTo>
                  <a:lnTo>
                    <a:pt x="19" y="562"/>
                  </a:lnTo>
                  <a:lnTo>
                    <a:pt x="38" y="806"/>
                  </a:lnTo>
                  <a:lnTo>
                    <a:pt x="75" y="1069"/>
                  </a:lnTo>
                  <a:lnTo>
                    <a:pt x="132" y="1350"/>
                  </a:lnTo>
                  <a:lnTo>
                    <a:pt x="207" y="1612"/>
                  </a:lnTo>
                  <a:lnTo>
                    <a:pt x="300" y="1837"/>
                  </a:lnTo>
                  <a:lnTo>
                    <a:pt x="394" y="2043"/>
                  </a:lnTo>
                  <a:lnTo>
                    <a:pt x="488" y="2212"/>
                  </a:lnTo>
                  <a:lnTo>
                    <a:pt x="600" y="2325"/>
                  </a:lnTo>
                  <a:lnTo>
                    <a:pt x="694" y="2381"/>
                  </a:lnTo>
                  <a:lnTo>
                    <a:pt x="750" y="2400"/>
                  </a:lnTo>
                  <a:lnTo>
                    <a:pt x="788" y="2400"/>
                  </a:lnTo>
                  <a:lnTo>
                    <a:pt x="844" y="2381"/>
                  </a:lnTo>
                  <a:lnTo>
                    <a:pt x="882" y="2343"/>
                  </a:lnTo>
                  <a:lnTo>
                    <a:pt x="957" y="2250"/>
                  </a:lnTo>
                  <a:lnTo>
                    <a:pt x="1013" y="2100"/>
                  </a:lnTo>
                  <a:lnTo>
                    <a:pt x="1050" y="1931"/>
                  </a:lnTo>
                  <a:lnTo>
                    <a:pt x="1069" y="1706"/>
                  </a:lnTo>
                  <a:lnTo>
                    <a:pt x="1069" y="1462"/>
                  </a:lnTo>
                  <a:lnTo>
                    <a:pt x="1050" y="1181"/>
                  </a:lnTo>
                  <a:lnTo>
                    <a:pt x="1013" y="900"/>
                  </a:lnTo>
                  <a:lnTo>
                    <a:pt x="957" y="637"/>
                  </a:lnTo>
                  <a:lnTo>
                    <a:pt x="882" y="412"/>
                  </a:lnTo>
                  <a:lnTo>
                    <a:pt x="807" y="187"/>
                  </a:lnTo>
                  <a:lnTo>
                    <a:pt x="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6121;p68">
              <a:extLst>
                <a:ext uri="{FF2B5EF4-FFF2-40B4-BE49-F238E27FC236}">
                  <a16:creationId xmlns:a16="http://schemas.microsoft.com/office/drawing/2014/main" id="{5E321DF1-26B8-5C02-062F-B34EA3BCC781}"/>
                </a:ext>
              </a:extLst>
            </p:cNvPr>
            <p:cNvSpPr/>
            <p:nvPr/>
          </p:nvSpPr>
          <p:spPr>
            <a:xfrm>
              <a:off x="3506050" y="4510950"/>
              <a:ext cx="24850" cy="46875"/>
            </a:xfrm>
            <a:custGeom>
              <a:avLst/>
              <a:gdLst/>
              <a:ahLst/>
              <a:cxnLst/>
              <a:rect l="l" t="t" r="r" b="b"/>
              <a:pathLst>
                <a:path w="994" h="1875" extrusionOk="0">
                  <a:moveTo>
                    <a:pt x="338" y="0"/>
                  </a:moveTo>
                  <a:lnTo>
                    <a:pt x="244" y="38"/>
                  </a:lnTo>
                  <a:lnTo>
                    <a:pt x="169" y="113"/>
                  </a:lnTo>
                  <a:lnTo>
                    <a:pt x="94" y="206"/>
                  </a:lnTo>
                  <a:lnTo>
                    <a:pt x="38" y="338"/>
                  </a:lnTo>
                  <a:lnTo>
                    <a:pt x="19" y="488"/>
                  </a:lnTo>
                  <a:lnTo>
                    <a:pt x="0" y="656"/>
                  </a:lnTo>
                  <a:lnTo>
                    <a:pt x="0" y="825"/>
                  </a:lnTo>
                  <a:lnTo>
                    <a:pt x="38" y="1031"/>
                  </a:lnTo>
                  <a:lnTo>
                    <a:pt x="75" y="1219"/>
                  </a:lnTo>
                  <a:lnTo>
                    <a:pt x="132" y="1387"/>
                  </a:lnTo>
                  <a:lnTo>
                    <a:pt x="207" y="1537"/>
                  </a:lnTo>
                  <a:lnTo>
                    <a:pt x="282" y="1669"/>
                  </a:lnTo>
                  <a:lnTo>
                    <a:pt x="375" y="1762"/>
                  </a:lnTo>
                  <a:lnTo>
                    <a:pt x="469" y="1837"/>
                  </a:lnTo>
                  <a:lnTo>
                    <a:pt x="563" y="1875"/>
                  </a:lnTo>
                  <a:lnTo>
                    <a:pt x="675" y="1875"/>
                  </a:lnTo>
                  <a:lnTo>
                    <a:pt x="769" y="1837"/>
                  </a:lnTo>
                  <a:lnTo>
                    <a:pt x="844" y="1762"/>
                  </a:lnTo>
                  <a:lnTo>
                    <a:pt x="900" y="1669"/>
                  </a:lnTo>
                  <a:lnTo>
                    <a:pt x="956" y="1537"/>
                  </a:lnTo>
                  <a:lnTo>
                    <a:pt x="975" y="1387"/>
                  </a:lnTo>
                  <a:lnTo>
                    <a:pt x="994" y="1219"/>
                  </a:lnTo>
                  <a:lnTo>
                    <a:pt x="994" y="1050"/>
                  </a:lnTo>
                  <a:lnTo>
                    <a:pt x="975" y="863"/>
                  </a:lnTo>
                  <a:lnTo>
                    <a:pt x="919" y="675"/>
                  </a:lnTo>
                  <a:lnTo>
                    <a:pt x="863" y="488"/>
                  </a:lnTo>
                  <a:lnTo>
                    <a:pt x="788" y="338"/>
                  </a:lnTo>
                  <a:lnTo>
                    <a:pt x="713" y="206"/>
                  </a:lnTo>
                  <a:lnTo>
                    <a:pt x="619" y="113"/>
                  </a:lnTo>
                  <a:lnTo>
                    <a:pt x="525" y="38"/>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6122;p68">
              <a:extLst>
                <a:ext uri="{FF2B5EF4-FFF2-40B4-BE49-F238E27FC236}">
                  <a16:creationId xmlns:a16="http://schemas.microsoft.com/office/drawing/2014/main" id="{04321FCD-83C3-B778-30FD-CA6256960D9D}"/>
                </a:ext>
              </a:extLst>
            </p:cNvPr>
            <p:cNvSpPr/>
            <p:nvPr/>
          </p:nvSpPr>
          <p:spPr>
            <a:xfrm>
              <a:off x="3415600" y="4343625"/>
              <a:ext cx="162175" cy="162175"/>
            </a:xfrm>
            <a:custGeom>
              <a:avLst/>
              <a:gdLst/>
              <a:ahLst/>
              <a:cxnLst/>
              <a:rect l="l" t="t" r="r" b="b"/>
              <a:pathLst>
                <a:path w="6487" h="6487" extrusionOk="0">
                  <a:moveTo>
                    <a:pt x="3300" y="1"/>
                  </a:moveTo>
                  <a:lnTo>
                    <a:pt x="2981" y="19"/>
                  </a:lnTo>
                  <a:lnTo>
                    <a:pt x="2662" y="57"/>
                  </a:lnTo>
                  <a:lnTo>
                    <a:pt x="2325" y="132"/>
                  </a:lnTo>
                  <a:lnTo>
                    <a:pt x="2025" y="244"/>
                  </a:lnTo>
                  <a:lnTo>
                    <a:pt x="1725" y="394"/>
                  </a:lnTo>
                  <a:lnTo>
                    <a:pt x="1444" y="544"/>
                  </a:lnTo>
                  <a:lnTo>
                    <a:pt x="1200" y="732"/>
                  </a:lnTo>
                  <a:lnTo>
                    <a:pt x="956" y="957"/>
                  </a:lnTo>
                  <a:lnTo>
                    <a:pt x="750" y="1182"/>
                  </a:lnTo>
                  <a:lnTo>
                    <a:pt x="563" y="1425"/>
                  </a:lnTo>
                  <a:lnTo>
                    <a:pt x="413" y="1688"/>
                  </a:lnTo>
                  <a:lnTo>
                    <a:pt x="263" y="1969"/>
                  </a:lnTo>
                  <a:lnTo>
                    <a:pt x="169" y="2269"/>
                  </a:lnTo>
                  <a:lnTo>
                    <a:pt x="75" y="2569"/>
                  </a:lnTo>
                  <a:lnTo>
                    <a:pt x="38" y="2869"/>
                  </a:lnTo>
                  <a:lnTo>
                    <a:pt x="0" y="3188"/>
                  </a:lnTo>
                  <a:lnTo>
                    <a:pt x="19" y="3506"/>
                  </a:lnTo>
                  <a:lnTo>
                    <a:pt x="57" y="3825"/>
                  </a:lnTo>
                  <a:lnTo>
                    <a:pt x="132" y="4162"/>
                  </a:lnTo>
                  <a:lnTo>
                    <a:pt x="244" y="4462"/>
                  </a:lnTo>
                  <a:lnTo>
                    <a:pt x="394" y="4762"/>
                  </a:lnTo>
                  <a:lnTo>
                    <a:pt x="544" y="5043"/>
                  </a:lnTo>
                  <a:lnTo>
                    <a:pt x="731" y="5287"/>
                  </a:lnTo>
                  <a:lnTo>
                    <a:pt x="956" y="5531"/>
                  </a:lnTo>
                  <a:lnTo>
                    <a:pt x="1181" y="5737"/>
                  </a:lnTo>
                  <a:lnTo>
                    <a:pt x="1425" y="5925"/>
                  </a:lnTo>
                  <a:lnTo>
                    <a:pt x="1687" y="6093"/>
                  </a:lnTo>
                  <a:lnTo>
                    <a:pt x="1969" y="6225"/>
                  </a:lnTo>
                  <a:lnTo>
                    <a:pt x="2269" y="6337"/>
                  </a:lnTo>
                  <a:lnTo>
                    <a:pt x="2569" y="6412"/>
                  </a:lnTo>
                  <a:lnTo>
                    <a:pt x="2869" y="6468"/>
                  </a:lnTo>
                  <a:lnTo>
                    <a:pt x="3187" y="6487"/>
                  </a:lnTo>
                  <a:lnTo>
                    <a:pt x="3506" y="6468"/>
                  </a:lnTo>
                  <a:lnTo>
                    <a:pt x="3825" y="6431"/>
                  </a:lnTo>
                  <a:lnTo>
                    <a:pt x="4162" y="6356"/>
                  </a:lnTo>
                  <a:lnTo>
                    <a:pt x="4462" y="6243"/>
                  </a:lnTo>
                  <a:lnTo>
                    <a:pt x="4762" y="6093"/>
                  </a:lnTo>
                  <a:lnTo>
                    <a:pt x="5043" y="5943"/>
                  </a:lnTo>
                  <a:lnTo>
                    <a:pt x="5287" y="5756"/>
                  </a:lnTo>
                  <a:lnTo>
                    <a:pt x="5531" y="5531"/>
                  </a:lnTo>
                  <a:lnTo>
                    <a:pt x="5737" y="5306"/>
                  </a:lnTo>
                  <a:lnTo>
                    <a:pt x="5924" y="5062"/>
                  </a:lnTo>
                  <a:lnTo>
                    <a:pt x="6074" y="4800"/>
                  </a:lnTo>
                  <a:lnTo>
                    <a:pt x="6224" y="4519"/>
                  </a:lnTo>
                  <a:lnTo>
                    <a:pt x="6318" y="4219"/>
                  </a:lnTo>
                  <a:lnTo>
                    <a:pt x="6412" y="3919"/>
                  </a:lnTo>
                  <a:lnTo>
                    <a:pt x="6449" y="3619"/>
                  </a:lnTo>
                  <a:lnTo>
                    <a:pt x="6487" y="3300"/>
                  </a:lnTo>
                  <a:lnTo>
                    <a:pt x="6468" y="2981"/>
                  </a:lnTo>
                  <a:lnTo>
                    <a:pt x="6430" y="2663"/>
                  </a:lnTo>
                  <a:lnTo>
                    <a:pt x="6355" y="2325"/>
                  </a:lnTo>
                  <a:lnTo>
                    <a:pt x="6243" y="2025"/>
                  </a:lnTo>
                  <a:lnTo>
                    <a:pt x="6093" y="1725"/>
                  </a:lnTo>
                  <a:lnTo>
                    <a:pt x="5943" y="1444"/>
                  </a:lnTo>
                  <a:lnTo>
                    <a:pt x="5755" y="1200"/>
                  </a:lnTo>
                  <a:lnTo>
                    <a:pt x="5531" y="957"/>
                  </a:lnTo>
                  <a:lnTo>
                    <a:pt x="5306" y="750"/>
                  </a:lnTo>
                  <a:lnTo>
                    <a:pt x="5062" y="563"/>
                  </a:lnTo>
                  <a:lnTo>
                    <a:pt x="4799" y="413"/>
                  </a:lnTo>
                  <a:lnTo>
                    <a:pt x="4518" y="263"/>
                  </a:lnTo>
                  <a:lnTo>
                    <a:pt x="4218" y="169"/>
                  </a:lnTo>
                  <a:lnTo>
                    <a:pt x="3918" y="76"/>
                  </a:lnTo>
                  <a:lnTo>
                    <a:pt x="3618" y="38"/>
                  </a:lnTo>
                  <a:lnTo>
                    <a:pt x="33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6123;p68">
              <a:extLst>
                <a:ext uri="{FF2B5EF4-FFF2-40B4-BE49-F238E27FC236}">
                  <a16:creationId xmlns:a16="http://schemas.microsoft.com/office/drawing/2014/main" id="{66B11F76-E558-834C-5333-5C309A5A4FAA}"/>
                </a:ext>
              </a:extLst>
            </p:cNvPr>
            <p:cNvSpPr/>
            <p:nvPr/>
          </p:nvSpPr>
          <p:spPr>
            <a:xfrm>
              <a:off x="3443250" y="4371275"/>
              <a:ext cx="106875" cy="106875"/>
            </a:xfrm>
            <a:custGeom>
              <a:avLst/>
              <a:gdLst/>
              <a:ahLst/>
              <a:cxnLst/>
              <a:rect l="l" t="t" r="r" b="b"/>
              <a:pathLst>
                <a:path w="4275" h="4275"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0" y="2157"/>
                  </a:lnTo>
                  <a:lnTo>
                    <a:pt x="19" y="2363"/>
                  </a:lnTo>
                  <a:lnTo>
                    <a:pt x="38" y="2550"/>
                  </a:lnTo>
                  <a:lnTo>
                    <a:pt x="94" y="2738"/>
                  </a:lnTo>
                  <a:lnTo>
                    <a:pt x="169" y="2944"/>
                  </a:lnTo>
                  <a:lnTo>
                    <a:pt x="244" y="3131"/>
                  </a:lnTo>
                  <a:lnTo>
                    <a:pt x="357" y="3319"/>
                  </a:lnTo>
                  <a:lnTo>
                    <a:pt x="488" y="3488"/>
                  </a:lnTo>
                  <a:lnTo>
                    <a:pt x="619" y="3638"/>
                  </a:lnTo>
                  <a:lnTo>
                    <a:pt x="769" y="3787"/>
                  </a:lnTo>
                  <a:lnTo>
                    <a:pt x="938" y="3900"/>
                  </a:lnTo>
                  <a:lnTo>
                    <a:pt x="1106" y="4012"/>
                  </a:lnTo>
                  <a:lnTo>
                    <a:pt x="1294" y="4106"/>
                  </a:lnTo>
                  <a:lnTo>
                    <a:pt x="1500" y="4181"/>
                  </a:lnTo>
                  <a:lnTo>
                    <a:pt x="1688" y="4219"/>
                  </a:lnTo>
                  <a:lnTo>
                    <a:pt x="1894" y="4256"/>
                  </a:lnTo>
                  <a:lnTo>
                    <a:pt x="2100" y="4275"/>
                  </a:lnTo>
                  <a:lnTo>
                    <a:pt x="2306" y="4275"/>
                  </a:lnTo>
                  <a:lnTo>
                    <a:pt x="2531" y="4237"/>
                  </a:lnTo>
                  <a:lnTo>
                    <a:pt x="2737" y="4181"/>
                  </a:lnTo>
                  <a:lnTo>
                    <a:pt x="2944" y="4106"/>
                  </a:lnTo>
                  <a:lnTo>
                    <a:pt x="3131" y="4031"/>
                  </a:lnTo>
                  <a:lnTo>
                    <a:pt x="3318" y="3919"/>
                  </a:lnTo>
                  <a:lnTo>
                    <a:pt x="3487" y="3787"/>
                  </a:lnTo>
                  <a:lnTo>
                    <a:pt x="3637" y="3656"/>
                  </a:lnTo>
                  <a:lnTo>
                    <a:pt x="3787" y="3506"/>
                  </a:lnTo>
                  <a:lnTo>
                    <a:pt x="3900" y="3338"/>
                  </a:lnTo>
                  <a:lnTo>
                    <a:pt x="4012" y="3169"/>
                  </a:lnTo>
                  <a:lnTo>
                    <a:pt x="4106" y="2981"/>
                  </a:lnTo>
                  <a:lnTo>
                    <a:pt x="4162" y="2794"/>
                  </a:lnTo>
                  <a:lnTo>
                    <a:pt x="4218" y="2588"/>
                  </a:lnTo>
                  <a:lnTo>
                    <a:pt x="4256" y="2381"/>
                  </a:lnTo>
                  <a:lnTo>
                    <a:pt x="4275" y="2175"/>
                  </a:lnTo>
                  <a:lnTo>
                    <a:pt x="4256" y="1969"/>
                  </a:lnTo>
                  <a:lnTo>
                    <a:pt x="4237" y="1744"/>
                  </a:lnTo>
                  <a:lnTo>
                    <a:pt x="4181" y="1538"/>
                  </a:lnTo>
                  <a:lnTo>
                    <a:pt x="4106" y="1332"/>
                  </a:lnTo>
                  <a:lnTo>
                    <a:pt x="4031" y="1144"/>
                  </a:lnTo>
                  <a:lnTo>
                    <a:pt x="3918" y="957"/>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6124;p68">
              <a:extLst>
                <a:ext uri="{FF2B5EF4-FFF2-40B4-BE49-F238E27FC236}">
                  <a16:creationId xmlns:a16="http://schemas.microsoft.com/office/drawing/2014/main" id="{35EEC683-1078-33B7-72E0-3B15B500D0E8}"/>
                </a:ext>
              </a:extLst>
            </p:cNvPr>
            <p:cNvSpPr/>
            <p:nvPr/>
          </p:nvSpPr>
          <p:spPr>
            <a:xfrm>
              <a:off x="3443250" y="4371275"/>
              <a:ext cx="94700" cy="57675"/>
            </a:xfrm>
            <a:custGeom>
              <a:avLst/>
              <a:gdLst/>
              <a:ahLst/>
              <a:cxnLst/>
              <a:rect l="l" t="t" r="r" b="b"/>
              <a:pathLst>
                <a:path w="3788" h="2307"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113" y="2082"/>
                  </a:lnTo>
                  <a:lnTo>
                    <a:pt x="225" y="2157"/>
                  </a:lnTo>
                  <a:lnTo>
                    <a:pt x="357" y="2213"/>
                  </a:lnTo>
                  <a:lnTo>
                    <a:pt x="488" y="2269"/>
                  </a:lnTo>
                  <a:lnTo>
                    <a:pt x="619" y="2288"/>
                  </a:lnTo>
                  <a:lnTo>
                    <a:pt x="769" y="2307"/>
                  </a:lnTo>
                  <a:lnTo>
                    <a:pt x="1050" y="2307"/>
                  </a:lnTo>
                  <a:lnTo>
                    <a:pt x="1350" y="2269"/>
                  </a:lnTo>
                  <a:lnTo>
                    <a:pt x="1613" y="2213"/>
                  </a:lnTo>
                  <a:lnTo>
                    <a:pt x="2044" y="2100"/>
                  </a:lnTo>
                  <a:lnTo>
                    <a:pt x="2419" y="1969"/>
                  </a:lnTo>
                  <a:lnTo>
                    <a:pt x="2681" y="1857"/>
                  </a:lnTo>
                  <a:lnTo>
                    <a:pt x="2981" y="1707"/>
                  </a:lnTo>
                  <a:lnTo>
                    <a:pt x="3262" y="1538"/>
                  </a:lnTo>
                  <a:lnTo>
                    <a:pt x="3393" y="1425"/>
                  </a:lnTo>
                  <a:lnTo>
                    <a:pt x="3525" y="1313"/>
                  </a:lnTo>
                  <a:lnTo>
                    <a:pt x="3618" y="1200"/>
                  </a:lnTo>
                  <a:lnTo>
                    <a:pt x="3712" y="1069"/>
                  </a:lnTo>
                  <a:lnTo>
                    <a:pt x="3768" y="938"/>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6125;p68">
              <a:extLst>
                <a:ext uri="{FF2B5EF4-FFF2-40B4-BE49-F238E27FC236}">
                  <a16:creationId xmlns:a16="http://schemas.microsoft.com/office/drawing/2014/main" id="{4807EE2A-0A98-69ED-EF82-4A3C4327872F}"/>
                </a:ext>
              </a:extLst>
            </p:cNvPr>
            <p:cNvSpPr/>
            <p:nvPr/>
          </p:nvSpPr>
          <p:spPr>
            <a:xfrm>
              <a:off x="3267975" y="4355825"/>
              <a:ext cx="161700" cy="161700"/>
            </a:xfrm>
            <a:custGeom>
              <a:avLst/>
              <a:gdLst/>
              <a:ahLst/>
              <a:cxnLst/>
              <a:rect l="l" t="t" r="r" b="b"/>
              <a:pathLst>
                <a:path w="6468" h="6468" extrusionOk="0">
                  <a:moveTo>
                    <a:pt x="3281" y="0"/>
                  </a:moveTo>
                  <a:lnTo>
                    <a:pt x="2962" y="19"/>
                  </a:lnTo>
                  <a:lnTo>
                    <a:pt x="2643" y="56"/>
                  </a:lnTo>
                  <a:lnTo>
                    <a:pt x="2325" y="131"/>
                  </a:lnTo>
                  <a:lnTo>
                    <a:pt x="2043" y="225"/>
                  </a:lnTo>
                  <a:lnTo>
                    <a:pt x="1744" y="356"/>
                  </a:lnTo>
                  <a:lnTo>
                    <a:pt x="1481" y="525"/>
                  </a:lnTo>
                  <a:lnTo>
                    <a:pt x="1237" y="694"/>
                  </a:lnTo>
                  <a:lnTo>
                    <a:pt x="994" y="900"/>
                  </a:lnTo>
                  <a:lnTo>
                    <a:pt x="787" y="1125"/>
                  </a:lnTo>
                  <a:lnTo>
                    <a:pt x="581" y="1369"/>
                  </a:lnTo>
                  <a:lnTo>
                    <a:pt x="413" y="1631"/>
                  </a:lnTo>
                  <a:lnTo>
                    <a:pt x="281" y="1912"/>
                  </a:lnTo>
                  <a:lnTo>
                    <a:pt x="169" y="2212"/>
                  </a:lnTo>
                  <a:lnTo>
                    <a:pt x="75" y="2531"/>
                  </a:lnTo>
                  <a:lnTo>
                    <a:pt x="19" y="2850"/>
                  </a:lnTo>
                  <a:lnTo>
                    <a:pt x="0" y="3187"/>
                  </a:lnTo>
                  <a:lnTo>
                    <a:pt x="19" y="3506"/>
                  </a:lnTo>
                  <a:lnTo>
                    <a:pt x="56" y="3824"/>
                  </a:lnTo>
                  <a:lnTo>
                    <a:pt x="131" y="4143"/>
                  </a:lnTo>
                  <a:lnTo>
                    <a:pt x="225" y="4443"/>
                  </a:lnTo>
                  <a:lnTo>
                    <a:pt x="356" y="4724"/>
                  </a:lnTo>
                  <a:lnTo>
                    <a:pt x="506" y="4987"/>
                  </a:lnTo>
                  <a:lnTo>
                    <a:pt x="694" y="5249"/>
                  </a:lnTo>
                  <a:lnTo>
                    <a:pt x="900" y="5474"/>
                  </a:lnTo>
                  <a:lnTo>
                    <a:pt x="1125" y="5680"/>
                  </a:lnTo>
                  <a:lnTo>
                    <a:pt x="1369" y="5886"/>
                  </a:lnTo>
                  <a:lnTo>
                    <a:pt x="1631" y="6055"/>
                  </a:lnTo>
                  <a:lnTo>
                    <a:pt x="1912" y="6186"/>
                  </a:lnTo>
                  <a:lnTo>
                    <a:pt x="2212" y="6299"/>
                  </a:lnTo>
                  <a:lnTo>
                    <a:pt x="2531" y="6393"/>
                  </a:lnTo>
                  <a:lnTo>
                    <a:pt x="2850" y="6449"/>
                  </a:lnTo>
                  <a:lnTo>
                    <a:pt x="3187" y="6468"/>
                  </a:lnTo>
                  <a:lnTo>
                    <a:pt x="3506" y="6468"/>
                  </a:lnTo>
                  <a:lnTo>
                    <a:pt x="3824" y="6411"/>
                  </a:lnTo>
                  <a:lnTo>
                    <a:pt x="4143" y="6336"/>
                  </a:lnTo>
                  <a:lnTo>
                    <a:pt x="4443" y="6243"/>
                  </a:lnTo>
                  <a:lnTo>
                    <a:pt x="4724" y="6111"/>
                  </a:lnTo>
                  <a:lnTo>
                    <a:pt x="4987" y="5961"/>
                  </a:lnTo>
                  <a:lnTo>
                    <a:pt x="5230" y="5774"/>
                  </a:lnTo>
                  <a:lnTo>
                    <a:pt x="5474" y="5568"/>
                  </a:lnTo>
                  <a:lnTo>
                    <a:pt x="5680" y="5343"/>
                  </a:lnTo>
                  <a:lnTo>
                    <a:pt x="5887" y="5099"/>
                  </a:lnTo>
                  <a:lnTo>
                    <a:pt x="6055" y="4837"/>
                  </a:lnTo>
                  <a:lnTo>
                    <a:pt x="6186" y="4555"/>
                  </a:lnTo>
                  <a:lnTo>
                    <a:pt x="6299" y="4256"/>
                  </a:lnTo>
                  <a:lnTo>
                    <a:pt x="6393" y="3937"/>
                  </a:lnTo>
                  <a:lnTo>
                    <a:pt x="6449" y="3618"/>
                  </a:lnTo>
                  <a:lnTo>
                    <a:pt x="6468" y="3281"/>
                  </a:lnTo>
                  <a:lnTo>
                    <a:pt x="6449" y="2962"/>
                  </a:lnTo>
                  <a:lnTo>
                    <a:pt x="6411" y="2643"/>
                  </a:lnTo>
                  <a:lnTo>
                    <a:pt x="6336" y="2325"/>
                  </a:lnTo>
                  <a:lnTo>
                    <a:pt x="6243" y="2043"/>
                  </a:lnTo>
                  <a:lnTo>
                    <a:pt x="6111" y="1762"/>
                  </a:lnTo>
                  <a:lnTo>
                    <a:pt x="5962" y="1481"/>
                  </a:lnTo>
                  <a:lnTo>
                    <a:pt x="5774" y="1237"/>
                  </a:lnTo>
                  <a:lnTo>
                    <a:pt x="5568" y="994"/>
                  </a:lnTo>
                  <a:lnTo>
                    <a:pt x="5343" y="787"/>
                  </a:lnTo>
                  <a:lnTo>
                    <a:pt x="5099" y="600"/>
                  </a:lnTo>
                  <a:lnTo>
                    <a:pt x="4837" y="431"/>
                  </a:lnTo>
                  <a:lnTo>
                    <a:pt x="4556" y="281"/>
                  </a:lnTo>
                  <a:lnTo>
                    <a:pt x="4256" y="169"/>
                  </a:lnTo>
                  <a:lnTo>
                    <a:pt x="3937" y="75"/>
                  </a:lnTo>
                  <a:lnTo>
                    <a:pt x="3618" y="19"/>
                  </a:lnTo>
                  <a:lnTo>
                    <a:pt x="32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6126;p68">
              <a:extLst>
                <a:ext uri="{FF2B5EF4-FFF2-40B4-BE49-F238E27FC236}">
                  <a16:creationId xmlns:a16="http://schemas.microsoft.com/office/drawing/2014/main" id="{0E6DAE41-5247-7E50-6E95-EC11268E8FBC}"/>
                </a:ext>
              </a:extLst>
            </p:cNvPr>
            <p:cNvSpPr/>
            <p:nvPr/>
          </p:nvSpPr>
          <p:spPr>
            <a:xfrm>
              <a:off x="3295625" y="4383475"/>
              <a:ext cx="106400" cy="106400"/>
            </a:xfrm>
            <a:custGeom>
              <a:avLst/>
              <a:gdLst/>
              <a:ahLst/>
              <a:cxnLst/>
              <a:rect l="l" t="t" r="r" b="b"/>
              <a:pathLst>
                <a:path w="4256" h="4256" extrusionOk="0">
                  <a:moveTo>
                    <a:pt x="2044" y="0"/>
                  </a:moveTo>
                  <a:lnTo>
                    <a:pt x="1875" y="19"/>
                  </a:lnTo>
                  <a:lnTo>
                    <a:pt x="1725" y="38"/>
                  </a:lnTo>
                  <a:lnTo>
                    <a:pt x="1556" y="75"/>
                  </a:lnTo>
                  <a:lnTo>
                    <a:pt x="1406" y="131"/>
                  </a:lnTo>
                  <a:lnTo>
                    <a:pt x="1256" y="188"/>
                  </a:lnTo>
                  <a:lnTo>
                    <a:pt x="1106" y="244"/>
                  </a:lnTo>
                  <a:lnTo>
                    <a:pt x="975" y="338"/>
                  </a:lnTo>
                  <a:lnTo>
                    <a:pt x="844" y="431"/>
                  </a:lnTo>
                  <a:lnTo>
                    <a:pt x="731" y="525"/>
                  </a:lnTo>
                  <a:lnTo>
                    <a:pt x="600" y="637"/>
                  </a:lnTo>
                  <a:lnTo>
                    <a:pt x="506" y="750"/>
                  </a:lnTo>
                  <a:lnTo>
                    <a:pt x="413" y="881"/>
                  </a:lnTo>
                  <a:lnTo>
                    <a:pt x="319" y="1012"/>
                  </a:lnTo>
                  <a:lnTo>
                    <a:pt x="225" y="1144"/>
                  </a:lnTo>
                  <a:lnTo>
                    <a:pt x="150" y="1312"/>
                  </a:lnTo>
                  <a:lnTo>
                    <a:pt x="94" y="1500"/>
                  </a:lnTo>
                  <a:lnTo>
                    <a:pt x="38" y="1687"/>
                  </a:lnTo>
                  <a:lnTo>
                    <a:pt x="0" y="1875"/>
                  </a:lnTo>
                  <a:lnTo>
                    <a:pt x="0" y="2100"/>
                  </a:lnTo>
                  <a:lnTo>
                    <a:pt x="0" y="2306"/>
                  </a:lnTo>
                  <a:lnTo>
                    <a:pt x="38" y="2531"/>
                  </a:lnTo>
                  <a:lnTo>
                    <a:pt x="75" y="2718"/>
                  </a:lnTo>
                  <a:lnTo>
                    <a:pt x="150" y="2925"/>
                  </a:lnTo>
                  <a:lnTo>
                    <a:pt x="225" y="3112"/>
                  </a:lnTo>
                  <a:lnTo>
                    <a:pt x="338" y="3281"/>
                  </a:lnTo>
                  <a:lnTo>
                    <a:pt x="450" y="3449"/>
                  </a:lnTo>
                  <a:lnTo>
                    <a:pt x="581" y="3599"/>
                  </a:lnTo>
                  <a:lnTo>
                    <a:pt x="731" y="3749"/>
                  </a:lnTo>
                  <a:lnTo>
                    <a:pt x="900" y="3881"/>
                  </a:lnTo>
                  <a:lnTo>
                    <a:pt x="1069" y="3993"/>
                  </a:lnTo>
                  <a:lnTo>
                    <a:pt x="1256" y="4087"/>
                  </a:lnTo>
                  <a:lnTo>
                    <a:pt x="1462" y="4162"/>
                  </a:lnTo>
                  <a:lnTo>
                    <a:pt x="1669" y="4218"/>
                  </a:lnTo>
                  <a:lnTo>
                    <a:pt x="1875" y="4256"/>
                  </a:lnTo>
                  <a:lnTo>
                    <a:pt x="2306" y="4256"/>
                  </a:lnTo>
                  <a:lnTo>
                    <a:pt x="2512" y="4237"/>
                  </a:lnTo>
                  <a:lnTo>
                    <a:pt x="2718" y="4181"/>
                  </a:lnTo>
                  <a:lnTo>
                    <a:pt x="2925" y="4106"/>
                  </a:lnTo>
                  <a:lnTo>
                    <a:pt x="3112" y="4031"/>
                  </a:lnTo>
                  <a:lnTo>
                    <a:pt x="3281" y="3918"/>
                  </a:lnTo>
                  <a:lnTo>
                    <a:pt x="3450" y="3806"/>
                  </a:lnTo>
                  <a:lnTo>
                    <a:pt x="3599" y="3674"/>
                  </a:lnTo>
                  <a:lnTo>
                    <a:pt x="3749" y="3524"/>
                  </a:lnTo>
                  <a:lnTo>
                    <a:pt x="3881" y="3356"/>
                  </a:lnTo>
                  <a:lnTo>
                    <a:pt x="3993" y="3187"/>
                  </a:lnTo>
                  <a:lnTo>
                    <a:pt x="4087" y="3000"/>
                  </a:lnTo>
                  <a:lnTo>
                    <a:pt x="4162" y="2793"/>
                  </a:lnTo>
                  <a:lnTo>
                    <a:pt x="4218" y="2587"/>
                  </a:lnTo>
                  <a:lnTo>
                    <a:pt x="4256" y="2381"/>
                  </a:lnTo>
                  <a:lnTo>
                    <a:pt x="4256" y="2156"/>
                  </a:lnTo>
                  <a:lnTo>
                    <a:pt x="4256" y="1950"/>
                  </a:lnTo>
                  <a:lnTo>
                    <a:pt x="4237" y="1744"/>
                  </a:lnTo>
                  <a:lnTo>
                    <a:pt x="4181" y="1537"/>
                  </a:lnTo>
                  <a:lnTo>
                    <a:pt x="4124" y="1387"/>
                  </a:lnTo>
                  <a:lnTo>
                    <a:pt x="4068" y="1256"/>
                  </a:lnTo>
                  <a:lnTo>
                    <a:pt x="3918" y="975"/>
                  </a:lnTo>
                  <a:lnTo>
                    <a:pt x="3749" y="731"/>
                  </a:lnTo>
                  <a:lnTo>
                    <a:pt x="3525" y="525"/>
                  </a:lnTo>
                  <a:lnTo>
                    <a:pt x="3412" y="413"/>
                  </a:lnTo>
                  <a:lnTo>
                    <a:pt x="3281" y="338"/>
                  </a:lnTo>
                  <a:lnTo>
                    <a:pt x="3131" y="244"/>
                  </a:lnTo>
                  <a:lnTo>
                    <a:pt x="3000" y="188"/>
                  </a:lnTo>
                  <a:lnTo>
                    <a:pt x="2850" y="131"/>
                  </a:lnTo>
                  <a:lnTo>
                    <a:pt x="2700" y="75"/>
                  </a:lnTo>
                  <a:lnTo>
                    <a:pt x="2550" y="38"/>
                  </a:lnTo>
                  <a:lnTo>
                    <a:pt x="2381" y="19"/>
                  </a:lnTo>
                  <a:lnTo>
                    <a:pt x="22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6127;p68">
              <a:extLst>
                <a:ext uri="{FF2B5EF4-FFF2-40B4-BE49-F238E27FC236}">
                  <a16:creationId xmlns:a16="http://schemas.microsoft.com/office/drawing/2014/main" id="{20563DB8-617C-7C61-8290-60BC637E342C}"/>
                </a:ext>
              </a:extLst>
            </p:cNvPr>
            <p:cNvSpPr/>
            <p:nvPr/>
          </p:nvSpPr>
          <p:spPr>
            <a:xfrm>
              <a:off x="3301250" y="4383475"/>
              <a:ext cx="98900" cy="52025"/>
            </a:xfrm>
            <a:custGeom>
              <a:avLst/>
              <a:gdLst/>
              <a:ahLst/>
              <a:cxnLst/>
              <a:rect l="l" t="t" r="r" b="b"/>
              <a:pathLst>
                <a:path w="3956" h="2081" extrusionOk="0">
                  <a:moveTo>
                    <a:pt x="1819" y="0"/>
                  </a:moveTo>
                  <a:lnTo>
                    <a:pt x="1650" y="19"/>
                  </a:lnTo>
                  <a:lnTo>
                    <a:pt x="1500" y="38"/>
                  </a:lnTo>
                  <a:lnTo>
                    <a:pt x="1331" y="75"/>
                  </a:lnTo>
                  <a:lnTo>
                    <a:pt x="1181" y="131"/>
                  </a:lnTo>
                  <a:lnTo>
                    <a:pt x="1031" y="188"/>
                  </a:lnTo>
                  <a:lnTo>
                    <a:pt x="881" y="244"/>
                  </a:lnTo>
                  <a:lnTo>
                    <a:pt x="750" y="338"/>
                  </a:lnTo>
                  <a:lnTo>
                    <a:pt x="619" y="431"/>
                  </a:lnTo>
                  <a:lnTo>
                    <a:pt x="506" y="525"/>
                  </a:lnTo>
                  <a:lnTo>
                    <a:pt x="375" y="637"/>
                  </a:lnTo>
                  <a:lnTo>
                    <a:pt x="281" y="750"/>
                  </a:lnTo>
                  <a:lnTo>
                    <a:pt x="188" y="881"/>
                  </a:lnTo>
                  <a:lnTo>
                    <a:pt x="94" y="1012"/>
                  </a:lnTo>
                  <a:lnTo>
                    <a:pt x="0" y="1144"/>
                  </a:lnTo>
                  <a:lnTo>
                    <a:pt x="56" y="1275"/>
                  </a:lnTo>
                  <a:lnTo>
                    <a:pt x="131" y="1387"/>
                  </a:lnTo>
                  <a:lnTo>
                    <a:pt x="225" y="1500"/>
                  </a:lnTo>
                  <a:lnTo>
                    <a:pt x="338" y="1594"/>
                  </a:lnTo>
                  <a:lnTo>
                    <a:pt x="450" y="1669"/>
                  </a:lnTo>
                  <a:lnTo>
                    <a:pt x="563" y="1744"/>
                  </a:lnTo>
                  <a:lnTo>
                    <a:pt x="844" y="1856"/>
                  </a:lnTo>
                  <a:lnTo>
                    <a:pt x="1125" y="1931"/>
                  </a:lnTo>
                  <a:lnTo>
                    <a:pt x="1387" y="1987"/>
                  </a:lnTo>
                  <a:lnTo>
                    <a:pt x="1837" y="2062"/>
                  </a:lnTo>
                  <a:lnTo>
                    <a:pt x="2231" y="2081"/>
                  </a:lnTo>
                  <a:lnTo>
                    <a:pt x="2512" y="2081"/>
                  </a:lnTo>
                  <a:lnTo>
                    <a:pt x="2850" y="2062"/>
                  </a:lnTo>
                  <a:lnTo>
                    <a:pt x="3187" y="2025"/>
                  </a:lnTo>
                  <a:lnTo>
                    <a:pt x="3337" y="1968"/>
                  </a:lnTo>
                  <a:lnTo>
                    <a:pt x="3487" y="1912"/>
                  </a:lnTo>
                  <a:lnTo>
                    <a:pt x="3637" y="1856"/>
                  </a:lnTo>
                  <a:lnTo>
                    <a:pt x="3768" y="1762"/>
                  </a:lnTo>
                  <a:lnTo>
                    <a:pt x="3862" y="1669"/>
                  </a:lnTo>
                  <a:lnTo>
                    <a:pt x="3956" y="1537"/>
                  </a:lnTo>
                  <a:lnTo>
                    <a:pt x="3899" y="1387"/>
                  </a:lnTo>
                  <a:lnTo>
                    <a:pt x="3843" y="1256"/>
                  </a:lnTo>
                  <a:lnTo>
                    <a:pt x="3693" y="975"/>
                  </a:lnTo>
                  <a:lnTo>
                    <a:pt x="3524" y="731"/>
                  </a:lnTo>
                  <a:lnTo>
                    <a:pt x="3300" y="525"/>
                  </a:lnTo>
                  <a:lnTo>
                    <a:pt x="3187" y="413"/>
                  </a:lnTo>
                  <a:lnTo>
                    <a:pt x="3056" y="338"/>
                  </a:lnTo>
                  <a:lnTo>
                    <a:pt x="2906" y="244"/>
                  </a:lnTo>
                  <a:lnTo>
                    <a:pt x="2775" y="188"/>
                  </a:lnTo>
                  <a:lnTo>
                    <a:pt x="2625" y="131"/>
                  </a:lnTo>
                  <a:lnTo>
                    <a:pt x="2475" y="75"/>
                  </a:lnTo>
                  <a:lnTo>
                    <a:pt x="2325" y="38"/>
                  </a:lnTo>
                  <a:lnTo>
                    <a:pt x="2156" y="19"/>
                  </a:lnTo>
                  <a:lnTo>
                    <a:pt x="19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5" name="Google Shape;4278;p55">
            <a:extLst>
              <a:ext uri="{FF2B5EF4-FFF2-40B4-BE49-F238E27FC236}">
                <a16:creationId xmlns:a16="http://schemas.microsoft.com/office/drawing/2014/main" id="{DFE79DAE-190E-FC8A-A329-B8B6A1E3B8FA}"/>
              </a:ext>
            </a:extLst>
          </p:cNvPr>
          <p:cNvGrpSpPr/>
          <p:nvPr/>
        </p:nvGrpSpPr>
        <p:grpSpPr>
          <a:xfrm>
            <a:off x="525780" y="3163386"/>
            <a:ext cx="540051" cy="555173"/>
            <a:chOff x="5391025" y="3451300"/>
            <a:chExt cx="458375" cy="468200"/>
          </a:xfrm>
        </p:grpSpPr>
        <p:sp>
          <p:nvSpPr>
            <p:cNvPr id="2716" name="Google Shape;4279;p55">
              <a:extLst>
                <a:ext uri="{FF2B5EF4-FFF2-40B4-BE49-F238E27FC236}">
                  <a16:creationId xmlns:a16="http://schemas.microsoft.com/office/drawing/2014/main" id="{AF7634F4-7F7A-7234-42CA-86414BFB659B}"/>
                </a:ext>
              </a:extLst>
            </p:cNvPr>
            <p:cNvSpPr/>
            <p:nvPr/>
          </p:nvSpPr>
          <p:spPr>
            <a:xfrm>
              <a:off x="5391025" y="3560950"/>
              <a:ext cx="458375" cy="358550"/>
            </a:xfrm>
            <a:custGeom>
              <a:avLst/>
              <a:gdLst/>
              <a:ahLst/>
              <a:cxnLst/>
              <a:rect l="l" t="t" r="r" b="b"/>
              <a:pathLst>
                <a:path w="18335" h="14342" extrusionOk="0">
                  <a:moveTo>
                    <a:pt x="17022" y="1"/>
                  </a:moveTo>
                  <a:lnTo>
                    <a:pt x="16759" y="19"/>
                  </a:lnTo>
                  <a:lnTo>
                    <a:pt x="15878" y="132"/>
                  </a:lnTo>
                  <a:lnTo>
                    <a:pt x="14679" y="282"/>
                  </a:lnTo>
                  <a:lnTo>
                    <a:pt x="13216" y="469"/>
                  </a:lnTo>
                  <a:lnTo>
                    <a:pt x="12448" y="563"/>
                  </a:lnTo>
                  <a:lnTo>
                    <a:pt x="11642" y="638"/>
                  </a:lnTo>
                  <a:lnTo>
                    <a:pt x="11004" y="694"/>
                  </a:lnTo>
                  <a:lnTo>
                    <a:pt x="10404" y="751"/>
                  </a:lnTo>
                  <a:lnTo>
                    <a:pt x="6261" y="1126"/>
                  </a:lnTo>
                  <a:lnTo>
                    <a:pt x="5512" y="1201"/>
                  </a:lnTo>
                  <a:lnTo>
                    <a:pt x="1144" y="1594"/>
                  </a:lnTo>
                  <a:lnTo>
                    <a:pt x="862" y="1557"/>
                  </a:lnTo>
                  <a:lnTo>
                    <a:pt x="600" y="1557"/>
                  </a:lnTo>
                  <a:lnTo>
                    <a:pt x="431" y="1594"/>
                  </a:lnTo>
                  <a:lnTo>
                    <a:pt x="281" y="1650"/>
                  </a:lnTo>
                  <a:lnTo>
                    <a:pt x="206" y="1707"/>
                  </a:lnTo>
                  <a:lnTo>
                    <a:pt x="150" y="1763"/>
                  </a:lnTo>
                  <a:lnTo>
                    <a:pt x="94" y="1857"/>
                  </a:lnTo>
                  <a:lnTo>
                    <a:pt x="56" y="1950"/>
                  </a:lnTo>
                  <a:lnTo>
                    <a:pt x="19" y="2063"/>
                  </a:lnTo>
                  <a:lnTo>
                    <a:pt x="0" y="2213"/>
                  </a:lnTo>
                  <a:lnTo>
                    <a:pt x="0" y="2382"/>
                  </a:lnTo>
                  <a:lnTo>
                    <a:pt x="19" y="2550"/>
                  </a:lnTo>
                  <a:lnTo>
                    <a:pt x="56" y="3244"/>
                  </a:lnTo>
                  <a:lnTo>
                    <a:pt x="94" y="3825"/>
                  </a:lnTo>
                  <a:lnTo>
                    <a:pt x="113" y="4106"/>
                  </a:lnTo>
                  <a:lnTo>
                    <a:pt x="150" y="4256"/>
                  </a:lnTo>
                  <a:lnTo>
                    <a:pt x="169" y="4406"/>
                  </a:lnTo>
                  <a:lnTo>
                    <a:pt x="300" y="4744"/>
                  </a:lnTo>
                  <a:lnTo>
                    <a:pt x="375" y="4875"/>
                  </a:lnTo>
                  <a:lnTo>
                    <a:pt x="450" y="5006"/>
                  </a:lnTo>
                  <a:lnTo>
                    <a:pt x="525" y="5100"/>
                  </a:lnTo>
                  <a:lnTo>
                    <a:pt x="637" y="5156"/>
                  </a:lnTo>
                  <a:lnTo>
                    <a:pt x="750" y="5194"/>
                  </a:lnTo>
                  <a:lnTo>
                    <a:pt x="881" y="5212"/>
                  </a:lnTo>
                  <a:lnTo>
                    <a:pt x="1012" y="5194"/>
                  </a:lnTo>
                  <a:lnTo>
                    <a:pt x="1162" y="5137"/>
                  </a:lnTo>
                  <a:lnTo>
                    <a:pt x="1650" y="5081"/>
                  </a:lnTo>
                  <a:lnTo>
                    <a:pt x="2343" y="4987"/>
                  </a:lnTo>
                  <a:lnTo>
                    <a:pt x="3112" y="4894"/>
                  </a:lnTo>
                  <a:lnTo>
                    <a:pt x="4762" y="4650"/>
                  </a:lnTo>
                  <a:lnTo>
                    <a:pt x="5943" y="4500"/>
                  </a:lnTo>
                  <a:lnTo>
                    <a:pt x="6355" y="4537"/>
                  </a:lnTo>
                  <a:lnTo>
                    <a:pt x="7536" y="4537"/>
                  </a:lnTo>
                  <a:lnTo>
                    <a:pt x="7780" y="4519"/>
                  </a:lnTo>
                  <a:lnTo>
                    <a:pt x="8230" y="4537"/>
                  </a:lnTo>
                  <a:lnTo>
                    <a:pt x="8998" y="4537"/>
                  </a:lnTo>
                  <a:lnTo>
                    <a:pt x="10348" y="4444"/>
                  </a:lnTo>
                  <a:lnTo>
                    <a:pt x="11510" y="4369"/>
                  </a:lnTo>
                  <a:lnTo>
                    <a:pt x="14529" y="4087"/>
                  </a:lnTo>
                  <a:lnTo>
                    <a:pt x="16178" y="3938"/>
                  </a:lnTo>
                  <a:lnTo>
                    <a:pt x="16553" y="3919"/>
                  </a:lnTo>
                  <a:lnTo>
                    <a:pt x="16891" y="3900"/>
                  </a:lnTo>
                  <a:lnTo>
                    <a:pt x="17622" y="3900"/>
                  </a:lnTo>
                  <a:lnTo>
                    <a:pt x="17772" y="3863"/>
                  </a:lnTo>
                  <a:lnTo>
                    <a:pt x="17884" y="3806"/>
                  </a:lnTo>
                  <a:lnTo>
                    <a:pt x="17922" y="3769"/>
                  </a:lnTo>
                  <a:lnTo>
                    <a:pt x="17978" y="3713"/>
                  </a:lnTo>
                  <a:lnTo>
                    <a:pt x="17997" y="3656"/>
                  </a:lnTo>
                  <a:lnTo>
                    <a:pt x="18034" y="3581"/>
                  </a:lnTo>
                  <a:lnTo>
                    <a:pt x="18072" y="3375"/>
                  </a:lnTo>
                  <a:lnTo>
                    <a:pt x="18072" y="3113"/>
                  </a:lnTo>
                  <a:lnTo>
                    <a:pt x="18072" y="2775"/>
                  </a:lnTo>
                  <a:lnTo>
                    <a:pt x="18034" y="2363"/>
                  </a:lnTo>
                  <a:lnTo>
                    <a:pt x="17978" y="1894"/>
                  </a:lnTo>
                  <a:lnTo>
                    <a:pt x="17940" y="1463"/>
                  </a:lnTo>
                  <a:lnTo>
                    <a:pt x="17847" y="788"/>
                  </a:lnTo>
                  <a:lnTo>
                    <a:pt x="17791" y="544"/>
                  </a:lnTo>
                  <a:lnTo>
                    <a:pt x="17716" y="357"/>
                  </a:lnTo>
                  <a:lnTo>
                    <a:pt x="17641" y="207"/>
                  </a:lnTo>
                  <a:lnTo>
                    <a:pt x="17584" y="151"/>
                  </a:lnTo>
                  <a:lnTo>
                    <a:pt x="17528" y="113"/>
                  </a:lnTo>
                  <a:lnTo>
                    <a:pt x="17472" y="76"/>
                  </a:lnTo>
                  <a:lnTo>
                    <a:pt x="17397" y="38"/>
                  </a:lnTo>
                  <a:lnTo>
                    <a:pt x="17228" y="19"/>
                  </a:lnTo>
                  <a:lnTo>
                    <a:pt x="17022" y="1"/>
                  </a:lnTo>
                  <a:close/>
                  <a:moveTo>
                    <a:pt x="17322" y="9711"/>
                  </a:moveTo>
                  <a:lnTo>
                    <a:pt x="17209" y="9730"/>
                  </a:lnTo>
                  <a:lnTo>
                    <a:pt x="17097" y="9768"/>
                  </a:lnTo>
                  <a:lnTo>
                    <a:pt x="16891" y="9805"/>
                  </a:lnTo>
                  <a:lnTo>
                    <a:pt x="15203" y="9955"/>
                  </a:lnTo>
                  <a:lnTo>
                    <a:pt x="14997" y="9974"/>
                  </a:lnTo>
                  <a:lnTo>
                    <a:pt x="14172" y="10049"/>
                  </a:lnTo>
                  <a:lnTo>
                    <a:pt x="8117" y="10593"/>
                  </a:lnTo>
                  <a:lnTo>
                    <a:pt x="5418" y="10836"/>
                  </a:lnTo>
                  <a:lnTo>
                    <a:pt x="1931" y="11155"/>
                  </a:lnTo>
                  <a:lnTo>
                    <a:pt x="1762" y="11174"/>
                  </a:lnTo>
                  <a:lnTo>
                    <a:pt x="1631" y="11211"/>
                  </a:lnTo>
                  <a:lnTo>
                    <a:pt x="1519" y="11267"/>
                  </a:lnTo>
                  <a:lnTo>
                    <a:pt x="1444" y="11324"/>
                  </a:lnTo>
                  <a:lnTo>
                    <a:pt x="1369" y="11399"/>
                  </a:lnTo>
                  <a:lnTo>
                    <a:pt x="1312" y="11492"/>
                  </a:lnTo>
                  <a:lnTo>
                    <a:pt x="1275" y="11605"/>
                  </a:lnTo>
                  <a:lnTo>
                    <a:pt x="1256" y="11736"/>
                  </a:lnTo>
                  <a:lnTo>
                    <a:pt x="1256" y="11942"/>
                  </a:lnTo>
                  <a:lnTo>
                    <a:pt x="1275" y="12149"/>
                  </a:lnTo>
                  <a:lnTo>
                    <a:pt x="1406" y="13723"/>
                  </a:lnTo>
                  <a:lnTo>
                    <a:pt x="1444" y="13967"/>
                  </a:lnTo>
                  <a:lnTo>
                    <a:pt x="1481" y="14079"/>
                  </a:lnTo>
                  <a:lnTo>
                    <a:pt x="1519" y="14173"/>
                  </a:lnTo>
                  <a:lnTo>
                    <a:pt x="1593" y="14267"/>
                  </a:lnTo>
                  <a:lnTo>
                    <a:pt x="1687" y="14304"/>
                  </a:lnTo>
                  <a:lnTo>
                    <a:pt x="1818" y="14342"/>
                  </a:lnTo>
                  <a:lnTo>
                    <a:pt x="1987" y="14342"/>
                  </a:lnTo>
                  <a:lnTo>
                    <a:pt x="2175" y="14286"/>
                  </a:lnTo>
                  <a:lnTo>
                    <a:pt x="2437" y="14248"/>
                  </a:lnTo>
                  <a:lnTo>
                    <a:pt x="3149" y="14136"/>
                  </a:lnTo>
                  <a:lnTo>
                    <a:pt x="3693" y="14061"/>
                  </a:lnTo>
                  <a:lnTo>
                    <a:pt x="4237" y="14004"/>
                  </a:lnTo>
                  <a:lnTo>
                    <a:pt x="5455" y="13873"/>
                  </a:lnTo>
                  <a:lnTo>
                    <a:pt x="11285" y="13348"/>
                  </a:lnTo>
                  <a:lnTo>
                    <a:pt x="11848" y="13292"/>
                  </a:lnTo>
                  <a:lnTo>
                    <a:pt x="13254" y="13217"/>
                  </a:lnTo>
                  <a:lnTo>
                    <a:pt x="14772" y="13123"/>
                  </a:lnTo>
                  <a:lnTo>
                    <a:pt x="15653" y="13086"/>
                  </a:lnTo>
                  <a:lnTo>
                    <a:pt x="16947" y="12992"/>
                  </a:lnTo>
                  <a:lnTo>
                    <a:pt x="17341" y="12955"/>
                  </a:lnTo>
                  <a:lnTo>
                    <a:pt x="17678" y="12898"/>
                  </a:lnTo>
                  <a:lnTo>
                    <a:pt x="17922" y="12823"/>
                  </a:lnTo>
                  <a:lnTo>
                    <a:pt x="18109" y="12748"/>
                  </a:lnTo>
                  <a:lnTo>
                    <a:pt x="18184" y="12692"/>
                  </a:lnTo>
                  <a:lnTo>
                    <a:pt x="18222" y="12636"/>
                  </a:lnTo>
                  <a:lnTo>
                    <a:pt x="18278" y="12580"/>
                  </a:lnTo>
                  <a:lnTo>
                    <a:pt x="18297" y="12523"/>
                  </a:lnTo>
                  <a:lnTo>
                    <a:pt x="18334" y="12374"/>
                  </a:lnTo>
                  <a:lnTo>
                    <a:pt x="18334" y="12205"/>
                  </a:lnTo>
                  <a:lnTo>
                    <a:pt x="18184" y="10480"/>
                  </a:lnTo>
                  <a:lnTo>
                    <a:pt x="18147" y="10161"/>
                  </a:lnTo>
                  <a:lnTo>
                    <a:pt x="18109" y="10030"/>
                  </a:lnTo>
                  <a:lnTo>
                    <a:pt x="18053" y="9899"/>
                  </a:lnTo>
                  <a:lnTo>
                    <a:pt x="18015" y="9861"/>
                  </a:lnTo>
                  <a:lnTo>
                    <a:pt x="17959" y="9805"/>
                  </a:lnTo>
                  <a:lnTo>
                    <a:pt x="17884" y="9768"/>
                  </a:lnTo>
                  <a:lnTo>
                    <a:pt x="17809" y="9749"/>
                  </a:lnTo>
                  <a:lnTo>
                    <a:pt x="17716" y="9730"/>
                  </a:lnTo>
                  <a:lnTo>
                    <a:pt x="17603" y="97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4280;p55">
              <a:extLst>
                <a:ext uri="{FF2B5EF4-FFF2-40B4-BE49-F238E27FC236}">
                  <a16:creationId xmlns:a16="http://schemas.microsoft.com/office/drawing/2014/main" id="{59628906-17DC-BAC5-1F67-144FFAF444BB}"/>
                </a:ext>
              </a:extLst>
            </p:cNvPr>
            <p:cNvSpPr/>
            <p:nvPr/>
          </p:nvSpPr>
          <p:spPr>
            <a:xfrm>
              <a:off x="5526450" y="3825750"/>
              <a:ext cx="196875" cy="67050"/>
            </a:xfrm>
            <a:custGeom>
              <a:avLst/>
              <a:gdLst/>
              <a:ahLst/>
              <a:cxnLst/>
              <a:rect l="l" t="t" r="r" b="b"/>
              <a:pathLst>
                <a:path w="7875" h="2682" extrusionOk="0">
                  <a:moveTo>
                    <a:pt x="2700" y="1"/>
                  </a:moveTo>
                  <a:lnTo>
                    <a:pt x="1" y="244"/>
                  </a:lnTo>
                  <a:lnTo>
                    <a:pt x="638" y="488"/>
                  </a:lnTo>
                  <a:lnTo>
                    <a:pt x="1238" y="694"/>
                  </a:lnTo>
                  <a:lnTo>
                    <a:pt x="2082" y="938"/>
                  </a:lnTo>
                  <a:lnTo>
                    <a:pt x="2832" y="1144"/>
                  </a:lnTo>
                  <a:lnTo>
                    <a:pt x="3544" y="1332"/>
                  </a:lnTo>
                  <a:lnTo>
                    <a:pt x="4181" y="1500"/>
                  </a:lnTo>
                  <a:lnTo>
                    <a:pt x="4800" y="1707"/>
                  </a:lnTo>
                  <a:lnTo>
                    <a:pt x="5400" y="1969"/>
                  </a:lnTo>
                  <a:lnTo>
                    <a:pt x="6018" y="2269"/>
                  </a:lnTo>
                  <a:lnTo>
                    <a:pt x="6337" y="2438"/>
                  </a:lnTo>
                  <a:lnTo>
                    <a:pt x="6656" y="2625"/>
                  </a:lnTo>
                  <a:lnTo>
                    <a:pt x="6750" y="2681"/>
                  </a:lnTo>
                  <a:lnTo>
                    <a:pt x="7312" y="2625"/>
                  </a:lnTo>
                  <a:lnTo>
                    <a:pt x="7874" y="2588"/>
                  </a:lnTo>
                  <a:lnTo>
                    <a:pt x="7368" y="2213"/>
                  </a:lnTo>
                  <a:lnTo>
                    <a:pt x="6918" y="1913"/>
                  </a:lnTo>
                  <a:lnTo>
                    <a:pt x="6431" y="1632"/>
                  </a:lnTo>
                  <a:lnTo>
                    <a:pt x="5943" y="1350"/>
                  </a:lnTo>
                  <a:lnTo>
                    <a:pt x="5437" y="1088"/>
                  </a:lnTo>
                  <a:lnTo>
                    <a:pt x="4912" y="825"/>
                  </a:lnTo>
                  <a:lnTo>
                    <a:pt x="4406" y="600"/>
                  </a:lnTo>
                  <a:lnTo>
                    <a:pt x="3919" y="413"/>
                  </a:lnTo>
                  <a:lnTo>
                    <a:pt x="3450" y="244"/>
                  </a:lnTo>
                  <a:lnTo>
                    <a:pt x="27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4281;p55">
              <a:extLst>
                <a:ext uri="{FF2B5EF4-FFF2-40B4-BE49-F238E27FC236}">
                  <a16:creationId xmlns:a16="http://schemas.microsoft.com/office/drawing/2014/main" id="{122D2D7C-1972-7934-DAEA-3B0D383821C6}"/>
                </a:ext>
              </a:extLst>
            </p:cNvPr>
            <p:cNvSpPr/>
            <p:nvPr/>
          </p:nvSpPr>
          <p:spPr>
            <a:xfrm>
              <a:off x="5528800" y="3589075"/>
              <a:ext cx="87200" cy="85325"/>
            </a:xfrm>
            <a:custGeom>
              <a:avLst/>
              <a:gdLst/>
              <a:ahLst/>
              <a:cxnLst/>
              <a:rect l="l" t="t" r="r" b="b"/>
              <a:pathLst>
                <a:path w="3488" h="3413" extrusionOk="0">
                  <a:moveTo>
                    <a:pt x="750" y="1"/>
                  </a:moveTo>
                  <a:lnTo>
                    <a:pt x="1" y="76"/>
                  </a:lnTo>
                  <a:lnTo>
                    <a:pt x="244" y="507"/>
                  </a:lnTo>
                  <a:lnTo>
                    <a:pt x="488" y="938"/>
                  </a:lnTo>
                  <a:lnTo>
                    <a:pt x="769" y="1407"/>
                  </a:lnTo>
                  <a:lnTo>
                    <a:pt x="1088" y="1875"/>
                  </a:lnTo>
                  <a:lnTo>
                    <a:pt x="1369" y="2250"/>
                  </a:lnTo>
                  <a:lnTo>
                    <a:pt x="1650" y="2644"/>
                  </a:lnTo>
                  <a:lnTo>
                    <a:pt x="1950" y="3019"/>
                  </a:lnTo>
                  <a:lnTo>
                    <a:pt x="2269" y="3394"/>
                  </a:lnTo>
                  <a:lnTo>
                    <a:pt x="2719" y="3412"/>
                  </a:lnTo>
                  <a:lnTo>
                    <a:pt x="3487" y="3412"/>
                  </a:lnTo>
                  <a:lnTo>
                    <a:pt x="3206" y="3150"/>
                  </a:lnTo>
                  <a:lnTo>
                    <a:pt x="2925" y="2869"/>
                  </a:lnTo>
                  <a:lnTo>
                    <a:pt x="2419" y="2325"/>
                  </a:lnTo>
                  <a:lnTo>
                    <a:pt x="2175" y="2044"/>
                  </a:lnTo>
                  <a:lnTo>
                    <a:pt x="1931" y="1725"/>
                  </a:lnTo>
                  <a:lnTo>
                    <a:pt x="1613" y="1313"/>
                  </a:lnTo>
                  <a:lnTo>
                    <a:pt x="1313" y="900"/>
                  </a:lnTo>
                  <a:lnTo>
                    <a:pt x="1032" y="450"/>
                  </a:lnTo>
                  <a:lnTo>
                    <a:pt x="7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4282;p55">
              <a:extLst>
                <a:ext uri="{FF2B5EF4-FFF2-40B4-BE49-F238E27FC236}">
                  <a16:creationId xmlns:a16="http://schemas.microsoft.com/office/drawing/2014/main" id="{006F30F0-6214-9AD9-12E0-F14208487A24}"/>
                </a:ext>
              </a:extLst>
            </p:cNvPr>
            <p:cNvSpPr/>
            <p:nvPr/>
          </p:nvSpPr>
          <p:spPr>
            <a:xfrm>
              <a:off x="5745325" y="3809825"/>
              <a:ext cx="72675" cy="75950"/>
            </a:xfrm>
            <a:custGeom>
              <a:avLst/>
              <a:gdLst/>
              <a:ahLst/>
              <a:cxnLst/>
              <a:rect l="l" t="t" r="r" b="b"/>
              <a:pathLst>
                <a:path w="2907" h="3038" extrusionOk="0">
                  <a:moveTo>
                    <a:pt x="1031" y="0"/>
                  </a:moveTo>
                  <a:lnTo>
                    <a:pt x="0" y="94"/>
                  </a:lnTo>
                  <a:lnTo>
                    <a:pt x="432" y="638"/>
                  </a:lnTo>
                  <a:lnTo>
                    <a:pt x="863" y="1219"/>
                  </a:lnTo>
                  <a:lnTo>
                    <a:pt x="1256" y="1800"/>
                  </a:lnTo>
                  <a:lnTo>
                    <a:pt x="1650" y="2419"/>
                  </a:lnTo>
                  <a:lnTo>
                    <a:pt x="2044" y="3037"/>
                  </a:lnTo>
                  <a:lnTo>
                    <a:pt x="2906" y="3000"/>
                  </a:lnTo>
                  <a:lnTo>
                    <a:pt x="2812" y="2793"/>
                  </a:lnTo>
                  <a:lnTo>
                    <a:pt x="2437" y="2137"/>
                  </a:lnTo>
                  <a:lnTo>
                    <a:pt x="2025" y="1444"/>
                  </a:lnTo>
                  <a:lnTo>
                    <a:pt x="1556" y="731"/>
                  </a:lnTo>
                  <a:lnTo>
                    <a:pt x="10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4283;p55">
              <a:extLst>
                <a:ext uri="{FF2B5EF4-FFF2-40B4-BE49-F238E27FC236}">
                  <a16:creationId xmlns:a16="http://schemas.microsoft.com/office/drawing/2014/main" id="{0E58FC34-95CC-56BE-1E68-83F09B19F9FF}"/>
                </a:ext>
              </a:extLst>
            </p:cNvPr>
            <p:cNvSpPr/>
            <p:nvPr/>
          </p:nvSpPr>
          <p:spPr>
            <a:xfrm>
              <a:off x="5651125" y="3578300"/>
              <a:ext cx="144375" cy="84850"/>
            </a:xfrm>
            <a:custGeom>
              <a:avLst/>
              <a:gdLst/>
              <a:ahLst/>
              <a:cxnLst/>
              <a:rect l="l" t="t" r="r" b="b"/>
              <a:pathLst>
                <a:path w="5775" h="3394" extrusionOk="0">
                  <a:moveTo>
                    <a:pt x="600" y="0"/>
                  </a:moveTo>
                  <a:lnTo>
                    <a:pt x="0" y="57"/>
                  </a:lnTo>
                  <a:lnTo>
                    <a:pt x="357" y="469"/>
                  </a:lnTo>
                  <a:lnTo>
                    <a:pt x="600" y="731"/>
                  </a:lnTo>
                  <a:lnTo>
                    <a:pt x="863" y="1013"/>
                  </a:lnTo>
                  <a:lnTo>
                    <a:pt x="1163" y="1294"/>
                  </a:lnTo>
                  <a:lnTo>
                    <a:pt x="1481" y="1575"/>
                  </a:lnTo>
                  <a:lnTo>
                    <a:pt x="1838" y="1856"/>
                  </a:lnTo>
                  <a:lnTo>
                    <a:pt x="2212" y="2156"/>
                  </a:lnTo>
                  <a:lnTo>
                    <a:pt x="2606" y="2456"/>
                  </a:lnTo>
                  <a:lnTo>
                    <a:pt x="3037" y="2737"/>
                  </a:lnTo>
                  <a:lnTo>
                    <a:pt x="3581" y="3075"/>
                  </a:lnTo>
                  <a:lnTo>
                    <a:pt x="4125" y="3393"/>
                  </a:lnTo>
                  <a:lnTo>
                    <a:pt x="5774" y="3244"/>
                  </a:lnTo>
                  <a:lnTo>
                    <a:pt x="5381" y="3112"/>
                  </a:lnTo>
                  <a:lnTo>
                    <a:pt x="5006" y="2962"/>
                  </a:lnTo>
                  <a:lnTo>
                    <a:pt x="4387" y="2662"/>
                  </a:lnTo>
                  <a:lnTo>
                    <a:pt x="4068" y="2512"/>
                  </a:lnTo>
                  <a:lnTo>
                    <a:pt x="3750" y="2325"/>
                  </a:lnTo>
                  <a:lnTo>
                    <a:pt x="3112" y="1931"/>
                  </a:lnTo>
                  <a:lnTo>
                    <a:pt x="2475" y="1500"/>
                  </a:lnTo>
                  <a:lnTo>
                    <a:pt x="1856" y="1050"/>
                  </a:lnTo>
                  <a:lnTo>
                    <a:pt x="1275" y="563"/>
                  </a:lnTo>
                  <a:lnTo>
                    <a:pt x="6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4284;p55">
              <a:extLst>
                <a:ext uri="{FF2B5EF4-FFF2-40B4-BE49-F238E27FC236}">
                  <a16:creationId xmlns:a16="http://schemas.microsoft.com/office/drawing/2014/main" id="{4060302C-DB58-E12F-FC7D-1EA0CC7D6F54}"/>
                </a:ext>
              </a:extLst>
            </p:cNvPr>
            <p:cNvSpPr/>
            <p:nvPr/>
          </p:nvSpPr>
          <p:spPr>
            <a:xfrm>
              <a:off x="5471150" y="3467225"/>
              <a:ext cx="146725" cy="146725"/>
            </a:xfrm>
            <a:custGeom>
              <a:avLst/>
              <a:gdLst/>
              <a:ahLst/>
              <a:cxnLst/>
              <a:rect l="l" t="t" r="r" b="b"/>
              <a:pathLst>
                <a:path w="5869" h="5869" extrusionOk="0">
                  <a:moveTo>
                    <a:pt x="2813" y="0"/>
                  </a:moveTo>
                  <a:lnTo>
                    <a:pt x="2513" y="19"/>
                  </a:lnTo>
                  <a:lnTo>
                    <a:pt x="2232" y="75"/>
                  </a:lnTo>
                  <a:lnTo>
                    <a:pt x="1969" y="150"/>
                  </a:lnTo>
                  <a:lnTo>
                    <a:pt x="1707" y="263"/>
                  </a:lnTo>
                  <a:lnTo>
                    <a:pt x="1463" y="394"/>
                  </a:lnTo>
                  <a:lnTo>
                    <a:pt x="1219" y="544"/>
                  </a:lnTo>
                  <a:lnTo>
                    <a:pt x="994" y="713"/>
                  </a:lnTo>
                  <a:lnTo>
                    <a:pt x="788" y="919"/>
                  </a:lnTo>
                  <a:lnTo>
                    <a:pt x="601" y="1125"/>
                  </a:lnTo>
                  <a:lnTo>
                    <a:pt x="451" y="1369"/>
                  </a:lnTo>
                  <a:lnTo>
                    <a:pt x="301" y="1613"/>
                  </a:lnTo>
                  <a:lnTo>
                    <a:pt x="188" y="1894"/>
                  </a:lnTo>
                  <a:lnTo>
                    <a:pt x="94" y="2175"/>
                  </a:lnTo>
                  <a:lnTo>
                    <a:pt x="38" y="2475"/>
                  </a:lnTo>
                  <a:lnTo>
                    <a:pt x="1" y="2756"/>
                  </a:lnTo>
                  <a:lnTo>
                    <a:pt x="1" y="3056"/>
                  </a:lnTo>
                  <a:lnTo>
                    <a:pt x="19" y="3337"/>
                  </a:lnTo>
                  <a:lnTo>
                    <a:pt x="76" y="3618"/>
                  </a:lnTo>
                  <a:lnTo>
                    <a:pt x="151" y="3900"/>
                  </a:lnTo>
                  <a:lnTo>
                    <a:pt x="263" y="4162"/>
                  </a:lnTo>
                  <a:lnTo>
                    <a:pt x="394" y="4406"/>
                  </a:lnTo>
                  <a:lnTo>
                    <a:pt x="544" y="4650"/>
                  </a:lnTo>
                  <a:lnTo>
                    <a:pt x="713" y="4856"/>
                  </a:lnTo>
                  <a:lnTo>
                    <a:pt x="919" y="5062"/>
                  </a:lnTo>
                  <a:lnTo>
                    <a:pt x="1125" y="5249"/>
                  </a:lnTo>
                  <a:lnTo>
                    <a:pt x="1369" y="5418"/>
                  </a:lnTo>
                  <a:lnTo>
                    <a:pt x="1613" y="5568"/>
                  </a:lnTo>
                  <a:lnTo>
                    <a:pt x="1894" y="5681"/>
                  </a:lnTo>
                  <a:lnTo>
                    <a:pt x="2175" y="5774"/>
                  </a:lnTo>
                  <a:lnTo>
                    <a:pt x="2475" y="5831"/>
                  </a:lnTo>
                  <a:lnTo>
                    <a:pt x="2756" y="5868"/>
                  </a:lnTo>
                  <a:lnTo>
                    <a:pt x="3056" y="5868"/>
                  </a:lnTo>
                  <a:lnTo>
                    <a:pt x="3338" y="5831"/>
                  </a:lnTo>
                  <a:lnTo>
                    <a:pt x="3619" y="5793"/>
                  </a:lnTo>
                  <a:lnTo>
                    <a:pt x="3881" y="5699"/>
                  </a:lnTo>
                  <a:lnTo>
                    <a:pt x="4144" y="5606"/>
                  </a:lnTo>
                  <a:lnTo>
                    <a:pt x="4406" y="5474"/>
                  </a:lnTo>
                  <a:lnTo>
                    <a:pt x="4631" y="5324"/>
                  </a:lnTo>
                  <a:lnTo>
                    <a:pt x="4856" y="5137"/>
                  </a:lnTo>
                  <a:lnTo>
                    <a:pt x="5062" y="4950"/>
                  </a:lnTo>
                  <a:lnTo>
                    <a:pt x="5250" y="4725"/>
                  </a:lnTo>
                  <a:lnTo>
                    <a:pt x="5418" y="4500"/>
                  </a:lnTo>
                  <a:lnTo>
                    <a:pt x="5550" y="4237"/>
                  </a:lnTo>
                  <a:lnTo>
                    <a:pt x="5681" y="3975"/>
                  </a:lnTo>
                  <a:lnTo>
                    <a:pt x="5775" y="3693"/>
                  </a:lnTo>
                  <a:lnTo>
                    <a:pt x="5831" y="3394"/>
                  </a:lnTo>
                  <a:lnTo>
                    <a:pt x="5868" y="3094"/>
                  </a:lnTo>
                  <a:lnTo>
                    <a:pt x="5868" y="2812"/>
                  </a:lnTo>
                  <a:lnTo>
                    <a:pt x="5831" y="2531"/>
                  </a:lnTo>
                  <a:lnTo>
                    <a:pt x="5775" y="2250"/>
                  </a:lnTo>
                  <a:lnTo>
                    <a:pt x="5700" y="1969"/>
                  </a:lnTo>
                  <a:lnTo>
                    <a:pt x="5606" y="1706"/>
                  </a:lnTo>
                  <a:lnTo>
                    <a:pt x="5475" y="1463"/>
                  </a:lnTo>
                  <a:lnTo>
                    <a:pt x="5325" y="1219"/>
                  </a:lnTo>
                  <a:lnTo>
                    <a:pt x="5137" y="994"/>
                  </a:lnTo>
                  <a:lnTo>
                    <a:pt x="4950" y="806"/>
                  </a:lnTo>
                  <a:lnTo>
                    <a:pt x="4725" y="619"/>
                  </a:lnTo>
                  <a:lnTo>
                    <a:pt x="4500" y="450"/>
                  </a:lnTo>
                  <a:lnTo>
                    <a:pt x="4237" y="300"/>
                  </a:lnTo>
                  <a:lnTo>
                    <a:pt x="3975" y="188"/>
                  </a:lnTo>
                  <a:lnTo>
                    <a:pt x="3675"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4285;p55">
              <a:extLst>
                <a:ext uri="{FF2B5EF4-FFF2-40B4-BE49-F238E27FC236}">
                  <a16:creationId xmlns:a16="http://schemas.microsoft.com/office/drawing/2014/main" id="{ED9FD1BF-D213-0B43-9D48-1822CC357EC5}"/>
                </a:ext>
              </a:extLst>
            </p:cNvPr>
            <p:cNvSpPr/>
            <p:nvPr/>
          </p:nvSpPr>
          <p:spPr>
            <a:xfrm>
              <a:off x="5496000" y="3492050"/>
              <a:ext cx="96575" cy="97050"/>
            </a:xfrm>
            <a:custGeom>
              <a:avLst/>
              <a:gdLst/>
              <a:ahLst/>
              <a:cxnLst/>
              <a:rect l="l" t="t" r="r" b="b"/>
              <a:pathLst>
                <a:path w="3863" h="3882" extrusionOk="0">
                  <a:moveTo>
                    <a:pt x="1856" y="1"/>
                  </a:moveTo>
                  <a:lnTo>
                    <a:pt x="1669" y="20"/>
                  </a:lnTo>
                  <a:lnTo>
                    <a:pt x="1481" y="57"/>
                  </a:lnTo>
                  <a:lnTo>
                    <a:pt x="1294" y="113"/>
                  </a:lnTo>
                  <a:lnTo>
                    <a:pt x="1125" y="170"/>
                  </a:lnTo>
                  <a:lnTo>
                    <a:pt x="956" y="263"/>
                  </a:lnTo>
                  <a:lnTo>
                    <a:pt x="806" y="357"/>
                  </a:lnTo>
                  <a:lnTo>
                    <a:pt x="656" y="488"/>
                  </a:lnTo>
                  <a:lnTo>
                    <a:pt x="525" y="601"/>
                  </a:lnTo>
                  <a:lnTo>
                    <a:pt x="413" y="751"/>
                  </a:lnTo>
                  <a:lnTo>
                    <a:pt x="300" y="901"/>
                  </a:lnTo>
                  <a:lnTo>
                    <a:pt x="206" y="1070"/>
                  </a:lnTo>
                  <a:lnTo>
                    <a:pt x="131" y="1257"/>
                  </a:lnTo>
                  <a:lnTo>
                    <a:pt x="57" y="1444"/>
                  </a:lnTo>
                  <a:lnTo>
                    <a:pt x="19" y="1632"/>
                  </a:lnTo>
                  <a:lnTo>
                    <a:pt x="0" y="1819"/>
                  </a:lnTo>
                  <a:lnTo>
                    <a:pt x="0" y="2007"/>
                  </a:lnTo>
                  <a:lnTo>
                    <a:pt x="19" y="2194"/>
                  </a:lnTo>
                  <a:lnTo>
                    <a:pt x="75" y="2476"/>
                  </a:lnTo>
                  <a:lnTo>
                    <a:pt x="169" y="2738"/>
                  </a:lnTo>
                  <a:lnTo>
                    <a:pt x="300" y="2982"/>
                  </a:lnTo>
                  <a:lnTo>
                    <a:pt x="469" y="3207"/>
                  </a:lnTo>
                  <a:lnTo>
                    <a:pt x="675" y="3413"/>
                  </a:lnTo>
                  <a:lnTo>
                    <a:pt x="900" y="3582"/>
                  </a:lnTo>
                  <a:lnTo>
                    <a:pt x="1163" y="3713"/>
                  </a:lnTo>
                  <a:lnTo>
                    <a:pt x="1294" y="3769"/>
                  </a:lnTo>
                  <a:lnTo>
                    <a:pt x="1444" y="3807"/>
                  </a:lnTo>
                  <a:lnTo>
                    <a:pt x="1594" y="3844"/>
                  </a:lnTo>
                  <a:lnTo>
                    <a:pt x="1744" y="3863"/>
                  </a:lnTo>
                  <a:lnTo>
                    <a:pt x="1894" y="3882"/>
                  </a:lnTo>
                  <a:lnTo>
                    <a:pt x="2044" y="3882"/>
                  </a:lnTo>
                  <a:lnTo>
                    <a:pt x="2325" y="3844"/>
                  </a:lnTo>
                  <a:lnTo>
                    <a:pt x="2606" y="3750"/>
                  </a:lnTo>
                  <a:lnTo>
                    <a:pt x="2868" y="3638"/>
                  </a:lnTo>
                  <a:lnTo>
                    <a:pt x="3112" y="3488"/>
                  </a:lnTo>
                  <a:lnTo>
                    <a:pt x="3318" y="3282"/>
                  </a:lnTo>
                  <a:lnTo>
                    <a:pt x="3506" y="3075"/>
                  </a:lnTo>
                  <a:lnTo>
                    <a:pt x="3600" y="2925"/>
                  </a:lnTo>
                  <a:lnTo>
                    <a:pt x="3693" y="2775"/>
                  </a:lnTo>
                  <a:lnTo>
                    <a:pt x="3750" y="2607"/>
                  </a:lnTo>
                  <a:lnTo>
                    <a:pt x="3806" y="2438"/>
                  </a:lnTo>
                  <a:lnTo>
                    <a:pt x="3843" y="2251"/>
                  </a:lnTo>
                  <a:lnTo>
                    <a:pt x="3862" y="2044"/>
                  </a:lnTo>
                  <a:lnTo>
                    <a:pt x="3862" y="1857"/>
                  </a:lnTo>
                  <a:lnTo>
                    <a:pt x="3862" y="1669"/>
                  </a:lnTo>
                  <a:lnTo>
                    <a:pt x="3825" y="1482"/>
                  </a:lnTo>
                  <a:lnTo>
                    <a:pt x="3768" y="1313"/>
                  </a:lnTo>
                  <a:lnTo>
                    <a:pt x="3693" y="1126"/>
                  </a:lnTo>
                  <a:lnTo>
                    <a:pt x="3618" y="976"/>
                  </a:lnTo>
                  <a:lnTo>
                    <a:pt x="3506" y="807"/>
                  </a:lnTo>
                  <a:lnTo>
                    <a:pt x="3393" y="657"/>
                  </a:lnTo>
                  <a:lnTo>
                    <a:pt x="3262" y="526"/>
                  </a:lnTo>
                  <a:lnTo>
                    <a:pt x="3131" y="413"/>
                  </a:lnTo>
                  <a:lnTo>
                    <a:pt x="2962" y="301"/>
                  </a:lnTo>
                  <a:lnTo>
                    <a:pt x="2793" y="207"/>
                  </a:lnTo>
                  <a:lnTo>
                    <a:pt x="2625" y="132"/>
                  </a:lnTo>
                  <a:lnTo>
                    <a:pt x="2437" y="76"/>
                  </a:lnTo>
                  <a:lnTo>
                    <a:pt x="2231" y="20"/>
                  </a:lnTo>
                  <a:lnTo>
                    <a:pt x="20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4286;p55">
              <a:extLst>
                <a:ext uri="{FF2B5EF4-FFF2-40B4-BE49-F238E27FC236}">
                  <a16:creationId xmlns:a16="http://schemas.microsoft.com/office/drawing/2014/main" id="{593F32D2-06D2-3F4D-4359-02F62A68CBEA}"/>
                </a:ext>
              </a:extLst>
            </p:cNvPr>
            <p:cNvSpPr/>
            <p:nvPr/>
          </p:nvSpPr>
          <p:spPr>
            <a:xfrm>
              <a:off x="5496475" y="3538925"/>
              <a:ext cx="87175" cy="50175"/>
            </a:xfrm>
            <a:custGeom>
              <a:avLst/>
              <a:gdLst/>
              <a:ahLst/>
              <a:cxnLst/>
              <a:rect l="l" t="t" r="r" b="b"/>
              <a:pathLst>
                <a:path w="3487" h="2007" extrusionOk="0">
                  <a:moveTo>
                    <a:pt x="750" y="1"/>
                  </a:moveTo>
                  <a:lnTo>
                    <a:pt x="600" y="19"/>
                  </a:lnTo>
                  <a:lnTo>
                    <a:pt x="469" y="38"/>
                  </a:lnTo>
                  <a:lnTo>
                    <a:pt x="319" y="94"/>
                  </a:lnTo>
                  <a:lnTo>
                    <a:pt x="206" y="151"/>
                  </a:lnTo>
                  <a:lnTo>
                    <a:pt x="94" y="226"/>
                  </a:lnTo>
                  <a:lnTo>
                    <a:pt x="0" y="319"/>
                  </a:lnTo>
                  <a:lnTo>
                    <a:pt x="56" y="601"/>
                  </a:lnTo>
                  <a:lnTo>
                    <a:pt x="150" y="863"/>
                  </a:lnTo>
                  <a:lnTo>
                    <a:pt x="281" y="1107"/>
                  </a:lnTo>
                  <a:lnTo>
                    <a:pt x="450" y="1332"/>
                  </a:lnTo>
                  <a:lnTo>
                    <a:pt x="656" y="1538"/>
                  </a:lnTo>
                  <a:lnTo>
                    <a:pt x="881" y="1707"/>
                  </a:lnTo>
                  <a:lnTo>
                    <a:pt x="1144" y="1838"/>
                  </a:lnTo>
                  <a:lnTo>
                    <a:pt x="1275" y="1894"/>
                  </a:lnTo>
                  <a:lnTo>
                    <a:pt x="1425" y="1932"/>
                  </a:lnTo>
                  <a:lnTo>
                    <a:pt x="1575" y="1969"/>
                  </a:lnTo>
                  <a:lnTo>
                    <a:pt x="1725" y="1988"/>
                  </a:lnTo>
                  <a:lnTo>
                    <a:pt x="1875" y="2007"/>
                  </a:lnTo>
                  <a:lnTo>
                    <a:pt x="2025" y="2007"/>
                  </a:lnTo>
                  <a:lnTo>
                    <a:pt x="2306" y="1969"/>
                  </a:lnTo>
                  <a:lnTo>
                    <a:pt x="2587" y="1875"/>
                  </a:lnTo>
                  <a:lnTo>
                    <a:pt x="2849" y="1763"/>
                  </a:lnTo>
                  <a:lnTo>
                    <a:pt x="3093" y="1613"/>
                  </a:lnTo>
                  <a:lnTo>
                    <a:pt x="3299" y="1407"/>
                  </a:lnTo>
                  <a:lnTo>
                    <a:pt x="3487" y="1200"/>
                  </a:lnTo>
                  <a:lnTo>
                    <a:pt x="3449" y="1069"/>
                  </a:lnTo>
                  <a:lnTo>
                    <a:pt x="3412" y="957"/>
                  </a:lnTo>
                  <a:lnTo>
                    <a:pt x="3337" y="844"/>
                  </a:lnTo>
                  <a:lnTo>
                    <a:pt x="3262" y="750"/>
                  </a:lnTo>
                  <a:lnTo>
                    <a:pt x="3168" y="657"/>
                  </a:lnTo>
                  <a:lnTo>
                    <a:pt x="3056" y="582"/>
                  </a:lnTo>
                  <a:lnTo>
                    <a:pt x="2831" y="451"/>
                  </a:lnTo>
                  <a:lnTo>
                    <a:pt x="2587" y="338"/>
                  </a:lnTo>
                  <a:lnTo>
                    <a:pt x="2362" y="244"/>
                  </a:lnTo>
                  <a:lnTo>
                    <a:pt x="1968" y="132"/>
                  </a:lnTo>
                  <a:lnTo>
                    <a:pt x="1631" y="57"/>
                  </a:lnTo>
                  <a:lnTo>
                    <a:pt x="1350" y="19"/>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4287;p55">
              <a:extLst>
                <a:ext uri="{FF2B5EF4-FFF2-40B4-BE49-F238E27FC236}">
                  <a16:creationId xmlns:a16="http://schemas.microsoft.com/office/drawing/2014/main" id="{7388DD7E-366D-0DB7-01A7-216A33438188}"/>
                </a:ext>
              </a:extLst>
            </p:cNvPr>
            <p:cNvSpPr/>
            <p:nvPr/>
          </p:nvSpPr>
          <p:spPr>
            <a:xfrm>
              <a:off x="5604725" y="3451300"/>
              <a:ext cx="146725" cy="146700"/>
            </a:xfrm>
            <a:custGeom>
              <a:avLst/>
              <a:gdLst/>
              <a:ahLst/>
              <a:cxnLst/>
              <a:rect l="l" t="t" r="r" b="b"/>
              <a:pathLst>
                <a:path w="5869" h="5868" extrusionOk="0">
                  <a:moveTo>
                    <a:pt x="2812" y="0"/>
                  </a:moveTo>
                  <a:lnTo>
                    <a:pt x="2531" y="38"/>
                  </a:lnTo>
                  <a:lnTo>
                    <a:pt x="2250" y="75"/>
                  </a:lnTo>
                  <a:lnTo>
                    <a:pt x="1969" y="169"/>
                  </a:lnTo>
                  <a:lnTo>
                    <a:pt x="1706" y="262"/>
                  </a:lnTo>
                  <a:lnTo>
                    <a:pt x="1463" y="394"/>
                  </a:lnTo>
                  <a:lnTo>
                    <a:pt x="1219" y="544"/>
                  </a:lnTo>
                  <a:lnTo>
                    <a:pt x="994" y="731"/>
                  </a:lnTo>
                  <a:lnTo>
                    <a:pt x="807" y="919"/>
                  </a:lnTo>
                  <a:lnTo>
                    <a:pt x="619" y="1144"/>
                  </a:lnTo>
                  <a:lnTo>
                    <a:pt x="450" y="1369"/>
                  </a:lnTo>
                  <a:lnTo>
                    <a:pt x="300" y="1631"/>
                  </a:lnTo>
                  <a:lnTo>
                    <a:pt x="188" y="1893"/>
                  </a:lnTo>
                  <a:lnTo>
                    <a:pt x="94" y="2193"/>
                  </a:lnTo>
                  <a:lnTo>
                    <a:pt x="38" y="2475"/>
                  </a:lnTo>
                  <a:lnTo>
                    <a:pt x="0" y="2775"/>
                  </a:lnTo>
                  <a:lnTo>
                    <a:pt x="0" y="3056"/>
                  </a:lnTo>
                  <a:lnTo>
                    <a:pt x="19" y="3356"/>
                  </a:lnTo>
                  <a:lnTo>
                    <a:pt x="75" y="3637"/>
                  </a:lnTo>
                  <a:lnTo>
                    <a:pt x="169" y="3899"/>
                  </a:lnTo>
                  <a:lnTo>
                    <a:pt x="263" y="4162"/>
                  </a:lnTo>
                  <a:lnTo>
                    <a:pt x="394" y="4405"/>
                  </a:lnTo>
                  <a:lnTo>
                    <a:pt x="544" y="4649"/>
                  </a:lnTo>
                  <a:lnTo>
                    <a:pt x="732" y="4874"/>
                  </a:lnTo>
                  <a:lnTo>
                    <a:pt x="919" y="5080"/>
                  </a:lnTo>
                  <a:lnTo>
                    <a:pt x="1144" y="5249"/>
                  </a:lnTo>
                  <a:lnTo>
                    <a:pt x="1369" y="5418"/>
                  </a:lnTo>
                  <a:lnTo>
                    <a:pt x="1631" y="5568"/>
                  </a:lnTo>
                  <a:lnTo>
                    <a:pt x="1894" y="5680"/>
                  </a:lnTo>
                  <a:lnTo>
                    <a:pt x="2175" y="5774"/>
                  </a:lnTo>
                  <a:lnTo>
                    <a:pt x="2475" y="5830"/>
                  </a:lnTo>
                  <a:lnTo>
                    <a:pt x="2775" y="5868"/>
                  </a:lnTo>
                  <a:lnTo>
                    <a:pt x="3056" y="5868"/>
                  </a:lnTo>
                  <a:lnTo>
                    <a:pt x="3337" y="5849"/>
                  </a:lnTo>
                  <a:lnTo>
                    <a:pt x="3619" y="5793"/>
                  </a:lnTo>
                  <a:lnTo>
                    <a:pt x="3900" y="5718"/>
                  </a:lnTo>
                  <a:lnTo>
                    <a:pt x="4162" y="5605"/>
                  </a:lnTo>
                  <a:lnTo>
                    <a:pt x="4406" y="5474"/>
                  </a:lnTo>
                  <a:lnTo>
                    <a:pt x="4650" y="5324"/>
                  </a:lnTo>
                  <a:lnTo>
                    <a:pt x="4856" y="5155"/>
                  </a:lnTo>
                  <a:lnTo>
                    <a:pt x="5062" y="4949"/>
                  </a:lnTo>
                  <a:lnTo>
                    <a:pt x="5250" y="4743"/>
                  </a:lnTo>
                  <a:lnTo>
                    <a:pt x="5418" y="4499"/>
                  </a:lnTo>
                  <a:lnTo>
                    <a:pt x="5568" y="4255"/>
                  </a:lnTo>
                  <a:lnTo>
                    <a:pt x="5681" y="3974"/>
                  </a:lnTo>
                  <a:lnTo>
                    <a:pt x="5774" y="3693"/>
                  </a:lnTo>
                  <a:lnTo>
                    <a:pt x="5831" y="3393"/>
                  </a:lnTo>
                  <a:lnTo>
                    <a:pt x="5868" y="3112"/>
                  </a:lnTo>
                  <a:lnTo>
                    <a:pt x="5868" y="2812"/>
                  </a:lnTo>
                  <a:lnTo>
                    <a:pt x="5849" y="2531"/>
                  </a:lnTo>
                  <a:lnTo>
                    <a:pt x="5793" y="2250"/>
                  </a:lnTo>
                  <a:lnTo>
                    <a:pt x="5699" y="1968"/>
                  </a:lnTo>
                  <a:lnTo>
                    <a:pt x="5606" y="1706"/>
                  </a:lnTo>
                  <a:lnTo>
                    <a:pt x="5474" y="1462"/>
                  </a:lnTo>
                  <a:lnTo>
                    <a:pt x="5324" y="1219"/>
                  </a:lnTo>
                  <a:lnTo>
                    <a:pt x="5137" y="1012"/>
                  </a:lnTo>
                  <a:lnTo>
                    <a:pt x="4950" y="806"/>
                  </a:lnTo>
                  <a:lnTo>
                    <a:pt x="4725" y="619"/>
                  </a:lnTo>
                  <a:lnTo>
                    <a:pt x="4500" y="450"/>
                  </a:lnTo>
                  <a:lnTo>
                    <a:pt x="4237" y="319"/>
                  </a:lnTo>
                  <a:lnTo>
                    <a:pt x="3975" y="187"/>
                  </a:lnTo>
                  <a:lnTo>
                    <a:pt x="3694"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4288;p55">
              <a:extLst>
                <a:ext uri="{FF2B5EF4-FFF2-40B4-BE49-F238E27FC236}">
                  <a16:creationId xmlns:a16="http://schemas.microsoft.com/office/drawing/2014/main" id="{D6D7AB7A-E450-0D7F-5E59-34CDDE3D1417}"/>
                </a:ext>
              </a:extLst>
            </p:cNvPr>
            <p:cNvSpPr/>
            <p:nvPr/>
          </p:nvSpPr>
          <p:spPr>
            <a:xfrm>
              <a:off x="5629575" y="3476125"/>
              <a:ext cx="97025" cy="97050"/>
            </a:xfrm>
            <a:custGeom>
              <a:avLst/>
              <a:gdLst/>
              <a:ahLst/>
              <a:cxnLst/>
              <a:rect l="l" t="t" r="r" b="b"/>
              <a:pathLst>
                <a:path w="3881" h="3882" extrusionOk="0">
                  <a:moveTo>
                    <a:pt x="1856" y="1"/>
                  </a:moveTo>
                  <a:lnTo>
                    <a:pt x="1668" y="19"/>
                  </a:lnTo>
                  <a:lnTo>
                    <a:pt x="1481" y="57"/>
                  </a:lnTo>
                  <a:lnTo>
                    <a:pt x="1312" y="113"/>
                  </a:lnTo>
                  <a:lnTo>
                    <a:pt x="1125" y="188"/>
                  </a:lnTo>
                  <a:lnTo>
                    <a:pt x="975" y="263"/>
                  </a:lnTo>
                  <a:lnTo>
                    <a:pt x="806" y="376"/>
                  </a:lnTo>
                  <a:lnTo>
                    <a:pt x="656" y="488"/>
                  </a:lnTo>
                  <a:lnTo>
                    <a:pt x="525" y="619"/>
                  </a:lnTo>
                  <a:lnTo>
                    <a:pt x="412" y="750"/>
                  </a:lnTo>
                  <a:lnTo>
                    <a:pt x="300" y="919"/>
                  </a:lnTo>
                  <a:lnTo>
                    <a:pt x="206" y="1088"/>
                  </a:lnTo>
                  <a:lnTo>
                    <a:pt x="131" y="1257"/>
                  </a:lnTo>
                  <a:lnTo>
                    <a:pt x="75" y="1444"/>
                  </a:lnTo>
                  <a:lnTo>
                    <a:pt x="19" y="1632"/>
                  </a:lnTo>
                  <a:lnTo>
                    <a:pt x="0" y="1838"/>
                  </a:lnTo>
                  <a:lnTo>
                    <a:pt x="0" y="2025"/>
                  </a:lnTo>
                  <a:lnTo>
                    <a:pt x="19" y="2213"/>
                  </a:lnTo>
                  <a:lnTo>
                    <a:pt x="75" y="2475"/>
                  </a:lnTo>
                  <a:lnTo>
                    <a:pt x="169" y="2738"/>
                  </a:lnTo>
                  <a:lnTo>
                    <a:pt x="319" y="3000"/>
                  </a:lnTo>
                  <a:lnTo>
                    <a:pt x="487" y="3206"/>
                  </a:lnTo>
                  <a:lnTo>
                    <a:pt x="675" y="3412"/>
                  </a:lnTo>
                  <a:lnTo>
                    <a:pt x="900" y="3581"/>
                  </a:lnTo>
                  <a:lnTo>
                    <a:pt x="1162" y="3712"/>
                  </a:lnTo>
                  <a:lnTo>
                    <a:pt x="1294" y="3769"/>
                  </a:lnTo>
                  <a:lnTo>
                    <a:pt x="1444" y="3825"/>
                  </a:lnTo>
                  <a:lnTo>
                    <a:pt x="1593" y="3844"/>
                  </a:lnTo>
                  <a:lnTo>
                    <a:pt x="1743" y="3862"/>
                  </a:lnTo>
                  <a:lnTo>
                    <a:pt x="1893" y="3881"/>
                  </a:lnTo>
                  <a:lnTo>
                    <a:pt x="2043" y="3881"/>
                  </a:lnTo>
                  <a:lnTo>
                    <a:pt x="2325" y="3844"/>
                  </a:lnTo>
                  <a:lnTo>
                    <a:pt x="2606" y="3769"/>
                  </a:lnTo>
                  <a:lnTo>
                    <a:pt x="2868" y="3637"/>
                  </a:lnTo>
                  <a:lnTo>
                    <a:pt x="3112" y="3487"/>
                  </a:lnTo>
                  <a:lnTo>
                    <a:pt x="3318" y="3300"/>
                  </a:lnTo>
                  <a:lnTo>
                    <a:pt x="3506" y="3075"/>
                  </a:lnTo>
                  <a:lnTo>
                    <a:pt x="3599" y="2925"/>
                  </a:lnTo>
                  <a:lnTo>
                    <a:pt x="3693" y="2775"/>
                  </a:lnTo>
                  <a:lnTo>
                    <a:pt x="3749" y="2606"/>
                  </a:lnTo>
                  <a:lnTo>
                    <a:pt x="3806" y="2438"/>
                  </a:lnTo>
                  <a:lnTo>
                    <a:pt x="3843" y="2250"/>
                  </a:lnTo>
                  <a:lnTo>
                    <a:pt x="3881" y="2063"/>
                  </a:lnTo>
                  <a:lnTo>
                    <a:pt x="3881" y="1856"/>
                  </a:lnTo>
                  <a:lnTo>
                    <a:pt x="3862" y="1669"/>
                  </a:lnTo>
                  <a:lnTo>
                    <a:pt x="3824" y="1482"/>
                  </a:lnTo>
                  <a:lnTo>
                    <a:pt x="3768" y="1313"/>
                  </a:lnTo>
                  <a:lnTo>
                    <a:pt x="3693" y="1144"/>
                  </a:lnTo>
                  <a:lnTo>
                    <a:pt x="3618" y="975"/>
                  </a:lnTo>
                  <a:lnTo>
                    <a:pt x="3506" y="825"/>
                  </a:lnTo>
                  <a:lnTo>
                    <a:pt x="3393" y="675"/>
                  </a:lnTo>
                  <a:lnTo>
                    <a:pt x="3262" y="544"/>
                  </a:lnTo>
                  <a:lnTo>
                    <a:pt x="3131" y="413"/>
                  </a:lnTo>
                  <a:lnTo>
                    <a:pt x="2962" y="301"/>
                  </a:lnTo>
                  <a:lnTo>
                    <a:pt x="2812" y="207"/>
                  </a:lnTo>
                  <a:lnTo>
                    <a:pt x="2625" y="132"/>
                  </a:lnTo>
                  <a:lnTo>
                    <a:pt x="2437" y="76"/>
                  </a:lnTo>
                  <a:lnTo>
                    <a:pt x="2250" y="38"/>
                  </a:lnTo>
                  <a:lnTo>
                    <a:pt x="2043" y="19"/>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4289;p55">
              <a:extLst>
                <a:ext uri="{FF2B5EF4-FFF2-40B4-BE49-F238E27FC236}">
                  <a16:creationId xmlns:a16="http://schemas.microsoft.com/office/drawing/2014/main" id="{D1CDD90C-BF21-1916-F7B7-8FA3E0C25CCD}"/>
                </a:ext>
              </a:extLst>
            </p:cNvPr>
            <p:cNvSpPr/>
            <p:nvPr/>
          </p:nvSpPr>
          <p:spPr>
            <a:xfrm>
              <a:off x="5630025" y="3523000"/>
              <a:ext cx="87200" cy="50175"/>
            </a:xfrm>
            <a:custGeom>
              <a:avLst/>
              <a:gdLst/>
              <a:ahLst/>
              <a:cxnLst/>
              <a:rect l="l" t="t" r="r" b="b"/>
              <a:pathLst>
                <a:path w="3488" h="2007" extrusionOk="0">
                  <a:moveTo>
                    <a:pt x="751" y="0"/>
                  </a:moveTo>
                  <a:lnTo>
                    <a:pt x="601" y="19"/>
                  </a:lnTo>
                  <a:lnTo>
                    <a:pt x="469" y="56"/>
                  </a:lnTo>
                  <a:lnTo>
                    <a:pt x="338" y="94"/>
                  </a:lnTo>
                  <a:lnTo>
                    <a:pt x="207" y="150"/>
                  </a:lnTo>
                  <a:lnTo>
                    <a:pt x="95" y="244"/>
                  </a:lnTo>
                  <a:lnTo>
                    <a:pt x="1" y="338"/>
                  </a:lnTo>
                  <a:lnTo>
                    <a:pt x="57" y="600"/>
                  </a:lnTo>
                  <a:lnTo>
                    <a:pt x="151" y="863"/>
                  </a:lnTo>
                  <a:lnTo>
                    <a:pt x="301" y="1125"/>
                  </a:lnTo>
                  <a:lnTo>
                    <a:pt x="469" y="1331"/>
                  </a:lnTo>
                  <a:lnTo>
                    <a:pt x="657" y="1537"/>
                  </a:lnTo>
                  <a:lnTo>
                    <a:pt x="882" y="1706"/>
                  </a:lnTo>
                  <a:lnTo>
                    <a:pt x="1144" y="1837"/>
                  </a:lnTo>
                  <a:lnTo>
                    <a:pt x="1276" y="1894"/>
                  </a:lnTo>
                  <a:lnTo>
                    <a:pt x="1426" y="1950"/>
                  </a:lnTo>
                  <a:lnTo>
                    <a:pt x="1575" y="1969"/>
                  </a:lnTo>
                  <a:lnTo>
                    <a:pt x="1725" y="1987"/>
                  </a:lnTo>
                  <a:lnTo>
                    <a:pt x="1875" y="2006"/>
                  </a:lnTo>
                  <a:lnTo>
                    <a:pt x="2025" y="2006"/>
                  </a:lnTo>
                  <a:lnTo>
                    <a:pt x="2307" y="1969"/>
                  </a:lnTo>
                  <a:lnTo>
                    <a:pt x="2588" y="1894"/>
                  </a:lnTo>
                  <a:lnTo>
                    <a:pt x="2850" y="1762"/>
                  </a:lnTo>
                  <a:lnTo>
                    <a:pt x="3094" y="1612"/>
                  </a:lnTo>
                  <a:lnTo>
                    <a:pt x="3300" y="1425"/>
                  </a:lnTo>
                  <a:lnTo>
                    <a:pt x="3488" y="1200"/>
                  </a:lnTo>
                  <a:lnTo>
                    <a:pt x="3469" y="1069"/>
                  </a:lnTo>
                  <a:lnTo>
                    <a:pt x="3413" y="956"/>
                  </a:lnTo>
                  <a:lnTo>
                    <a:pt x="3338" y="844"/>
                  </a:lnTo>
                  <a:lnTo>
                    <a:pt x="3263" y="750"/>
                  </a:lnTo>
                  <a:lnTo>
                    <a:pt x="3169" y="675"/>
                  </a:lnTo>
                  <a:lnTo>
                    <a:pt x="3075" y="581"/>
                  </a:lnTo>
                  <a:lnTo>
                    <a:pt x="2832" y="450"/>
                  </a:lnTo>
                  <a:lnTo>
                    <a:pt x="2607" y="338"/>
                  </a:lnTo>
                  <a:lnTo>
                    <a:pt x="2363" y="263"/>
                  </a:lnTo>
                  <a:lnTo>
                    <a:pt x="1969" y="150"/>
                  </a:lnTo>
                  <a:lnTo>
                    <a:pt x="1632" y="75"/>
                  </a:lnTo>
                  <a:lnTo>
                    <a:pt x="1369" y="38"/>
                  </a:lnTo>
                  <a:lnTo>
                    <a:pt x="10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9" name="Ορθογώνιο: Στρογγύλεμα γωνιών 2728">
            <a:extLst>
              <a:ext uri="{FF2B5EF4-FFF2-40B4-BE49-F238E27FC236}">
                <a16:creationId xmlns:a16="http://schemas.microsoft.com/office/drawing/2014/main" id="{3AB84B77-066E-342A-82C7-DD8EC461F581}"/>
              </a:ext>
            </a:extLst>
          </p:cNvPr>
          <p:cNvSpPr/>
          <p:nvPr/>
        </p:nvSpPr>
        <p:spPr>
          <a:xfrm>
            <a:off x="1501140" y="1528514"/>
            <a:ext cx="859707" cy="1001470"/>
          </a:xfrm>
          <a:prstGeom prst="roundRect">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30" name="Ορθογώνιο: Στρογγύλεμα γωνιών 2729">
            <a:extLst>
              <a:ext uri="{FF2B5EF4-FFF2-40B4-BE49-F238E27FC236}">
                <a16:creationId xmlns:a16="http://schemas.microsoft.com/office/drawing/2014/main" id="{4338FB10-2D7B-303B-EADD-36A5F240B438}"/>
              </a:ext>
            </a:extLst>
          </p:cNvPr>
          <p:cNvSpPr/>
          <p:nvPr/>
        </p:nvSpPr>
        <p:spPr>
          <a:xfrm>
            <a:off x="1450933" y="3068662"/>
            <a:ext cx="909914" cy="962783"/>
          </a:xfrm>
          <a:prstGeom prst="roundRect">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31" name="Ορθογώνιο: Στρογγύλεμα γωνιών 2730">
            <a:extLst>
              <a:ext uri="{FF2B5EF4-FFF2-40B4-BE49-F238E27FC236}">
                <a16:creationId xmlns:a16="http://schemas.microsoft.com/office/drawing/2014/main" id="{FEBFFEE9-D21B-E712-082B-83AA19C1F762}"/>
              </a:ext>
            </a:extLst>
          </p:cNvPr>
          <p:cNvSpPr/>
          <p:nvPr/>
        </p:nvSpPr>
        <p:spPr>
          <a:xfrm>
            <a:off x="4689329" y="1528514"/>
            <a:ext cx="964372" cy="1001470"/>
          </a:xfrm>
          <a:prstGeom prst="roundRect">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32" name="Ορθογώνιο: Στρογγύλεμα γωνιών 2731">
            <a:extLst>
              <a:ext uri="{FF2B5EF4-FFF2-40B4-BE49-F238E27FC236}">
                <a16:creationId xmlns:a16="http://schemas.microsoft.com/office/drawing/2014/main" id="{F399556D-E20B-F885-0E22-3DD9175FC811}"/>
              </a:ext>
            </a:extLst>
          </p:cNvPr>
          <p:cNvSpPr/>
          <p:nvPr/>
        </p:nvSpPr>
        <p:spPr>
          <a:xfrm>
            <a:off x="4704649" y="3068663"/>
            <a:ext cx="999608" cy="962783"/>
          </a:xfrm>
          <a:prstGeom prst="roundRect">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 name="Φυσαλίδα ομιλίας: Έλλειψη 1">
            <a:extLst>
              <a:ext uri="{FF2B5EF4-FFF2-40B4-BE49-F238E27FC236}">
                <a16:creationId xmlns:a16="http://schemas.microsoft.com/office/drawing/2014/main" id="{3FD7B0FA-7944-3208-C73F-80B4E66C240A}"/>
              </a:ext>
            </a:extLst>
          </p:cNvPr>
          <p:cNvSpPr/>
          <p:nvPr/>
        </p:nvSpPr>
        <p:spPr>
          <a:xfrm>
            <a:off x="114137" y="4111074"/>
            <a:ext cx="4224910" cy="798200"/>
          </a:xfrm>
          <a:prstGeom prst="wedgeEllipseCallou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l-GR" dirty="0"/>
              <a:t>Σε ποιες ηλικίες διδάσκεται </a:t>
            </a:r>
            <a:r>
              <a:rPr lang="en-US" dirty="0"/>
              <a:t>o</a:t>
            </a:r>
            <a:r>
              <a:rPr lang="el-GR" dirty="0"/>
              <a:t> συμβολισμός στα παιδιά</a:t>
            </a: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l-GR" dirty="0"/>
              <a:t>Μπορεί</a:t>
            </a:r>
            <a:r>
              <a:rPr lang="en-US" dirty="0"/>
              <a:t> o </a:t>
            </a:r>
            <a:r>
              <a:rPr lang="el-GR" dirty="0"/>
              <a:t>συμβολισμός να διδαχθεί σε παιδιά νηπιαγωγείου</a:t>
            </a:r>
            <a:r>
              <a:rPr lang="en-US" dirty="0"/>
              <a:t>;</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r>
              <a:rPr lang="en-US" dirty="0"/>
              <a:t>+</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2310" name="Google Shape;2310;p42"/>
          <p:cNvSpPr/>
          <p:nvPr/>
        </p:nvSpPr>
        <p:spPr>
          <a:xfrm>
            <a:off x="998929" y="495874"/>
            <a:ext cx="7399613" cy="112476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2"/>
          <p:cNvSpPr txBox="1">
            <a:spLocks noGrp="1"/>
          </p:cNvSpPr>
          <p:nvPr>
            <p:ph type="body" idx="1"/>
          </p:nvPr>
        </p:nvSpPr>
        <p:spPr>
          <a:xfrm>
            <a:off x="2266350" y="1520550"/>
            <a:ext cx="4611300" cy="257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lang="el-GR" dirty="0"/>
          </a:p>
          <a:p>
            <a:pPr marL="0" lvl="0" indent="0" algn="l" rtl="0">
              <a:spcBef>
                <a:spcPts val="0"/>
              </a:spcBef>
              <a:spcAft>
                <a:spcPts val="0"/>
              </a:spcAft>
              <a:buClr>
                <a:schemeClr val="dk1"/>
              </a:buClr>
              <a:buSzPts val="1100"/>
              <a:buFont typeface="Arial"/>
              <a:buNone/>
            </a:pPr>
            <a:endParaRPr lang="el-GR" dirty="0"/>
          </a:p>
          <a:p>
            <a:pPr marL="285750" lvl="0" indent="-285750" algn="l" rtl="0">
              <a:spcBef>
                <a:spcPts val="0"/>
              </a:spcBef>
              <a:spcAft>
                <a:spcPts val="0"/>
              </a:spcAft>
              <a:buClr>
                <a:schemeClr val="dk1"/>
              </a:buClr>
              <a:buSzPts val="1100"/>
              <a:buFont typeface="Wingdings" panose="05000000000000000000" pitchFamily="2" charset="2"/>
              <a:buChar char="§"/>
            </a:pPr>
            <a:r>
              <a:rPr lang="el-GR" dirty="0"/>
              <a:t>Μοντέλο αριθμογραμμής (ευθεία των αριθμών  δυσκολεύει, παιδιά α και β δημοτικού)</a:t>
            </a:r>
          </a:p>
          <a:p>
            <a:pPr marL="0" lvl="0" indent="0" algn="l" rtl="0">
              <a:spcBef>
                <a:spcPts val="0"/>
              </a:spcBef>
              <a:spcAft>
                <a:spcPts val="0"/>
              </a:spcAft>
              <a:buClr>
                <a:schemeClr val="dk1"/>
              </a:buClr>
              <a:buSzPts val="1100"/>
              <a:buNone/>
            </a:pPr>
            <a:endParaRPr lang="el-GR" dirty="0"/>
          </a:p>
          <a:p>
            <a:pPr marL="285750" lvl="0" indent="-285750" algn="l" rtl="0">
              <a:spcBef>
                <a:spcPts val="0"/>
              </a:spcBef>
              <a:spcAft>
                <a:spcPts val="0"/>
              </a:spcAft>
              <a:buClr>
                <a:schemeClr val="dk1"/>
              </a:buClr>
              <a:buSzPts val="1100"/>
              <a:buFont typeface="Wingdings" panose="05000000000000000000" pitchFamily="2" charset="2"/>
              <a:buChar char="§"/>
            </a:pPr>
            <a:r>
              <a:rPr lang="el-GR" dirty="0"/>
              <a:t>Μοντέλα σύγκρισης η σχέση σύγκρισης έχει να κάνει με δυο διακριτά σύνολα ή ποσότητες και τη μεταξύ τους διαφορά  </a:t>
            </a:r>
            <a:endParaRPr dirty="0"/>
          </a:p>
        </p:txBody>
      </p:sp>
      <p:sp>
        <p:nvSpPr>
          <p:cNvPr id="2312" name="Google Shape;2312;p42"/>
          <p:cNvSpPr txBox="1">
            <a:spLocks noGrp="1"/>
          </p:cNvSpPr>
          <p:nvPr>
            <p:ph type="title"/>
          </p:nvPr>
        </p:nvSpPr>
        <p:spPr>
          <a:xfrm>
            <a:off x="849859" y="844748"/>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dirty="0"/>
              <a:t>Χρησιμοποιώντας προβλήματα βασισμένα σε μοντέλα </a:t>
            </a:r>
            <a:endParaRPr dirty="0"/>
          </a:p>
        </p:txBody>
      </p:sp>
      <p:grpSp>
        <p:nvGrpSpPr>
          <p:cNvPr id="2313" name="Google Shape;2313;p42"/>
          <p:cNvGrpSpPr/>
          <p:nvPr/>
        </p:nvGrpSpPr>
        <p:grpSpPr>
          <a:xfrm>
            <a:off x="8702929" y="387244"/>
            <a:ext cx="245856" cy="364416"/>
            <a:chOff x="5546700" y="4021800"/>
            <a:chExt cx="307975" cy="306575"/>
          </a:xfrm>
        </p:grpSpPr>
        <p:sp>
          <p:nvSpPr>
            <p:cNvPr id="2314" name="Google Shape;2314;p42"/>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2"/>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2"/>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2"/>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2"/>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9" name="Google Shape;2319;p42"/>
          <p:cNvGrpSpPr/>
          <p:nvPr/>
        </p:nvGrpSpPr>
        <p:grpSpPr>
          <a:xfrm flipH="1">
            <a:off x="1875364" y="303203"/>
            <a:ext cx="245856" cy="244739"/>
            <a:chOff x="5546700" y="4021800"/>
            <a:chExt cx="307975" cy="306575"/>
          </a:xfrm>
        </p:grpSpPr>
        <p:sp>
          <p:nvSpPr>
            <p:cNvPr id="2320" name="Google Shape;2320;p42"/>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2"/>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2"/>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2"/>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2"/>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5" name="Google Shape;2325;p42"/>
          <p:cNvGrpSpPr/>
          <p:nvPr/>
        </p:nvGrpSpPr>
        <p:grpSpPr>
          <a:xfrm>
            <a:off x="380901" y="393457"/>
            <a:ext cx="466363" cy="829534"/>
            <a:chOff x="4636925" y="2413200"/>
            <a:chExt cx="390425" cy="674425"/>
          </a:xfrm>
        </p:grpSpPr>
        <p:sp>
          <p:nvSpPr>
            <p:cNvPr id="2326" name="Google Shape;2326;p42"/>
            <p:cNvSpPr/>
            <p:nvPr/>
          </p:nvSpPr>
          <p:spPr>
            <a:xfrm>
              <a:off x="4636925" y="2508800"/>
              <a:ext cx="357150" cy="578825"/>
            </a:xfrm>
            <a:custGeom>
              <a:avLst/>
              <a:gdLst/>
              <a:ahLst/>
              <a:cxnLst/>
              <a:rect l="l" t="t" r="r" b="b"/>
              <a:pathLst>
                <a:path w="14286" h="23153" extrusionOk="0">
                  <a:moveTo>
                    <a:pt x="12149" y="1800"/>
                  </a:moveTo>
                  <a:lnTo>
                    <a:pt x="12149" y="1838"/>
                  </a:lnTo>
                  <a:lnTo>
                    <a:pt x="12167" y="1875"/>
                  </a:lnTo>
                  <a:lnTo>
                    <a:pt x="12167" y="1894"/>
                  </a:lnTo>
                  <a:lnTo>
                    <a:pt x="12111" y="2213"/>
                  </a:lnTo>
                  <a:lnTo>
                    <a:pt x="12036" y="2494"/>
                  </a:lnTo>
                  <a:lnTo>
                    <a:pt x="11961" y="2775"/>
                  </a:lnTo>
                  <a:lnTo>
                    <a:pt x="11905" y="3075"/>
                  </a:lnTo>
                  <a:lnTo>
                    <a:pt x="11811" y="3750"/>
                  </a:lnTo>
                  <a:lnTo>
                    <a:pt x="11774" y="3994"/>
                  </a:lnTo>
                  <a:lnTo>
                    <a:pt x="11305" y="7087"/>
                  </a:lnTo>
                  <a:lnTo>
                    <a:pt x="11174" y="7855"/>
                  </a:lnTo>
                  <a:lnTo>
                    <a:pt x="11155" y="7930"/>
                  </a:lnTo>
                  <a:lnTo>
                    <a:pt x="11024" y="8680"/>
                  </a:lnTo>
                  <a:lnTo>
                    <a:pt x="10818" y="10142"/>
                  </a:lnTo>
                  <a:lnTo>
                    <a:pt x="10724" y="10874"/>
                  </a:lnTo>
                  <a:lnTo>
                    <a:pt x="10724" y="10892"/>
                  </a:lnTo>
                  <a:lnTo>
                    <a:pt x="10593" y="11698"/>
                  </a:lnTo>
                  <a:lnTo>
                    <a:pt x="10480" y="12355"/>
                  </a:lnTo>
                  <a:lnTo>
                    <a:pt x="10368" y="12861"/>
                  </a:lnTo>
                  <a:lnTo>
                    <a:pt x="10311" y="13067"/>
                  </a:lnTo>
                  <a:lnTo>
                    <a:pt x="10255" y="13236"/>
                  </a:lnTo>
                  <a:lnTo>
                    <a:pt x="10180" y="13386"/>
                  </a:lnTo>
                  <a:lnTo>
                    <a:pt x="10105" y="13498"/>
                  </a:lnTo>
                  <a:lnTo>
                    <a:pt x="10030" y="13573"/>
                  </a:lnTo>
                  <a:lnTo>
                    <a:pt x="9936" y="13648"/>
                  </a:lnTo>
                  <a:lnTo>
                    <a:pt x="9843" y="13686"/>
                  </a:lnTo>
                  <a:lnTo>
                    <a:pt x="9730" y="13704"/>
                  </a:lnTo>
                  <a:lnTo>
                    <a:pt x="9487" y="13704"/>
                  </a:lnTo>
                  <a:lnTo>
                    <a:pt x="7799" y="13479"/>
                  </a:lnTo>
                  <a:lnTo>
                    <a:pt x="6562" y="13311"/>
                  </a:lnTo>
                  <a:lnTo>
                    <a:pt x="5119" y="13179"/>
                  </a:lnTo>
                  <a:lnTo>
                    <a:pt x="4369" y="13104"/>
                  </a:lnTo>
                  <a:lnTo>
                    <a:pt x="3844" y="13011"/>
                  </a:lnTo>
                  <a:lnTo>
                    <a:pt x="3694" y="12992"/>
                  </a:lnTo>
                  <a:lnTo>
                    <a:pt x="3169" y="12898"/>
                  </a:lnTo>
                  <a:lnTo>
                    <a:pt x="2738" y="12823"/>
                  </a:lnTo>
                  <a:lnTo>
                    <a:pt x="2569" y="12804"/>
                  </a:lnTo>
                  <a:lnTo>
                    <a:pt x="2419" y="12786"/>
                  </a:lnTo>
                  <a:lnTo>
                    <a:pt x="2213" y="12804"/>
                  </a:lnTo>
                  <a:lnTo>
                    <a:pt x="2063" y="12842"/>
                  </a:lnTo>
                  <a:lnTo>
                    <a:pt x="1932" y="12842"/>
                  </a:lnTo>
                  <a:lnTo>
                    <a:pt x="1875" y="12823"/>
                  </a:lnTo>
                  <a:lnTo>
                    <a:pt x="1819" y="12767"/>
                  </a:lnTo>
                  <a:lnTo>
                    <a:pt x="1800" y="12692"/>
                  </a:lnTo>
                  <a:lnTo>
                    <a:pt x="1800" y="12598"/>
                  </a:lnTo>
                  <a:lnTo>
                    <a:pt x="1838" y="12448"/>
                  </a:lnTo>
                  <a:lnTo>
                    <a:pt x="1875" y="12317"/>
                  </a:lnTo>
                  <a:lnTo>
                    <a:pt x="1932" y="12205"/>
                  </a:lnTo>
                  <a:lnTo>
                    <a:pt x="2025" y="12111"/>
                  </a:lnTo>
                  <a:lnTo>
                    <a:pt x="2100" y="12017"/>
                  </a:lnTo>
                  <a:lnTo>
                    <a:pt x="2213" y="11942"/>
                  </a:lnTo>
                  <a:lnTo>
                    <a:pt x="2475" y="11755"/>
                  </a:lnTo>
                  <a:lnTo>
                    <a:pt x="2813" y="11511"/>
                  </a:lnTo>
                  <a:lnTo>
                    <a:pt x="3225" y="11192"/>
                  </a:lnTo>
                  <a:lnTo>
                    <a:pt x="3450" y="10986"/>
                  </a:lnTo>
                  <a:lnTo>
                    <a:pt x="3694" y="10761"/>
                  </a:lnTo>
                  <a:lnTo>
                    <a:pt x="3956" y="10480"/>
                  </a:lnTo>
                  <a:lnTo>
                    <a:pt x="4238" y="10161"/>
                  </a:lnTo>
                  <a:lnTo>
                    <a:pt x="4575" y="9842"/>
                  </a:lnTo>
                  <a:lnTo>
                    <a:pt x="5006" y="9449"/>
                  </a:lnTo>
                  <a:lnTo>
                    <a:pt x="5606" y="8886"/>
                  </a:lnTo>
                  <a:lnTo>
                    <a:pt x="6337" y="8174"/>
                  </a:lnTo>
                  <a:lnTo>
                    <a:pt x="7331" y="7143"/>
                  </a:lnTo>
                  <a:lnTo>
                    <a:pt x="7387" y="7068"/>
                  </a:lnTo>
                  <a:lnTo>
                    <a:pt x="8680" y="5699"/>
                  </a:lnTo>
                  <a:lnTo>
                    <a:pt x="9918" y="4387"/>
                  </a:lnTo>
                  <a:lnTo>
                    <a:pt x="10686" y="3469"/>
                  </a:lnTo>
                  <a:lnTo>
                    <a:pt x="11324" y="2700"/>
                  </a:lnTo>
                  <a:lnTo>
                    <a:pt x="11924" y="1988"/>
                  </a:lnTo>
                  <a:lnTo>
                    <a:pt x="12074" y="1838"/>
                  </a:lnTo>
                  <a:lnTo>
                    <a:pt x="12130" y="1800"/>
                  </a:lnTo>
                  <a:close/>
                  <a:moveTo>
                    <a:pt x="12430" y="0"/>
                  </a:moveTo>
                  <a:lnTo>
                    <a:pt x="12317" y="38"/>
                  </a:lnTo>
                  <a:lnTo>
                    <a:pt x="12186" y="94"/>
                  </a:lnTo>
                  <a:lnTo>
                    <a:pt x="12074" y="169"/>
                  </a:lnTo>
                  <a:lnTo>
                    <a:pt x="11924" y="282"/>
                  </a:lnTo>
                  <a:lnTo>
                    <a:pt x="11774" y="432"/>
                  </a:lnTo>
                  <a:lnTo>
                    <a:pt x="11417" y="825"/>
                  </a:lnTo>
                  <a:lnTo>
                    <a:pt x="10780" y="1538"/>
                  </a:lnTo>
                  <a:lnTo>
                    <a:pt x="9974" y="2438"/>
                  </a:lnTo>
                  <a:lnTo>
                    <a:pt x="9974" y="2456"/>
                  </a:lnTo>
                  <a:lnTo>
                    <a:pt x="8905" y="3619"/>
                  </a:lnTo>
                  <a:lnTo>
                    <a:pt x="7518" y="5118"/>
                  </a:lnTo>
                  <a:lnTo>
                    <a:pt x="6206" y="6468"/>
                  </a:lnTo>
                  <a:lnTo>
                    <a:pt x="5212" y="7443"/>
                  </a:lnTo>
                  <a:lnTo>
                    <a:pt x="4500" y="8137"/>
                  </a:lnTo>
                  <a:lnTo>
                    <a:pt x="3975" y="8624"/>
                  </a:lnTo>
                  <a:lnTo>
                    <a:pt x="3581" y="8980"/>
                  </a:lnTo>
                  <a:lnTo>
                    <a:pt x="3225" y="9336"/>
                  </a:lnTo>
                  <a:lnTo>
                    <a:pt x="2850" y="9711"/>
                  </a:lnTo>
                  <a:lnTo>
                    <a:pt x="2382" y="10236"/>
                  </a:lnTo>
                  <a:lnTo>
                    <a:pt x="1688" y="11005"/>
                  </a:lnTo>
                  <a:lnTo>
                    <a:pt x="1163" y="11548"/>
                  </a:lnTo>
                  <a:lnTo>
                    <a:pt x="488" y="12205"/>
                  </a:lnTo>
                  <a:lnTo>
                    <a:pt x="376" y="12317"/>
                  </a:lnTo>
                  <a:lnTo>
                    <a:pt x="301" y="12430"/>
                  </a:lnTo>
                  <a:lnTo>
                    <a:pt x="226" y="12523"/>
                  </a:lnTo>
                  <a:lnTo>
                    <a:pt x="170" y="12636"/>
                  </a:lnTo>
                  <a:lnTo>
                    <a:pt x="132" y="12767"/>
                  </a:lnTo>
                  <a:lnTo>
                    <a:pt x="95" y="12917"/>
                  </a:lnTo>
                  <a:lnTo>
                    <a:pt x="38" y="13311"/>
                  </a:lnTo>
                  <a:lnTo>
                    <a:pt x="20" y="13442"/>
                  </a:lnTo>
                  <a:lnTo>
                    <a:pt x="1" y="13592"/>
                  </a:lnTo>
                  <a:lnTo>
                    <a:pt x="20" y="13742"/>
                  </a:lnTo>
                  <a:lnTo>
                    <a:pt x="57" y="13873"/>
                  </a:lnTo>
                  <a:lnTo>
                    <a:pt x="132" y="13985"/>
                  </a:lnTo>
                  <a:lnTo>
                    <a:pt x="188" y="14042"/>
                  </a:lnTo>
                  <a:lnTo>
                    <a:pt x="263" y="14079"/>
                  </a:lnTo>
                  <a:lnTo>
                    <a:pt x="338" y="14117"/>
                  </a:lnTo>
                  <a:lnTo>
                    <a:pt x="432" y="14154"/>
                  </a:lnTo>
                  <a:lnTo>
                    <a:pt x="657" y="14210"/>
                  </a:lnTo>
                  <a:lnTo>
                    <a:pt x="1576" y="14304"/>
                  </a:lnTo>
                  <a:lnTo>
                    <a:pt x="3338" y="14473"/>
                  </a:lnTo>
                  <a:lnTo>
                    <a:pt x="4500" y="14604"/>
                  </a:lnTo>
                  <a:lnTo>
                    <a:pt x="4912" y="14660"/>
                  </a:lnTo>
                  <a:lnTo>
                    <a:pt x="5250" y="14735"/>
                  </a:lnTo>
                  <a:lnTo>
                    <a:pt x="5569" y="14810"/>
                  </a:lnTo>
                  <a:lnTo>
                    <a:pt x="5962" y="14867"/>
                  </a:lnTo>
                  <a:lnTo>
                    <a:pt x="6468" y="14923"/>
                  </a:lnTo>
                  <a:lnTo>
                    <a:pt x="6993" y="14979"/>
                  </a:lnTo>
                  <a:lnTo>
                    <a:pt x="8043" y="15073"/>
                  </a:lnTo>
                  <a:lnTo>
                    <a:pt x="8924" y="15129"/>
                  </a:lnTo>
                  <a:lnTo>
                    <a:pt x="9449" y="15167"/>
                  </a:lnTo>
                  <a:lnTo>
                    <a:pt x="9599" y="15204"/>
                  </a:lnTo>
                  <a:lnTo>
                    <a:pt x="9730" y="15242"/>
                  </a:lnTo>
                  <a:lnTo>
                    <a:pt x="9843" y="15317"/>
                  </a:lnTo>
                  <a:lnTo>
                    <a:pt x="9936" y="15410"/>
                  </a:lnTo>
                  <a:lnTo>
                    <a:pt x="10011" y="15523"/>
                  </a:lnTo>
                  <a:lnTo>
                    <a:pt x="10049" y="15691"/>
                  </a:lnTo>
                  <a:lnTo>
                    <a:pt x="10049" y="15898"/>
                  </a:lnTo>
                  <a:lnTo>
                    <a:pt x="10030" y="16141"/>
                  </a:lnTo>
                  <a:lnTo>
                    <a:pt x="9862" y="17360"/>
                  </a:lnTo>
                  <a:lnTo>
                    <a:pt x="9749" y="18129"/>
                  </a:lnTo>
                  <a:lnTo>
                    <a:pt x="9618" y="18803"/>
                  </a:lnTo>
                  <a:lnTo>
                    <a:pt x="9505" y="19328"/>
                  </a:lnTo>
                  <a:lnTo>
                    <a:pt x="9318" y="20284"/>
                  </a:lnTo>
                  <a:lnTo>
                    <a:pt x="9093" y="21840"/>
                  </a:lnTo>
                  <a:lnTo>
                    <a:pt x="9018" y="22459"/>
                  </a:lnTo>
                  <a:lnTo>
                    <a:pt x="9018" y="22684"/>
                  </a:lnTo>
                  <a:lnTo>
                    <a:pt x="9018" y="22815"/>
                  </a:lnTo>
                  <a:lnTo>
                    <a:pt x="9055" y="22928"/>
                  </a:lnTo>
                  <a:lnTo>
                    <a:pt x="9130" y="22984"/>
                  </a:lnTo>
                  <a:lnTo>
                    <a:pt x="9205" y="23021"/>
                  </a:lnTo>
                  <a:lnTo>
                    <a:pt x="9337" y="23040"/>
                  </a:lnTo>
                  <a:lnTo>
                    <a:pt x="9749" y="23115"/>
                  </a:lnTo>
                  <a:lnTo>
                    <a:pt x="9993" y="23153"/>
                  </a:lnTo>
                  <a:lnTo>
                    <a:pt x="10349" y="23153"/>
                  </a:lnTo>
                  <a:lnTo>
                    <a:pt x="10461" y="23115"/>
                  </a:lnTo>
                  <a:lnTo>
                    <a:pt x="10555" y="23078"/>
                  </a:lnTo>
                  <a:lnTo>
                    <a:pt x="10649" y="23040"/>
                  </a:lnTo>
                  <a:lnTo>
                    <a:pt x="10724" y="22965"/>
                  </a:lnTo>
                  <a:lnTo>
                    <a:pt x="10780" y="22871"/>
                  </a:lnTo>
                  <a:lnTo>
                    <a:pt x="10836" y="22759"/>
                  </a:lnTo>
                  <a:lnTo>
                    <a:pt x="10855" y="22628"/>
                  </a:lnTo>
                  <a:lnTo>
                    <a:pt x="10911" y="22309"/>
                  </a:lnTo>
                  <a:lnTo>
                    <a:pt x="11080" y="21147"/>
                  </a:lnTo>
                  <a:lnTo>
                    <a:pt x="11567" y="17885"/>
                  </a:lnTo>
                  <a:lnTo>
                    <a:pt x="11792" y="16535"/>
                  </a:lnTo>
                  <a:lnTo>
                    <a:pt x="11849" y="16141"/>
                  </a:lnTo>
                  <a:lnTo>
                    <a:pt x="11905" y="16010"/>
                  </a:lnTo>
                  <a:lnTo>
                    <a:pt x="11867" y="16310"/>
                  </a:lnTo>
                  <a:lnTo>
                    <a:pt x="11867" y="16498"/>
                  </a:lnTo>
                  <a:lnTo>
                    <a:pt x="11886" y="16329"/>
                  </a:lnTo>
                  <a:lnTo>
                    <a:pt x="11942" y="16010"/>
                  </a:lnTo>
                  <a:lnTo>
                    <a:pt x="11980" y="15879"/>
                  </a:lnTo>
                  <a:lnTo>
                    <a:pt x="12055" y="15766"/>
                  </a:lnTo>
                  <a:lnTo>
                    <a:pt x="12130" y="15673"/>
                  </a:lnTo>
                  <a:lnTo>
                    <a:pt x="12242" y="15616"/>
                  </a:lnTo>
                  <a:lnTo>
                    <a:pt x="12392" y="15598"/>
                  </a:lnTo>
                  <a:lnTo>
                    <a:pt x="12580" y="15598"/>
                  </a:lnTo>
                  <a:lnTo>
                    <a:pt x="12917" y="15635"/>
                  </a:lnTo>
                  <a:lnTo>
                    <a:pt x="13236" y="15654"/>
                  </a:lnTo>
                  <a:lnTo>
                    <a:pt x="13517" y="15673"/>
                  </a:lnTo>
                  <a:lnTo>
                    <a:pt x="13723" y="15691"/>
                  </a:lnTo>
                  <a:lnTo>
                    <a:pt x="13873" y="15710"/>
                  </a:lnTo>
                  <a:lnTo>
                    <a:pt x="13986" y="15710"/>
                  </a:lnTo>
                  <a:lnTo>
                    <a:pt x="14042" y="15691"/>
                  </a:lnTo>
                  <a:lnTo>
                    <a:pt x="14098" y="15654"/>
                  </a:lnTo>
                  <a:lnTo>
                    <a:pt x="14154" y="15616"/>
                  </a:lnTo>
                  <a:lnTo>
                    <a:pt x="14192" y="15560"/>
                  </a:lnTo>
                  <a:lnTo>
                    <a:pt x="14229" y="15485"/>
                  </a:lnTo>
                  <a:lnTo>
                    <a:pt x="14248" y="15391"/>
                  </a:lnTo>
                  <a:lnTo>
                    <a:pt x="14229" y="15335"/>
                  </a:lnTo>
                  <a:lnTo>
                    <a:pt x="14229" y="15242"/>
                  </a:lnTo>
                  <a:lnTo>
                    <a:pt x="14229" y="15073"/>
                  </a:lnTo>
                  <a:lnTo>
                    <a:pt x="14248" y="14885"/>
                  </a:lnTo>
                  <a:lnTo>
                    <a:pt x="14286" y="14529"/>
                  </a:lnTo>
                  <a:lnTo>
                    <a:pt x="14286" y="14360"/>
                  </a:lnTo>
                  <a:lnTo>
                    <a:pt x="14267" y="14229"/>
                  </a:lnTo>
                  <a:lnTo>
                    <a:pt x="14229" y="14192"/>
                  </a:lnTo>
                  <a:lnTo>
                    <a:pt x="14192" y="14135"/>
                  </a:lnTo>
                  <a:lnTo>
                    <a:pt x="14154" y="14117"/>
                  </a:lnTo>
                  <a:lnTo>
                    <a:pt x="14098" y="14098"/>
                  </a:lnTo>
                  <a:lnTo>
                    <a:pt x="13836" y="14060"/>
                  </a:lnTo>
                  <a:lnTo>
                    <a:pt x="13555" y="14042"/>
                  </a:lnTo>
                  <a:lnTo>
                    <a:pt x="13030" y="14023"/>
                  </a:lnTo>
                  <a:lnTo>
                    <a:pt x="12692" y="14004"/>
                  </a:lnTo>
                  <a:lnTo>
                    <a:pt x="12617" y="13985"/>
                  </a:lnTo>
                  <a:lnTo>
                    <a:pt x="12524" y="13948"/>
                  </a:lnTo>
                  <a:lnTo>
                    <a:pt x="12467" y="13911"/>
                  </a:lnTo>
                  <a:lnTo>
                    <a:pt x="12411" y="13817"/>
                  </a:lnTo>
                  <a:lnTo>
                    <a:pt x="12374" y="13704"/>
                  </a:lnTo>
                  <a:lnTo>
                    <a:pt x="12355" y="13554"/>
                  </a:lnTo>
                  <a:lnTo>
                    <a:pt x="12336" y="13367"/>
                  </a:lnTo>
                  <a:lnTo>
                    <a:pt x="12355" y="13123"/>
                  </a:lnTo>
                  <a:lnTo>
                    <a:pt x="12392" y="12823"/>
                  </a:lnTo>
                  <a:lnTo>
                    <a:pt x="12823" y="9786"/>
                  </a:lnTo>
                  <a:lnTo>
                    <a:pt x="13161" y="7424"/>
                  </a:lnTo>
                  <a:lnTo>
                    <a:pt x="13311" y="6449"/>
                  </a:lnTo>
                  <a:lnTo>
                    <a:pt x="13648" y="4406"/>
                  </a:lnTo>
                  <a:lnTo>
                    <a:pt x="13892" y="3000"/>
                  </a:lnTo>
                  <a:lnTo>
                    <a:pt x="14079" y="1969"/>
                  </a:lnTo>
                  <a:lnTo>
                    <a:pt x="14229" y="1069"/>
                  </a:lnTo>
                  <a:lnTo>
                    <a:pt x="14248" y="844"/>
                  </a:lnTo>
                  <a:lnTo>
                    <a:pt x="14248" y="675"/>
                  </a:lnTo>
                  <a:lnTo>
                    <a:pt x="14248" y="544"/>
                  </a:lnTo>
                  <a:lnTo>
                    <a:pt x="14229" y="432"/>
                  </a:lnTo>
                  <a:lnTo>
                    <a:pt x="14192" y="357"/>
                  </a:lnTo>
                  <a:lnTo>
                    <a:pt x="14136" y="282"/>
                  </a:lnTo>
                  <a:lnTo>
                    <a:pt x="14061" y="244"/>
                  </a:lnTo>
                  <a:lnTo>
                    <a:pt x="13967" y="207"/>
                  </a:lnTo>
                  <a:lnTo>
                    <a:pt x="13667" y="132"/>
                  </a:lnTo>
                  <a:lnTo>
                    <a:pt x="13480" y="75"/>
                  </a:lnTo>
                  <a:lnTo>
                    <a:pt x="13255" y="0"/>
                  </a:lnTo>
                  <a:lnTo>
                    <a:pt x="13123" y="38"/>
                  </a:lnTo>
                  <a:lnTo>
                    <a:pt x="12955" y="38"/>
                  </a:lnTo>
                  <a:lnTo>
                    <a:pt x="127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2"/>
            <p:cNvSpPr/>
            <p:nvPr/>
          </p:nvSpPr>
          <p:spPr>
            <a:xfrm>
              <a:off x="4742850" y="2700950"/>
              <a:ext cx="34250" cy="53925"/>
            </a:xfrm>
            <a:custGeom>
              <a:avLst/>
              <a:gdLst/>
              <a:ahLst/>
              <a:cxnLst/>
              <a:rect l="l" t="t" r="r" b="b"/>
              <a:pathLst>
                <a:path w="1370" h="2157" extrusionOk="0">
                  <a:moveTo>
                    <a:pt x="807" y="1"/>
                  </a:moveTo>
                  <a:lnTo>
                    <a:pt x="1" y="1988"/>
                  </a:lnTo>
                  <a:lnTo>
                    <a:pt x="338" y="2156"/>
                  </a:lnTo>
                  <a:lnTo>
                    <a:pt x="769" y="1763"/>
                  </a:lnTo>
                  <a:lnTo>
                    <a:pt x="1369" y="1200"/>
                  </a:lnTo>
                  <a:lnTo>
                    <a:pt x="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2"/>
            <p:cNvSpPr/>
            <p:nvPr/>
          </p:nvSpPr>
          <p:spPr>
            <a:xfrm>
              <a:off x="4905000" y="2732825"/>
              <a:ext cx="16425" cy="47825"/>
            </a:xfrm>
            <a:custGeom>
              <a:avLst/>
              <a:gdLst/>
              <a:ahLst/>
              <a:cxnLst/>
              <a:rect l="l" t="t" r="r" b="b"/>
              <a:pathLst>
                <a:path w="657" h="1913" extrusionOk="0">
                  <a:moveTo>
                    <a:pt x="657" y="0"/>
                  </a:moveTo>
                  <a:lnTo>
                    <a:pt x="226" y="282"/>
                  </a:lnTo>
                  <a:lnTo>
                    <a:pt x="95" y="1181"/>
                  </a:lnTo>
                  <a:lnTo>
                    <a:pt x="1" y="1913"/>
                  </a:lnTo>
                  <a:lnTo>
                    <a:pt x="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2"/>
            <p:cNvSpPr/>
            <p:nvPr/>
          </p:nvSpPr>
          <p:spPr>
            <a:xfrm>
              <a:off x="4776600" y="2841550"/>
              <a:ext cx="82025" cy="32825"/>
            </a:xfrm>
            <a:custGeom>
              <a:avLst/>
              <a:gdLst/>
              <a:ahLst/>
              <a:cxnLst/>
              <a:rect l="l" t="t" r="r" b="b"/>
              <a:pathLst>
                <a:path w="3281" h="1313" extrusionOk="0">
                  <a:moveTo>
                    <a:pt x="975" y="1"/>
                  </a:moveTo>
                  <a:lnTo>
                    <a:pt x="0" y="1313"/>
                  </a:lnTo>
                  <a:lnTo>
                    <a:pt x="3281" y="488"/>
                  </a:lnTo>
                  <a:lnTo>
                    <a:pt x="2944" y="263"/>
                  </a:lnTo>
                  <a:lnTo>
                    <a:pt x="2212" y="169"/>
                  </a:lnTo>
                  <a:lnTo>
                    <a:pt x="9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2"/>
            <p:cNvSpPr/>
            <p:nvPr/>
          </p:nvSpPr>
          <p:spPr>
            <a:xfrm>
              <a:off x="4818300" y="2651275"/>
              <a:ext cx="35650" cy="36100"/>
            </a:xfrm>
            <a:custGeom>
              <a:avLst/>
              <a:gdLst/>
              <a:ahLst/>
              <a:cxnLst/>
              <a:rect l="l" t="t" r="r" b="b"/>
              <a:pathLst>
                <a:path w="1426" h="1444" extrusionOk="0">
                  <a:moveTo>
                    <a:pt x="1425" y="0"/>
                  </a:moveTo>
                  <a:lnTo>
                    <a:pt x="1" y="207"/>
                  </a:lnTo>
                  <a:lnTo>
                    <a:pt x="76" y="1444"/>
                  </a:lnTo>
                  <a:lnTo>
                    <a:pt x="132" y="1369"/>
                  </a:lnTo>
                  <a:lnTo>
                    <a:pt x="14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2"/>
            <p:cNvSpPr/>
            <p:nvPr/>
          </p:nvSpPr>
          <p:spPr>
            <a:xfrm>
              <a:off x="4880650" y="2547225"/>
              <a:ext cx="39375" cy="48300"/>
            </a:xfrm>
            <a:custGeom>
              <a:avLst/>
              <a:gdLst/>
              <a:ahLst/>
              <a:cxnLst/>
              <a:rect l="l" t="t" r="r" b="b"/>
              <a:pathLst>
                <a:path w="1575" h="1932" extrusionOk="0">
                  <a:moveTo>
                    <a:pt x="1031" y="1"/>
                  </a:moveTo>
                  <a:lnTo>
                    <a:pt x="225" y="901"/>
                  </a:lnTo>
                  <a:lnTo>
                    <a:pt x="225" y="919"/>
                  </a:lnTo>
                  <a:lnTo>
                    <a:pt x="0" y="1463"/>
                  </a:lnTo>
                  <a:lnTo>
                    <a:pt x="937" y="1932"/>
                  </a:lnTo>
                  <a:lnTo>
                    <a:pt x="1575" y="1163"/>
                  </a:lnTo>
                  <a:lnTo>
                    <a:pt x="10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2"/>
            <p:cNvSpPr/>
            <p:nvPr/>
          </p:nvSpPr>
          <p:spPr>
            <a:xfrm>
              <a:off x="4931250" y="2602525"/>
              <a:ext cx="4725" cy="8475"/>
            </a:xfrm>
            <a:custGeom>
              <a:avLst/>
              <a:gdLst/>
              <a:ahLst/>
              <a:cxnLst/>
              <a:rect l="l" t="t" r="r" b="b"/>
              <a:pathLst>
                <a:path w="189" h="339" extrusionOk="0">
                  <a:moveTo>
                    <a:pt x="38" y="1"/>
                  </a:moveTo>
                  <a:lnTo>
                    <a:pt x="1" y="245"/>
                  </a:lnTo>
                  <a:lnTo>
                    <a:pt x="188" y="338"/>
                  </a:lnTo>
                  <a:lnTo>
                    <a:pt x="38" y="1"/>
                  </a:lnTo>
                  <a:close/>
                </a:path>
              </a:pathLst>
            </a:custGeom>
            <a:solidFill>
              <a:srgbClr val="FFC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2"/>
            <p:cNvSpPr/>
            <p:nvPr/>
          </p:nvSpPr>
          <p:spPr>
            <a:xfrm>
              <a:off x="4915800" y="2658300"/>
              <a:ext cx="53900" cy="48775"/>
            </a:xfrm>
            <a:custGeom>
              <a:avLst/>
              <a:gdLst/>
              <a:ahLst/>
              <a:cxnLst/>
              <a:rect l="l" t="t" r="r" b="b"/>
              <a:pathLst>
                <a:path w="2156" h="1951" extrusionOk="0">
                  <a:moveTo>
                    <a:pt x="1406" y="1"/>
                  </a:moveTo>
                  <a:lnTo>
                    <a:pt x="19" y="1875"/>
                  </a:lnTo>
                  <a:lnTo>
                    <a:pt x="0" y="1950"/>
                  </a:lnTo>
                  <a:lnTo>
                    <a:pt x="2006" y="1444"/>
                  </a:lnTo>
                  <a:lnTo>
                    <a:pt x="2156" y="469"/>
                  </a:lnTo>
                  <a:lnTo>
                    <a:pt x="14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42"/>
            <p:cNvSpPr/>
            <p:nvPr/>
          </p:nvSpPr>
          <p:spPr>
            <a:xfrm>
              <a:off x="4957025" y="2508800"/>
              <a:ext cx="29075" cy="42200"/>
            </a:xfrm>
            <a:custGeom>
              <a:avLst/>
              <a:gdLst/>
              <a:ahLst/>
              <a:cxnLst/>
              <a:rect l="l" t="t" r="r" b="b"/>
              <a:pathLst>
                <a:path w="1163" h="1688" extrusionOk="0">
                  <a:moveTo>
                    <a:pt x="451" y="0"/>
                  </a:moveTo>
                  <a:lnTo>
                    <a:pt x="319" y="38"/>
                  </a:lnTo>
                  <a:lnTo>
                    <a:pt x="151" y="38"/>
                  </a:lnTo>
                  <a:lnTo>
                    <a:pt x="1" y="19"/>
                  </a:lnTo>
                  <a:lnTo>
                    <a:pt x="94" y="1688"/>
                  </a:lnTo>
                  <a:lnTo>
                    <a:pt x="1163" y="207"/>
                  </a:lnTo>
                  <a:lnTo>
                    <a:pt x="863" y="132"/>
                  </a:lnTo>
                  <a:lnTo>
                    <a:pt x="676" y="75"/>
                  </a:lnTo>
                  <a:lnTo>
                    <a:pt x="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2"/>
            <p:cNvSpPr/>
            <p:nvPr/>
          </p:nvSpPr>
          <p:spPr>
            <a:xfrm>
              <a:off x="4877350" y="2962000"/>
              <a:ext cx="14100" cy="23925"/>
            </a:xfrm>
            <a:custGeom>
              <a:avLst/>
              <a:gdLst/>
              <a:ahLst/>
              <a:cxnLst/>
              <a:rect l="l" t="t" r="r" b="b"/>
              <a:pathLst>
                <a:path w="564" h="957" extrusionOk="0">
                  <a:moveTo>
                    <a:pt x="132" y="1"/>
                  </a:moveTo>
                  <a:lnTo>
                    <a:pt x="1" y="675"/>
                  </a:lnTo>
                  <a:lnTo>
                    <a:pt x="563" y="957"/>
                  </a:lnTo>
                  <a:lnTo>
                    <a:pt x="563" y="957"/>
                  </a:lnTo>
                  <a:lnTo>
                    <a:pt x="1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2"/>
            <p:cNvSpPr/>
            <p:nvPr/>
          </p:nvSpPr>
          <p:spPr>
            <a:xfrm>
              <a:off x="4869850" y="3032775"/>
              <a:ext cx="44100" cy="49700"/>
            </a:xfrm>
            <a:custGeom>
              <a:avLst/>
              <a:gdLst/>
              <a:ahLst/>
              <a:cxnLst/>
              <a:rect l="l" t="t" r="r" b="b"/>
              <a:pathLst>
                <a:path w="1764" h="1988" extrusionOk="0">
                  <a:moveTo>
                    <a:pt x="1463" y="0"/>
                  </a:moveTo>
                  <a:lnTo>
                    <a:pt x="1" y="1987"/>
                  </a:lnTo>
                  <a:lnTo>
                    <a:pt x="1557" y="1594"/>
                  </a:lnTo>
                  <a:lnTo>
                    <a:pt x="1594" y="1350"/>
                  </a:lnTo>
                  <a:lnTo>
                    <a:pt x="1763" y="188"/>
                  </a:lnTo>
                  <a:lnTo>
                    <a:pt x="14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2"/>
            <p:cNvSpPr/>
            <p:nvPr/>
          </p:nvSpPr>
          <p:spPr>
            <a:xfrm>
              <a:off x="4911575" y="2858425"/>
              <a:ext cx="51100" cy="67525"/>
            </a:xfrm>
            <a:custGeom>
              <a:avLst/>
              <a:gdLst/>
              <a:ahLst/>
              <a:cxnLst/>
              <a:rect l="l" t="t" r="r" b="b"/>
              <a:pathLst>
                <a:path w="2044" h="2701" extrusionOk="0">
                  <a:moveTo>
                    <a:pt x="1631" y="0"/>
                  </a:moveTo>
                  <a:lnTo>
                    <a:pt x="0" y="225"/>
                  </a:lnTo>
                  <a:lnTo>
                    <a:pt x="150" y="2700"/>
                  </a:lnTo>
                  <a:lnTo>
                    <a:pt x="2044" y="38"/>
                  </a:lnTo>
                  <a:lnTo>
                    <a:pt x="1706" y="19"/>
                  </a:lnTo>
                  <a:lnTo>
                    <a:pt x="1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2"/>
            <p:cNvSpPr/>
            <p:nvPr/>
          </p:nvSpPr>
          <p:spPr>
            <a:xfrm>
              <a:off x="4676300" y="2833575"/>
              <a:ext cx="56725" cy="37050"/>
            </a:xfrm>
            <a:custGeom>
              <a:avLst/>
              <a:gdLst/>
              <a:ahLst/>
              <a:cxnLst/>
              <a:rect l="l" t="t" r="r" b="b"/>
              <a:pathLst>
                <a:path w="2269" h="1482" extrusionOk="0">
                  <a:moveTo>
                    <a:pt x="2119" y="1"/>
                  </a:moveTo>
                  <a:lnTo>
                    <a:pt x="1" y="1313"/>
                  </a:lnTo>
                  <a:lnTo>
                    <a:pt x="1763" y="1482"/>
                  </a:lnTo>
                  <a:lnTo>
                    <a:pt x="2269" y="20"/>
                  </a:lnTo>
                  <a:lnTo>
                    <a:pt x="21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2"/>
            <p:cNvSpPr/>
            <p:nvPr/>
          </p:nvSpPr>
          <p:spPr>
            <a:xfrm>
              <a:off x="4922350" y="2413200"/>
              <a:ext cx="105000" cy="104525"/>
            </a:xfrm>
            <a:custGeom>
              <a:avLst/>
              <a:gdLst/>
              <a:ahLst/>
              <a:cxnLst/>
              <a:rect l="l" t="t" r="r" b="b"/>
              <a:pathLst>
                <a:path w="4200" h="4181" extrusionOk="0">
                  <a:moveTo>
                    <a:pt x="1894" y="0"/>
                  </a:moveTo>
                  <a:lnTo>
                    <a:pt x="1688" y="38"/>
                  </a:lnTo>
                  <a:lnTo>
                    <a:pt x="1481" y="94"/>
                  </a:lnTo>
                  <a:lnTo>
                    <a:pt x="1275" y="169"/>
                  </a:lnTo>
                  <a:lnTo>
                    <a:pt x="1088" y="263"/>
                  </a:lnTo>
                  <a:lnTo>
                    <a:pt x="900" y="375"/>
                  </a:lnTo>
                  <a:lnTo>
                    <a:pt x="750" y="488"/>
                  </a:lnTo>
                  <a:lnTo>
                    <a:pt x="600" y="638"/>
                  </a:lnTo>
                  <a:lnTo>
                    <a:pt x="450" y="788"/>
                  </a:lnTo>
                  <a:lnTo>
                    <a:pt x="338" y="956"/>
                  </a:lnTo>
                  <a:lnTo>
                    <a:pt x="244" y="1125"/>
                  </a:lnTo>
                  <a:lnTo>
                    <a:pt x="150" y="1312"/>
                  </a:lnTo>
                  <a:lnTo>
                    <a:pt x="94" y="1500"/>
                  </a:lnTo>
                  <a:lnTo>
                    <a:pt x="38" y="1687"/>
                  </a:lnTo>
                  <a:lnTo>
                    <a:pt x="19" y="1894"/>
                  </a:lnTo>
                  <a:lnTo>
                    <a:pt x="0" y="2100"/>
                  </a:lnTo>
                  <a:lnTo>
                    <a:pt x="19" y="2306"/>
                  </a:lnTo>
                  <a:lnTo>
                    <a:pt x="38" y="2512"/>
                  </a:lnTo>
                  <a:lnTo>
                    <a:pt x="94" y="2718"/>
                  </a:lnTo>
                  <a:lnTo>
                    <a:pt x="169" y="2906"/>
                  </a:lnTo>
                  <a:lnTo>
                    <a:pt x="263" y="3112"/>
                  </a:lnTo>
                  <a:lnTo>
                    <a:pt x="375" y="3281"/>
                  </a:lnTo>
                  <a:lnTo>
                    <a:pt x="507" y="3450"/>
                  </a:lnTo>
                  <a:lnTo>
                    <a:pt x="638" y="3600"/>
                  </a:lnTo>
                  <a:lnTo>
                    <a:pt x="788" y="3731"/>
                  </a:lnTo>
                  <a:lnTo>
                    <a:pt x="957" y="3843"/>
                  </a:lnTo>
                  <a:lnTo>
                    <a:pt x="1125" y="3956"/>
                  </a:lnTo>
                  <a:lnTo>
                    <a:pt x="1313" y="4031"/>
                  </a:lnTo>
                  <a:lnTo>
                    <a:pt x="1500" y="4106"/>
                  </a:lnTo>
                  <a:lnTo>
                    <a:pt x="1706" y="4143"/>
                  </a:lnTo>
                  <a:lnTo>
                    <a:pt x="1894" y="4181"/>
                  </a:lnTo>
                  <a:lnTo>
                    <a:pt x="2306" y="4181"/>
                  </a:lnTo>
                  <a:lnTo>
                    <a:pt x="2513" y="4143"/>
                  </a:lnTo>
                  <a:lnTo>
                    <a:pt x="2719" y="4087"/>
                  </a:lnTo>
                  <a:lnTo>
                    <a:pt x="2925" y="4012"/>
                  </a:lnTo>
                  <a:lnTo>
                    <a:pt x="3112" y="3918"/>
                  </a:lnTo>
                  <a:lnTo>
                    <a:pt x="3281" y="3824"/>
                  </a:lnTo>
                  <a:lnTo>
                    <a:pt x="3450" y="3693"/>
                  </a:lnTo>
                  <a:lnTo>
                    <a:pt x="3600" y="3543"/>
                  </a:lnTo>
                  <a:lnTo>
                    <a:pt x="3731" y="3393"/>
                  </a:lnTo>
                  <a:lnTo>
                    <a:pt x="3862" y="3225"/>
                  </a:lnTo>
                  <a:lnTo>
                    <a:pt x="3956" y="3056"/>
                  </a:lnTo>
                  <a:lnTo>
                    <a:pt x="4050" y="2868"/>
                  </a:lnTo>
                  <a:lnTo>
                    <a:pt x="4106" y="2681"/>
                  </a:lnTo>
                  <a:lnTo>
                    <a:pt x="4162" y="2493"/>
                  </a:lnTo>
                  <a:lnTo>
                    <a:pt x="4181" y="2287"/>
                  </a:lnTo>
                  <a:lnTo>
                    <a:pt x="4200" y="2081"/>
                  </a:lnTo>
                  <a:lnTo>
                    <a:pt x="4181" y="1875"/>
                  </a:lnTo>
                  <a:lnTo>
                    <a:pt x="4162" y="1687"/>
                  </a:lnTo>
                  <a:lnTo>
                    <a:pt x="4106" y="1481"/>
                  </a:lnTo>
                  <a:lnTo>
                    <a:pt x="4031" y="1275"/>
                  </a:lnTo>
                  <a:lnTo>
                    <a:pt x="3937" y="1087"/>
                  </a:lnTo>
                  <a:lnTo>
                    <a:pt x="3825" y="900"/>
                  </a:lnTo>
                  <a:lnTo>
                    <a:pt x="3694" y="731"/>
                  </a:lnTo>
                  <a:lnTo>
                    <a:pt x="3562" y="581"/>
                  </a:lnTo>
                  <a:lnTo>
                    <a:pt x="3412" y="450"/>
                  </a:lnTo>
                  <a:lnTo>
                    <a:pt x="3244" y="338"/>
                  </a:lnTo>
                  <a:lnTo>
                    <a:pt x="3075" y="225"/>
                  </a:lnTo>
                  <a:lnTo>
                    <a:pt x="2887" y="150"/>
                  </a:lnTo>
                  <a:lnTo>
                    <a:pt x="2700" y="75"/>
                  </a:lnTo>
                  <a:lnTo>
                    <a:pt x="2494" y="38"/>
                  </a:lnTo>
                  <a:lnTo>
                    <a:pt x="2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2"/>
            <p:cNvSpPr/>
            <p:nvPr/>
          </p:nvSpPr>
          <p:spPr>
            <a:xfrm>
              <a:off x="4940150" y="2431000"/>
              <a:ext cx="69400" cy="68925"/>
            </a:xfrm>
            <a:custGeom>
              <a:avLst/>
              <a:gdLst/>
              <a:ahLst/>
              <a:cxnLst/>
              <a:rect l="l" t="t" r="r" b="b"/>
              <a:pathLst>
                <a:path w="2776" h="2757" extrusionOk="0">
                  <a:moveTo>
                    <a:pt x="1257" y="1"/>
                  </a:moveTo>
                  <a:lnTo>
                    <a:pt x="1107" y="19"/>
                  </a:lnTo>
                  <a:lnTo>
                    <a:pt x="976" y="57"/>
                  </a:lnTo>
                  <a:lnTo>
                    <a:pt x="844" y="113"/>
                  </a:lnTo>
                  <a:lnTo>
                    <a:pt x="713" y="169"/>
                  </a:lnTo>
                  <a:lnTo>
                    <a:pt x="601" y="244"/>
                  </a:lnTo>
                  <a:lnTo>
                    <a:pt x="488" y="319"/>
                  </a:lnTo>
                  <a:lnTo>
                    <a:pt x="395" y="413"/>
                  </a:lnTo>
                  <a:lnTo>
                    <a:pt x="301" y="525"/>
                  </a:lnTo>
                  <a:lnTo>
                    <a:pt x="226" y="619"/>
                  </a:lnTo>
                  <a:lnTo>
                    <a:pt x="170" y="750"/>
                  </a:lnTo>
                  <a:lnTo>
                    <a:pt x="113" y="863"/>
                  </a:lnTo>
                  <a:lnTo>
                    <a:pt x="57" y="994"/>
                  </a:lnTo>
                  <a:lnTo>
                    <a:pt x="38" y="1125"/>
                  </a:lnTo>
                  <a:lnTo>
                    <a:pt x="20" y="1257"/>
                  </a:lnTo>
                  <a:lnTo>
                    <a:pt x="1" y="1388"/>
                  </a:lnTo>
                  <a:lnTo>
                    <a:pt x="20" y="1519"/>
                  </a:lnTo>
                  <a:lnTo>
                    <a:pt x="38" y="1650"/>
                  </a:lnTo>
                  <a:lnTo>
                    <a:pt x="76" y="1781"/>
                  </a:lnTo>
                  <a:lnTo>
                    <a:pt x="113" y="1913"/>
                  </a:lnTo>
                  <a:lnTo>
                    <a:pt x="170" y="2044"/>
                  </a:lnTo>
                  <a:lnTo>
                    <a:pt x="245" y="2156"/>
                  </a:lnTo>
                  <a:lnTo>
                    <a:pt x="338" y="2269"/>
                  </a:lnTo>
                  <a:lnTo>
                    <a:pt x="413" y="2363"/>
                  </a:lnTo>
                  <a:lnTo>
                    <a:pt x="582" y="2494"/>
                  </a:lnTo>
                  <a:lnTo>
                    <a:pt x="751" y="2606"/>
                  </a:lnTo>
                  <a:lnTo>
                    <a:pt x="919" y="2681"/>
                  </a:lnTo>
                  <a:lnTo>
                    <a:pt x="1126" y="2738"/>
                  </a:lnTo>
                  <a:lnTo>
                    <a:pt x="1313" y="2756"/>
                  </a:lnTo>
                  <a:lnTo>
                    <a:pt x="1519" y="2756"/>
                  </a:lnTo>
                  <a:lnTo>
                    <a:pt x="1726" y="2719"/>
                  </a:lnTo>
                  <a:lnTo>
                    <a:pt x="1932" y="2644"/>
                  </a:lnTo>
                  <a:lnTo>
                    <a:pt x="2119" y="2550"/>
                  </a:lnTo>
                  <a:lnTo>
                    <a:pt x="2288" y="2419"/>
                  </a:lnTo>
                  <a:lnTo>
                    <a:pt x="2438" y="2269"/>
                  </a:lnTo>
                  <a:lnTo>
                    <a:pt x="2569" y="2119"/>
                  </a:lnTo>
                  <a:lnTo>
                    <a:pt x="2663" y="1931"/>
                  </a:lnTo>
                  <a:lnTo>
                    <a:pt x="2719" y="1744"/>
                  </a:lnTo>
                  <a:lnTo>
                    <a:pt x="2757" y="1538"/>
                  </a:lnTo>
                  <a:lnTo>
                    <a:pt x="2775" y="1332"/>
                  </a:lnTo>
                  <a:lnTo>
                    <a:pt x="2757" y="1200"/>
                  </a:lnTo>
                  <a:lnTo>
                    <a:pt x="2738" y="1088"/>
                  </a:lnTo>
                  <a:lnTo>
                    <a:pt x="2700" y="957"/>
                  </a:lnTo>
                  <a:lnTo>
                    <a:pt x="2663" y="844"/>
                  </a:lnTo>
                  <a:lnTo>
                    <a:pt x="2588" y="713"/>
                  </a:lnTo>
                  <a:lnTo>
                    <a:pt x="2532" y="600"/>
                  </a:lnTo>
                  <a:lnTo>
                    <a:pt x="2438" y="488"/>
                  </a:lnTo>
                  <a:lnTo>
                    <a:pt x="2344" y="394"/>
                  </a:lnTo>
                  <a:lnTo>
                    <a:pt x="2250" y="301"/>
                  </a:lnTo>
                  <a:lnTo>
                    <a:pt x="2138" y="226"/>
                  </a:lnTo>
                  <a:lnTo>
                    <a:pt x="2025" y="151"/>
                  </a:lnTo>
                  <a:lnTo>
                    <a:pt x="1913" y="94"/>
                  </a:lnTo>
                  <a:lnTo>
                    <a:pt x="1782" y="57"/>
                  </a:lnTo>
                  <a:lnTo>
                    <a:pt x="1651" y="19"/>
                  </a:lnTo>
                  <a:lnTo>
                    <a:pt x="15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2"/>
            <p:cNvSpPr/>
            <p:nvPr/>
          </p:nvSpPr>
          <p:spPr>
            <a:xfrm>
              <a:off x="4950475" y="2460050"/>
              <a:ext cx="59075" cy="39875"/>
            </a:xfrm>
            <a:custGeom>
              <a:avLst/>
              <a:gdLst/>
              <a:ahLst/>
              <a:cxnLst/>
              <a:rect l="l" t="t" r="r" b="b"/>
              <a:pathLst>
                <a:path w="2363" h="1595" extrusionOk="0">
                  <a:moveTo>
                    <a:pt x="1856" y="1"/>
                  </a:moveTo>
                  <a:lnTo>
                    <a:pt x="1650" y="38"/>
                  </a:lnTo>
                  <a:lnTo>
                    <a:pt x="1481" y="76"/>
                  </a:lnTo>
                  <a:lnTo>
                    <a:pt x="1313" y="132"/>
                  </a:lnTo>
                  <a:lnTo>
                    <a:pt x="1031" y="245"/>
                  </a:lnTo>
                  <a:lnTo>
                    <a:pt x="806" y="357"/>
                  </a:lnTo>
                  <a:lnTo>
                    <a:pt x="638" y="432"/>
                  </a:lnTo>
                  <a:lnTo>
                    <a:pt x="469" y="563"/>
                  </a:lnTo>
                  <a:lnTo>
                    <a:pt x="300" y="694"/>
                  </a:lnTo>
                  <a:lnTo>
                    <a:pt x="150" y="844"/>
                  </a:lnTo>
                  <a:lnTo>
                    <a:pt x="94" y="938"/>
                  </a:lnTo>
                  <a:lnTo>
                    <a:pt x="38" y="1013"/>
                  </a:lnTo>
                  <a:lnTo>
                    <a:pt x="19" y="1107"/>
                  </a:lnTo>
                  <a:lnTo>
                    <a:pt x="0" y="1201"/>
                  </a:lnTo>
                  <a:lnTo>
                    <a:pt x="169" y="1332"/>
                  </a:lnTo>
                  <a:lnTo>
                    <a:pt x="338" y="1444"/>
                  </a:lnTo>
                  <a:lnTo>
                    <a:pt x="506" y="1519"/>
                  </a:lnTo>
                  <a:lnTo>
                    <a:pt x="713" y="1576"/>
                  </a:lnTo>
                  <a:lnTo>
                    <a:pt x="900" y="1594"/>
                  </a:lnTo>
                  <a:lnTo>
                    <a:pt x="1106" y="1594"/>
                  </a:lnTo>
                  <a:lnTo>
                    <a:pt x="1313" y="1557"/>
                  </a:lnTo>
                  <a:lnTo>
                    <a:pt x="1519" y="1482"/>
                  </a:lnTo>
                  <a:lnTo>
                    <a:pt x="1706" y="1388"/>
                  </a:lnTo>
                  <a:lnTo>
                    <a:pt x="1875" y="1257"/>
                  </a:lnTo>
                  <a:lnTo>
                    <a:pt x="2025" y="1107"/>
                  </a:lnTo>
                  <a:lnTo>
                    <a:pt x="2156" y="957"/>
                  </a:lnTo>
                  <a:lnTo>
                    <a:pt x="2250" y="769"/>
                  </a:lnTo>
                  <a:lnTo>
                    <a:pt x="2306" y="582"/>
                  </a:lnTo>
                  <a:lnTo>
                    <a:pt x="2344" y="376"/>
                  </a:lnTo>
                  <a:lnTo>
                    <a:pt x="2362" y="170"/>
                  </a:lnTo>
                  <a:lnTo>
                    <a:pt x="2287" y="113"/>
                  </a:lnTo>
                  <a:lnTo>
                    <a:pt x="2212" y="57"/>
                  </a:lnTo>
                  <a:lnTo>
                    <a:pt x="2119" y="38"/>
                  </a:lnTo>
                  <a:lnTo>
                    <a:pt x="2025" y="20"/>
                  </a:lnTo>
                  <a:lnTo>
                    <a:pt x="18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2"/>
            <p:cNvSpPr/>
            <p:nvPr/>
          </p:nvSpPr>
          <p:spPr>
            <a:xfrm>
              <a:off x="4830950" y="2461925"/>
              <a:ext cx="104550" cy="105025"/>
            </a:xfrm>
            <a:custGeom>
              <a:avLst/>
              <a:gdLst/>
              <a:ahLst/>
              <a:cxnLst/>
              <a:rect l="l" t="t" r="r" b="b"/>
              <a:pathLst>
                <a:path w="4182" h="4201" extrusionOk="0">
                  <a:moveTo>
                    <a:pt x="2082" y="1"/>
                  </a:moveTo>
                  <a:lnTo>
                    <a:pt x="1876" y="20"/>
                  </a:lnTo>
                  <a:lnTo>
                    <a:pt x="1669" y="38"/>
                  </a:lnTo>
                  <a:lnTo>
                    <a:pt x="1463" y="95"/>
                  </a:lnTo>
                  <a:lnTo>
                    <a:pt x="1276" y="170"/>
                  </a:lnTo>
                  <a:lnTo>
                    <a:pt x="1069" y="263"/>
                  </a:lnTo>
                  <a:lnTo>
                    <a:pt x="901" y="376"/>
                  </a:lnTo>
                  <a:lnTo>
                    <a:pt x="732" y="507"/>
                  </a:lnTo>
                  <a:lnTo>
                    <a:pt x="582" y="638"/>
                  </a:lnTo>
                  <a:lnTo>
                    <a:pt x="451" y="788"/>
                  </a:lnTo>
                  <a:lnTo>
                    <a:pt x="338" y="957"/>
                  </a:lnTo>
                  <a:lnTo>
                    <a:pt x="226" y="1126"/>
                  </a:lnTo>
                  <a:lnTo>
                    <a:pt x="151" y="1313"/>
                  </a:lnTo>
                  <a:lnTo>
                    <a:pt x="76" y="1501"/>
                  </a:lnTo>
                  <a:lnTo>
                    <a:pt x="38" y="1707"/>
                  </a:lnTo>
                  <a:lnTo>
                    <a:pt x="1" y="1894"/>
                  </a:lnTo>
                  <a:lnTo>
                    <a:pt x="1" y="2100"/>
                  </a:lnTo>
                  <a:lnTo>
                    <a:pt x="1" y="2307"/>
                  </a:lnTo>
                  <a:lnTo>
                    <a:pt x="38" y="2513"/>
                  </a:lnTo>
                  <a:lnTo>
                    <a:pt x="95" y="2719"/>
                  </a:lnTo>
                  <a:lnTo>
                    <a:pt x="170" y="2907"/>
                  </a:lnTo>
                  <a:lnTo>
                    <a:pt x="263" y="3113"/>
                  </a:lnTo>
                  <a:lnTo>
                    <a:pt x="357" y="3281"/>
                  </a:lnTo>
                  <a:lnTo>
                    <a:pt x="488" y="3450"/>
                  </a:lnTo>
                  <a:lnTo>
                    <a:pt x="638" y="3600"/>
                  </a:lnTo>
                  <a:lnTo>
                    <a:pt x="788" y="3731"/>
                  </a:lnTo>
                  <a:lnTo>
                    <a:pt x="957" y="3863"/>
                  </a:lnTo>
                  <a:lnTo>
                    <a:pt x="1126" y="3956"/>
                  </a:lnTo>
                  <a:lnTo>
                    <a:pt x="1313" y="4031"/>
                  </a:lnTo>
                  <a:lnTo>
                    <a:pt x="1501" y="4106"/>
                  </a:lnTo>
                  <a:lnTo>
                    <a:pt x="1688" y="4163"/>
                  </a:lnTo>
                  <a:lnTo>
                    <a:pt x="1894" y="4181"/>
                  </a:lnTo>
                  <a:lnTo>
                    <a:pt x="2101" y="4200"/>
                  </a:lnTo>
                  <a:lnTo>
                    <a:pt x="2307" y="4181"/>
                  </a:lnTo>
                  <a:lnTo>
                    <a:pt x="2513" y="4144"/>
                  </a:lnTo>
                  <a:lnTo>
                    <a:pt x="2700" y="4106"/>
                  </a:lnTo>
                  <a:lnTo>
                    <a:pt x="2907" y="4031"/>
                  </a:lnTo>
                  <a:lnTo>
                    <a:pt x="3094" y="3938"/>
                  </a:lnTo>
                  <a:lnTo>
                    <a:pt x="3282" y="3825"/>
                  </a:lnTo>
                  <a:lnTo>
                    <a:pt x="3450" y="3694"/>
                  </a:lnTo>
                  <a:lnTo>
                    <a:pt x="3600" y="3563"/>
                  </a:lnTo>
                  <a:lnTo>
                    <a:pt x="3731" y="3394"/>
                  </a:lnTo>
                  <a:lnTo>
                    <a:pt x="3844" y="3244"/>
                  </a:lnTo>
                  <a:lnTo>
                    <a:pt x="3956" y="3057"/>
                  </a:lnTo>
                  <a:lnTo>
                    <a:pt x="4031" y="2888"/>
                  </a:lnTo>
                  <a:lnTo>
                    <a:pt x="4106" y="2682"/>
                  </a:lnTo>
                  <a:lnTo>
                    <a:pt x="4144" y="2494"/>
                  </a:lnTo>
                  <a:lnTo>
                    <a:pt x="4181" y="2288"/>
                  </a:lnTo>
                  <a:lnTo>
                    <a:pt x="4181" y="2100"/>
                  </a:lnTo>
                  <a:lnTo>
                    <a:pt x="4181" y="1894"/>
                  </a:lnTo>
                  <a:lnTo>
                    <a:pt x="4144" y="1688"/>
                  </a:lnTo>
                  <a:lnTo>
                    <a:pt x="4088" y="1482"/>
                  </a:lnTo>
                  <a:lnTo>
                    <a:pt x="4013" y="1276"/>
                  </a:lnTo>
                  <a:lnTo>
                    <a:pt x="3919" y="1088"/>
                  </a:lnTo>
                  <a:lnTo>
                    <a:pt x="3806" y="901"/>
                  </a:lnTo>
                  <a:lnTo>
                    <a:pt x="3694" y="732"/>
                  </a:lnTo>
                  <a:lnTo>
                    <a:pt x="3544" y="582"/>
                  </a:lnTo>
                  <a:lnTo>
                    <a:pt x="3394" y="451"/>
                  </a:lnTo>
                  <a:lnTo>
                    <a:pt x="3225" y="338"/>
                  </a:lnTo>
                  <a:lnTo>
                    <a:pt x="3057" y="245"/>
                  </a:lnTo>
                  <a:lnTo>
                    <a:pt x="2869" y="151"/>
                  </a:lnTo>
                  <a:lnTo>
                    <a:pt x="2682" y="95"/>
                  </a:lnTo>
                  <a:lnTo>
                    <a:pt x="2494" y="38"/>
                  </a:lnTo>
                  <a:lnTo>
                    <a:pt x="2288" y="20"/>
                  </a:lnTo>
                  <a:lnTo>
                    <a:pt x="20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42"/>
            <p:cNvSpPr/>
            <p:nvPr/>
          </p:nvSpPr>
          <p:spPr>
            <a:xfrm>
              <a:off x="4848775" y="2479750"/>
              <a:ext cx="68900" cy="68900"/>
            </a:xfrm>
            <a:custGeom>
              <a:avLst/>
              <a:gdLst/>
              <a:ahLst/>
              <a:cxnLst/>
              <a:rect l="l" t="t" r="r" b="b"/>
              <a:pathLst>
                <a:path w="2756" h="2756" extrusionOk="0">
                  <a:moveTo>
                    <a:pt x="1238" y="0"/>
                  </a:moveTo>
                  <a:lnTo>
                    <a:pt x="1106" y="38"/>
                  </a:lnTo>
                  <a:lnTo>
                    <a:pt x="975" y="56"/>
                  </a:lnTo>
                  <a:lnTo>
                    <a:pt x="844" y="113"/>
                  </a:lnTo>
                  <a:lnTo>
                    <a:pt x="713" y="169"/>
                  </a:lnTo>
                  <a:lnTo>
                    <a:pt x="600" y="244"/>
                  </a:lnTo>
                  <a:lnTo>
                    <a:pt x="488" y="338"/>
                  </a:lnTo>
                  <a:lnTo>
                    <a:pt x="375" y="413"/>
                  </a:lnTo>
                  <a:lnTo>
                    <a:pt x="300" y="525"/>
                  </a:lnTo>
                  <a:lnTo>
                    <a:pt x="225" y="638"/>
                  </a:lnTo>
                  <a:lnTo>
                    <a:pt x="150" y="750"/>
                  </a:lnTo>
                  <a:lnTo>
                    <a:pt x="94" y="863"/>
                  </a:lnTo>
                  <a:lnTo>
                    <a:pt x="57" y="994"/>
                  </a:lnTo>
                  <a:lnTo>
                    <a:pt x="19" y="1125"/>
                  </a:lnTo>
                  <a:lnTo>
                    <a:pt x="0" y="1256"/>
                  </a:lnTo>
                  <a:lnTo>
                    <a:pt x="0" y="1387"/>
                  </a:lnTo>
                  <a:lnTo>
                    <a:pt x="0" y="1519"/>
                  </a:lnTo>
                  <a:lnTo>
                    <a:pt x="19" y="1650"/>
                  </a:lnTo>
                  <a:lnTo>
                    <a:pt x="57" y="1800"/>
                  </a:lnTo>
                  <a:lnTo>
                    <a:pt x="113" y="1931"/>
                  </a:lnTo>
                  <a:lnTo>
                    <a:pt x="169" y="2044"/>
                  </a:lnTo>
                  <a:lnTo>
                    <a:pt x="244" y="2175"/>
                  </a:lnTo>
                  <a:lnTo>
                    <a:pt x="319" y="2269"/>
                  </a:lnTo>
                  <a:lnTo>
                    <a:pt x="413" y="2381"/>
                  </a:lnTo>
                  <a:lnTo>
                    <a:pt x="563" y="2494"/>
                  </a:lnTo>
                  <a:lnTo>
                    <a:pt x="731" y="2606"/>
                  </a:lnTo>
                  <a:lnTo>
                    <a:pt x="919" y="2681"/>
                  </a:lnTo>
                  <a:lnTo>
                    <a:pt x="1106" y="2737"/>
                  </a:lnTo>
                  <a:lnTo>
                    <a:pt x="1313" y="2756"/>
                  </a:lnTo>
                  <a:lnTo>
                    <a:pt x="1519" y="2756"/>
                  </a:lnTo>
                  <a:lnTo>
                    <a:pt x="1725" y="2718"/>
                  </a:lnTo>
                  <a:lnTo>
                    <a:pt x="1912" y="2662"/>
                  </a:lnTo>
                  <a:lnTo>
                    <a:pt x="2119" y="2550"/>
                  </a:lnTo>
                  <a:lnTo>
                    <a:pt x="2287" y="2437"/>
                  </a:lnTo>
                  <a:lnTo>
                    <a:pt x="2437" y="2287"/>
                  </a:lnTo>
                  <a:lnTo>
                    <a:pt x="2550" y="2119"/>
                  </a:lnTo>
                  <a:lnTo>
                    <a:pt x="2644" y="1931"/>
                  </a:lnTo>
                  <a:lnTo>
                    <a:pt x="2719" y="1744"/>
                  </a:lnTo>
                  <a:lnTo>
                    <a:pt x="2756" y="1537"/>
                  </a:lnTo>
                  <a:lnTo>
                    <a:pt x="2756" y="1331"/>
                  </a:lnTo>
                  <a:lnTo>
                    <a:pt x="2756" y="1200"/>
                  </a:lnTo>
                  <a:lnTo>
                    <a:pt x="2719" y="1088"/>
                  </a:lnTo>
                  <a:lnTo>
                    <a:pt x="2700" y="956"/>
                  </a:lnTo>
                  <a:lnTo>
                    <a:pt x="2644" y="844"/>
                  </a:lnTo>
                  <a:lnTo>
                    <a:pt x="2587" y="713"/>
                  </a:lnTo>
                  <a:lnTo>
                    <a:pt x="2512" y="600"/>
                  </a:lnTo>
                  <a:lnTo>
                    <a:pt x="2437" y="488"/>
                  </a:lnTo>
                  <a:lnTo>
                    <a:pt x="2344" y="394"/>
                  </a:lnTo>
                  <a:lnTo>
                    <a:pt x="2231" y="300"/>
                  </a:lnTo>
                  <a:lnTo>
                    <a:pt x="2137" y="225"/>
                  </a:lnTo>
                  <a:lnTo>
                    <a:pt x="2006" y="150"/>
                  </a:lnTo>
                  <a:lnTo>
                    <a:pt x="1894" y="94"/>
                  </a:lnTo>
                  <a:lnTo>
                    <a:pt x="1762" y="56"/>
                  </a:lnTo>
                  <a:lnTo>
                    <a:pt x="1631" y="19"/>
                  </a:lnTo>
                  <a:lnTo>
                    <a:pt x="15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42"/>
            <p:cNvSpPr/>
            <p:nvPr/>
          </p:nvSpPr>
          <p:spPr>
            <a:xfrm>
              <a:off x="4859075" y="2509275"/>
              <a:ext cx="58600" cy="39375"/>
            </a:xfrm>
            <a:custGeom>
              <a:avLst/>
              <a:gdLst/>
              <a:ahLst/>
              <a:cxnLst/>
              <a:rect l="l" t="t" r="r" b="b"/>
              <a:pathLst>
                <a:path w="2344" h="1575" extrusionOk="0">
                  <a:moveTo>
                    <a:pt x="1838" y="0"/>
                  </a:moveTo>
                  <a:lnTo>
                    <a:pt x="1650" y="19"/>
                  </a:lnTo>
                  <a:lnTo>
                    <a:pt x="1463" y="56"/>
                  </a:lnTo>
                  <a:lnTo>
                    <a:pt x="1294" y="113"/>
                  </a:lnTo>
                  <a:lnTo>
                    <a:pt x="1032" y="225"/>
                  </a:lnTo>
                  <a:lnTo>
                    <a:pt x="807" y="338"/>
                  </a:lnTo>
                  <a:lnTo>
                    <a:pt x="638" y="431"/>
                  </a:lnTo>
                  <a:lnTo>
                    <a:pt x="451" y="544"/>
                  </a:lnTo>
                  <a:lnTo>
                    <a:pt x="282" y="675"/>
                  </a:lnTo>
                  <a:lnTo>
                    <a:pt x="132" y="825"/>
                  </a:lnTo>
                  <a:lnTo>
                    <a:pt x="76" y="919"/>
                  </a:lnTo>
                  <a:lnTo>
                    <a:pt x="38" y="1013"/>
                  </a:lnTo>
                  <a:lnTo>
                    <a:pt x="1" y="1088"/>
                  </a:lnTo>
                  <a:lnTo>
                    <a:pt x="1" y="1200"/>
                  </a:lnTo>
                  <a:lnTo>
                    <a:pt x="151" y="1313"/>
                  </a:lnTo>
                  <a:lnTo>
                    <a:pt x="319" y="1425"/>
                  </a:lnTo>
                  <a:lnTo>
                    <a:pt x="507" y="1500"/>
                  </a:lnTo>
                  <a:lnTo>
                    <a:pt x="694" y="1556"/>
                  </a:lnTo>
                  <a:lnTo>
                    <a:pt x="901" y="1575"/>
                  </a:lnTo>
                  <a:lnTo>
                    <a:pt x="1107" y="1575"/>
                  </a:lnTo>
                  <a:lnTo>
                    <a:pt x="1313" y="1537"/>
                  </a:lnTo>
                  <a:lnTo>
                    <a:pt x="1500" y="1481"/>
                  </a:lnTo>
                  <a:lnTo>
                    <a:pt x="1707" y="1369"/>
                  </a:lnTo>
                  <a:lnTo>
                    <a:pt x="1875" y="1256"/>
                  </a:lnTo>
                  <a:lnTo>
                    <a:pt x="2025" y="1106"/>
                  </a:lnTo>
                  <a:lnTo>
                    <a:pt x="2138" y="938"/>
                  </a:lnTo>
                  <a:lnTo>
                    <a:pt x="2232" y="750"/>
                  </a:lnTo>
                  <a:lnTo>
                    <a:pt x="2307" y="563"/>
                  </a:lnTo>
                  <a:lnTo>
                    <a:pt x="2344" y="356"/>
                  </a:lnTo>
                  <a:lnTo>
                    <a:pt x="2344" y="150"/>
                  </a:lnTo>
                  <a:lnTo>
                    <a:pt x="2269" y="94"/>
                  </a:lnTo>
                  <a:lnTo>
                    <a:pt x="2194" y="56"/>
                  </a:lnTo>
                  <a:lnTo>
                    <a:pt x="2119" y="19"/>
                  </a:lnTo>
                  <a:lnTo>
                    <a:pt x="20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5" name="Google Shape;2345;p42"/>
          <p:cNvGrpSpPr/>
          <p:nvPr/>
        </p:nvGrpSpPr>
        <p:grpSpPr>
          <a:xfrm>
            <a:off x="7933791" y="4015997"/>
            <a:ext cx="400768" cy="583431"/>
            <a:chOff x="2468425" y="4220375"/>
            <a:chExt cx="383400" cy="558200"/>
          </a:xfrm>
        </p:grpSpPr>
        <p:sp>
          <p:nvSpPr>
            <p:cNvPr id="2346" name="Google Shape;2346;p42"/>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2"/>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2"/>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2"/>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2"/>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2"/>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2"/>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2"/>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2"/>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2"/>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2"/>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42"/>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2"/>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9" name="Google Shape;2359;p42"/>
          <p:cNvGrpSpPr/>
          <p:nvPr/>
        </p:nvGrpSpPr>
        <p:grpSpPr>
          <a:xfrm>
            <a:off x="942108" y="2182420"/>
            <a:ext cx="473104" cy="686411"/>
            <a:chOff x="2932303" y="3876174"/>
            <a:chExt cx="473104" cy="686411"/>
          </a:xfrm>
        </p:grpSpPr>
        <p:sp>
          <p:nvSpPr>
            <p:cNvPr id="2360" name="Google Shape;2360;p42"/>
            <p:cNvSpPr/>
            <p:nvPr/>
          </p:nvSpPr>
          <p:spPr>
            <a:xfrm>
              <a:off x="2948611" y="3957750"/>
              <a:ext cx="456796" cy="604828"/>
            </a:xfrm>
            <a:custGeom>
              <a:avLst/>
              <a:gdLst/>
              <a:ahLst/>
              <a:cxnLst/>
              <a:rect l="l" t="t" r="r" b="b"/>
              <a:pathLst>
                <a:path w="14173" h="18766" extrusionOk="0">
                  <a:moveTo>
                    <a:pt x="11923" y="0"/>
                  </a:moveTo>
                  <a:lnTo>
                    <a:pt x="11698" y="19"/>
                  </a:lnTo>
                  <a:lnTo>
                    <a:pt x="9786" y="19"/>
                  </a:lnTo>
                  <a:lnTo>
                    <a:pt x="9693" y="38"/>
                  </a:lnTo>
                  <a:lnTo>
                    <a:pt x="9599" y="56"/>
                  </a:lnTo>
                  <a:lnTo>
                    <a:pt x="9486" y="113"/>
                  </a:lnTo>
                  <a:lnTo>
                    <a:pt x="9393" y="188"/>
                  </a:lnTo>
                  <a:lnTo>
                    <a:pt x="9168" y="375"/>
                  </a:lnTo>
                  <a:lnTo>
                    <a:pt x="8924" y="619"/>
                  </a:lnTo>
                  <a:lnTo>
                    <a:pt x="8680" y="937"/>
                  </a:lnTo>
                  <a:lnTo>
                    <a:pt x="8399" y="1275"/>
                  </a:lnTo>
                  <a:lnTo>
                    <a:pt x="7762" y="2081"/>
                  </a:lnTo>
                  <a:lnTo>
                    <a:pt x="7593" y="2268"/>
                  </a:lnTo>
                  <a:lnTo>
                    <a:pt x="7405" y="2437"/>
                  </a:lnTo>
                  <a:lnTo>
                    <a:pt x="7031" y="2775"/>
                  </a:lnTo>
                  <a:lnTo>
                    <a:pt x="6618" y="3093"/>
                  </a:lnTo>
                  <a:lnTo>
                    <a:pt x="6168" y="3412"/>
                  </a:lnTo>
                  <a:lnTo>
                    <a:pt x="5662" y="3768"/>
                  </a:lnTo>
                  <a:lnTo>
                    <a:pt x="5325" y="4031"/>
                  </a:lnTo>
                  <a:lnTo>
                    <a:pt x="4968" y="4312"/>
                  </a:lnTo>
                  <a:lnTo>
                    <a:pt x="4593" y="4630"/>
                  </a:lnTo>
                  <a:lnTo>
                    <a:pt x="4219" y="4968"/>
                  </a:lnTo>
                  <a:lnTo>
                    <a:pt x="3019" y="6093"/>
                  </a:lnTo>
                  <a:lnTo>
                    <a:pt x="1557" y="7499"/>
                  </a:lnTo>
                  <a:lnTo>
                    <a:pt x="1069" y="7986"/>
                  </a:lnTo>
                  <a:lnTo>
                    <a:pt x="675" y="8399"/>
                  </a:lnTo>
                  <a:lnTo>
                    <a:pt x="357" y="8755"/>
                  </a:lnTo>
                  <a:lnTo>
                    <a:pt x="151" y="9055"/>
                  </a:lnTo>
                  <a:lnTo>
                    <a:pt x="76" y="9167"/>
                  </a:lnTo>
                  <a:lnTo>
                    <a:pt x="38" y="9280"/>
                  </a:lnTo>
                  <a:lnTo>
                    <a:pt x="1" y="9355"/>
                  </a:lnTo>
                  <a:lnTo>
                    <a:pt x="1" y="9430"/>
                  </a:lnTo>
                  <a:lnTo>
                    <a:pt x="1" y="9448"/>
                  </a:lnTo>
                  <a:lnTo>
                    <a:pt x="1" y="9561"/>
                  </a:lnTo>
                  <a:lnTo>
                    <a:pt x="19" y="9692"/>
                  </a:lnTo>
                  <a:lnTo>
                    <a:pt x="38" y="9805"/>
                  </a:lnTo>
                  <a:lnTo>
                    <a:pt x="94" y="9936"/>
                  </a:lnTo>
                  <a:lnTo>
                    <a:pt x="151" y="10067"/>
                  </a:lnTo>
                  <a:lnTo>
                    <a:pt x="226" y="10198"/>
                  </a:lnTo>
                  <a:lnTo>
                    <a:pt x="432" y="10461"/>
                  </a:lnTo>
                  <a:lnTo>
                    <a:pt x="600" y="10648"/>
                  </a:lnTo>
                  <a:lnTo>
                    <a:pt x="769" y="10817"/>
                  </a:lnTo>
                  <a:lnTo>
                    <a:pt x="1013" y="11023"/>
                  </a:lnTo>
                  <a:lnTo>
                    <a:pt x="1257" y="11229"/>
                  </a:lnTo>
                  <a:lnTo>
                    <a:pt x="1538" y="11417"/>
                  </a:lnTo>
                  <a:lnTo>
                    <a:pt x="1838" y="11623"/>
                  </a:lnTo>
                  <a:lnTo>
                    <a:pt x="2213" y="11904"/>
                  </a:lnTo>
                  <a:lnTo>
                    <a:pt x="2719" y="12298"/>
                  </a:lnTo>
                  <a:lnTo>
                    <a:pt x="3375" y="12823"/>
                  </a:lnTo>
                  <a:lnTo>
                    <a:pt x="4162" y="13498"/>
                  </a:lnTo>
                  <a:lnTo>
                    <a:pt x="4256" y="13554"/>
                  </a:lnTo>
                  <a:lnTo>
                    <a:pt x="5250" y="14416"/>
                  </a:lnTo>
                  <a:lnTo>
                    <a:pt x="5906" y="14960"/>
                  </a:lnTo>
                  <a:lnTo>
                    <a:pt x="6356" y="15391"/>
                  </a:lnTo>
                  <a:lnTo>
                    <a:pt x="6431" y="15447"/>
                  </a:lnTo>
                  <a:lnTo>
                    <a:pt x="6487" y="15504"/>
                  </a:lnTo>
                  <a:lnTo>
                    <a:pt x="6806" y="15822"/>
                  </a:lnTo>
                  <a:lnTo>
                    <a:pt x="7424" y="16478"/>
                  </a:lnTo>
                  <a:lnTo>
                    <a:pt x="7987" y="17022"/>
                  </a:lnTo>
                  <a:lnTo>
                    <a:pt x="8474" y="17528"/>
                  </a:lnTo>
                  <a:lnTo>
                    <a:pt x="8512" y="17566"/>
                  </a:lnTo>
                  <a:lnTo>
                    <a:pt x="8605" y="17659"/>
                  </a:lnTo>
                  <a:lnTo>
                    <a:pt x="8774" y="17847"/>
                  </a:lnTo>
                  <a:lnTo>
                    <a:pt x="8849" y="17941"/>
                  </a:lnTo>
                  <a:lnTo>
                    <a:pt x="9130" y="18278"/>
                  </a:lnTo>
                  <a:lnTo>
                    <a:pt x="9355" y="18541"/>
                  </a:lnTo>
                  <a:lnTo>
                    <a:pt x="9468" y="18634"/>
                  </a:lnTo>
                  <a:lnTo>
                    <a:pt x="9580" y="18709"/>
                  </a:lnTo>
                  <a:lnTo>
                    <a:pt x="9674" y="18765"/>
                  </a:lnTo>
                  <a:lnTo>
                    <a:pt x="10742" y="18765"/>
                  </a:lnTo>
                  <a:lnTo>
                    <a:pt x="11174" y="18747"/>
                  </a:lnTo>
                  <a:lnTo>
                    <a:pt x="12111" y="18747"/>
                  </a:lnTo>
                  <a:lnTo>
                    <a:pt x="12879" y="18728"/>
                  </a:lnTo>
                  <a:lnTo>
                    <a:pt x="13348" y="18728"/>
                  </a:lnTo>
                  <a:lnTo>
                    <a:pt x="13761" y="18709"/>
                  </a:lnTo>
                  <a:lnTo>
                    <a:pt x="13836" y="18672"/>
                  </a:lnTo>
                  <a:lnTo>
                    <a:pt x="13854" y="18672"/>
                  </a:lnTo>
                  <a:lnTo>
                    <a:pt x="13892" y="18634"/>
                  </a:lnTo>
                  <a:lnTo>
                    <a:pt x="13986" y="18578"/>
                  </a:lnTo>
                  <a:lnTo>
                    <a:pt x="14042" y="18484"/>
                  </a:lnTo>
                  <a:lnTo>
                    <a:pt x="14079" y="18391"/>
                  </a:lnTo>
                  <a:lnTo>
                    <a:pt x="14079" y="18334"/>
                  </a:lnTo>
                  <a:lnTo>
                    <a:pt x="14079" y="18278"/>
                  </a:lnTo>
                  <a:lnTo>
                    <a:pt x="14061" y="18222"/>
                  </a:lnTo>
                  <a:lnTo>
                    <a:pt x="14042" y="18166"/>
                  </a:lnTo>
                  <a:lnTo>
                    <a:pt x="13986" y="18016"/>
                  </a:lnTo>
                  <a:lnTo>
                    <a:pt x="13929" y="17922"/>
                  </a:lnTo>
                  <a:lnTo>
                    <a:pt x="13873" y="17828"/>
                  </a:lnTo>
                  <a:lnTo>
                    <a:pt x="13817" y="17772"/>
                  </a:lnTo>
                  <a:lnTo>
                    <a:pt x="13779" y="17716"/>
                  </a:lnTo>
                  <a:lnTo>
                    <a:pt x="13648" y="17603"/>
                  </a:lnTo>
                  <a:lnTo>
                    <a:pt x="13648" y="17584"/>
                  </a:lnTo>
                  <a:lnTo>
                    <a:pt x="12954" y="16928"/>
                  </a:lnTo>
                  <a:lnTo>
                    <a:pt x="12467" y="16422"/>
                  </a:lnTo>
                  <a:lnTo>
                    <a:pt x="11848" y="15766"/>
                  </a:lnTo>
                  <a:lnTo>
                    <a:pt x="11417" y="15316"/>
                  </a:lnTo>
                  <a:lnTo>
                    <a:pt x="10986" y="14885"/>
                  </a:lnTo>
                  <a:lnTo>
                    <a:pt x="10574" y="14510"/>
                  </a:lnTo>
                  <a:lnTo>
                    <a:pt x="10161" y="14191"/>
                  </a:lnTo>
                  <a:lnTo>
                    <a:pt x="9805" y="13891"/>
                  </a:lnTo>
                  <a:lnTo>
                    <a:pt x="9430" y="13554"/>
                  </a:lnTo>
                  <a:lnTo>
                    <a:pt x="8643" y="12804"/>
                  </a:lnTo>
                  <a:lnTo>
                    <a:pt x="8287" y="12429"/>
                  </a:lnTo>
                  <a:lnTo>
                    <a:pt x="8268" y="12429"/>
                  </a:lnTo>
                  <a:lnTo>
                    <a:pt x="8099" y="12260"/>
                  </a:lnTo>
                  <a:lnTo>
                    <a:pt x="7724" y="11885"/>
                  </a:lnTo>
                  <a:lnTo>
                    <a:pt x="7162" y="11323"/>
                  </a:lnTo>
                  <a:lnTo>
                    <a:pt x="6618" y="10817"/>
                  </a:lnTo>
                  <a:lnTo>
                    <a:pt x="6206" y="10386"/>
                  </a:lnTo>
                  <a:lnTo>
                    <a:pt x="5793" y="9917"/>
                  </a:lnTo>
                  <a:lnTo>
                    <a:pt x="5775" y="9898"/>
                  </a:lnTo>
                  <a:lnTo>
                    <a:pt x="5475" y="9523"/>
                  </a:lnTo>
                  <a:lnTo>
                    <a:pt x="5700" y="9242"/>
                  </a:lnTo>
                  <a:lnTo>
                    <a:pt x="5718" y="9242"/>
                  </a:lnTo>
                  <a:lnTo>
                    <a:pt x="5999" y="8923"/>
                  </a:lnTo>
                  <a:lnTo>
                    <a:pt x="6299" y="8642"/>
                  </a:lnTo>
                  <a:lnTo>
                    <a:pt x="6581" y="8380"/>
                  </a:lnTo>
                  <a:lnTo>
                    <a:pt x="6862" y="8174"/>
                  </a:lnTo>
                  <a:lnTo>
                    <a:pt x="7237" y="7911"/>
                  </a:lnTo>
                  <a:lnTo>
                    <a:pt x="7649" y="7574"/>
                  </a:lnTo>
                  <a:lnTo>
                    <a:pt x="8137" y="7180"/>
                  </a:lnTo>
                  <a:lnTo>
                    <a:pt x="8643" y="6730"/>
                  </a:lnTo>
                  <a:lnTo>
                    <a:pt x="9655" y="5718"/>
                  </a:lnTo>
                  <a:lnTo>
                    <a:pt x="9674" y="5718"/>
                  </a:lnTo>
                  <a:lnTo>
                    <a:pt x="9880" y="5512"/>
                  </a:lnTo>
                  <a:lnTo>
                    <a:pt x="9993" y="5399"/>
                  </a:lnTo>
                  <a:lnTo>
                    <a:pt x="10086" y="5305"/>
                  </a:lnTo>
                  <a:lnTo>
                    <a:pt x="10255" y="5137"/>
                  </a:lnTo>
                  <a:lnTo>
                    <a:pt x="10405" y="4968"/>
                  </a:lnTo>
                  <a:lnTo>
                    <a:pt x="10461" y="4912"/>
                  </a:lnTo>
                  <a:lnTo>
                    <a:pt x="10499" y="4855"/>
                  </a:lnTo>
                  <a:lnTo>
                    <a:pt x="10611" y="4724"/>
                  </a:lnTo>
                  <a:lnTo>
                    <a:pt x="10874" y="4462"/>
                  </a:lnTo>
                  <a:lnTo>
                    <a:pt x="11155" y="4199"/>
                  </a:lnTo>
                  <a:lnTo>
                    <a:pt x="11736" y="3656"/>
                  </a:lnTo>
                  <a:lnTo>
                    <a:pt x="12130" y="3318"/>
                  </a:lnTo>
                  <a:lnTo>
                    <a:pt x="12448" y="3018"/>
                  </a:lnTo>
                  <a:lnTo>
                    <a:pt x="12748" y="2718"/>
                  </a:lnTo>
                  <a:lnTo>
                    <a:pt x="13029" y="2437"/>
                  </a:lnTo>
                  <a:lnTo>
                    <a:pt x="13292" y="2118"/>
                  </a:lnTo>
                  <a:lnTo>
                    <a:pt x="13554" y="1781"/>
                  </a:lnTo>
                  <a:lnTo>
                    <a:pt x="13817" y="1425"/>
                  </a:lnTo>
                  <a:lnTo>
                    <a:pt x="14117" y="994"/>
                  </a:lnTo>
                  <a:lnTo>
                    <a:pt x="14154" y="844"/>
                  </a:lnTo>
                  <a:lnTo>
                    <a:pt x="14173" y="694"/>
                  </a:lnTo>
                  <a:lnTo>
                    <a:pt x="14173" y="581"/>
                  </a:lnTo>
                  <a:lnTo>
                    <a:pt x="14135" y="506"/>
                  </a:lnTo>
                  <a:lnTo>
                    <a:pt x="14098" y="412"/>
                  </a:lnTo>
                  <a:lnTo>
                    <a:pt x="14042" y="338"/>
                  </a:lnTo>
                  <a:lnTo>
                    <a:pt x="13948" y="263"/>
                  </a:lnTo>
                  <a:lnTo>
                    <a:pt x="13854" y="206"/>
                  </a:lnTo>
                  <a:lnTo>
                    <a:pt x="13723" y="150"/>
                  </a:lnTo>
                  <a:lnTo>
                    <a:pt x="13573" y="113"/>
                  </a:lnTo>
                  <a:lnTo>
                    <a:pt x="13292" y="56"/>
                  </a:lnTo>
                  <a:lnTo>
                    <a:pt x="12936" y="19"/>
                  </a:lnTo>
                  <a:lnTo>
                    <a:pt x="124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42"/>
            <p:cNvSpPr/>
            <p:nvPr/>
          </p:nvSpPr>
          <p:spPr>
            <a:xfrm>
              <a:off x="3037438" y="4067688"/>
              <a:ext cx="123280" cy="226609"/>
            </a:xfrm>
            <a:custGeom>
              <a:avLst/>
              <a:gdLst/>
              <a:ahLst/>
              <a:cxnLst/>
              <a:rect l="l" t="t" r="r" b="b"/>
              <a:pathLst>
                <a:path w="3825" h="7031" extrusionOk="0">
                  <a:moveTo>
                    <a:pt x="3412" y="1"/>
                  </a:moveTo>
                  <a:lnTo>
                    <a:pt x="2906" y="357"/>
                  </a:lnTo>
                  <a:lnTo>
                    <a:pt x="3168" y="357"/>
                  </a:lnTo>
                  <a:lnTo>
                    <a:pt x="3262" y="376"/>
                  </a:lnTo>
                  <a:lnTo>
                    <a:pt x="3337" y="395"/>
                  </a:lnTo>
                  <a:lnTo>
                    <a:pt x="3375" y="451"/>
                  </a:lnTo>
                  <a:lnTo>
                    <a:pt x="3393" y="507"/>
                  </a:lnTo>
                  <a:lnTo>
                    <a:pt x="3393" y="582"/>
                  </a:lnTo>
                  <a:lnTo>
                    <a:pt x="3375" y="676"/>
                  </a:lnTo>
                  <a:lnTo>
                    <a:pt x="3337" y="788"/>
                  </a:lnTo>
                  <a:lnTo>
                    <a:pt x="3243" y="1032"/>
                  </a:lnTo>
                  <a:lnTo>
                    <a:pt x="3112" y="1257"/>
                  </a:lnTo>
                  <a:lnTo>
                    <a:pt x="2831" y="1707"/>
                  </a:lnTo>
                  <a:lnTo>
                    <a:pt x="2512" y="2157"/>
                  </a:lnTo>
                  <a:lnTo>
                    <a:pt x="2175" y="2607"/>
                  </a:lnTo>
                  <a:lnTo>
                    <a:pt x="1481" y="3488"/>
                  </a:lnTo>
                  <a:lnTo>
                    <a:pt x="1144" y="3938"/>
                  </a:lnTo>
                  <a:lnTo>
                    <a:pt x="806" y="4388"/>
                  </a:lnTo>
                  <a:lnTo>
                    <a:pt x="488" y="4875"/>
                  </a:lnTo>
                  <a:lnTo>
                    <a:pt x="338" y="5119"/>
                  </a:lnTo>
                  <a:lnTo>
                    <a:pt x="207" y="5400"/>
                  </a:lnTo>
                  <a:lnTo>
                    <a:pt x="75" y="5700"/>
                  </a:lnTo>
                  <a:lnTo>
                    <a:pt x="38" y="5850"/>
                  </a:lnTo>
                  <a:lnTo>
                    <a:pt x="0" y="6037"/>
                  </a:lnTo>
                  <a:lnTo>
                    <a:pt x="0" y="6150"/>
                  </a:lnTo>
                  <a:lnTo>
                    <a:pt x="0" y="6262"/>
                  </a:lnTo>
                  <a:lnTo>
                    <a:pt x="19" y="6375"/>
                  </a:lnTo>
                  <a:lnTo>
                    <a:pt x="57" y="6506"/>
                  </a:lnTo>
                  <a:lnTo>
                    <a:pt x="132" y="6637"/>
                  </a:lnTo>
                  <a:lnTo>
                    <a:pt x="207" y="6731"/>
                  </a:lnTo>
                  <a:lnTo>
                    <a:pt x="300" y="6825"/>
                  </a:lnTo>
                  <a:lnTo>
                    <a:pt x="413" y="6900"/>
                  </a:lnTo>
                  <a:lnTo>
                    <a:pt x="638" y="6993"/>
                  </a:lnTo>
                  <a:lnTo>
                    <a:pt x="825" y="7031"/>
                  </a:lnTo>
                  <a:lnTo>
                    <a:pt x="1163" y="7031"/>
                  </a:lnTo>
                  <a:lnTo>
                    <a:pt x="1481" y="6993"/>
                  </a:lnTo>
                  <a:lnTo>
                    <a:pt x="1781" y="6937"/>
                  </a:lnTo>
                  <a:lnTo>
                    <a:pt x="2100" y="6843"/>
                  </a:lnTo>
                  <a:lnTo>
                    <a:pt x="2419" y="6731"/>
                  </a:lnTo>
                  <a:lnTo>
                    <a:pt x="2737" y="6619"/>
                  </a:lnTo>
                  <a:lnTo>
                    <a:pt x="3037" y="6506"/>
                  </a:lnTo>
                  <a:lnTo>
                    <a:pt x="3019" y="6487"/>
                  </a:lnTo>
                  <a:lnTo>
                    <a:pt x="2719" y="6112"/>
                  </a:lnTo>
                  <a:lnTo>
                    <a:pt x="2944" y="5831"/>
                  </a:lnTo>
                  <a:lnTo>
                    <a:pt x="2287" y="6019"/>
                  </a:lnTo>
                  <a:lnTo>
                    <a:pt x="1631" y="6187"/>
                  </a:lnTo>
                  <a:lnTo>
                    <a:pt x="1369" y="6225"/>
                  </a:lnTo>
                  <a:lnTo>
                    <a:pt x="1125" y="6244"/>
                  </a:lnTo>
                  <a:lnTo>
                    <a:pt x="919" y="6244"/>
                  </a:lnTo>
                  <a:lnTo>
                    <a:pt x="844" y="6225"/>
                  </a:lnTo>
                  <a:lnTo>
                    <a:pt x="806" y="6206"/>
                  </a:lnTo>
                  <a:lnTo>
                    <a:pt x="788" y="6206"/>
                  </a:lnTo>
                  <a:lnTo>
                    <a:pt x="788" y="6112"/>
                  </a:lnTo>
                  <a:lnTo>
                    <a:pt x="788" y="6019"/>
                  </a:lnTo>
                  <a:lnTo>
                    <a:pt x="825" y="5925"/>
                  </a:lnTo>
                  <a:lnTo>
                    <a:pt x="900" y="5700"/>
                  </a:lnTo>
                  <a:lnTo>
                    <a:pt x="994" y="5456"/>
                  </a:lnTo>
                  <a:lnTo>
                    <a:pt x="1125" y="5231"/>
                  </a:lnTo>
                  <a:lnTo>
                    <a:pt x="1388" y="4763"/>
                  </a:lnTo>
                  <a:lnTo>
                    <a:pt x="1688" y="4313"/>
                  </a:lnTo>
                  <a:lnTo>
                    <a:pt x="1987" y="3844"/>
                  </a:lnTo>
                  <a:lnTo>
                    <a:pt x="2625" y="2925"/>
                  </a:lnTo>
                  <a:lnTo>
                    <a:pt x="2944" y="2457"/>
                  </a:lnTo>
                  <a:lnTo>
                    <a:pt x="3243" y="1988"/>
                  </a:lnTo>
                  <a:lnTo>
                    <a:pt x="3525" y="1482"/>
                  </a:lnTo>
                  <a:lnTo>
                    <a:pt x="3656" y="1219"/>
                  </a:lnTo>
                  <a:lnTo>
                    <a:pt x="3768" y="938"/>
                  </a:lnTo>
                  <a:lnTo>
                    <a:pt x="3806" y="770"/>
                  </a:lnTo>
                  <a:lnTo>
                    <a:pt x="3825" y="601"/>
                  </a:lnTo>
                  <a:lnTo>
                    <a:pt x="3825" y="507"/>
                  </a:lnTo>
                  <a:lnTo>
                    <a:pt x="3806" y="413"/>
                  </a:lnTo>
                  <a:lnTo>
                    <a:pt x="3768" y="320"/>
                  </a:lnTo>
                  <a:lnTo>
                    <a:pt x="3731" y="207"/>
                  </a:lnTo>
                  <a:lnTo>
                    <a:pt x="3656" y="132"/>
                  </a:lnTo>
                  <a:lnTo>
                    <a:pt x="3581" y="76"/>
                  </a:lnTo>
                  <a:lnTo>
                    <a:pt x="3506" y="38"/>
                  </a:lnTo>
                  <a:lnTo>
                    <a:pt x="34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2"/>
            <p:cNvSpPr/>
            <p:nvPr/>
          </p:nvSpPr>
          <p:spPr>
            <a:xfrm>
              <a:off x="3216285" y="3958330"/>
              <a:ext cx="116640" cy="184323"/>
            </a:xfrm>
            <a:custGeom>
              <a:avLst/>
              <a:gdLst/>
              <a:ahLst/>
              <a:cxnLst/>
              <a:rect l="l" t="t" r="r" b="b"/>
              <a:pathLst>
                <a:path w="3619" h="5719" extrusionOk="0">
                  <a:moveTo>
                    <a:pt x="3093" y="1"/>
                  </a:moveTo>
                  <a:lnTo>
                    <a:pt x="2831" y="413"/>
                  </a:lnTo>
                  <a:lnTo>
                    <a:pt x="2512" y="844"/>
                  </a:lnTo>
                  <a:lnTo>
                    <a:pt x="2175" y="1294"/>
                  </a:lnTo>
                  <a:lnTo>
                    <a:pt x="1500" y="2175"/>
                  </a:lnTo>
                  <a:lnTo>
                    <a:pt x="1163" y="2625"/>
                  </a:lnTo>
                  <a:lnTo>
                    <a:pt x="825" y="3075"/>
                  </a:lnTo>
                  <a:lnTo>
                    <a:pt x="506" y="3563"/>
                  </a:lnTo>
                  <a:lnTo>
                    <a:pt x="356" y="3825"/>
                  </a:lnTo>
                  <a:lnTo>
                    <a:pt x="207" y="4088"/>
                  </a:lnTo>
                  <a:lnTo>
                    <a:pt x="94" y="4388"/>
                  </a:lnTo>
                  <a:lnTo>
                    <a:pt x="38" y="4556"/>
                  </a:lnTo>
                  <a:lnTo>
                    <a:pt x="19" y="4744"/>
                  </a:lnTo>
                  <a:lnTo>
                    <a:pt x="0" y="4837"/>
                  </a:lnTo>
                  <a:lnTo>
                    <a:pt x="19" y="4950"/>
                  </a:lnTo>
                  <a:lnTo>
                    <a:pt x="38" y="5081"/>
                  </a:lnTo>
                  <a:lnTo>
                    <a:pt x="75" y="5194"/>
                  </a:lnTo>
                  <a:lnTo>
                    <a:pt x="132" y="5325"/>
                  </a:lnTo>
                  <a:lnTo>
                    <a:pt x="225" y="5437"/>
                  </a:lnTo>
                  <a:lnTo>
                    <a:pt x="319" y="5531"/>
                  </a:lnTo>
                  <a:lnTo>
                    <a:pt x="431" y="5587"/>
                  </a:lnTo>
                  <a:lnTo>
                    <a:pt x="638" y="5681"/>
                  </a:lnTo>
                  <a:lnTo>
                    <a:pt x="844" y="5719"/>
                  </a:lnTo>
                  <a:lnTo>
                    <a:pt x="1181" y="5719"/>
                  </a:lnTo>
                  <a:lnTo>
                    <a:pt x="1350" y="5700"/>
                  </a:lnTo>
                  <a:lnTo>
                    <a:pt x="1369" y="5700"/>
                  </a:lnTo>
                  <a:lnTo>
                    <a:pt x="1762" y="5287"/>
                  </a:lnTo>
                  <a:lnTo>
                    <a:pt x="2100" y="4950"/>
                  </a:lnTo>
                  <a:lnTo>
                    <a:pt x="2325" y="4706"/>
                  </a:lnTo>
                  <a:lnTo>
                    <a:pt x="1969" y="4800"/>
                  </a:lnTo>
                  <a:lnTo>
                    <a:pt x="1631" y="4875"/>
                  </a:lnTo>
                  <a:lnTo>
                    <a:pt x="1388" y="4912"/>
                  </a:lnTo>
                  <a:lnTo>
                    <a:pt x="1144" y="4931"/>
                  </a:lnTo>
                  <a:lnTo>
                    <a:pt x="938" y="4931"/>
                  </a:lnTo>
                  <a:lnTo>
                    <a:pt x="863" y="4912"/>
                  </a:lnTo>
                  <a:lnTo>
                    <a:pt x="806" y="4894"/>
                  </a:lnTo>
                  <a:lnTo>
                    <a:pt x="788" y="4800"/>
                  </a:lnTo>
                  <a:lnTo>
                    <a:pt x="825" y="4612"/>
                  </a:lnTo>
                  <a:lnTo>
                    <a:pt x="900" y="4388"/>
                  </a:lnTo>
                  <a:lnTo>
                    <a:pt x="1013" y="4163"/>
                  </a:lnTo>
                  <a:lnTo>
                    <a:pt x="1125" y="3919"/>
                  </a:lnTo>
                  <a:lnTo>
                    <a:pt x="1388" y="3469"/>
                  </a:lnTo>
                  <a:lnTo>
                    <a:pt x="1688" y="3000"/>
                  </a:lnTo>
                  <a:lnTo>
                    <a:pt x="1987" y="2532"/>
                  </a:lnTo>
                  <a:lnTo>
                    <a:pt x="2625" y="1613"/>
                  </a:lnTo>
                  <a:lnTo>
                    <a:pt x="2944" y="1163"/>
                  </a:lnTo>
                  <a:lnTo>
                    <a:pt x="3262" y="676"/>
                  </a:lnTo>
                  <a:lnTo>
                    <a:pt x="3450" y="338"/>
                  </a:lnTo>
                  <a:lnTo>
                    <a:pt x="3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42"/>
            <p:cNvSpPr/>
            <p:nvPr/>
          </p:nvSpPr>
          <p:spPr>
            <a:xfrm>
              <a:off x="2948611" y="4247759"/>
              <a:ext cx="40513" cy="58626"/>
            </a:xfrm>
            <a:custGeom>
              <a:avLst/>
              <a:gdLst/>
              <a:ahLst/>
              <a:cxnLst/>
              <a:rect l="l" t="t" r="r" b="b"/>
              <a:pathLst>
                <a:path w="1257" h="1819" extrusionOk="0">
                  <a:moveTo>
                    <a:pt x="469" y="0"/>
                  </a:moveTo>
                  <a:lnTo>
                    <a:pt x="151" y="57"/>
                  </a:lnTo>
                  <a:lnTo>
                    <a:pt x="76" y="169"/>
                  </a:lnTo>
                  <a:lnTo>
                    <a:pt x="38" y="282"/>
                  </a:lnTo>
                  <a:lnTo>
                    <a:pt x="1" y="357"/>
                  </a:lnTo>
                  <a:lnTo>
                    <a:pt x="1" y="432"/>
                  </a:lnTo>
                  <a:lnTo>
                    <a:pt x="1" y="450"/>
                  </a:lnTo>
                  <a:lnTo>
                    <a:pt x="244" y="394"/>
                  </a:lnTo>
                  <a:lnTo>
                    <a:pt x="469" y="375"/>
                  </a:lnTo>
                  <a:lnTo>
                    <a:pt x="600" y="394"/>
                  </a:lnTo>
                  <a:lnTo>
                    <a:pt x="694" y="413"/>
                  </a:lnTo>
                  <a:lnTo>
                    <a:pt x="769" y="432"/>
                  </a:lnTo>
                  <a:lnTo>
                    <a:pt x="807" y="469"/>
                  </a:lnTo>
                  <a:lnTo>
                    <a:pt x="825" y="544"/>
                  </a:lnTo>
                  <a:lnTo>
                    <a:pt x="825" y="619"/>
                  </a:lnTo>
                  <a:lnTo>
                    <a:pt x="769" y="825"/>
                  </a:lnTo>
                  <a:lnTo>
                    <a:pt x="694" y="994"/>
                  </a:lnTo>
                  <a:lnTo>
                    <a:pt x="619" y="1144"/>
                  </a:lnTo>
                  <a:lnTo>
                    <a:pt x="432" y="1463"/>
                  </a:lnTo>
                  <a:lnTo>
                    <a:pt x="600" y="1650"/>
                  </a:lnTo>
                  <a:lnTo>
                    <a:pt x="788" y="1819"/>
                  </a:lnTo>
                  <a:lnTo>
                    <a:pt x="900" y="1631"/>
                  </a:lnTo>
                  <a:lnTo>
                    <a:pt x="1013" y="1425"/>
                  </a:lnTo>
                  <a:lnTo>
                    <a:pt x="1107" y="1200"/>
                  </a:lnTo>
                  <a:lnTo>
                    <a:pt x="1182" y="957"/>
                  </a:lnTo>
                  <a:lnTo>
                    <a:pt x="1219" y="807"/>
                  </a:lnTo>
                  <a:lnTo>
                    <a:pt x="1257" y="638"/>
                  </a:lnTo>
                  <a:lnTo>
                    <a:pt x="1238" y="544"/>
                  </a:lnTo>
                  <a:lnTo>
                    <a:pt x="1238" y="450"/>
                  </a:lnTo>
                  <a:lnTo>
                    <a:pt x="1200" y="338"/>
                  </a:lnTo>
                  <a:lnTo>
                    <a:pt x="1144" y="244"/>
                  </a:lnTo>
                  <a:lnTo>
                    <a:pt x="1069" y="150"/>
                  </a:lnTo>
                  <a:lnTo>
                    <a:pt x="975" y="94"/>
                  </a:lnTo>
                  <a:lnTo>
                    <a:pt x="882" y="57"/>
                  </a:lnTo>
                  <a:lnTo>
                    <a:pt x="807" y="19"/>
                  </a:lnTo>
                  <a:lnTo>
                    <a:pt x="6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42"/>
            <p:cNvSpPr/>
            <p:nvPr/>
          </p:nvSpPr>
          <p:spPr>
            <a:xfrm>
              <a:off x="3082754" y="4340808"/>
              <a:ext cx="126922" cy="53792"/>
            </a:xfrm>
            <a:custGeom>
              <a:avLst/>
              <a:gdLst/>
              <a:ahLst/>
              <a:cxnLst/>
              <a:rect l="l" t="t" r="r" b="b"/>
              <a:pathLst>
                <a:path w="3938" h="1669" extrusionOk="0">
                  <a:moveTo>
                    <a:pt x="3562" y="0"/>
                  </a:moveTo>
                  <a:lnTo>
                    <a:pt x="3300" y="57"/>
                  </a:lnTo>
                  <a:lnTo>
                    <a:pt x="3037" y="132"/>
                  </a:lnTo>
                  <a:lnTo>
                    <a:pt x="2794" y="207"/>
                  </a:lnTo>
                  <a:lnTo>
                    <a:pt x="2550" y="319"/>
                  </a:lnTo>
                  <a:lnTo>
                    <a:pt x="2062" y="525"/>
                  </a:lnTo>
                  <a:lnTo>
                    <a:pt x="1594" y="750"/>
                  </a:lnTo>
                  <a:lnTo>
                    <a:pt x="788" y="1163"/>
                  </a:lnTo>
                  <a:lnTo>
                    <a:pt x="0" y="1613"/>
                  </a:lnTo>
                  <a:lnTo>
                    <a:pt x="94" y="1669"/>
                  </a:lnTo>
                  <a:lnTo>
                    <a:pt x="881" y="1313"/>
                  </a:lnTo>
                  <a:lnTo>
                    <a:pt x="1688" y="957"/>
                  </a:lnTo>
                  <a:lnTo>
                    <a:pt x="2212" y="750"/>
                  </a:lnTo>
                  <a:lnTo>
                    <a:pt x="2737" y="563"/>
                  </a:lnTo>
                  <a:lnTo>
                    <a:pt x="3000" y="488"/>
                  </a:lnTo>
                  <a:lnTo>
                    <a:pt x="3243" y="432"/>
                  </a:lnTo>
                  <a:lnTo>
                    <a:pt x="3506" y="375"/>
                  </a:lnTo>
                  <a:lnTo>
                    <a:pt x="3768" y="357"/>
                  </a:lnTo>
                  <a:lnTo>
                    <a:pt x="3937" y="375"/>
                  </a:lnTo>
                  <a:lnTo>
                    <a:pt x="356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2"/>
            <p:cNvSpPr/>
            <p:nvPr/>
          </p:nvSpPr>
          <p:spPr>
            <a:xfrm>
              <a:off x="3153435" y="4358341"/>
              <a:ext cx="73742" cy="109389"/>
            </a:xfrm>
            <a:custGeom>
              <a:avLst/>
              <a:gdLst/>
              <a:ahLst/>
              <a:cxnLst/>
              <a:rect l="l" t="t" r="r" b="b"/>
              <a:pathLst>
                <a:path w="2288" h="3394" extrusionOk="0">
                  <a:moveTo>
                    <a:pt x="1932" y="0"/>
                  </a:moveTo>
                  <a:lnTo>
                    <a:pt x="1913" y="131"/>
                  </a:lnTo>
                  <a:lnTo>
                    <a:pt x="1857" y="263"/>
                  </a:lnTo>
                  <a:lnTo>
                    <a:pt x="1763" y="488"/>
                  </a:lnTo>
                  <a:lnTo>
                    <a:pt x="1632" y="731"/>
                  </a:lnTo>
                  <a:lnTo>
                    <a:pt x="1350" y="1181"/>
                  </a:lnTo>
                  <a:lnTo>
                    <a:pt x="1032" y="1631"/>
                  </a:lnTo>
                  <a:lnTo>
                    <a:pt x="694" y="2062"/>
                  </a:lnTo>
                  <a:lnTo>
                    <a:pt x="19" y="2943"/>
                  </a:lnTo>
                  <a:lnTo>
                    <a:pt x="1" y="2962"/>
                  </a:lnTo>
                  <a:lnTo>
                    <a:pt x="76" y="3018"/>
                  </a:lnTo>
                  <a:lnTo>
                    <a:pt x="132" y="3075"/>
                  </a:lnTo>
                  <a:lnTo>
                    <a:pt x="451" y="3393"/>
                  </a:lnTo>
                  <a:lnTo>
                    <a:pt x="507" y="3300"/>
                  </a:lnTo>
                  <a:lnTo>
                    <a:pt x="1144" y="2400"/>
                  </a:lnTo>
                  <a:lnTo>
                    <a:pt x="1463" y="1931"/>
                  </a:lnTo>
                  <a:lnTo>
                    <a:pt x="1763" y="1444"/>
                  </a:lnTo>
                  <a:lnTo>
                    <a:pt x="1913" y="1200"/>
                  </a:lnTo>
                  <a:lnTo>
                    <a:pt x="2044" y="956"/>
                  </a:lnTo>
                  <a:lnTo>
                    <a:pt x="2175" y="694"/>
                  </a:lnTo>
                  <a:lnTo>
                    <a:pt x="2288" y="394"/>
                  </a:lnTo>
                  <a:lnTo>
                    <a:pt x="2288" y="375"/>
                  </a:lnTo>
                  <a:lnTo>
                    <a:pt x="19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42"/>
            <p:cNvSpPr/>
            <p:nvPr/>
          </p:nvSpPr>
          <p:spPr>
            <a:xfrm>
              <a:off x="3221732" y="4497899"/>
              <a:ext cx="72518" cy="38096"/>
            </a:xfrm>
            <a:custGeom>
              <a:avLst/>
              <a:gdLst/>
              <a:ahLst/>
              <a:cxnLst/>
              <a:rect l="l" t="t" r="r" b="b"/>
              <a:pathLst>
                <a:path w="2250" h="1182" extrusionOk="0">
                  <a:moveTo>
                    <a:pt x="2231" y="1"/>
                  </a:moveTo>
                  <a:lnTo>
                    <a:pt x="1106" y="376"/>
                  </a:lnTo>
                  <a:lnTo>
                    <a:pt x="0" y="769"/>
                  </a:lnTo>
                  <a:lnTo>
                    <a:pt x="38" y="807"/>
                  </a:lnTo>
                  <a:lnTo>
                    <a:pt x="225" y="994"/>
                  </a:lnTo>
                  <a:lnTo>
                    <a:pt x="375" y="1182"/>
                  </a:lnTo>
                  <a:lnTo>
                    <a:pt x="862" y="938"/>
                  </a:lnTo>
                  <a:lnTo>
                    <a:pt x="1331" y="657"/>
                  </a:lnTo>
                  <a:lnTo>
                    <a:pt x="1800" y="376"/>
                  </a:lnTo>
                  <a:lnTo>
                    <a:pt x="2250" y="76"/>
                  </a:lnTo>
                  <a:lnTo>
                    <a:pt x="22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42"/>
            <p:cNvSpPr/>
            <p:nvPr/>
          </p:nvSpPr>
          <p:spPr>
            <a:xfrm>
              <a:off x="3294830" y="4524489"/>
              <a:ext cx="107584" cy="38096"/>
            </a:xfrm>
            <a:custGeom>
              <a:avLst/>
              <a:gdLst/>
              <a:ahLst/>
              <a:cxnLst/>
              <a:rect l="l" t="t" r="r" b="b"/>
              <a:pathLst>
                <a:path w="3338" h="1182" extrusionOk="0">
                  <a:moveTo>
                    <a:pt x="2906" y="0"/>
                  </a:moveTo>
                  <a:lnTo>
                    <a:pt x="2606" y="57"/>
                  </a:lnTo>
                  <a:lnTo>
                    <a:pt x="2306" y="132"/>
                  </a:lnTo>
                  <a:lnTo>
                    <a:pt x="2044" y="207"/>
                  </a:lnTo>
                  <a:lnTo>
                    <a:pt x="1781" y="319"/>
                  </a:lnTo>
                  <a:lnTo>
                    <a:pt x="1256" y="544"/>
                  </a:lnTo>
                  <a:lnTo>
                    <a:pt x="750" y="769"/>
                  </a:lnTo>
                  <a:lnTo>
                    <a:pt x="375" y="975"/>
                  </a:lnTo>
                  <a:lnTo>
                    <a:pt x="0" y="1181"/>
                  </a:lnTo>
                  <a:lnTo>
                    <a:pt x="432" y="1163"/>
                  </a:lnTo>
                  <a:lnTo>
                    <a:pt x="844" y="975"/>
                  </a:lnTo>
                  <a:lnTo>
                    <a:pt x="1369" y="788"/>
                  </a:lnTo>
                  <a:lnTo>
                    <a:pt x="1875" y="600"/>
                  </a:lnTo>
                  <a:lnTo>
                    <a:pt x="2137" y="525"/>
                  </a:lnTo>
                  <a:lnTo>
                    <a:pt x="2400" y="469"/>
                  </a:lnTo>
                  <a:lnTo>
                    <a:pt x="2662" y="413"/>
                  </a:lnTo>
                  <a:lnTo>
                    <a:pt x="2925" y="394"/>
                  </a:lnTo>
                  <a:lnTo>
                    <a:pt x="3037" y="394"/>
                  </a:lnTo>
                  <a:lnTo>
                    <a:pt x="3131" y="413"/>
                  </a:lnTo>
                  <a:lnTo>
                    <a:pt x="3206" y="450"/>
                  </a:lnTo>
                  <a:lnTo>
                    <a:pt x="3244" y="488"/>
                  </a:lnTo>
                  <a:lnTo>
                    <a:pt x="3262" y="544"/>
                  </a:lnTo>
                  <a:lnTo>
                    <a:pt x="3262" y="619"/>
                  </a:lnTo>
                  <a:lnTo>
                    <a:pt x="3206" y="844"/>
                  </a:lnTo>
                  <a:lnTo>
                    <a:pt x="3112" y="1088"/>
                  </a:lnTo>
                  <a:lnTo>
                    <a:pt x="3150" y="1050"/>
                  </a:lnTo>
                  <a:lnTo>
                    <a:pt x="3244" y="994"/>
                  </a:lnTo>
                  <a:lnTo>
                    <a:pt x="3300" y="900"/>
                  </a:lnTo>
                  <a:lnTo>
                    <a:pt x="3337" y="807"/>
                  </a:lnTo>
                  <a:lnTo>
                    <a:pt x="3337" y="750"/>
                  </a:lnTo>
                  <a:lnTo>
                    <a:pt x="3319" y="675"/>
                  </a:lnTo>
                  <a:lnTo>
                    <a:pt x="3300" y="582"/>
                  </a:lnTo>
                  <a:lnTo>
                    <a:pt x="3244" y="432"/>
                  </a:lnTo>
                  <a:lnTo>
                    <a:pt x="3131" y="244"/>
                  </a:lnTo>
                  <a:lnTo>
                    <a:pt x="2906" y="19"/>
                  </a:lnTo>
                  <a:lnTo>
                    <a:pt x="29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2"/>
            <p:cNvSpPr/>
            <p:nvPr/>
          </p:nvSpPr>
          <p:spPr>
            <a:xfrm>
              <a:off x="3050717" y="3876174"/>
              <a:ext cx="189158" cy="189126"/>
            </a:xfrm>
            <a:custGeom>
              <a:avLst/>
              <a:gdLst/>
              <a:ahLst/>
              <a:cxnLst/>
              <a:rect l="l" t="t" r="r" b="b"/>
              <a:pathLst>
                <a:path w="5869" h="5868" extrusionOk="0">
                  <a:moveTo>
                    <a:pt x="2831" y="0"/>
                  </a:moveTo>
                  <a:lnTo>
                    <a:pt x="2532" y="38"/>
                  </a:lnTo>
                  <a:lnTo>
                    <a:pt x="2250" y="94"/>
                  </a:lnTo>
                  <a:lnTo>
                    <a:pt x="1969" y="169"/>
                  </a:lnTo>
                  <a:lnTo>
                    <a:pt x="1688" y="281"/>
                  </a:lnTo>
                  <a:lnTo>
                    <a:pt x="1425" y="431"/>
                  </a:lnTo>
                  <a:lnTo>
                    <a:pt x="1182" y="581"/>
                  </a:lnTo>
                  <a:lnTo>
                    <a:pt x="957" y="769"/>
                  </a:lnTo>
                  <a:lnTo>
                    <a:pt x="751" y="975"/>
                  </a:lnTo>
                  <a:lnTo>
                    <a:pt x="582" y="1200"/>
                  </a:lnTo>
                  <a:lnTo>
                    <a:pt x="413" y="1444"/>
                  </a:lnTo>
                  <a:lnTo>
                    <a:pt x="282" y="1687"/>
                  </a:lnTo>
                  <a:lnTo>
                    <a:pt x="188" y="1950"/>
                  </a:lnTo>
                  <a:lnTo>
                    <a:pt x="94" y="2212"/>
                  </a:lnTo>
                  <a:lnTo>
                    <a:pt x="38" y="2494"/>
                  </a:lnTo>
                  <a:lnTo>
                    <a:pt x="19" y="2775"/>
                  </a:lnTo>
                  <a:lnTo>
                    <a:pt x="1" y="3056"/>
                  </a:lnTo>
                  <a:lnTo>
                    <a:pt x="38" y="3337"/>
                  </a:lnTo>
                  <a:lnTo>
                    <a:pt x="94" y="3637"/>
                  </a:lnTo>
                  <a:lnTo>
                    <a:pt x="169" y="3918"/>
                  </a:lnTo>
                  <a:lnTo>
                    <a:pt x="282" y="4200"/>
                  </a:lnTo>
                  <a:lnTo>
                    <a:pt x="432" y="4462"/>
                  </a:lnTo>
                  <a:lnTo>
                    <a:pt x="601" y="4706"/>
                  </a:lnTo>
                  <a:lnTo>
                    <a:pt x="769" y="4931"/>
                  </a:lnTo>
                  <a:lnTo>
                    <a:pt x="976" y="5118"/>
                  </a:lnTo>
                  <a:lnTo>
                    <a:pt x="1201" y="5306"/>
                  </a:lnTo>
                  <a:lnTo>
                    <a:pt x="1444" y="5456"/>
                  </a:lnTo>
                  <a:lnTo>
                    <a:pt x="1688" y="5587"/>
                  </a:lnTo>
                  <a:lnTo>
                    <a:pt x="1950" y="5699"/>
                  </a:lnTo>
                  <a:lnTo>
                    <a:pt x="2213" y="5793"/>
                  </a:lnTo>
                  <a:lnTo>
                    <a:pt x="2494" y="5849"/>
                  </a:lnTo>
                  <a:lnTo>
                    <a:pt x="2775" y="5868"/>
                  </a:lnTo>
                  <a:lnTo>
                    <a:pt x="3056" y="5868"/>
                  </a:lnTo>
                  <a:lnTo>
                    <a:pt x="3338" y="5849"/>
                  </a:lnTo>
                  <a:lnTo>
                    <a:pt x="3638" y="5793"/>
                  </a:lnTo>
                  <a:lnTo>
                    <a:pt x="3919" y="5718"/>
                  </a:lnTo>
                  <a:lnTo>
                    <a:pt x="4200" y="5606"/>
                  </a:lnTo>
                  <a:lnTo>
                    <a:pt x="4462" y="5456"/>
                  </a:lnTo>
                  <a:lnTo>
                    <a:pt x="4706" y="5287"/>
                  </a:lnTo>
                  <a:lnTo>
                    <a:pt x="4931" y="5099"/>
                  </a:lnTo>
                  <a:lnTo>
                    <a:pt x="5137" y="4893"/>
                  </a:lnTo>
                  <a:lnTo>
                    <a:pt x="5306" y="4687"/>
                  </a:lnTo>
                  <a:lnTo>
                    <a:pt x="5456" y="4443"/>
                  </a:lnTo>
                  <a:lnTo>
                    <a:pt x="5587" y="4200"/>
                  </a:lnTo>
                  <a:lnTo>
                    <a:pt x="5700" y="3937"/>
                  </a:lnTo>
                  <a:lnTo>
                    <a:pt x="5793" y="3656"/>
                  </a:lnTo>
                  <a:lnTo>
                    <a:pt x="5850" y="3393"/>
                  </a:lnTo>
                  <a:lnTo>
                    <a:pt x="5868" y="3112"/>
                  </a:lnTo>
                  <a:lnTo>
                    <a:pt x="5868" y="2831"/>
                  </a:lnTo>
                  <a:lnTo>
                    <a:pt x="5850" y="2531"/>
                  </a:lnTo>
                  <a:lnTo>
                    <a:pt x="5793" y="2250"/>
                  </a:lnTo>
                  <a:lnTo>
                    <a:pt x="5718" y="1969"/>
                  </a:lnTo>
                  <a:lnTo>
                    <a:pt x="5606" y="1687"/>
                  </a:lnTo>
                  <a:lnTo>
                    <a:pt x="5456" y="1425"/>
                  </a:lnTo>
                  <a:lnTo>
                    <a:pt x="5287" y="1181"/>
                  </a:lnTo>
                  <a:lnTo>
                    <a:pt x="5100" y="956"/>
                  </a:lnTo>
                  <a:lnTo>
                    <a:pt x="4912" y="750"/>
                  </a:lnTo>
                  <a:lnTo>
                    <a:pt x="4687" y="581"/>
                  </a:lnTo>
                  <a:lnTo>
                    <a:pt x="4444" y="413"/>
                  </a:lnTo>
                  <a:lnTo>
                    <a:pt x="4200" y="281"/>
                  </a:lnTo>
                  <a:lnTo>
                    <a:pt x="3938" y="188"/>
                  </a:lnTo>
                  <a:lnTo>
                    <a:pt x="3675" y="94"/>
                  </a:lnTo>
                  <a:lnTo>
                    <a:pt x="3394" y="38"/>
                  </a:lnTo>
                  <a:lnTo>
                    <a:pt x="31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2"/>
            <p:cNvSpPr/>
            <p:nvPr/>
          </p:nvSpPr>
          <p:spPr>
            <a:xfrm>
              <a:off x="3083367" y="3908792"/>
              <a:ext cx="124472" cy="124504"/>
            </a:xfrm>
            <a:custGeom>
              <a:avLst/>
              <a:gdLst/>
              <a:ahLst/>
              <a:cxnLst/>
              <a:rect l="l" t="t" r="r" b="b"/>
              <a:pathLst>
                <a:path w="3862" h="3863"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9" y="2250"/>
                  </a:lnTo>
                  <a:lnTo>
                    <a:pt x="56" y="2419"/>
                  </a:lnTo>
                  <a:lnTo>
                    <a:pt x="113" y="2588"/>
                  </a:lnTo>
                  <a:lnTo>
                    <a:pt x="169" y="2756"/>
                  </a:lnTo>
                  <a:lnTo>
                    <a:pt x="263" y="2925"/>
                  </a:lnTo>
                  <a:lnTo>
                    <a:pt x="375" y="3094"/>
                  </a:lnTo>
                  <a:lnTo>
                    <a:pt x="506" y="3244"/>
                  </a:lnTo>
                  <a:lnTo>
                    <a:pt x="637" y="3375"/>
                  </a:lnTo>
                  <a:lnTo>
                    <a:pt x="787" y="3487"/>
                  </a:lnTo>
                  <a:lnTo>
                    <a:pt x="937" y="3600"/>
                  </a:lnTo>
                  <a:lnTo>
                    <a:pt x="1106" y="3675"/>
                  </a:lnTo>
                  <a:lnTo>
                    <a:pt x="1275" y="3750"/>
                  </a:lnTo>
                  <a:lnTo>
                    <a:pt x="1444" y="3806"/>
                  </a:lnTo>
                  <a:lnTo>
                    <a:pt x="1631" y="3844"/>
                  </a:lnTo>
                  <a:lnTo>
                    <a:pt x="1818" y="3862"/>
                  </a:lnTo>
                  <a:lnTo>
                    <a:pt x="2006" y="3862"/>
                  </a:lnTo>
                  <a:lnTo>
                    <a:pt x="2193" y="3844"/>
                  </a:lnTo>
                  <a:lnTo>
                    <a:pt x="2381" y="3806"/>
                  </a:lnTo>
                  <a:lnTo>
                    <a:pt x="2568" y="3750"/>
                  </a:lnTo>
                  <a:lnTo>
                    <a:pt x="2756" y="3675"/>
                  </a:lnTo>
                  <a:lnTo>
                    <a:pt x="2925" y="3581"/>
                  </a:lnTo>
                  <a:lnTo>
                    <a:pt x="3093" y="3487"/>
                  </a:lnTo>
                  <a:lnTo>
                    <a:pt x="3243" y="3356"/>
                  </a:lnTo>
                  <a:lnTo>
                    <a:pt x="3374" y="3225"/>
                  </a:lnTo>
                  <a:lnTo>
                    <a:pt x="3487" y="3075"/>
                  </a:lnTo>
                  <a:lnTo>
                    <a:pt x="3599" y="2925"/>
                  </a:lnTo>
                  <a:lnTo>
                    <a:pt x="3674" y="2756"/>
                  </a:lnTo>
                  <a:lnTo>
                    <a:pt x="3749" y="2588"/>
                  </a:lnTo>
                  <a:lnTo>
                    <a:pt x="3806" y="2400"/>
                  </a:lnTo>
                  <a:lnTo>
                    <a:pt x="3843" y="2231"/>
                  </a:lnTo>
                  <a:lnTo>
                    <a:pt x="3862" y="2044"/>
                  </a:lnTo>
                  <a:lnTo>
                    <a:pt x="3862" y="1857"/>
                  </a:lnTo>
                  <a:lnTo>
                    <a:pt x="3843" y="1669"/>
                  </a:lnTo>
                  <a:lnTo>
                    <a:pt x="3806" y="1482"/>
                  </a:lnTo>
                  <a:lnTo>
                    <a:pt x="3749" y="1294"/>
                  </a:lnTo>
                  <a:lnTo>
                    <a:pt x="3674" y="1107"/>
                  </a:lnTo>
                  <a:lnTo>
                    <a:pt x="3581" y="938"/>
                  </a:lnTo>
                  <a:lnTo>
                    <a:pt x="3487" y="769"/>
                  </a:lnTo>
                  <a:lnTo>
                    <a:pt x="3356" y="619"/>
                  </a:lnTo>
                  <a:lnTo>
                    <a:pt x="3224" y="488"/>
                  </a:lnTo>
                  <a:lnTo>
                    <a:pt x="3000" y="319"/>
                  </a:lnTo>
                  <a:lnTo>
                    <a:pt x="2756" y="188"/>
                  </a:lnTo>
                  <a:lnTo>
                    <a:pt x="2493" y="76"/>
                  </a:lnTo>
                  <a:lnTo>
                    <a:pt x="2231" y="19"/>
                  </a:lnTo>
                  <a:lnTo>
                    <a:pt x="1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2"/>
            <p:cNvSpPr/>
            <p:nvPr/>
          </p:nvSpPr>
          <p:spPr>
            <a:xfrm>
              <a:off x="3083367" y="3908792"/>
              <a:ext cx="103942" cy="73130"/>
            </a:xfrm>
            <a:custGeom>
              <a:avLst/>
              <a:gdLst/>
              <a:ahLst/>
              <a:cxnLst/>
              <a:rect l="l" t="t" r="r" b="b"/>
              <a:pathLst>
                <a:path w="3225" h="2269"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13" y="2156"/>
                  </a:lnTo>
                  <a:lnTo>
                    <a:pt x="225" y="2213"/>
                  </a:lnTo>
                  <a:lnTo>
                    <a:pt x="338" y="2250"/>
                  </a:lnTo>
                  <a:lnTo>
                    <a:pt x="469" y="2269"/>
                  </a:lnTo>
                  <a:lnTo>
                    <a:pt x="712" y="2269"/>
                  </a:lnTo>
                  <a:lnTo>
                    <a:pt x="975" y="2231"/>
                  </a:lnTo>
                  <a:lnTo>
                    <a:pt x="1237" y="2156"/>
                  </a:lnTo>
                  <a:lnTo>
                    <a:pt x="1481" y="2063"/>
                  </a:lnTo>
                  <a:lnTo>
                    <a:pt x="1837" y="1894"/>
                  </a:lnTo>
                  <a:lnTo>
                    <a:pt x="2156" y="1744"/>
                  </a:lnTo>
                  <a:lnTo>
                    <a:pt x="2381" y="1594"/>
                  </a:lnTo>
                  <a:lnTo>
                    <a:pt x="2625" y="1425"/>
                  </a:lnTo>
                  <a:lnTo>
                    <a:pt x="2868" y="1238"/>
                  </a:lnTo>
                  <a:lnTo>
                    <a:pt x="2962" y="1125"/>
                  </a:lnTo>
                  <a:lnTo>
                    <a:pt x="3056" y="994"/>
                  </a:lnTo>
                  <a:lnTo>
                    <a:pt x="3131" y="882"/>
                  </a:lnTo>
                  <a:lnTo>
                    <a:pt x="3187" y="750"/>
                  </a:lnTo>
                  <a:lnTo>
                    <a:pt x="3224" y="619"/>
                  </a:lnTo>
                  <a:lnTo>
                    <a:pt x="3224" y="488"/>
                  </a:lnTo>
                  <a:lnTo>
                    <a:pt x="3000" y="319"/>
                  </a:lnTo>
                  <a:lnTo>
                    <a:pt x="2756" y="188"/>
                  </a:lnTo>
                  <a:lnTo>
                    <a:pt x="2493" y="76"/>
                  </a:lnTo>
                  <a:lnTo>
                    <a:pt x="2231" y="19"/>
                  </a:lnTo>
                  <a:lnTo>
                    <a:pt x="19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2"/>
            <p:cNvSpPr/>
            <p:nvPr/>
          </p:nvSpPr>
          <p:spPr>
            <a:xfrm>
              <a:off x="2932303" y="4003066"/>
              <a:ext cx="189158" cy="189126"/>
            </a:xfrm>
            <a:custGeom>
              <a:avLst/>
              <a:gdLst/>
              <a:ahLst/>
              <a:cxnLst/>
              <a:rect l="l" t="t" r="r" b="b"/>
              <a:pathLst>
                <a:path w="5869" h="5868" extrusionOk="0">
                  <a:moveTo>
                    <a:pt x="2812" y="0"/>
                  </a:moveTo>
                  <a:lnTo>
                    <a:pt x="2531" y="19"/>
                  </a:lnTo>
                  <a:lnTo>
                    <a:pt x="2250" y="75"/>
                  </a:lnTo>
                  <a:lnTo>
                    <a:pt x="1969" y="169"/>
                  </a:lnTo>
                  <a:lnTo>
                    <a:pt x="1688" y="281"/>
                  </a:lnTo>
                  <a:lnTo>
                    <a:pt x="1425" y="412"/>
                  </a:lnTo>
                  <a:lnTo>
                    <a:pt x="1181" y="581"/>
                  </a:lnTo>
                  <a:lnTo>
                    <a:pt x="956" y="769"/>
                  </a:lnTo>
                  <a:lnTo>
                    <a:pt x="750" y="975"/>
                  </a:lnTo>
                  <a:lnTo>
                    <a:pt x="563" y="1200"/>
                  </a:lnTo>
                  <a:lnTo>
                    <a:pt x="413" y="1425"/>
                  </a:lnTo>
                  <a:lnTo>
                    <a:pt x="282" y="1669"/>
                  </a:lnTo>
                  <a:lnTo>
                    <a:pt x="169" y="1931"/>
                  </a:lnTo>
                  <a:lnTo>
                    <a:pt x="94" y="2212"/>
                  </a:lnTo>
                  <a:lnTo>
                    <a:pt x="38" y="2475"/>
                  </a:lnTo>
                  <a:lnTo>
                    <a:pt x="0" y="2756"/>
                  </a:lnTo>
                  <a:lnTo>
                    <a:pt x="0" y="3056"/>
                  </a:lnTo>
                  <a:lnTo>
                    <a:pt x="19" y="3337"/>
                  </a:lnTo>
                  <a:lnTo>
                    <a:pt x="75" y="3618"/>
                  </a:lnTo>
                  <a:lnTo>
                    <a:pt x="169" y="3899"/>
                  </a:lnTo>
                  <a:lnTo>
                    <a:pt x="282" y="4181"/>
                  </a:lnTo>
                  <a:lnTo>
                    <a:pt x="413" y="4443"/>
                  </a:lnTo>
                  <a:lnTo>
                    <a:pt x="582" y="4687"/>
                  </a:lnTo>
                  <a:lnTo>
                    <a:pt x="769" y="4912"/>
                  </a:lnTo>
                  <a:lnTo>
                    <a:pt x="975" y="5118"/>
                  </a:lnTo>
                  <a:lnTo>
                    <a:pt x="1200" y="5287"/>
                  </a:lnTo>
                  <a:lnTo>
                    <a:pt x="1425" y="5455"/>
                  </a:lnTo>
                  <a:lnTo>
                    <a:pt x="1688" y="5587"/>
                  </a:lnTo>
                  <a:lnTo>
                    <a:pt x="1931" y="5699"/>
                  </a:lnTo>
                  <a:lnTo>
                    <a:pt x="2213" y="5774"/>
                  </a:lnTo>
                  <a:lnTo>
                    <a:pt x="2494" y="5830"/>
                  </a:lnTo>
                  <a:lnTo>
                    <a:pt x="2775" y="5868"/>
                  </a:lnTo>
                  <a:lnTo>
                    <a:pt x="3056" y="5868"/>
                  </a:lnTo>
                  <a:lnTo>
                    <a:pt x="3337" y="5830"/>
                  </a:lnTo>
                  <a:lnTo>
                    <a:pt x="3619" y="5793"/>
                  </a:lnTo>
                  <a:lnTo>
                    <a:pt x="3900" y="5699"/>
                  </a:lnTo>
                  <a:lnTo>
                    <a:pt x="4181" y="5587"/>
                  </a:lnTo>
                  <a:lnTo>
                    <a:pt x="4443" y="5437"/>
                  </a:lnTo>
                  <a:lnTo>
                    <a:pt x="4687" y="5287"/>
                  </a:lnTo>
                  <a:lnTo>
                    <a:pt x="4912" y="5099"/>
                  </a:lnTo>
                  <a:lnTo>
                    <a:pt x="5118" y="4893"/>
                  </a:lnTo>
                  <a:lnTo>
                    <a:pt x="5306" y="4668"/>
                  </a:lnTo>
                  <a:lnTo>
                    <a:pt x="5456" y="4424"/>
                  </a:lnTo>
                  <a:lnTo>
                    <a:pt x="5587" y="4181"/>
                  </a:lnTo>
                  <a:lnTo>
                    <a:pt x="5699" y="3918"/>
                  </a:lnTo>
                  <a:lnTo>
                    <a:pt x="5774" y="3656"/>
                  </a:lnTo>
                  <a:lnTo>
                    <a:pt x="5831" y="3374"/>
                  </a:lnTo>
                  <a:lnTo>
                    <a:pt x="5868" y="3093"/>
                  </a:lnTo>
                  <a:lnTo>
                    <a:pt x="5868" y="2812"/>
                  </a:lnTo>
                  <a:lnTo>
                    <a:pt x="5849" y="2531"/>
                  </a:lnTo>
                  <a:lnTo>
                    <a:pt x="5793" y="2231"/>
                  </a:lnTo>
                  <a:lnTo>
                    <a:pt x="5699" y="1950"/>
                  </a:lnTo>
                  <a:lnTo>
                    <a:pt x="5587" y="1687"/>
                  </a:lnTo>
                  <a:lnTo>
                    <a:pt x="5456" y="1406"/>
                  </a:lnTo>
                  <a:lnTo>
                    <a:pt x="5287" y="1162"/>
                  </a:lnTo>
                  <a:lnTo>
                    <a:pt x="5099" y="937"/>
                  </a:lnTo>
                  <a:lnTo>
                    <a:pt x="4893" y="750"/>
                  </a:lnTo>
                  <a:lnTo>
                    <a:pt x="4668" y="562"/>
                  </a:lnTo>
                  <a:lnTo>
                    <a:pt x="4443" y="412"/>
                  </a:lnTo>
                  <a:lnTo>
                    <a:pt x="4181" y="281"/>
                  </a:lnTo>
                  <a:lnTo>
                    <a:pt x="3918" y="169"/>
                  </a:lnTo>
                  <a:lnTo>
                    <a:pt x="3656" y="94"/>
                  </a:lnTo>
                  <a:lnTo>
                    <a:pt x="3375"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42"/>
            <p:cNvSpPr/>
            <p:nvPr/>
          </p:nvSpPr>
          <p:spPr>
            <a:xfrm>
              <a:off x="2964307" y="4035070"/>
              <a:ext cx="125117" cy="125117"/>
            </a:xfrm>
            <a:custGeom>
              <a:avLst/>
              <a:gdLst/>
              <a:ahLst/>
              <a:cxnLst/>
              <a:rect l="l" t="t" r="r" b="b"/>
              <a:pathLst>
                <a:path w="3882" h="3882"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38" y="2250"/>
                  </a:lnTo>
                  <a:lnTo>
                    <a:pt x="76" y="2438"/>
                  </a:lnTo>
                  <a:lnTo>
                    <a:pt x="113" y="2606"/>
                  </a:lnTo>
                  <a:lnTo>
                    <a:pt x="188" y="2756"/>
                  </a:lnTo>
                  <a:lnTo>
                    <a:pt x="282" y="2944"/>
                  </a:lnTo>
                  <a:lnTo>
                    <a:pt x="395" y="3094"/>
                  </a:lnTo>
                  <a:lnTo>
                    <a:pt x="507" y="3244"/>
                  </a:lnTo>
                  <a:lnTo>
                    <a:pt x="657" y="3375"/>
                  </a:lnTo>
                  <a:lnTo>
                    <a:pt x="788" y="3506"/>
                  </a:lnTo>
                  <a:lnTo>
                    <a:pt x="957" y="3600"/>
                  </a:lnTo>
                  <a:lnTo>
                    <a:pt x="1107" y="3694"/>
                  </a:lnTo>
                  <a:lnTo>
                    <a:pt x="1295" y="3750"/>
                  </a:lnTo>
                  <a:lnTo>
                    <a:pt x="1463" y="3806"/>
                  </a:lnTo>
                  <a:lnTo>
                    <a:pt x="1651" y="3844"/>
                  </a:lnTo>
                  <a:lnTo>
                    <a:pt x="1838" y="3862"/>
                  </a:lnTo>
                  <a:lnTo>
                    <a:pt x="2026" y="3881"/>
                  </a:lnTo>
                  <a:lnTo>
                    <a:pt x="2213" y="3862"/>
                  </a:lnTo>
                  <a:lnTo>
                    <a:pt x="2401" y="3825"/>
                  </a:lnTo>
                  <a:lnTo>
                    <a:pt x="2588" y="3769"/>
                  </a:lnTo>
                  <a:lnTo>
                    <a:pt x="2757" y="3694"/>
                  </a:lnTo>
                  <a:lnTo>
                    <a:pt x="2944" y="3600"/>
                  </a:lnTo>
                  <a:lnTo>
                    <a:pt x="3094" y="3488"/>
                  </a:lnTo>
                  <a:lnTo>
                    <a:pt x="3244" y="3356"/>
                  </a:lnTo>
                  <a:lnTo>
                    <a:pt x="3375" y="3225"/>
                  </a:lnTo>
                  <a:lnTo>
                    <a:pt x="3507" y="3075"/>
                  </a:lnTo>
                  <a:lnTo>
                    <a:pt x="3600" y="2925"/>
                  </a:lnTo>
                  <a:lnTo>
                    <a:pt x="3694" y="2756"/>
                  </a:lnTo>
                  <a:lnTo>
                    <a:pt x="3769" y="2588"/>
                  </a:lnTo>
                  <a:lnTo>
                    <a:pt x="3825" y="2419"/>
                  </a:lnTo>
                  <a:lnTo>
                    <a:pt x="3863" y="2231"/>
                  </a:lnTo>
                  <a:lnTo>
                    <a:pt x="3882" y="2044"/>
                  </a:lnTo>
                  <a:lnTo>
                    <a:pt x="3882" y="1857"/>
                  </a:lnTo>
                  <a:lnTo>
                    <a:pt x="3863" y="1669"/>
                  </a:lnTo>
                  <a:lnTo>
                    <a:pt x="3825" y="1482"/>
                  </a:lnTo>
                  <a:lnTo>
                    <a:pt x="3769" y="1294"/>
                  </a:lnTo>
                  <a:lnTo>
                    <a:pt x="3694" y="1107"/>
                  </a:lnTo>
                  <a:lnTo>
                    <a:pt x="3600" y="938"/>
                  </a:lnTo>
                  <a:lnTo>
                    <a:pt x="3488" y="788"/>
                  </a:lnTo>
                  <a:lnTo>
                    <a:pt x="3375" y="638"/>
                  </a:lnTo>
                  <a:lnTo>
                    <a:pt x="3244" y="507"/>
                  </a:lnTo>
                  <a:lnTo>
                    <a:pt x="3019" y="319"/>
                  </a:lnTo>
                  <a:lnTo>
                    <a:pt x="2775" y="188"/>
                  </a:lnTo>
                  <a:lnTo>
                    <a:pt x="2513" y="94"/>
                  </a:lnTo>
                  <a:lnTo>
                    <a:pt x="2232" y="19"/>
                  </a:lnTo>
                  <a:lnTo>
                    <a:pt x="19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2"/>
            <p:cNvSpPr/>
            <p:nvPr/>
          </p:nvSpPr>
          <p:spPr>
            <a:xfrm>
              <a:off x="2964307" y="4035070"/>
              <a:ext cx="104586" cy="73742"/>
            </a:xfrm>
            <a:custGeom>
              <a:avLst/>
              <a:gdLst/>
              <a:ahLst/>
              <a:cxnLst/>
              <a:rect l="l" t="t" r="r" b="b"/>
              <a:pathLst>
                <a:path w="3245" h="2288"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113" y="2157"/>
                  </a:lnTo>
                  <a:lnTo>
                    <a:pt x="226" y="2213"/>
                  </a:lnTo>
                  <a:lnTo>
                    <a:pt x="338" y="2250"/>
                  </a:lnTo>
                  <a:lnTo>
                    <a:pt x="470" y="2269"/>
                  </a:lnTo>
                  <a:lnTo>
                    <a:pt x="601" y="2288"/>
                  </a:lnTo>
                  <a:lnTo>
                    <a:pt x="732" y="2288"/>
                  </a:lnTo>
                  <a:lnTo>
                    <a:pt x="995" y="2231"/>
                  </a:lnTo>
                  <a:lnTo>
                    <a:pt x="1238" y="2157"/>
                  </a:lnTo>
                  <a:lnTo>
                    <a:pt x="1482" y="2082"/>
                  </a:lnTo>
                  <a:lnTo>
                    <a:pt x="1857" y="1913"/>
                  </a:lnTo>
                  <a:lnTo>
                    <a:pt x="2157" y="1744"/>
                  </a:lnTo>
                  <a:lnTo>
                    <a:pt x="2401" y="1613"/>
                  </a:lnTo>
                  <a:lnTo>
                    <a:pt x="2644" y="1444"/>
                  </a:lnTo>
                  <a:lnTo>
                    <a:pt x="2869" y="1238"/>
                  </a:lnTo>
                  <a:lnTo>
                    <a:pt x="2982" y="1125"/>
                  </a:lnTo>
                  <a:lnTo>
                    <a:pt x="3057" y="1013"/>
                  </a:lnTo>
                  <a:lnTo>
                    <a:pt x="3132" y="882"/>
                  </a:lnTo>
                  <a:lnTo>
                    <a:pt x="3188" y="769"/>
                  </a:lnTo>
                  <a:lnTo>
                    <a:pt x="3225" y="638"/>
                  </a:lnTo>
                  <a:lnTo>
                    <a:pt x="3244" y="507"/>
                  </a:lnTo>
                  <a:lnTo>
                    <a:pt x="3019" y="319"/>
                  </a:lnTo>
                  <a:lnTo>
                    <a:pt x="2775" y="188"/>
                  </a:lnTo>
                  <a:lnTo>
                    <a:pt x="2513" y="94"/>
                  </a:lnTo>
                  <a:lnTo>
                    <a:pt x="2232" y="19"/>
                  </a:lnTo>
                  <a:lnTo>
                    <a:pt x="19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4" name="Google Shape;2374;p42"/>
          <p:cNvGrpSpPr/>
          <p:nvPr/>
        </p:nvGrpSpPr>
        <p:grpSpPr>
          <a:xfrm>
            <a:off x="8767605" y="3740978"/>
            <a:ext cx="470719" cy="866471"/>
            <a:chOff x="4755025" y="3340675"/>
            <a:chExt cx="365125" cy="672100"/>
          </a:xfrm>
        </p:grpSpPr>
        <p:sp>
          <p:nvSpPr>
            <p:cNvPr id="2375" name="Google Shape;2375;p42"/>
            <p:cNvSpPr/>
            <p:nvPr/>
          </p:nvSpPr>
          <p:spPr>
            <a:xfrm>
              <a:off x="4755025" y="3443800"/>
              <a:ext cx="365125" cy="568975"/>
            </a:xfrm>
            <a:custGeom>
              <a:avLst/>
              <a:gdLst/>
              <a:ahLst/>
              <a:cxnLst/>
              <a:rect l="l" t="t" r="r" b="b"/>
              <a:pathLst>
                <a:path w="14605" h="22759" extrusionOk="0">
                  <a:moveTo>
                    <a:pt x="7949" y="9748"/>
                  </a:moveTo>
                  <a:lnTo>
                    <a:pt x="7818" y="9767"/>
                  </a:lnTo>
                  <a:lnTo>
                    <a:pt x="7687" y="9805"/>
                  </a:lnTo>
                  <a:lnTo>
                    <a:pt x="7556" y="9861"/>
                  </a:lnTo>
                  <a:lnTo>
                    <a:pt x="7425" y="9917"/>
                  </a:lnTo>
                  <a:lnTo>
                    <a:pt x="7312" y="9992"/>
                  </a:lnTo>
                  <a:lnTo>
                    <a:pt x="7200" y="10105"/>
                  </a:lnTo>
                  <a:lnTo>
                    <a:pt x="7106" y="10217"/>
                  </a:lnTo>
                  <a:lnTo>
                    <a:pt x="7012" y="10348"/>
                  </a:lnTo>
                  <a:lnTo>
                    <a:pt x="6937" y="10517"/>
                  </a:lnTo>
                  <a:lnTo>
                    <a:pt x="6862" y="10704"/>
                  </a:lnTo>
                  <a:lnTo>
                    <a:pt x="6825" y="10929"/>
                  </a:lnTo>
                  <a:lnTo>
                    <a:pt x="6787" y="11173"/>
                  </a:lnTo>
                  <a:lnTo>
                    <a:pt x="6768" y="11398"/>
                  </a:lnTo>
                  <a:lnTo>
                    <a:pt x="6768" y="11623"/>
                  </a:lnTo>
                  <a:lnTo>
                    <a:pt x="6787" y="11829"/>
                  </a:lnTo>
                  <a:lnTo>
                    <a:pt x="6825" y="12017"/>
                  </a:lnTo>
                  <a:lnTo>
                    <a:pt x="6881" y="12185"/>
                  </a:lnTo>
                  <a:lnTo>
                    <a:pt x="6937" y="12354"/>
                  </a:lnTo>
                  <a:lnTo>
                    <a:pt x="7031" y="12485"/>
                  </a:lnTo>
                  <a:lnTo>
                    <a:pt x="7125" y="12617"/>
                  </a:lnTo>
                  <a:lnTo>
                    <a:pt x="7218" y="12748"/>
                  </a:lnTo>
                  <a:lnTo>
                    <a:pt x="7331" y="12842"/>
                  </a:lnTo>
                  <a:lnTo>
                    <a:pt x="7443" y="12935"/>
                  </a:lnTo>
                  <a:lnTo>
                    <a:pt x="7575" y="13010"/>
                  </a:lnTo>
                  <a:lnTo>
                    <a:pt x="7706" y="13085"/>
                  </a:lnTo>
                  <a:lnTo>
                    <a:pt x="7856" y="13123"/>
                  </a:lnTo>
                  <a:lnTo>
                    <a:pt x="7987" y="13160"/>
                  </a:lnTo>
                  <a:lnTo>
                    <a:pt x="8137" y="13179"/>
                  </a:lnTo>
                  <a:lnTo>
                    <a:pt x="8287" y="13198"/>
                  </a:lnTo>
                  <a:lnTo>
                    <a:pt x="8437" y="13198"/>
                  </a:lnTo>
                  <a:lnTo>
                    <a:pt x="8587" y="13179"/>
                  </a:lnTo>
                  <a:lnTo>
                    <a:pt x="8737" y="13141"/>
                  </a:lnTo>
                  <a:lnTo>
                    <a:pt x="8868" y="13104"/>
                  </a:lnTo>
                  <a:lnTo>
                    <a:pt x="9018" y="13048"/>
                  </a:lnTo>
                  <a:lnTo>
                    <a:pt x="9149" y="12991"/>
                  </a:lnTo>
                  <a:lnTo>
                    <a:pt x="9280" y="12916"/>
                  </a:lnTo>
                  <a:lnTo>
                    <a:pt x="9393" y="12823"/>
                  </a:lnTo>
                  <a:lnTo>
                    <a:pt x="9505" y="12729"/>
                  </a:lnTo>
                  <a:lnTo>
                    <a:pt x="9618" y="12635"/>
                  </a:lnTo>
                  <a:lnTo>
                    <a:pt x="9693" y="12523"/>
                  </a:lnTo>
                  <a:lnTo>
                    <a:pt x="9768" y="12410"/>
                  </a:lnTo>
                  <a:lnTo>
                    <a:pt x="9824" y="12279"/>
                  </a:lnTo>
                  <a:lnTo>
                    <a:pt x="9880" y="12148"/>
                  </a:lnTo>
                  <a:lnTo>
                    <a:pt x="9899" y="11998"/>
                  </a:lnTo>
                  <a:lnTo>
                    <a:pt x="9918" y="11698"/>
                  </a:lnTo>
                  <a:lnTo>
                    <a:pt x="9918" y="11361"/>
                  </a:lnTo>
                  <a:lnTo>
                    <a:pt x="9918" y="11173"/>
                  </a:lnTo>
                  <a:lnTo>
                    <a:pt x="9880" y="11004"/>
                  </a:lnTo>
                  <a:lnTo>
                    <a:pt x="9843" y="10836"/>
                  </a:lnTo>
                  <a:lnTo>
                    <a:pt x="9787" y="10667"/>
                  </a:lnTo>
                  <a:lnTo>
                    <a:pt x="9712" y="10498"/>
                  </a:lnTo>
                  <a:lnTo>
                    <a:pt x="9618" y="10348"/>
                  </a:lnTo>
                  <a:lnTo>
                    <a:pt x="9505" y="10198"/>
                  </a:lnTo>
                  <a:lnTo>
                    <a:pt x="9374" y="10067"/>
                  </a:lnTo>
                  <a:lnTo>
                    <a:pt x="9206" y="9973"/>
                  </a:lnTo>
                  <a:lnTo>
                    <a:pt x="8999" y="9880"/>
                  </a:lnTo>
                  <a:lnTo>
                    <a:pt x="8774" y="9805"/>
                  </a:lnTo>
                  <a:lnTo>
                    <a:pt x="8512" y="9767"/>
                  </a:lnTo>
                  <a:lnTo>
                    <a:pt x="8231" y="9748"/>
                  </a:lnTo>
                  <a:close/>
                  <a:moveTo>
                    <a:pt x="8718" y="1875"/>
                  </a:moveTo>
                  <a:lnTo>
                    <a:pt x="8962" y="1893"/>
                  </a:lnTo>
                  <a:lnTo>
                    <a:pt x="9393" y="1893"/>
                  </a:lnTo>
                  <a:lnTo>
                    <a:pt x="9787" y="1931"/>
                  </a:lnTo>
                  <a:lnTo>
                    <a:pt x="10049" y="1950"/>
                  </a:lnTo>
                  <a:lnTo>
                    <a:pt x="10199" y="1968"/>
                  </a:lnTo>
                  <a:lnTo>
                    <a:pt x="10443" y="2006"/>
                  </a:lnTo>
                  <a:lnTo>
                    <a:pt x="11118" y="2137"/>
                  </a:lnTo>
                  <a:lnTo>
                    <a:pt x="11155" y="2137"/>
                  </a:lnTo>
                  <a:lnTo>
                    <a:pt x="11418" y="2212"/>
                  </a:lnTo>
                  <a:lnTo>
                    <a:pt x="11643" y="2306"/>
                  </a:lnTo>
                  <a:lnTo>
                    <a:pt x="11868" y="2437"/>
                  </a:lnTo>
                  <a:lnTo>
                    <a:pt x="12055" y="2568"/>
                  </a:lnTo>
                  <a:lnTo>
                    <a:pt x="12224" y="2756"/>
                  </a:lnTo>
                  <a:lnTo>
                    <a:pt x="12374" y="2943"/>
                  </a:lnTo>
                  <a:lnTo>
                    <a:pt x="12524" y="3168"/>
                  </a:lnTo>
                  <a:lnTo>
                    <a:pt x="12636" y="3412"/>
                  </a:lnTo>
                  <a:lnTo>
                    <a:pt x="12749" y="3693"/>
                  </a:lnTo>
                  <a:lnTo>
                    <a:pt x="12842" y="4012"/>
                  </a:lnTo>
                  <a:lnTo>
                    <a:pt x="12917" y="4331"/>
                  </a:lnTo>
                  <a:lnTo>
                    <a:pt x="12992" y="4705"/>
                  </a:lnTo>
                  <a:lnTo>
                    <a:pt x="13030" y="5080"/>
                  </a:lnTo>
                  <a:lnTo>
                    <a:pt x="13067" y="5493"/>
                  </a:lnTo>
                  <a:lnTo>
                    <a:pt x="13105" y="5924"/>
                  </a:lnTo>
                  <a:lnTo>
                    <a:pt x="13124" y="6393"/>
                  </a:lnTo>
                  <a:lnTo>
                    <a:pt x="13105" y="6955"/>
                  </a:lnTo>
                  <a:lnTo>
                    <a:pt x="13086" y="7611"/>
                  </a:lnTo>
                  <a:lnTo>
                    <a:pt x="13030" y="8361"/>
                  </a:lnTo>
                  <a:lnTo>
                    <a:pt x="12936" y="9186"/>
                  </a:lnTo>
                  <a:lnTo>
                    <a:pt x="12749" y="10667"/>
                  </a:lnTo>
                  <a:lnTo>
                    <a:pt x="12524" y="12354"/>
                  </a:lnTo>
                  <a:lnTo>
                    <a:pt x="12467" y="12954"/>
                  </a:lnTo>
                  <a:lnTo>
                    <a:pt x="12411" y="13704"/>
                  </a:lnTo>
                  <a:lnTo>
                    <a:pt x="12336" y="14604"/>
                  </a:lnTo>
                  <a:lnTo>
                    <a:pt x="12224" y="15635"/>
                  </a:lnTo>
                  <a:lnTo>
                    <a:pt x="12186" y="15991"/>
                  </a:lnTo>
                  <a:lnTo>
                    <a:pt x="12111" y="16328"/>
                  </a:lnTo>
                  <a:lnTo>
                    <a:pt x="12055" y="16666"/>
                  </a:lnTo>
                  <a:lnTo>
                    <a:pt x="11961" y="16985"/>
                  </a:lnTo>
                  <a:lnTo>
                    <a:pt x="11811" y="17416"/>
                  </a:lnTo>
                  <a:lnTo>
                    <a:pt x="11643" y="17828"/>
                  </a:lnTo>
                  <a:lnTo>
                    <a:pt x="11436" y="18222"/>
                  </a:lnTo>
                  <a:lnTo>
                    <a:pt x="11193" y="18559"/>
                  </a:lnTo>
                  <a:lnTo>
                    <a:pt x="10855" y="18990"/>
                  </a:lnTo>
                  <a:lnTo>
                    <a:pt x="10499" y="19365"/>
                  </a:lnTo>
                  <a:lnTo>
                    <a:pt x="10293" y="19553"/>
                  </a:lnTo>
                  <a:lnTo>
                    <a:pt x="10087" y="19740"/>
                  </a:lnTo>
                  <a:lnTo>
                    <a:pt x="9880" y="19909"/>
                  </a:lnTo>
                  <a:lnTo>
                    <a:pt x="9674" y="20059"/>
                  </a:lnTo>
                  <a:lnTo>
                    <a:pt x="9468" y="20190"/>
                  </a:lnTo>
                  <a:lnTo>
                    <a:pt x="9243" y="20303"/>
                  </a:lnTo>
                  <a:lnTo>
                    <a:pt x="9037" y="20415"/>
                  </a:lnTo>
                  <a:lnTo>
                    <a:pt x="8831" y="20509"/>
                  </a:lnTo>
                  <a:lnTo>
                    <a:pt x="8624" y="20603"/>
                  </a:lnTo>
                  <a:lnTo>
                    <a:pt x="8418" y="20659"/>
                  </a:lnTo>
                  <a:lnTo>
                    <a:pt x="8212" y="20715"/>
                  </a:lnTo>
                  <a:lnTo>
                    <a:pt x="8006" y="20753"/>
                  </a:lnTo>
                  <a:lnTo>
                    <a:pt x="7818" y="20790"/>
                  </a:lnTo>
                  <a:lnTo>
                    <a:pt x="7631" y="20809"/>
                  </a:lnTo>
                  <a:lnTo>
                    <a:pt x="7443" y="20809"/>
                  </a:lnTo>
                  <a:lnTo>
                    <a:pt x="7256" y="20790"/>
                  </a:lnTo>
                  <a:lnTo>
                    <a:pt x="6900" y="20734"/>
                  </a:lnTo>
                  <a:lnTo>
                    <a:pt x="6581" y="20659"/>
                  </a:lnTo>
                  <a:lnTo>
                    <a:pt x="6281" y="20565"/>
                  </a:lnTo>
                  <a:lnTo>
                    <a:pt x="6000" y="20434"/>
                  </a:lnTo>
                  <a:lnTo>
                    <a:pt x="5756" y="20284"/>
                  </a:lnTo>
                  <a:lnTo>
                    <a:pt x="5550" y="20096"/>
                  </a:lnTo>
                  <a:lnTo>
                    <a:pt x="5362" y="19890"/>
                  </a:lnTo>
                  <a:lnTo>
                    <a:pt x="5212" y="19665"/>
                  </a:lnTo>
                  <a:lnTo>
                    <a:pt x="4913" y="19159"/>
                  </a:lnTo>
                  <a:lnTo>
                    <a:pt x="4575" y="18653"/>
                  </a:lnTo>
                  <a:lnTo>
                    <a:pt x="3844" y="17528"/>
                  </a:lnTo>
                  <a:lnTo>
                    <a:pt x="3750" y="17378"/>
                  </a:lnTo>
                  <a:lnTo>
                    <a:pt x="3657" y="17209"/>
                  </a:lnTo>
                  <a:lnTo>
                    <a:pt x="3582" y="17022"/>
                  </a:lnTo>
                  <a:lnTo>
                    <a:pt x="3507" y="16853"/>
                  </a:lnTo>
                  <a:lnTo>
                    <a:pt x="3394" y="16441"/>
                  </a:lnTo>
                  <a:lnTo>
                    <a:pt x="3300" y="15991"/>
                  </a:lnTo>
                  <a:lnTo>
                    <a:pt x="3244" y="15504"/>
                  </a:lnTo>
                  <a:lnTo>
                    <a:pt x="3225" y="14960"/>
                  </a:lnTo>
                  <a:lnTo>
                    <a:pt x="3225" y="14379"/>
                  </a:lnTo>
                  <a:lnTo>
                    <a:pt x="3263" y="13741"/>
                  </a:lnTo>
                  <a:lnTo>
                    <a:pt x="3525" y="10667"/>
                  </a:lnTo>
                  <a:lnTo>
                    <a:pt x="3675" y="9355"/>
                  </a:lnTo>
                  <a:lnTo>
                    <a:pt x="3769" y="8230"/>
                  </a:lnTo>
                  <a:lnTo>
                    <a:pt x="3863" y="7236"/>
                  </a:lnTo>
                  <a:lnTo>
                    <a:pt x="3938" y="6411"/>
                  </a:lnTo>
                  <a:lnTo>
                    <a:pt x="3994" y="6074"/>
                  </a:lnTo>
                  <a:lnTo>
                    <a:pt x="4050" y="5755"/>
                  </a:lnTo>
                  <a:lnTo>
                    <a:pt x="4125" y="5437"/>
                  </a:lnTo>
                  <a:lnTo>
                    <a:pt x="4219" y="5137"/>
                  </a:lnTo>
                  <a:lnTo>
                    <a:pt x="4331" y="4837"/>
                  </a:lnTo>
                  <a:lnTo>
                    <a:pt x="4463" y="4555"/>
                  </a:lnTo>
                  <a:lnTo>
                    <a:pt x="4613" y="4274"/>
                  </a:lnTo>
                  <a:lnTo>
                    <a:pt x="4781" y="3993"/>
                  </a:lnTo>
                  <a:lnTo>
                    <a:pt x="4969" y="3712"/>
                  </a:lnTo>
                  <a:lnTo>
                    <a:pt x="5194" y="3449"/>
                  </a:lnTo>
                  <a:lnTo>
                    <a:pt x="5400" y="3206"/>
                  </a:lnTo>
                  <a:lnTo>
                    <a:pt x="5644" y="2981"/>
                  </a:lnTo>
                  <a:lnTo>
                    <a:pt x="5906" y="2793"/>
                  </a:lnTo>
                  <a:lnTo>
                    <a:pt x="6169" y="2606"/>
                  </a:lnTo>
                  <a:lnTo>
                    <a:pt x="6450" y="2456"/>
                  </a:lnTo>
                  <a:lnTo>
                    <a:pt x="6768" y="2325"/>
                  </a:lnTo>
                  <a:lnTo>
                    <a:pt x="7068" y="2193"/>
                  </a:lnTo>
                  <a:lnTo>
                    <a:pt x="7368" y="2100"/>
                  </a:lnTo>
                  <a:lnTo>
                    <a:pt x="7668" y="2006"/>
                  </a:lnTo>
                  <a:lnTo>
                    <a:pt x="7949" y="1950"/>
                  </a:lnTo>
                  <a:lnTo>
                    <a:pt x="8212" y="1912"/>
                  </a:lnTo>
                  <a:lnTo>
                    <a:pt x="8474" y="1875"/>
                  </a:lnTo>
                  <a:close/>
                  <a:moveTo>
                    <a:pt x="7893" y="0"/>
                  </a:moveTo>
                  <a:lnTo>
                    <a:pt x="7200" y="19"/>
                  </a:lnTo>
                  <a:lnTo>
                    <a:pt x="6562" y="75"/>
                  </a:lnTo>
                  <a:lnTo>
                    <a:pt x="6187" y="113"/>
                  </a:lnTo>
                  <a:lnTo>
                    <a:pt x="5850" y="188"/>
                  </a:lnTo>
                  <a:lnTo>
                    <a:pt x="5512" y="263"/>
                  </a:lnTo>
                  <a:lnTo>
                    <a:pt x="5212" y="356"/>
                  </a:lnTo>
                  <a:lnTo>
                    <a:pt x="5006" y="431"/>
                  </a:lnTo>
                  <a:lnTo>
                    <a:pt x="4781" y="525"/>
                  </a:lnTo>
                  <a:lnTo>
                    <a:pt x="4481" y="656"/>
                  </a:lnTo>
                  <a:lnTo>
                    <a:pt x="4200" y="825"/>
                  </a:lnTo>
                  <a:lnTo>
                    <a:pt x="3919" y="1012"/>
                  </a:lnTo>
                  <a:lnTo>
                    <a:pt x="3657" y="1200"/>
                  </a:lnTo>
                  <a:lnTo>
                    <a:pt x="3394" y="1425"/>
                  </a:lnTo>
                  <a:lnTo>
                    <a:pt x="3150" y="1669"/>
                  </a:lnTo>
                  <a:lnTo>
                    <a:pt x="2907" y="1912"/>
                  </a:lnTo>
                  <a:lnTo>
                    <a:pt x="2682" y="2193"/>
                  </a:lnTo>
                  <a:lnTo>
                    <a:pt x="2438" y="2531"/>
                  </a:lnTo>
                  <a:lnTo>
                    <a:pt x="2194" y="2906"/>
                  </a:lnTo>
                  <a:lnTo>
                    <a:pt x="1988" y="3299"/>
                  </a:lnTo>
                  <a:lnTo>
                    <a:pt x="1801" y="3731"/>
                  </a:lnTo>
                  <a:lnTo>
                    <a:pt x="1613" y="4181"/>
                  </a:lnTo>
                  <a:lnTo>
                    <a:pt x="1463" y="4668"/>
                  </a:lnTo>
                  <a:lnTo>
                    <a:pt x="1294" y="5155"/>
                  </a:lnTo>
                  <a:lnTo>
                    <a:pt x="1163" y="5662"/>
                  </a:lnTo>
                  <a:lnTo>
                    <a:pt x="1032" y="6205"/>
                  </a:lnTo>
                  <a:lnTo>
                    <a:pt x="920" y="6749"/>
                  </a:lnTo>
                  <a:lnTo>
                    <a:pt x="807" y="7311"/>
                  </a:lnTo>
                  <a:lnTo>
                    <a:pt x="713" y="7874"/>
                  </a:lnTo>
                  <a:lnTo>
                    <a:pt x="545" y="9036"/>
                  </a:lnTo>
                  <a:lnTo>
                    <a:pt x="413" y="10217"/>
                  </a:lnTo>
                  <a:lnTo>
                    <a:pt x="188" y="12392"/>
                  </a:lnTo>
                  <a:lnTo>
                    <a:pt x="113" y="13310"/>
                  </a:lnTo>
                  <a:lnTo>
                    <a:pt x="38" y="14135"/>
                  </a:lnTo>
                  <a:lnTo>
                    <a:pt x="1" y="14847"/>
                  </a:lnTo>
                  <a:lnTo>
                    <a:pt x="1" y="15447"/>
                  </a:lnTo>
                  <a:lnTo>
                    <a:pt x="1" y="15972"/>
                  </a:lnTo>
                  <a:lnTo>
                    <a:pt x="20" y="16366"/>
                  </a:lnTo>
                  <a:lnTo>
                    <a:pt x="76" y="16722"/>
                  </a:lnTo>
                  <a:lnTo>
                    <a:pt x="132" y="17097"/>
                  </a:lnTo>
                  <a:lnTo>
                    <a:pt x="226" y="17472"/>
                  </a:lnTo>
                  <a:lnTo>
                    <a:pt x="320" y="17847"/>
                  </a:lnTo>
                  <a:lnTo>
                    <a:pt x="432" y="18241"/>
                  </a:lnTo>
                  <a:lnTo>
                    <a:pt x="563" y="18653"/>
                  </a:lnTo>
                  <a:lnTo>
                    <a:pt x="713" y="19084"/>
                  </a:lnTo>
                  <a:lnTo>
                    <a:pt x="882" y="19515"/>
                  </a:lnTo>
                  <a:lnTo>
                    <a:pt x="1070" y="19909"/>
                  </a:lnTo>
                  <a:lnTo>
                    <a:pt x="1238" y="20284"/>
                  </a:lnTo>
                  <a:lnTo>
                    <a:pt x="1426" y="20603"/>
                  </a:lnTo>
                  <a:lnTo>
                    <a:pt x="1594" y="20903"/>
                  </a:lnTo>
                  <a:lnTo>
                    <a:pt x="1782" y="21165"/>
                  </a:lnTo>
                  <a:lnTo>
                    <a:pt x="1969" y="21390"/>
                  </a:lnTo>
                  <a:lnTo>
                    <a:pt x="2157" y="21577"/>
                  </a:lnTo>
                  <a:lnTo>
                    <a:pt x="2344" y="21727"/>
                  </a:lnTo>
                  <a:lnTo>
                    <a:pt x="2569" y="21859"/>
                  </a:lnTo>
                  <a:lnTo>
                    <a:pt x="2869" y="21971"/>
                  </a:lnTo>
                  <a:lnTo>
                    <a:pt x="3225" y="22102"/>
                  </a:lnTo>
                  <a:lnTo>
                    <a:pt x="3657" y="22234"/>
                  </a:lnTo>
                  <a:lnTo>
                    <a:pt x="4144" y="22346"/>
                  </a:lnTo>
                  <a:lnTo>
                    <a:pt x="4706" y="22477"/>
                  </a:lnTo>
                  <a:lnTo>
                    <a:pt x="5344" y="22590"/>
                  </a:lnTo>
                  <a:lnTo>
                    <a:pt x="6019" y="22702"/>
                  </a:lnTo>
                  <a:lnTo>
                    <a:pt x="6450" y="22740"/>
                  </a:lnTo>
                  <a:lnTo>
                    <a:pt x="6881" y="22758"/>
                  </a:lnTo>
                  <a:lnTo>
                    <a:pt x="7293" y="22758"/>
                  </a:lnTo>
                  <a:lnTo>
                    <a:pt x="7687" y="22740"/>
                  </a:lnTo>
                  <a:lnTo>
                    <a:pt x="8174" y="22684"/>
                  </a:lnTo>
                  <a:lnTo>
                    <a:pt x="8643" y="22590"/>
                  </a:lnTo>
                  <a:lnTo>
                    <a:pt x="9074" y="22477"/>
                  </a:lnTo>
                  <a:lnTo>
                    <a:pt x="9487" y="22346"/>
                  </a:lnTo>
                  <a:lnTo>
                    <a:pt x="9880" y="22177"/>
                  </a:lnTo>
                  <a:lnTo>
                    <a:pt x="10255" y="21990"/>
                  </a:lnTo>
                  <a:lnTo>
                    <a:pt x="10612" y="21765"/>
                  </a:lnTo>
                  <a:lnTo>
                    <a:pt x="10949" y="21540"/>
                  </a:lnTo>
                  <a:lnTo>
                    <a:pt x="11268" y="21278"/>
                  </a:lnTo>
                  <a:lnTo>
                    <a:pt x="11568" y="20978"/>
                  </a:lnTo>
                  <a:lnTo>
                    <a:pt x="11849" y="20678"/>
                  </a:lnTo>
                  <a:lnTo>
                    <a:pt x="12111" y="20359"/>
                  </a:lnTo>
                  <a:lnTo>
                    <a:pt x="12336" y="20003"/>
                  </a:lnTo>
                  <a:lnTo>
                    <a:pt x="12561" y="19647"/>
                  </a:lnTo>
                  <a:lnTo>
                    <a:pt x="12749" y="19253"/>
                  </a:lnTo>
                  <a:lnTo>
                    <a:pt x="12936" y="18840"/>
                  </a:lnTo>
                  <a:lnTo>
                    <a:pt x="13086" y="18428"/>
                  </a:lnTo>
                  <a:lnTo>
                    <a:pt x="13217" y="17978"/>
                  </a:lnTo>
                  <a:lnTo>
                    <a:pt x="13386" y="17359"/>
                  </a:lnTo>
                  <a:lnTo>
                    <a:pt x="13536" y="16741"/>
                  </a:lnTo>
                  <a:lnTo>
                    <a:pt x="13686" y="16085"/>
                  </a:lnTo>
                  <a:lnTo>
                    <a:pt x="13817" y="15429"/>
                  </a:lnTo>
                  <a:lnTo>
                    <a:pt x="13930" y="14754"/>
                  </a:lnTo>
                  <a:lnTo>
                    <a:pt x="14042" y="14041"/>
                  </a:lnTo>
                  <a:lnTo>
                    <a:pt x="14136" y="13329"/>
                  </a:lnTo>
                  <a:lnTo>
                    <a:pt x="14230" y="12598"/>
                  </a:lnTo>
                  <a:lnTo>
                    <a:pt x="14361" y="11323"/>
                  </a:lnTo>
                  <a:lnTo>
                    <a:pt x="14455" y="10105"/>
                  </a:lnTo>
                  <a:lnTo>
                    <a:pt x="14548" y="8717"/>
                  </a:lnTo>
                  <a:lnTo>
                    <a:pt x="14605" y="7424"/>
                  </a:lnTo>
                  <a:lnTo>
                    <a:pt x="14605" y="7049"/>
                  </a:lnTo>
                  <a:lnTo>
                    <a:pt x="14586" y="6524"/>
                  </a:lnTo>
                  <a:lnTo>
                    <a:pt x="14548" y="6018"/>
                  </a:lnTo>
                  <a:lnTo>
                    <a:pt x="14473" y="5512"/>
                  </a:lnTo>
                  <a:lnTo>
                    <a:pt x="14380" y="5005"/>
                  </a:lnTo>
                  <a:lnTo>
                    <a:pt x="14267" y="4518"/>
                  </a:lnTo>
                  <a:lnTo>
                    <a:pt x="14136" y="4031"/>
                  </a:lnTo>
                  <a:lnTo>
                    <a:pt x="13967" y="3543"/>
                  </a:lnTo>
                  <a:lnTo>
                    <a:pt x="13780" y="3056"/>
                  </a:lnTo>
                  <a:lnTo>
                    <a:pt x="13630" y="2756"/>
                  </a:lnTo>
                  <a:lnTo>
                    <a:pt x="13461" y="2475"/>
                  </a:lnTo>
                  <a:lnTo>
                    <a:pt x="13274" y="2212"/>
                  </a:lnTo>
                  <a:lnTo>
                    <a:pt x="13049" y="1950"/>
                  </a:lnTo>
                  <a:lnTo>
                    <a:pt x="12899" y="1800"/>
                  </a:lnTo>
                  <a:lnTo>
                    <a:pt x="12880" y="1800"/>
                  </a:lnTo>
                  <a:lnTo>
                    <a:pt x="12580" y="1519"/>
                  </a:lnTo>
                  <a:lnTo>
                    <a:pt x="12242" y="1275"/>
                  </a:lnTo>
                  <a:lnTo>
                    <a:pt x="11868" y="1031"/>
                  </a:lnTo>
                  <a:lnTo>
                    <a:pt x="11455" y="806"/>
                  </a:lnTo>
                  <a:lnTo>
                    <a:pt x="11005" y="600"/>
                  </a:lnTo>
                  <a:lnTo>
                    <a:pt x="10518" y="412"/>
                  </a:lnTo>
                  <a:lnTo>
                    <a:pt x="9993" y="244"/>
                  </a:lnTo>
                  <a:lnTo>
                    <a:pt x="9449" y="75"/>
                  </a:lnTo>
                  <a:lnTo>
                    <a:pt x="8643" y="19"/>
                  </a:lnTo>
                  <a:lnTo>
                    <a:pt x="78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2"/>
            <p:cNvSpPr/>
            <p:nvPr/>
          </p:nvSpPr>
          <p:spPr>
            <a:xfrm>
              <a:off x="4789250" y="3816375"/>
              <a:ext cx="39400" cy="108750"/>
            </a:xfrm>
            <a:custGeom>
              <a:avLst/>
              <a:gdLst/>
              <a:ahLst/>
              <a:cxnLst/>
              <a:rect l="l" t="t" r="r" b="b"/>
              <a:pathLst>
                <a:path w="1576" h="4350" extrusionOk="0">
                  <a:moveTo>
                    <a:pt x="1032" y="1"/>
                  </a:moveTo>
                  <a:lnTo>
                    <a:pt x="788" y="244"/>
                  </a:lnTo>
                  <a:lnTo>
                    <a:pt x="582" y="507"/>
                  </a:lnTo>
                  <a:lnTo>
                    <a:pt x="432" y="751"/>
                  </a:lnTo>
                  <a:lnTo>
                    <a:pt x="300" y="1013"/>
                  </a:lnTo>
                  <a:lnTo>
                    <a:pt x="207" y="1275"/>
                  </a:lnTo>
                  <a:lnTo>
                    <a:pt x="113" y="1557"/>
                  </a:lnTo>
                  <a:lnTo>
                    <a:pt x="57" y="1819"/>
                  </a:lnTo>
                  <a:lnTo>
                    <a:pt x="19" y="2082"/>
                  </a:lnTo>
                  <a:lnTo>
                    <a:pt x="0" y="2363"/>
                  </a:lnTo>
                  <a:lnTo>
                    <a:pt x="0" y="2644"/>
                  </a:lnTo>
                  <a:lnTo>
                    <a:pt x="19" y="2925"/>
                  </a:lnTo>
                  <a:lnTo>
                    <a:pt x="57" y="3206"/>
                  </a:lnTo>
                  <a:lnTo>
                    <a:pt x="132" y="3488"/>
                  </a:lnTo>
                  <a:lnTo>
                    <a:pt x="225" y="3769"/>
                  </a:lnTo>
                  <a:lnTo>
                    <a:pt x="375" y="4050"/>
                  </a:lnTo>
                  <a:lnTo>
                    <a:pt x="544" y="4350"/>
                  </a:lnTo>
                  <a:lnTo>
                    <a:pt x="788" y="4106"/>
                  </a:lnTo>
                  <a:lnTo>
                    <a:pt x="994" y="3844"/>
                  </a:lnTo>
                  <a:lnTo>
                    <a:pt x="1144" y="3600"/>
                  </a:lnTo>
                  <a:lnTo>
                    <a:pt x="1275" y="3338"/>
                  </a:lnTo>
                  <a:lnTo>
                    <a:pt x="1388" y="3075"/>
                  </a:lnTo>
                  <a:lnTo>
                    <a:pt x="1463" y="2794"/>
                  </a:lnTo>
                  <a:lnTo>
                    <a:pt x="1519" y="2531"/>
                  </a:lnTo>
                  <a:lnTo>
                    <a:pt x="1556" y="2269"/>
                  </a:lnTo>
                  <a:lnTo>
                    <a:pt x="1575" y="1988"/>
                  </a:lnTo>
                  <a:lnTo>
                    <a:pt x="1575" y="1707"/>
                  </a:lnTo>
                  <a:lnTo>
                    <a:pt x="1556" y="1425"/>
                  </a:lnTo>
                  <a:lnTo>
                    <a:pt x="1519" y="1144"/>
                  </a:lnTo>
                  <a:lnTo>
                    <a:pt x="1444" y="863"/>
                  </a:lnTo>
                  <a:lnTo>
                    <a:pt x="1350" y="582"/>
                  </a:lnTo>
                  <a:lnTo>
                    <a:pt x="1219" y="301"/>
                  </a:lnTo>
                  <a:lnTo>
                    <a:pt x="10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42"/>
            <p:cNvSpPr/>
            <p:nvPr/>
          </p:nvSpPr>
          <p:spPr>
            <a:xfrm>
              <a:off x="4784100" y="3581575"/>
              <a:ext cx="39850" cy="108750"/>
            </a:xfrm>
            <a:custGeom>
              <a:avLst/>
              <a:gdLst/>
              <a:ahLst/>
              <a:cxnLst/>
              <a:rect l="l" t="t" r="r" b="b"/>
              <a:pathLst>
                <a:path w="1594" h="4350" extrusionOk="0">
                  <a:moveTo>
                    <a:pt x="1031" y="1"/>
                  </a:moveTo>
                  <a:lnTo>
                    <a:pt x="788" y="244"/>
                  </a:lnTo>
                  <a:lnTo>
                    <a:pt x="600" y="507"/>
                  </a:lnTo>
                  <a:lnTo>
                    <a:pt x="431" y="750"/>
                  </a:lnTo>
                  <a:lnTo>
                    <a:pt x="300" y="1013"/>
                  </a:lnTo>
                  <a:lnTo>
                    <a:pt x="206" y="1275"/>
                  </a:lnTo>
                  <a:lnTo>
                    <a:pt x="113" y="1557"/>
                  </a:lnTo>
                  <a:lnTo>
                    <a:pt x="56" y="1819"/>
                  </a:lnTo>
                  <a:lnTo>
                    <a:pt x="19" y="2100"/>
                  </a:lnTo>
                  <a:lnTo>
                    <a:pt x="0" y="2363"/>
                  </a:lnTo>
                  <a:lnTo>
                    <a:pt x="0" y="2644"/>
                  </a:lnTo>
                  <a:lnTo>
                    <a:pt x="19" y="2925"/>
                  </a:lnTo>
                  <a:lnTo>
                    <a:pt x="75" y="3206"/>
                  </a:lnTo>
                  <a:lnTo>
                    <a:pt x="131" y="3487"/>
                  </a:lnTo>
                  <a:lnTo>
                    <a:pt x="225" y="3769"/>
                  </a:lnTo>
                  <a:lnTo>
                    <a:pt x="375" y="4050"/>
                  </a:lnTo>
                  <a:lnTo>
                    <a:pt x="544" y="4350"/>
                  </a:lnTo>
                  <a:lnTo>
                    <a:pt x="788" y="4106"/>
                  </a:lnTo>
                  <a:lnTo>
                    <a:pt x="994" y="3844"/>
                  </a:lnTo>
                  <a:lnTo>
                    <a:pt x="1144" y="3600"/>
                  </a:lnTo>
                  <a:lnTo>
                    <a:pt x="1275" y="3337"/>
                  </a:lnTo>
                  <a:lnTo>
                    <a:pt x="1387" y="3075"/>
                  </a:lnTo>
                  <a:lnTo>
                    <a:pt x="1462" y="2794"/>
                  </a:lnTo>
                  <a:lnTo>
                    <a:pt x="1519" y="2531"/>
                  </a:lnTo>
                  <a:lnTo>
                    <a:pt x="1575" y="2269"/>
                  </a:lnTo>
                  <a:lnTo>
                    <a:pt x="1594" y="1988"/>
                  </a:lnTo>
                  <a:lnTo>
                    <a:pt x="1594" y="1707"/>
                  </a:lnTo>
                  <a:lnTo>
                    <a:pt x="1556" y="1444"/>
                  </a:lnTo>
                  <a:lnTo>
                    <a:pt x="1519" y="1163"/>
                  </a:lnTo>
                  <a:lnTo>
                    <a:pt x="1444" y="863"/>
                  </a:lnTo>
                  <a:lnTo>
                    <a:pt x="1350" y="582"/>
                  </a:lnTo>
                  <a:lnTo>
                    <a:pt x="1219" y="301"/>
                  </a:lnTo>
                  <a:lnTo>
                    <a:pt x="10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42"/>
            <p:cNvSpPr/>
            <p:nvPr/>
          </p:nvSpPr>
          <p:spPr>
            <a:xfrm>
              <a:off x="4999675" y="3466750"/>
              <a:ext cx="34250" cy="30500"/>
            </a:xfrm>
            <a:custGeom>
              <a:avLst/>
              <a:gdLst/>
              <a:ahLst/>
              <a:cxnLst/>
              <a:rect l="l" t="t" r="r" b="b"/>
              <a:pathLst>
                <a:path w="1370" h="1220" extrusionOk="0">
                  <a:moveTo>
                    <a:pt x="807" y="1"/>
                  </a:moveTo>
                  <a:lnTo>
                    <a:pt x="657" y="132"/>
                  </a:lnTo>
                  <a:lnTo>
                    <a:pt x="544" y="244"/>
                  </a:lnTo>
                  <a:lnTo>
                    <a:pt x="319" y="488"/>
                  </a:lnTo>
                  <a:lnTo>
                    <a:pt x="151" y="751"/>
                  </a:lnTo>
                  <a:lnTo>
                    <a:pt x="1" y="1013"/>
                  </a:lnTo>
                  <a:lnTo>
                    <a:pt x="263" y="1032"/>
                  </a:lnTo>
                  <a:lnTo>
                    <a:pt x="413" y="1050"/>
                  </a:lnTo>
                  <a:lnTo>
                    <a:pt x="657" y="1088"/>
                  </a:lnTo>
                  <a:lnTo>
                    <a:pt x="1332" y="1219"/>
                  </a:lnTo>
                  <a:lnTo>
                    <a:pt x="1369" y="1219"/>
                  </a:lnTo>
                  <a:lnTo>
                    <a:pt x="1369" y="1163"/>
                  </a:lnTo>
                  <a:lnTo>
                    <a:pt x="1294" y="882"/>
                  </a:lnTo>
                  <a:lnTo>
                    <a:pt x="1182" y="601"/>
                  </a:lnTo>
                  <a:lnTo>
                    <a:pt x="1013" y="301"/>
                  </a:lnTo>
                  <a:lnTo>
                    <a:pt x="919" y="151"/>
                  </a:lnTo>
                  <a:lnTo>
                    <a:pt x="8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42"/>
            <p:cNvSpPr/>
            <p:nvPr/>
          </p:nvSpPr>
          <p:spPr>
            <a:xfrm>
              <a:off x="4874550" y="3445675"/>
              <a:ext cx="44550" cy="58600"/>
            </a:xfrm>
            <a:custGeom>
              <a:avLst/>
              <a:gdLst/>
              <a:ahLst/>
              <a:cxnLst/>
              <a:rect l="l" t="t" r="r" b="b"/>
              <a:pathLst>
                <a:path w="1782" h="2344" extrusionOk="0">
                  <a:moveTo>
                    <a:pt x="1781" y="0"/>
                  </a:moveTo>
                  <a:lnTo>
                    <a:pt x="1406" y="38"/>
                  </a:lnTo>
                  <a:lnTo>
                    <a:pt x="1069" y="113"/>
                  </a:lnTo>
                  <a:lnTo>
                    <a:pt x="731" y="188"/>
                  </a:lnTo>
                  <a:lnTo>
                    <a:pt x="431" y="281"/>
                  </a:lnTo>
                  <a:lnTo>
                    <a:pt x="225" y="356"/>
                  </a:lnTo>
                  <a:lnTo>
                    <a:pt x="0" y="450"/>
                  </a:lnTo>
                  <a:lnTo>
                    <a:pt x="38" y="806"/>
                  </a:lnTo>
                  <a:lnTo>
                    <a:pt x="94" y="1181"/>
                  </a:lnTo>
                  <a:lnTo>
                    <a:pt x="169" y="1462"/>
                  </a:lnTo>
                  <a:lnTo>
                    <a:pt x="282" y="1743"/>
                  </a:lnTo>
                  <a:lnTo>
                    <a:pt x="450" y="2043"/>
                  </a:lnTo>
                  <a:lnTo>
                    <a:pt x="544" y="2193"/>
                  </a:lnTo>
                  <a:lnTo>
                    <a:pt x="656" y="2343"/>
                  </a:lnTo>
                  <a:lnTo>
                    <a:pt x="788" y="2212"/>
                  </a:lnTo>
                  <a:lnTo>
                    <a:pt x="919" y="2100"/>
                  </a:lnTo>
                  <a:lnTo>
                    <a:pt x="1144" y="1837"/>
                  </a:lnTo>
                  <a:lnTo>
                    <a:pt x="1313" y="1594"/>
                  </a:lnTo>
                  <a:lnTo>
                    <a:pt x="1463" y="1331"/>
                  </a:lnTo>
                  <a:lnTo>
                    <a:pt x="1575" y="1069"/>
                  </a:lnTo>
                  <a:lnTo>
                    <a:pt x="1650" y="787"/>
                  </a:lnTo>
                  <a:lnTo>
                    <a:pt x="1725" y="525"/>
                  </a:lnTo>
                  <a:lnTo>
                    <a:pt x="1762" y="263"/>
                  </a:lnTo>
                  <a:lnTo>
                    <a:pt x="17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42"/>
            <p:cNvSpPr/>
            <p:nvPr/>
          </p:nvSpPr>
          <p:spPr>
            <a:xfrm>
              <a:off x="5083575" y="3606875"/>
              <a:ext cx="36575" cy="108775"/>
            </a:xfrm>
            <a:custGeom>
              <a:avLst/>
              <a:gdLst/>
              <a:ahLst/>
              <a:cxnLst/>
              <a:rect l="l" t="t" r="r" b="b"/>
              <a:pathLst>
                <a:path w="1463" h="4351" extrusionOk="0">
                  <a:moveTo>
                    <a:pt x="1125" y="1"/>
                  </a:moveTo>
                  <a:lnTo>
                    <a:pt x="994" y="113"/>
                  </a:lnTo>
                  <a:lnTo>
                    <a:pt x="863" y="245"/>
                  </a:lnTo>
                  <a:lnTo>
                    <a:pt x="656" y="488"/>
                  </a:lnTo>
                  <a:lnTo>
                    <a:pt x="469" y="751"/>
                  </a:lnTo>
                  <a:lnTo>
                    <a:pt x="338" y="1013"/>
                  </a:lnTo>
                  <a:lnTo>
                    <a:pt x="225" y="1276"/>
                  </a:lnTo>
                  <a:lnTo>
                    <a:pt x="132" y="1538"/>
                  </a:lnTo>
                  <a:lnTo>
                    <a:pt x="75" y="1819"/>
                  </a:lnTo>
                  <a:lnTo>
                    <a:pt x="19" y="2082"/>
                  </a:lnTo>
                  <a:lnTo>
                    <a:pt x="0" y="2363"/>
                  </a:lnTo>
                  <a:lnTo>
                    <a:pt x="19" y="2625"/>
                  </a:lnTo>
                  <a:lnTo>
                    <a:pt x="38" y="2907"/>
                  </a:lnTo>
                  <a:lnTo>
                    <a:pt x="94" y="3188"/>
                  </a:lnTo>
                  <a:lnTo>
                    <a:pt x="169" y="3469"/>
                  </a:lnTo>
                  <a:lnTo>
                    <a:pt x="281" y="3769"/>
                  </a:lnTo>
                  <a:lnTo>
                    <a:pt x="450" y="4050"/>
                  </a:lnTo>
                  <a:lnTo>
                    <a:pt x="544" y="4200"/>
                  </a:lnTo>
                  <a:lnTo>
                    <a:pt x="656" y="4350"/>
                  </a:lnTo>
                  <a:lnTo>
                    <a:pt x="863" y="4163"/>
                  </a:lnTo>
                  <a:lnTo>
                    <a:pt x="1050" y="3975"/>
                  </a:lnTo>
                  <a:lnTo>
                    <a:pt x="1200" y="3788"/>
                  </a:lnTo>
                  <a:lnTo>
                    <a:pt x="1313" y="3582"/>
                  </a:lnTo>
                  <a:lnTo>
                    <a:pt x="1406" y="2194"/>
                  </a:lnTo>
                  <a:lnTo>
                    <a:pt x="1463" y="901"/>
                  </a:lnTo>
                  <a:lnTo>
                    <a:pt x="1463" y="526"/>
                  </a:lnTo>
                  <a:lnTo>
                    <a:pt x="1313" y="263"/>
                  </a:lnTo>
                  <a:lnTo>
                    <a:pt x="11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42"/>
            <p:cNvSpPr/>
            <p:nvPr/>
          </p:nvSpPr>
          <p:spPr>
            <a:xfrm>
              <a:off x="4947200" y="3994950"/>
              <a:ext cx="23925" cy="17350"/>
            </a:xfrm>
            <a:custGeom>
              <a:avLst/>
              <a:gdLst/>
              <a:ahLst/>
              <a:cxnLst/>
              <a:rect l="l" t="t" r="r" b="b"/>
              <a:pathLst>
                <a:path w="957" h="694" extrusionOk="0">
                  <a:moveTo>
                    <a:pt x="619" y="0"/>
                  </a:moveTo>
                  <a:lnTo>
                    <a:pt x="412" y="169"/>
                  </a:lnTo>
                  <a:lnTo>
                    <a:pt x="262" y="338"/>
                  </a:lnTo>
                  <a:lnTo>
                    <a:pt x="113" y="506"/>
                  </a:lnTo>
                  <a:lnTo>
                    <a:pt x="0" y="694"/>
                  </a:lnTo>
                  <a:lnTo>
                    <a:pt x="0" y="694"/>
                  </a:lnTo>
                  <a:lnTo>
                    <a:pt x="487" y="638"/>
                  </a:lnTo>
                  <a:lnTo>
                    <a:pt x="956" y="544"/>
                  </a:lnTo>
                  <a:lnTo>
                    <a:pt x="806" y="263"/>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42"/>
            <p:cNvSpPr/>
            <p:nvPr/>
          </p:nvSpPr>
          <p:spPr>
            <a:xfrm>
              <a:off x="5017500" y="3868400"/>
              <a:ext cx="43125" cy="92825"/>
            </a:xfrm>
            <a:custGeom>
              <a:avLst/>
              <a:gdLst/>
              <a:ahLst/>
              <a:cxnLst/>
              <a:rect l="l" t="t" r="r" b="b"/>
              <a:pathLst>
                <a:path w="1725" h="3713" extrusionOk="0">
                  <a:moveTo>
                    <a:pt x="1462" y="1"/>
                  </a:moveTo>
                  <a:lnTo>
                    <a:pt x="1312" y="432"/>
                  </a:lnTo>
                  <a:lnTo>
                    <a:pt x="1144" y="844"/>
                  </a:lnTo>
                  <a:lnTo>
                    <a:pt x="937" y="1238"/>
                  </a:lnTo>
                  <a:lnTo>
                    <a:pt x="694" y="1575"/>
                  </a:lnTo>
                  <a:lnTo>
                    <a:pt x="356" y="2006"/>
                  </a:lnTo>
                  <a:lnTo>
                    <a:pt x="0" y="2381"/>
                  </a:lnTo>
                  <a:lnTo>
                    <a:pt x="38" y="2550"/>
                  </a:lnTo>
                  <a:lnTo>
                    <a:pt x="113" y="2831"/>
                  </a:lnTo>
                  <a:lnTo>
                    <a:pt x="225" y="3112"/>
                  </a:lnTo>
                  <a:lnTo>
                    <a:pt x="375" y="3412"/>
                  </a:lnTo>
                  <a:lnTo>
                    <a:pt x="600" y="3712"/>
                  </a:lnTo>
                  <a:lnTo>
                    <a:pt x="862" y="3469"/>
                  </a:lnTo>
                  <a:lnTo>
                    <a:pt x="1069" y="3206"/>
                  </a:lnTo>
                  <a:lnTo>
                    <a:pt x="1256" y="2962"/>
                  </a:lnTo>
                  <a:lnTo>
                    <a:pt x="1387" y="2700"/>
                  </a:lnTo>
                  <a:lnTo>
                    <a:pt x="1500" y="2438"/>
                  </a:lnTo>
                  <a:lnTo>
                    <a:pt x="1593" y="2175"/>
                  </a:lnTo>
                  <a:lnTo>
                    <a:pt x="1650" y="1894"/>
                  </a:lnTo>
                  <a:lnTo>
                    <a:pt x="1706" y="1631"/>
                  </a:lnTo>
                  <a:lnTo>
                    <a:pt x="1725" y="1350"/>
                  </a:lnTo>
                  <a:lnTo>
                    <a:pt x="1706" y="1088"/>
                  </a:lnTo>
                  <a:lnTo>
                    <a:pt x="1687" y="807"/>
                  </a:lnTo>
                  <a:lnTo>
                    <a:pt x="1631" y="525"/>
                  </a:lnTo>
                  <a:lnTo>
                    <a:pt x="1556" y="263"/>
                  </a:lnTo>
                  <a:lnTo>
                    <a:pt x="14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2"/>
            <p:cNvSpPr/>
            <p:nvPr/>
          </p:nvSpPr>
          <p:spPr>
            <a:xfrm>
              <a:off x="4929850" y="3340675"/>
              <a:ext cx="131725" cy="131725"/>
            </a:xfrm>
            <a:custGeom>
              <a:avLst/>
              <a:gdLst/>
              <a:ahLst/>
              <a:cxnLst/>
              <a:rect l="l" t="t" r="r" b="b"/>
              <a:pathLst>
                <a:path w="5269" h="5269" extrusionOk="0">
                  <a:moveTo>
                    <a:pt x="2419" y="1"/>
                  </a:moveTo>
                  <a:lnTo>
                    <a:pt x="2156" y="38"/>
                  </a:lnTo>
                  <a:lnTo>
                    <a:pt x="1894" y="95"/>
                  </a:lnTo>
                  <a:lnTo>
                    <a:pt x="1650" y="188"/>
                  </a:lnTo>
                  <a:lnTo>
                    <a:pt x="1425" y="301"/>
                  </a:lnTo>
                  <a:lnTo>
                    <a:pt x="1200" y="432"/>
                  </a:lnTo>
                  <a:lnTo>
                    <a:pt x="994" y="582"/>
                  </a:lnTo>
                  <a:lnTo>
                    <a:pt x="807" y="751"/>
                  </a:lnTo>
                  <a:lnTo>
                    <a:pt x="619" y="919"/>
                  </a:lnTo>
                  <a:lnTo>
                    <a:pt x="469" y="1126"/>
                  </a:lnTo>
                  <a:lnTo>
                    <a:pt x="338" y="1351"/>
                  </a:lnTo>
                  <a:lnTo>
                    <a:pt x="225" y="1576"/>
                  </a:lnTo>
                  <a:lnTo>
                    <a:pt x="132" y="1800"/>
                  </a:lnTo>
                  <a:lnTo>
                    <a:pt x="57" y="2063"/>
                  </a:lnTo>
                  <a:lnTo>
                    <a:pt x="19" y="2307"/>
                  </a:lnTo>
                  <a:lnTo>
                    <a:pt x="0" y="2569"/>
                  </a:lnTo>
                  <a:lnTo>
                    <a:pt x="19" y="2850"/>
                  </a:lnTo>
                  <a:lnTo>
                    <a:pt x="38" y="3113"/>
                  </a:lnTo>
                  <a:lnTo>
                    <a:pt x="113" y="3375"/>
                  </a:lnTo>
                  <a:lnTo>
                    <a:pt x="188" y="3619"/>
                  </a:lnTo>
                  <a:lnTo>
                    <a:pt x="300" y="3844"/>
                  </a:lnTo>
                  <a:lnTo>
                    <a:pt x="432" y="4069"/>
                  </a:lnTo>
                  <a:lnTo>
                    <a:pt x="582" y="4275"/>
                  </a:lnTo>
                  <a:lnTo>
                    <a:pt x="750" y="4463"/>
                  </a:lnTo>
                  <a:lnTo>
                    <a:pt x="938" y="4631"/>
                  </a:lnTo>
                  <a:lnTo>
                    <a:pt x="1125" y="4781"/>
                  </a:lnTo>
                  <a:lnTo>
                    <a:pt x="1350" y="4931"/>
                  </a:lnTo>
                  <a:lnTo>
                    <a:pt x="1575" y="5044"/>
                  </a:lnTo>
                  <a:lnTo>
                    <a:pt x="1819" y="5137"/>
                  </a:lnTo>
                  <a:lnTo>
                    <a:pt x="2063" y="5194"/>
                  </a:lnTo>
                  <a:lnTo>
                    <a:pt x="2306" y="5250"/>
                  </a:lnTo>
                  <a:lnTo>
                    <a:pt x="2587" y="5269"/>
                  </a:lnTo>
                  <a:lnTo>
                    <a:pt x="2850" y="5250"/>
                  </a:lnTo>
                  <a:lnTo>
                    <a:pt x="3112" y="5212"/>
                  </a:lnTo>
                  <a:lnTo>
                    <a:pt x="3375" y="5156"/>
                  </a:lnTo>
                  <a:lnTo>
                    <a:pt x="3619" y="5062"/>
                  </a:lnTo>
                  <a:lnTo>
                    <a:pt x="3843" y="4969"/>
                  </a:lnTo>
                  <a:lnTo>
                    <a:pt x="4068" y="4837"/>
                  </a:lnTo>
                  <a:lnTo>
                    <a:pt x="4275" y="4687"/>
                  </a:lnTo>
                  <a:lnTo>
                    <a:pt x="4462" y="4519"/>
                  </a:lnTo>
                  <a:lnTo>
                    <a:pt x="4631" y="4331"/>
                  </a:lnTo>
                  <a:lnTo>
                    <a:pt x="4800" y="4125"/>
                  </a:lnTo>
                  <a:lnTo>
                    <a:pt x="4931" y="3919"/>
                  </a:lnTo>
                  <a:lnTo>
                    <a:pt x="5043" y="3694"/>
                  </a:lnTo>
                  <a:lnTo>
                    <a:pt x="5137" y="3450"/>
                  </a:lnTo>
                  <a:lnTo>
                    <a:pt x="5212" y="3206"/>
                  </a:lnTo>
                  <a:lnTo>
                    <a:pt x="5249" y="2944"/>
                  </a:lnTo>
                  <a:lnTo>
                    <a:pt x="5268" y="2682"/>
                  </a:lnTo>
                  <a:lnTo>
                    <a:pt x="5249" y="2419"/>
                  </a:lnTo>
                  <a:lnTo>
                    <a:pt x="5231" y="2157"/>
                  </a:lnTo>
                  <a:lnTo>
                    <a:pt x="5156" y="1894"/>
                  </a:lnTo>
                  <a:lnTo>
                    <a:pt x="5081" y="1651"/>
                  </a:lnTo>
                  <a:lnTo>
                    <a:pt x="4968" y="1407"/>
                  </a:lnTo>
                  <a:lnTo>
                    <a:pt x="4837" y="1201"/>
                  </a:lnTo>
                  <a:lnTo>
                    <a:pt x="4687" y="994"/>
                  </a:lnTo>
                  <a:lnTo>
                    <a:pt x="4518" y="788"/>
                  </a:lnTo>
                  <a:lnTo>
                    <a:pt x="4331" y="619"/>
                  </a:lnTo>
                  <a:lnTo>
                    <a:pt x="4143" y="469"/>
                  </a:lnTo>
                  <a:lnTo>
                    <a:pt x="3918" y="338"/>
                  </a:lnTo>
                  <a:lnTo>
                    <a:pt x="3693" y="226"/>
                  </a:lnTo>
                  <a:lnTo>
                    <a:pt x="3450" y="132"/>
                  </a:lnTo>
                  <a:lnTo>
                    <a:pt x="3206" y="57"/>
                  </a:lnTo>
                  <a:lnTo>
                    <a:pt x="2962" y="20"/>
                  </a:lnTo>
                  <a:lnTo>
                    <a:pt x="2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42"/>
            <p:cNvSpPr/>
            <p:nvPr/>
          </p:nvSpPr>
          <p:spPr>
            <a:xfrm>
              <a:off x="4952350" y="3363175"/>
              <a:ext cx="86725" cy="86725"/>
            </a:xfrm>
            <a:custGeom>
              <a:avLst/>
              <a:gdLst/>
              <a:ahLst/>
              <a:cxnLst/>
              <a:rect l="l" t="t" r="r" b="b"/>
              <a:pathLst>
                <a:path w="3469" h="3469" extrusionOk="0">
                  <a:moveTo>
                    <a:pt x="1594" y="1"/>
                  </a:moveTo>
                  <a:lnTo>
                    <a:pt x="1331" y="38"/>
                  </a:lnTo>
                  <a:lnTo>
                    <a:pt x="1069" y="132"/>
                  </a:lnTo>
                  <a:lnTo>
                    <a:pt x="844" y="244"/>
                  </a:lnTo>
                  <a:lnTo>
                    <a:pt x="619" y="394"/>
                  </a:lnTo>
                  <a:lnTo>
                    <a:pt x="431" y="582"/>
                  </a:lnTo>
                  <a:lnTo>
                    <a:pt x="281" y="788"/>
                  </a:lnTo>
                  <a:lnTo>
                    <a:pt x="150" y="1013"/>
                  </a:lnTo>
                  <a:lnTo>
                    <a:pt x="75" y="1257"/>
                  </a:lnTo>
                  <a:lnTo>
                    <a:pt x="38" y="1407"/>
                  </a:lnTo>
                  <a:lnTo>
                    <a:pt x="0" y="1557"/>
                  </a:lnTo>
                  <a:lnTo>
                    <a:pt x="0" y="1707"/>
                  </a:lnTo>
                  <a:lnTo>
                    <a:pt x="0" y="1875"/>
                  </a:lnTo>
                  <a:lnTo>
                    <a:pt x="19" y="2044"/>
                  </a:lnTo>
                  <a:lnTo>
                    <a:pt x="75" y="2213"/>
                  </a:lnTo>
                  <a:lnTo>
                    <a:pt x="131" y="2381"/>
                  </a:lnTo>
                  <a:lnTo>
                    <a:pt x="188" y="2531"/>
                  </a:lnTo>
                  <a:lnTo>
                    <a:pt x="281" y="2681"/>
                  </a:lnTo>
                  <a:lnTo>
                    <a:pt x="375" y="2813"/>
                  </a:lnTo>
                  <a:lnTo>
                    <a:pt x="488" y="2944"/>
                  </a:lnTo>
                  <a:lnTo>
                    <a:pt x="619" y="3056"/>
                  </a:lnTo>
                  <a:lnTo>
                    <a:pt x="750" y="3150"/>
                  </a:lnTo>
                  <a:lnTo>
                    <a:pt x="881" y="3244"/>
                  </a:lnTo>
                  <a:lnTo>
                    <a:pt x="1031" y="3319"/>
                  </a:lnTo>
                  <a:lnTo>
                    <a:pt x="1200" y="3375"/>
                  </a:lnTo>
                  <a:lnTo>
                    <a:pt x="1350" y="3431"/>
                  </a:lnTo>
                  <a:lnTo>
                    <a:pt x="1519" y="3450"/>
                  </a:lnTo>
                  <a:lnTo>
                    <a:pt x="1706" y="3469"/>
                  </a:lnTo>
                  <a:lnTo>
                    <a:pt x="1875" y="3469"/>
                  </a:lnTo>
                  <a:lnTo>
                    <a:pt x="2044" y="3431"/>
                  </a:lnTo>
                  <a:lnTo>
                    <a:pt x="2212" y="3394"/>
                  </a:lnTo>
                  <a:lnTo>
                    <a:pt x="2381" y="3338"/>
                  </a:lnTo>
                  <a:lnTo>
                    <a:pt x="2531" y="3263"/>
                  </a:lnTo>
                  <a:lnTo>
                    <a:pt x="2681" y="3188"/>
                  </a:lnTo>
                  <a:lnTo>
                    <a:pt x="2812" y="3094"/>
                  </a:lnTo>
                  <a:lnTo>
                    <a:pt x="2943" y="2981"/>
                  </a:lnTo>
                  <a:lnTo>
                    <a:pt x="3056" y="2850"/>
                  </a:lnTo>
                  <a:lnTo>
                    <a:pt x="3150" y="2719"/>
                  </a:lnTo>
                  <a:lnTo>
                    <a:pt x="3243" y="2588"/>
                  </a:lnTo>
                  <a:lnTo>
                    <a:pt x="3318" y="2438"/>
                  </a:lnTo>
                  <a:lnTo>
                    <a:pt x="3375" y="2269"/>
                  </a:lnTo>
                  <a:lnTo>
                    <a:pt x="3431" y="2119"/>
                  </a:lnTo>
                  <a:lnTo>
                    <a:pt x="3450" y="1932"/>
                  </a:lnTo>
                  <a:lnTo>
                    <a:pt x="3468" y="1763"/>
                  </a:lnTo>
                  <a:lnTo>
                    <a:pt x="3468" y="1594"/>
                  </a:lnTo>
                  <a:lnTo>
                    <a:pt x="3450" y="1407"/>
                  </a:lnTo>
                  <a:lnTo>
                    <a:pt x="3393" y="1257"/>
                  </a:lnTo>
                  <a:lnTo>
                    <a:pt x="3356" y="1088"/>
                  </a:lnTo>
                  <a:lnTo>
                    <a:pt x="3281" y="938"/>
                  </a:lnTo>
                  <a:lnTo>
                    <a:pt x="3150" y="713"/>
                  </a:lnTo>
                  <a:lnTo>
                    <a:pt x="2981" y="526"/>
                  </a:lnTo>
                  <a:lnTo>
                    <a:pt x="2793" y="357"/>
                  </a:lnTo>
                  <a:lnTo>
                    <a:pt x="2587" y="226"/>
                  </a:lnTo>
                  <a:lnTo>
                    <a:pt x="2362" y="113"/>
                  </a:lnTo>
                  <a:lnTo>
                    <a:pt x="2119" y="38"/>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42"/>
            <p:cNvSpPr/>
            <p:nvPr/>
          </p:nvSpPr>
          <p:spPr>
            <a:xfrm>
              <a:off x="4954225" y="3363175"/>
              <a:ext cx="80150" cy="42675"/>
            </a:xfrm>
            <a:custGeom>
              <a:avLst/>
              <a:gdLst/>
              <a:ahLst/>
              <a:cxnLst/>
              <a:rect l="l" t="t" r="r" b="b"/>
              <a:pathLst>
                <a:path w="3206" h="1707" extrusionOk="0">
                  <a:moveTo>
                    <a:pt x="1519" y="1"/>
                  </a:moveTo>
                  <a:lnTo>
                    <a:pt x="1256" y="38"/>
                  </a:lnTo>
                  <a:lnTo>
                    <a:pt x="994" y="132"/>
                  </a:lnTo>
                  <a:lnTo>
                    <a:pt x="769" y="244"/>
                  </a:lnTo>
                  <a:lnTo>
                    <a:pt x="544" y="394"/>
                  </a:lnTo>
                  <a:lnTo>
                    <a:pt x="356" y="582"/>
                  </a:lnTo>
                  <a:lnTo>
                    <a:pt x="206" y="788"/>
                  </a:lnTo>
                  <a:lnTo>
                    <a:pt x="75" y="1013"/>
                  </a:lnTo>
                  <a:lnTo>
                    <a:pt x="0" y="1257"/>
                  </a:lnTo>
                  <a:lnTo>
                    <a:pt x="56" y="1350"/>
                  </a:lnTo>
                  <a:lnTo>
                    <a:pt x="131" y="1425"/>
                  </a:lnTo>
                  <a:lnTo>
                    <a:pt x="225" y="1500"/>
                  </a:lnTo>
                  <a:lnTo>
                    <a:pt x="319" y="1557"/>
                  </a:lnTo>
                  <a:lnTo>
                    <a:pt x="431" y="1594"/>
                  </a:lnTo>
                  <a:lnTo>
                    <a:pt x="544" y="1632"/>
                  </a:lnTo>
                  <a:lnTo>
                    <a:pt x="769" y="1688"/>
                  </a:lnTo>
                  <a:lnTo>
                    <a:pt x="1013" y="1707"/>
                  </a:lnTo>
                  <a:lnTo>
                    <a:pt x="1238" y="1707"/>
                  </a:lnTo>
                  <a:lnTo>
                    <a:pt x="1594" y="1688"/>
                  </a:lnTo>
                  <a:lnTo>
                    <a:pt x="1912" y="1650"/>
                  </a:lnTo>
                  <a:lnTo>
                    <a:pt x="2137" y="1594"/>
                  </a:lnTo>
                  <a:lnTo>
                    <a:pt x="2400" y="1538"/>
                  </a:lnTo>
                  <a:lnTo>
                    <a:pt x="2662" y="1444"/>
                  </a:lnTo>
                  <a:lnTo>
                    <a:pt x="2775" y="1369"/>
                  </a:lnTo>
                  <a:lnTo>
                    <a:pt x="2887" y="1313"/>
                  </a:lnTo>
                  <a:lnTo>
                    <a:pt x="3000" y="1238"/>
                  </a:lnTo>
                  <a:lnTo>
                    <a:pt x="3075" y="1144"/>
                  </a:lnTo>
                  <a:lnTo>
                    <a:pt x="3150" y="1050"/>
                  </a:lnTo>
                  <a:lnTo>
                    <a:pt x="3206" y="938"/>
                  </a:lnTo>
                  <a:lnTo>
                    <a:pt x="3075" y="713"/>
                  </a:lnTo>
                  <a:lnTo>
                    <a:pt x="2906" y="526"/>
                  </a:lnTo>
                  <a:lnTo>
                    <a:pt x="2718" y="357"/>
                  </a:lnTo>
                  <a:lnTo>
                    <a:pt x="2512" y="226"/>
                  </a:lnTo>
                  <a:lnTo>
                    <a:pt x="2287" y="113"/>
                  </a:lnTo>
                  <a:lnTo>
                    <a:pt x="2044" y="38"/>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2"/>
            <p:cNvSpPr/>
            <p:nvPr/>
          </p:nvSpPr>
          <p:spPr>
            <a:xfrm>
              <a:off x="4805650" y="3366000"/>
              <a:ext cx="131725" cy="131700"/>
            </a:xfrm>
            <a:custGeom>
              <a:avLst/>
              <a:gdLst/>
              <a:ahLst/>
              <a:cxnLst/>
              <a:rect l="l" t="t" r="r" b="b"/>
              <a:pathLst>
                <a:path w="5269" h="5268" extrusionOk="0">
                  <a:moveTo>
                    <a:pt x="2700" y="0"/>
                  </a:moveTo>
                  <a:lnTo>
                    <a:pt x="2419" y="19"/>
                  </a:lnTo>
                  <a:lnTo>
                    <a:pt x="2156" y="56"/>
                  </a:lnTo>
                  <a:lnTo>
                    <a:pt x="1894" y="113"/>
                  </a:lnTo>
                  <a:lnTo>
                    <a:pt x="1650" y="206"/>
                  </a:lnTo>
                  <a:lnTo>
                    <a:pt x="1425" y="300"/>
                  </a:lnTo>
                  <a:lnTo>
                    <a:pt x="1200" y="431"/>
                  </a:lnTo>
                  <a:lnTo>
                    <a:pt x="994" y="581"/>
                  </a:lnTo>
                  <a:lnTo>
                    <a:pt x="807" y="750"/>
                  </a:lnTo>
                  <a:lnTo>
                    <a:pt x="638" y="937"/>
                  </a:lnTo>
                  <a:lnTo>
                    <a:pt x="469" y="1144"/>
                  </a:lnTo>
                  <a:lnTo>
                    <a:pt x="338" y="1350"/>
                  </a:lnTo>
                  <a:lnTo>
                    <a:pt x="226" y="1575"/>
                  </a:lnTo>
                  <a:lnTo>
                    <a:pt x="132" y="1819"/>
                  </a:lnTo>
                  <a:lnTo>
                    <a:pt x="76" y="2062"/>
                  </a:lnTo>
                  <a:lnTo>
                    <a:pt x="19" y="2325"/>
                  </a:lnTo>
                  <a:lnTo>
                    <a:pt x="1" y="2587"/>
                  </a:lnTo>
                  <a:lnTo>
                    <a:pt x="19" y="2850"/>
                  </a:lnTo>
                  <a:lnTo>
                    <a:pt x="57" y="3131"/>
                  </a:lnTo>
                  <a:lnTo>
                    <a:pt x="113" y="3375"/>
                  </a:lnTo>
                  <a:lnTo>
                    <a:pt x="188" y="3618"/>
                  </a:lnTo>
                  <a:lnTo>
                    <a:pt x="301" y="3862"/>
                  </a:lnTo>
                  <a:lnTo>
                    <a:pt x="432" y="4087"/>
                  </a:lnTo>
                  <a:lnTo>
                    <a:pt x="582" y="4293"/>
                  </a:lnTo>
                  <a:lnTo>
                    <a:pt x="750" y="4481"/>
                  </a:lnTo>
                  <a:lnTo>
                    <a:pt x="938" y="4649"/>
                  </a:lnTo>
                  <a:lnTo>
                    <a:pt x="1125" y="4799"/>
                  </a:lnTo>
                  <a:lnTo>
                    <a:pt x="1350" y="4930"/>
                  </a:lnTo>
                  <a:lnTo>
                    <a:pt x="1575" y="5043"/>
                  </a:lnTo>
                  <a:lnTo>
                    <a:pt x="1819" y="5137"/>
                  </a:lnTo>
                  <a:lnTo>
                    <a:pt x="2063" y="5212"/>
                  </a:lnTo>
                  <a:lnTo>
                    <a:pt x="2325" y="5249"/>
                  </a:lnTo>
                  <a:lnTo>
                    <a:pt x="2588" y="5268"/>
                  </a:lnTo>
                  <a:lnTo>
                    <a:pt x="2850" y="5268"/>
                  </a:lnTo>
                  <a:lnTo>
                    <a:pt x="3113" y="5230"/>
                  </a:lnTo>
                  <a:lnTo>
                    <a:pt x="3375" y="5174"/>
                  </a:lnTo>
                  <a:lnTo>
                    <a:pt x="3619" y="5080"/>
                  </a:lnTo>
                  <a:lnTo>
                    <a:pt x="3862" y="4968"/>
                  </a:lnTo>
                  <a:lnTo>
                    <a:pt x="4069" y="4837"/>
                  </a:lnTo>
                  <a:lnTo>
                    <a:pt x="4275" y="4687"/>
                  </a:lnTo>
                  <a:lnTo>
                    <a:pt x="4462" y="4537"/>
                  </a:lnTo>
                  <a:lnTo>
                    <a:pt x="4650" y="4349"/>
                  </a:lnTo>
                  <a:lnTo>
                    <a:pt x="4800" y="4143"/>
                  </a:lnTo>
                  <a:lnTo>
                    <a:pt x="4931" y="3937"/>
                  </a:lnTo>
                  <a:lnTo>
                    <a:pt x="5043" y="3712"/>
                  </a:lnTo>
                  <a:lnTo>
                    <a:pt x="5137" y="3468"/>
                  </a:lnTo>
                  <a:lnTo>
                    <a:pt x="5212" y="3225"/>
                  </a:lnTo>
                  <a:lnTo>
                    <a:pt x="5250" y="2962"/>
                  </a:lnTo>
                  <a:lnTo>
                    <a:pt x="5268" y="2700"/>
                  </a:lnTo>
                  <a:lnTo>
                    <a:pt x="5250" y="2418"/>
                  </a:lnTo>
                  <a:lnTo>
                    <a:pt x="5231" y="2156"/>
                  </a:lnTo>
                  <a:lnTo>
                    <a:pt x="5156" y="1894"/>
                  </a:lnTo>
                  <a:lnTo>
                    <a:pt x="5081" y="1650"/>
                  </a:lnTo>
                  <a:lnTo>
                    <a:pt x="4968" y="1425"/>
                  </a:lnTo>
                  <a:lnTo>
                    <a:pt x="4837" y="1200"/>
                  </a:lnTo>
                  <a:lnTo>
                    <a:pt x="4687" y="994"/>
                  </a:lnTo>
                  <a:lnTo>
                    <a:pt x="4518" y="806"/>
                  </a:lnTo>
                  <a:lnTo>
                    <a:pt x="4331" y="638"/>
                  </a:lnTo>
                  <a:lnTo>
                    <a:pt x="4144" y="488"/>
                  </a:lnTo>
                  <a:lnTo>
                    <a:pt x="3919" y="338"/>
                  </a:lnTo>
                  <a:lnTo>
                    <a:pt x="3694" y="225"/>
                  </a:lnTo>
                  <a:lnTo>
                    <a:pt x="3469" y="131"/>
                  </a:lnTo>
                  <a:lnTo>
                    <a:pt x="3206" y="75"/>
                  </a:lnTo>
                  <a:lnTo>
                    <a:pt x="2963" y="19"/>
                  </a:lnTo>
                  <a:lnTo>
                    <a:pt x="27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2"/>
            <p:cNvSpPr/>
            <p:nvPr/>
          </p:nvSpPr>
          <p:spPr>
            <a:xfrm>
              <a:off x="4828150" y="3388475"/>
              <a:ext cx="86725" cy="86750"/>
            </a:xfrm>
            <a:custGeom>
              <a:avLst/>
              <a:gdLst/>
              <a:ahLst/>
              <a:cxnLst/>
              <a:rect l="l" t="t" r="r" b="b"/>
              <a:pathLst>
                <a:path w="3469" h="3470" extrusionOk="0">
                  <a:moveTo>
                    <a:pt x="1856" y="1"/>
                  </a:moveTo>
                  <a:lnTo>
                    <a:pt x="1594" y="20"/>
                  </a:lnTo>
                  <a:lnTo>
                    <a:pt x="1331" y="57"/>
                  </a:lnTo>
                  <a:lnTo>
                    <a:pt x="1069" y="132"/>
                  </a:lnTo>
                  <a:lnTo>
                    <a:pt x="844" y="263"/>
                  </a:lnTo>
                  <a:lnTo>
                    <a:pt x="619" y="413"/>
                  </a:lnTo>
                  <a:lnTo>
                    <a:pt x="450" y="582"/>
                  </a:lnTo>
                  <a:lnTo>
                    <a:pt x="282" y="788"/>
                  </a:lnTo>
                  <a:lnTo>
                    <a:pt x="150" y="1013"/>
                  </a:lnTo>
                  <a:lnTo>
                    <a:pt x="75" y="1257"/>
                  </a:lnTo>
                  <a:lnTo>
                    <a:pt x="38" y="1407"/>
                  </a:lnTo>
                  <a:lnTo>
                    <a:pt x="0" y="1557"/>
                  </a:lnTo>
                  <a:lnTo>
                    <a:pt x="0" y="1726"/>
                  </a:lnTo>
                  <a:lnTo>
                    <a:pt x="0" y="1876"/>
                  </a:lnTo>
                  <a:lnTo>
                    <a:pt x="38" y="2063"/>
                  </a:lnTo>
                  <a:lnTo>
                    <a:pt x="75" y="2232"/>
                  </a:lnTo>
                  <a:lnTo>
                    <a:pt x="132" y="2382"/>
                  </a:lnTo>
                  <a:lnTo>
                    <a:pt x="188" y="2551"/>
                  </a:lnTo>
                  <a:lnTo>
                    <a:pt x="282" y="2682"/>
                  </a:lnTo>
                  <a:lnTo>
                    <a:pt x="375" y="2832"/>
                  </a:lnTo>
                  <a:lnTo>
                    <a:pt x="488" y="2944"/>
                  </a:lnTo>
                  <a:lnTo>
                    <a:pt x="619" y="3057"/>
                  </a:lnTo>
                  <a:lnTo>
                    <a:pt x="750" y="3169"/>
                  </a:lnTo>
                  <a:lnTo>
                    <a:pt x="882" y="3263"/>
                  </a:lnTo>
                  <a:lnTo>
                    <a:pt x="1031" y="3338"/>
                  </a:lnTo>
                  <a:lnTo>
                    <a:pt x="1200" y="3394"/>
                  </a:lnTo>
                  <a:lnTo>
                    <a:pt x="1350" y="3432"/>
                  </a:lnTo>
                  <a:lnTo>
                    <a:pt x="1519" y="3469"/>
                  </a:lnTo>
                  <a:lnTo>
                    <a:pt x="1875" y="3469"/>
                  </a:lnTo>
                  <a:lnTo>
                    <a:pt x="2044" y="3450"/>
                  </a:lnTo>
                  <a:lnTo>
                    <a:pt x="2231" y="3413"/>
                  </a:lnTo>
                  <a:lnTo>
                    <a:pt x="2381" y="3357"/>
                  </a:lnTo>
                  <a:lnTo>
                    <a:pt x="2531" y="3282"/>
                  </a:lnTo>
                  <a:lnTo>
                    <a:pt x="2681" y="3188"/>
                  </a:lnTo>
                  <a:lnTo>
                    <a:pt x="2812" y="3094"/>
                  </a:lnTo>
                  <a:lnTo>
                    <a:pt x="2944" y="2982"/>
                  </a:lnTo>
                  <a:lnTo>
                    <a:pt x="3056" y="2869"/>
                  </a:lnTo>
                  <a:lnTo>
                    <a:pt x="3169" y="2738"/>
                  </a:lnTo>
                  <a:lnTo>
                    <a:pt x="3244" y="2588"/>
                  </a:lnTo>
                  <a:lnTo>
                    <a:pt x="3319" y="2438"/>
                  </a:lnTo>
                  <a:lnTo>
                    <a:pt x="3394" y="2288"/>
                  </a:lnTo>
                  <a:lnTo>
                    <a:pt x="3431" y="2119"/>
                  </a:lnTo>
                  <a:lnTo>
                    <a:pt x="3450" y="1951"/>
                  </a:lnTo>
                  <a:lnTo>
                    <a:pt x="3469" y="1782"/>
                  </a:lnTo>
                  <a:lnTo>
                    <a:pt x="3469" y="1594"/>
                  </a:lnTo>
                  <a:lnTo>
                    <a:pt x="3450" y="1426"/>
                  </a:lnTo>
                  <a:lnTo>
                    <a:pt x="3412" y="1257"/>
                  </a:lnTo>
                  <a:lnTo>
                    <a:pt x="3356" y="1107"/>
                  </a:lnTo>
                  <a:lnTo>
                    <a:pt x="3281" y="938"/>
                  </a:lnTo>
                  <a:lnTo>
                    <a:pt x="3150" y="732"/>
                  </a:lnTo>
                  <a:lnTo>
                    <a:pt x="2981" y="545"/>
                  </a:lnTo>
                  <a:lnTo>
                    <a:pt x="2794" y="376"/>
                  </a:lnTo>
                  <a:lnTo>
                    <a:pt x="2587" y="226"/>
                  </a:lnTo>
                  <a:lnTo>
                    <a:pt x="2362" y="113"/>
                  </a:lnTo>
                  <a:lnTo>
                    <a:pt x="2119" y="57"/>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2"/>
            <p:cNvSpPr/>
            <p:nvPr/>
          </p:nvSpPr>
          <p:spPr>
            <a:xfrm>
              <a:off x="4830025" y="3388475"/>
              <a:ext cx="80175" cy="42675"/>
            </a:xfrm>
            <a:custGeom>
              <a:avLst/>
              <a:gdLst/>
              <a:ahLst/>
              <a:cxnLst/>
              <a:rect l="l" t="t" r="r" b="b"/>
              <a:pathLst>
                <a:path w="3207" h="1707" extrusionOk="0">
                  <a:moveTo>
                    <a:pt x="1781" y="1"/>
                  </a:moveTo>
                  <a:lnTo>
                    <a:pt x="1519" y="20"/>
                  </a:lnTo>
                  <a:lnTo>
                    <a:pt x="1256" y="57"/>
                  </a:lnTo>
                  <a:lnTo>
                    <a:pt x="994" y="132"/>
                  </a:lnTo>
                  <a:lnTo>
                    <a:pt x="769" y="263"/>
                  </a:lnTo>
                  <a:lnTo>
                    <a:pt x="544" y="413"/>
                  </a:lnTo>
                  <a:lnTo>
                    <a:pt x="375" y="582"/>
                  </a:lnTo>
                  <a:lnTo>
                    <a:pt x="207" y="788"/>
                  </a:lnTo>
                  <a:lnTo>
                    <a:pt x="75" y="1013"/>
                  </a:lnTo>
                  <a:lnTo>
                    <a:pt x="0" y="1257"/>
                  </a:lnTo>
                  <a:lnTo>
                    <a:pt x="57" y="1351"/>
                  </a:lnTo>
                  <a:lnTo>
                    <a:pt x="132" y="1444"/>
                  </a:lnTo>
                  <a:lnTo>
                    <a:pt x="225" y="1501"/>
                  </a:lnTo>
                  <a:lnTo>
                    <a:pt x="319" y="1557"/>
                  </a:lnTo>
                  <a:lnTo>
                    <a:pt x="432" y="1613"/>
                  </a:lnTo>
                  <a:lnTo>
                    <a:pt x="544" y="1651"/>
                  </a:lnTo>
                  <a:lnTo>
                    <a:pt x="769" y="1688"/>
                  </a:lnTo>
                  <a:lnTo>
                    <a:pt x="1013" y="1707"/>
                  </a:lnTo>
                  <a:lnTo>
                    <a:pt x="1238" y="1707"/>
                  </a:lnTo>
                  <a:lnTo>
                    <a:pt x="1594" y="1688"/>
                  </a:lnTo>
                  <a:lnTo>
                    <a:pt x="1913" y="1651"/>
                  </a:lnTo>
                  <a:lnTo>
                    <a:pt x="2138" y="1613"/>
                  </a:lnTo>
                  <a:lnTo>
                    <a:pt x="2400" y="1538"/>
                  </a:lnTo>
                  <a:lnTo>
                    <a:pt x="2662" y="1444"/>
                  </a:lnTo>
                  <a:lnTo>
                    <a:pt x="2775" y="1388"/>
                  </a:lnTo>
                  <a:lnTo>
                    <a:pt x="2887" y="1313"/>
                  </a:lnTo>
                  <a:lnTo>
                    <a:pt x="3000" y="1238"/>
                  </a:lnTo>
                  <a:lnTo>
                    <a:pt x="3094" y="1145"/>
                  </a:lnTo>
                  <a:lnTo>
                    <a:pt x="3150" y="1051"/>
                  </a:lnTo>
                  <a:lnTo>
                    <a:pt x="3206" y="938"/>
                  </a:lnTo>
                  <a:lnTo>
                    <a:pt x="3075" y="732"/>
                  </a:lnTo>
                  <a:lnTo>
                    <a:pt x="2906" y="545"/>
                  </a:lnTo>
                  <a:lnTo>
                    <a:pt x="2719" y="376"/>
                  </a:lnTo>
                  <a:lnTo>
                    <a:pt x="2512" y="226"/>
                  </a:lnTo>
                  <a:lnTo>
                    <a:pt x="2287" y="113"/>
                  </a:lnTo>
                  <a:lnTo>
                    <a:pt x="2044" y="57"/>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Εικόνα 2">
            <a:extLst>
              <a:ext uri="{FF2B5EF4-FFF2-40B4-BE49-F238E27FC236}">
                <a16:creationId xmlns:a16="http://schemas.microsoft.com/office/drawing/2014/main" id="{E3B6B4C4-6BF6-B341-9A54-919BFFC94F46}"/>
              </a:ext>
            </a:extLst>
          </p:cNvPr>
          <p:cNvPicPr>
            <a:picLocks noChangeAspect="1"/>
          </p:cNvPicPr>
          <p:nvPr/>
        </p:nvPicPr>
        <p:blipFill>
          <a:blip r:embed="rId3"/>
          <a:stretch>
            <a:fillRect/>
          </a:stretch>
        </p:blipFill>
        <p:spPr>
          <a:xfrm>
            <a:off x="5903263" y="3738397"/>
            <a:ext cx="1915896" cy="1436922"/>
          </a:xfrm>
          <a:prstGeom prst="rect">
            <a:avLst/>
          </a:prstGeom>
        </p:spPr>
      </p:pic>
      <p:pic>
        <p:nvPicPr>
          <p:cNvPr id="4" name="Εικόνα 3">
            <a:extLst>
              <a:ext uri="{FF2B5EF4-FFF2-40B4-BE49-F238E27FC236}">
                <a16:creationId xmlns:a16="http://schemas.microsoft.com/office/drawing/2014/main" id="{DEC04FEE-01A5-9FA7-88BC-31875B10C80C}"/>
              </a:ext>
            </a:extLst>
          </p:cNvPr>
          <p:cNvPicPr>
            <a:picLocks noChangeAspect="1"/>
          </p:cNvPicPr>
          <p:nvPr/>
        </p:nvPicPr>
        <p:blipFill>
          <a:blip r:embed="rId4"/>
          <a:stretch>
            <a:fillRect/>
          </a:stretch>
        </p:blipFill>
        <p:spPr>
          <a:xfrm>
            <a:off x="500130" y="1753813"/>
            <a:ext cx="1766220" cy="2649330"/>
          </a:xfrm>
          <a:prstGeom prst="rect">
            <a:avLst/>
          </a:prstGeom>
        </p:spPr>
      </p:pic>
      <p:sp>
        <p:nvSpPr>
          <p:cNvPr id="2" name="Φυσαλίδα ομιλίας: Έλλειψη 1">
            <a:extLst>
              <a:ext uri="{FF2B5EF4-FFF2-40B4-BE49-F238E27FC236}">
                <a16:creationId xmlns:a16="http://schemas.microsoft.com/office/drawing/2014/main" id="{A1EADFCC-BD95-F4B6-6D50-BD9C96D08C8E}"/>
              </a:ext>
            </a:extLst>
          </p:cNvPr>
          <p:cNvSpPr/>
          <p:nvPr/>
        </p:nvSpPr>
        <p:spPr>
          <a:xfrm>
            <a:off x="6877651" y="1752555"/>
            <a:ext cx="2277834" cy="1633579"/>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buClr>
                <a:schemeClr val="dk1"/>
              </a:buClr>
              <a:buSzPts val="1100"/>
            </a:pPr>
            <a:r>
              <a:rPr lang="el-GR" dirty="0"/>
              <a:t>Ποια μοντέλα θα μπορούσαν να χρησιμοποιηθούν σε παιδιά νηπιαγωγείου?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9796AEB9-8D65-EA27-E1FE-3E887B29675D}"/>
              </a:ext>
            </a:extLst>
          </p:cNvPr>
          <p:cNvSpPr>
            <a:spLocks noGrp="1"/>
          </p:cNvSpPr>
          <p:nvPr>
            <p:ph type="title"/>
          </p:nvPr>
        </p:nvSpPr>
        <p:spPr/>
        <p:txBody>
          <a:bodyPr/>
          <a:lstStyle/>
          <a:p>
            <a:r>
              <a:rPr lang="el-GR" dirty="0"/>
              <a:t>Προβλήματα </a:t>
            </a:r>
          </a:p>
        </p:txBody>
      </p:sp>
      <p:graphicFrame>
        <p:nvGraphicFramePr>
          <p:cNvPr id="4" name="Διάγραμμα 3">
            <a:extLst>
              <a:ext uri="{FF2B5EF4-FFF2-40B4-BE49-F238E27FC236}">
                <a16:creationId xmlns:a16="http://schemas.microsoft.com/office/drawing/2014/main" id="{ED3EA0B6-4812-F5B9-7996-F0D0AD630A67}"/>
              </a:ext>
            </a:extLst>
          </p:cNvPr>
          <p:cNvGraphicFramePr/>
          <p:nvPr>
            <p:extLst>
              <p:ext uri="{D42A27DB-BD31-4B8C-83A1-F6EECF244321}">
                <p14:modId xmlns:p14="http://schemas.microsoft.com/office/powerpoint/2010/main" val="4087987162"/>
              </p:ext>
            </p:extLst>
          </p:nvPr>
        </p:nvGraphicFramePr>
        <p:xfrm>
          <a:off x="1257300" y="996700"/>
          <a:ext cx="5539740" cy="3506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Φυσαλίδα σκέψης: Σύννεφο 4">
            <a:extLst>
              <a:ext uri="{FF2B5EF4-FFF2-40B4-BE49-F238E27FC236}">
                <a16:creationId xmlns:a16="http://schemas.microsoft.com/office/drawing/2014/main" id="{B863FF5C-8E18-49C9-7C49-ED1D8A72AB69}"/>
              </a:ext>
            </a:extLst>
          </p:cNvPr>
          <p:cNvSpPr/>
          <p:nvPr/>
        </p:nvSpPr>
        <p:spPr>
          <a:xfrm>
            <a:off x="6941820" y="2278380"/>
            <a:ext cx="2202180" cy="2325620"/>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0" indent="0">
              <a:buNone/>
            </a:pPr>
            <a:r>
              <a:rPr lang="el-GR" dirty="0"/>
              <a:t>Ποια είναι η διαφορά ανάμεσα σε αυτά τα δύο προβλήματα </a:t>
            </a:r>
            <a:r>
              <a:rPr lang="en-US" dirty="0"/>
              <a:t>;</a:t>
            </a:r>
            <a:endParaRPr lang="el-GR" dirty="0"/>
          </a:p>
        </p:txBody>
      </p:sp>
    </p:spTree>
    <p:extLst>
      <p:ext uri="{BB962C8B-B14F-4D97-AF65-F5344CB8AC3E}">
        <p14:creationId xmlns:p14="http://schemas.microsoft.com/office/powerpoint/2010/main" val="1478785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392"/>
        <p:cNvGrpSpPr/>
        <p:nvPr/>
      </p:nvGrpSpPr>
      <p:grpSpPr>
        <a:xfrm>
          <a:off x="0" y="0"/>
          <a:ext cx="0" cy="0"/>
          <a:chOff x="0" y="0"/>
          <a:chExt cx="0" cy="0"/>
        </a:xfrm>
      </p:grpSpPr>
      <p:sp>
        <p:nvSpPr>
          <p:cNvPr id="2393" name="Google Shape;2393;p43"/>
          <p:cNvSpPr/>
          <p:nvPr/>
        </p:nvSpPr>
        <p:spPr>
          <a:xfrm>
            <a:off x="451242" y="328236"/>
            <a:ext cx="8075537" cy="999727"/>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3"/>
          <p:cNvSpPr txBox="1">
            <a:spLocks noGrp="1"/>
          </p:cNvSpPr>
          <p:nvPr>
            <p:ph type="title"/>
          </p:nvPr>
        </p:nvSpPr>
        <p:spPr>
          <a:xfrm>
            <a:off x="1761434" y="2583133"/>
            <a:ext cx="27426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dirty="0"/>
              <a:t>Τεχνική του φακέλου</a:t>
            </a:r>
            <a:endParaRPr dirty="0"/>
          </a:p>
        </p:txBody>
      </p:sp>
      <p:sp>
        <p:nvSpPr>
          <p:cNvPr id="2395" name="Google Shape;2395;p43"/>
          <p:cNvSpPr txBox="1">
            <a:spLocks noGrp="1"/>
          </p:cNvSpPr>
          <p:nvPr>
            <p:ph type="title" idx="4"/>
          </p:nvPr>
        </p:nvSpPr>
        <p:spPr>
          <a:xfrm>
            <a:off x="617221" y="651561"/>
            <a:ext cx="7892617"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dirty="0"/>
              <a:t>Εξερευνώντας τον αριθμό τα δεδομένα και το χώρο</a:t>
            </a:r>
            <a:endParaRPr dirty="0"/>
          </a:p>
        </p:txBody>
      </p:sp>
      <p:sp>
        <p:nvSpPr>
          <p:cNvPr id="2398" name="Google Shape;2398;p43"/>
          <p:cNvSpPr txBox="1">
            <a:spLocks noGrp="1"/>
          </p:cNvSpPr>
          <p:nvPr>
            <p:ph type="subTitle" idx="3"/>
          </p:nvPr>
        </p:nvSpPr>
        <p:spPr>
          <a:xfrm>
            <a:off x="1715519" y="3015258"/>
            <a:ext cx="3109939" cy="137421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l-GR" dirty="0">
                <a:latin typeface="Arial" panose="020B0604020202020204" pitchFamily="34" charset="0"/>
                <a:cs typeface="Arial" panose="020B0604020202020204" pitchFamily="34" charset="0"/>
              </a:rPr>
              <a:t> «Είναι ένας χρήσιμος τρόπος για τη φροντίδα των ατομικών διαφορών των παιδιών σε διάφορα θέματα» (</a:t>
            </a:r>
            <a:r>
              <a:rPr lang="en-US" dirty="0">
                <a:latin typeface="Arial" panose="020B0604020202020204" pitchFamily="34" charset="0"/>
                <a:cs typeface="Arial" panose="020B0604020202020204" pitchFamily="34" charset="0"/>
              </a:rPr>
              <a:t>Van de Walle, </a:t>
            </a:r>
            <a:r>
              <a:rPr lang="el-GR" dirty="0">
                <a:latin typeface="Arial" panose="020B0604020202020204" pitchFamily="34" charset="0"/>
                <a:cs typeface="Arial" panose="020B0604020202020204" pitchFamily="34" charset="0"/>
              </a:rPr>
              <a:t>2007) </a:t>
            </a:r>
            <a:endParaRPr dirty="0">
              <a:latin typeface="Arial" panose="020B0604020202020204" pitchFamily="34" charset="0"/>
              <a:cs typeface="Arial" panose="020B0604020202020204" pitchFamily="34" charset="0"/>
            </a:endParaRPr>
          </a:p>
        </p:txBody>
      </p:sp>
      <p:sp>
        <p:nvSpPr>
          <p:cNvPr id="2399" name="Google Shape;2399;p43"/>
          <p:cNvSpPr/>
          <p:nvPr/>
        </p:nvSpPr>
        <p:spPr>
          <a:xfrm>
            <a:off x="2923121" y="1615821"/>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4" name="Google Shape;2454;p43"/>
          <p:cNvGrpSpPr/>
          <p:nvPr/>
        </p:nvGrpSpPr>
        <p:grpSpPr>
          <a:xfrm>
            <a:off x="8431331" y="4388049"/>
            <a:ext cx="598173" cy="677202"/>
            <a:chOff x="4598975" y="4214275"/>
            <a:chExt cx="464925" cy="526350"/>
          </a:xfrm>
        </p:grpSpPr>
        <p:sp>
          <p:nvSpPr>
            <p:cNvPr id="2455" name="Google Shape;2455;p43"/>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3"/>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3"/>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3"/>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3"/>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3"/>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3"/>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3"/>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43"/>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43"/>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3"/>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3"/>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3"/>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3"/>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3"/>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3"/>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3"/>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2" name="Google Shape;2472;p43"/>
          <p:cNvGrpSpPr/>
          <p:nvPr/>
        </p:nvGrpSpPr>
        <p:grpSpPr>
          <a:xfrm>
            <a:off x="764947" y="953061"/>
            <a:ext cx="713353" cy="832076"/>
            <a:chOff x="3899250" y="4244750"/>
            <a:chExt cx="456050" cy="531950"/>
          </a:xfrm>
        </p:grpSpPr>
        <p:sp>
          <p:nvSpPr>
            <p:cNvPr id="2473" name="Google Shape;2473;p43"/>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3"/>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3"/>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3"/>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3"/>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3"/>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3"/>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3"/>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3"/>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43"/>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3"/>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43"/>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43"/>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43"/>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43"/>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3"/>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3"/>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3"/>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3"/>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3"/>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43"/>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43"/>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3"/>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3"/>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43"/>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8" name="Google Shape;2498;p43"/>
          <p:cNvGrpSpPr/>
          <p:nvPr/>
        </p:nvGrpSpPr>
        <p:grpSpPr>
          <a:xfrm>
            <a:off x="4520544" y="4143310"/>
            <a:ext cx="245856" cy="244739"/>
            <a:chOff x="5546700" y="4021800"/>
            <a:chExt cx="307975" cy="306575"/>
          </a:xfrm>
        </p:grpSpPr>
        <p:sp>
          <p:nvSpPr>
            <p:cNvPr id="2499" name="Google Shape;2499;p43"/>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43"/>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43"/>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43"/>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43"/>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4" name="Google Shape;2504;p43"/>
          <p:cNvGrpSpPr/>
          <p:nvPr/>
        </p:nvGrpSpPr>
        <p:grpSpPr>
          <a:xfrm flipH="1">
            <a:off x="1577586" y="2300312"/>
            <a:ext cx="245856" cy="244739"/>
            <a:chOff x="5546700" y="4021800"/>
            <a:chExt cx="307975" cy="306575"/>
          </a:xfrm>
        </p:grpSpPr>
        <p:sp>
          <p:nvSpPr>
            <p:cNvPr id="2505" name="Google Shape;2505;p43"/>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43"/>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43"/>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43"/>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43"/>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3902;p88">
            <a:extLst>
              <a:ext uri="{FF2B5EF4-FFF2-40B4-BE49-F238E27FC236}">
                <a16:creationId xmlns:a16="http://schemas.microsoft.com/office/drawing/2014/main" id="{2DC83EE3-E1CF-5D5F-BFFA-517740E623D4}"/>
              </a:ext>
            </a:extLst>
          </p:cNvPr>
          <p:cNvGrpSpPr/>
          <p:nvPr/>
        </p:nvGrpSpPr>
        <p:grpSpPr>
          <a:xfrm>
            <a:off x="3161932" y="1854921"/>
            <a:ext cx="353645" cy="353888"/>
            <a:chOff x="-35839800" y="3561025"/>
            <a:chExt cx="291450" cy="291650"/>
          </a:xfrm>
        </p:grpSpPr>
        <p:sp>
          <p:nvSpPr>
            <p:cNvPr id="3" name="Google Shape;13903;p88">
              <a:extLst>
                <a:ext uri="{FF2B5EF4-FFF2-40B4-BE49-F238E27FC236}">
                  <a16:creationId xmlns:a16="http://schemas.microsoft.com/office/drawing/2014/main" id="{9732AE66-2EF2-6F2B-ACE5-907681DBB115}"/>
                </a:ext>
              </a:extLst>
            </p:cNvPr>
            <p:cNvSpPr/>
            <p:nvPr/>
          </p:nvSpPr>
          <p:spPr>
            <a:xfrm>
              <a:off x="-35772850" y="3612425"/>
              <a:ext cx="155200" cy="142575"/>
            </a:xfrm>
            <a:custGeom>
              <a:avLst/>
              <a:gdLst/>
              <a:ahLst/>
              <a:cxnLst/>
              <a:rect l="l" t="t" r="r" b="b"/>
              <a:pathLst>
                <a:path w="6208" h="5703" extrusionOk="0">
                  <a:moveTo>
                    <a:pt x="3088" y="693"/>
                  </a:moveTo>
                  <a:cubicBezTo>
                    <a:pt x="3655" y="693"/>
                    <a:pt x="4128" y="1166"/>
                    <a:pt x="4128" y="1733"/>
                  </a:cubicBezTo>
                  <a:cubicBezTo>
                    <a:pt x="4128" y="2174"/>
                    <a:pt x="3844" y="2552"/>
                    <a:pt x="3466" y="2710"/>
                  </a:cubicBezTo>
                  <a:lnTo>
                    <a:pt x="3466" y="3119"/>
                  </a:lnTo>
                  <a:cubicBezTo>
                    <a:pt x="3466" y="3308"/>
                    <a:pt x="3309" y="3466"/>
                    <a:pt x="3088" y="3466"/>
                  </a:cubicBezTo>
                  <a:cubicBezTo>
                    <a:pt x="2899" y="3466"/>
                    <a:pt x="2742" y="3308"/>
                    <a:pt x="2742" y="3119"/>
                  </a:cubicBezTo>
                  <a:lnTo>
                    <a:pt x="2742" y="2710"/>
                  </a:lnTo>
                  <a:cubicBezTo>
                    <a:pt x="2742" y="2426"/>
                    <a:pt x="2931" y="2174"/>
                    <a:pt x="3214" y="2080"/>
                  </a:cubicBezTo>
                  <a:cubicBezTo>
                    <a:pt x="3340" y="2048"/>
                    <a:pt x="3466" y="1891"/>
                    <a:pt x="3466" y="1765"/>
                  </a:cubicBezTo>
                  <a:cubicBezTo>
                    <a:pt x="3466" y="1576"/>
                    <a:pt x="3309" y="1418"/>
                    <a:pt x="3088" y="1418"/>
                  </a:cubicBezTo>
                  <a:cubicBezTo>
                    <a:pt x="2899" y="1418"/>
                    <a:pt x="2742" y="1576"/>
                    <a:pt x="2742" y="1765"/>
                  </a:cubicBezTo>
                  <a:cubicBezTo>
                    <a:pt x="2742" y="1954"/>
                    <a:pt x="2584" y="2111"/>
                    <a:pt x="2395" y="2111"/>
                  </a:cubicBezTo>
                  <a:cubicBezTo>
                    <a:pt x="2206" y="2111"/>
                    <a:pt x="2049" y="1954"/>
                    <a:pt x="2049" y="1765"/>
                  </a:cubicBezTo>
                  <a:cubicBezTo>
                    <a:pt x="2080" y="1166"/>
                    <a:pt x="2553" y="693"/>
                    <a:pt x="3088" y="693"/>
                  </a:cubicBezTo>
                  <a:close/>
                  <a:moveTo>
                    <a:pt x="3088" y="3781"/>
                  </a:moveTo>
                  <a:cubicBezTo>
                    <a:pt x="3309" y="3781"/>
                    <a:pt x="3466" y="3938"/>
                    <a:pt x="3466" y="4127"/>
                  </a:cubicBezTo>
                  <a:cubicBezTo>
                    <a:pt x="3466" y="4317"/>
                    <a:pt x="3309" y="4474"/>
                    <a:pt x="3088" y="4474"/>
                  </a:cubicBezTo>
                  <a:cubicBezTo>
                    <a:pt x="2899" y="4474"/>
                    <a:pt x="2742" y="4317"/>
                    <a:pt x="2742" y="4127"/>
                  </a:cubicBezTo>
                  <a:cubicBezTo>
                    <a:pt x="2742" y="3938"/>
                    <a:pt x="2899" y="3781"/>
                    <a:pt x="3088" y="3781"/>
                  </a:cubicBezTo>
                  <a:close/>
                  <a:moveTo>
                    <a:pt x="347" y="0"/>
                  </a:moveTo>
                  <a:cubicBezTo>
                    <a:pt x="158" y="32"/>
                    <a:pt x="1" y="189"/>
                    <a:pt x="1" y="347"/>
                  </a:cubicBezTo>
                  <a:lnTo>
                    <a:pt x="1" y="5010"/>
                  </a:lnTo>
                  <a:lnTo>
                    <a:pt x="694" y="5703"/>
                  </a:lnTo>
                  <a:cubicBezTo>
                    <a:pt x="1371" y="5088"/>
                    <a:pt x="2238" y="4781"/>
                    <a:pt x="3104" y="4781"/>
                  </a:cubicBezTo>
                  <a:cubicBezTo>
                    <a:pt x="3970" y="4781"/>
                    <a:pt x="4837" y="5088"/>
                    <a:pt x="5514" y="5703"/>
                  </a:cubicBezTo>
                  <a:lnTo>
                    <a:pt x="6207" y="5010"/>
                  </a:lnTo>
                  <a:lnTo>
                    <a:pt x="6207" y="347"/>
                  </a:lnTo>
                  <a:cubicBezTo>
                    <a:pt x="6207" y="158"/>
                    <a:pt x="6050" y="0"/>
                    <a:pt x="58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3904;p88">
              <a:extLst>
                <a:ext uri="{FF2B5EF4-FFF2-40B4-BE49-F238E27FC236}">
                  <a16:creationId xmlns:a16="http://schemas.microsoft.com/office/drawing/2014/main" id="{290EA343-11DD-AC37-7781-29531E9F7494}"/>
                </a:ext>
              </a:extLst>
            </p:cNvPr>
            <p:cNvSpPr/>
            <p:nvPr/>
          </p:nvSpPr>
          <p:spPr>
            <a:xfrm>
              <a:off x="-35621625" y="3694325"/>
              <a:ext cx="73275" cy="143375"/>
            </a:xfrm>
            <a:custGeom>
              <a:avLst/>
              <a:gdLst/>
              <a:ahLst/>
              <a:cxnLst/>
              <a:rect l="l" t="t" r="r" b="b"/>
              <a:pathLst>
                <a:path w="2931" h="5735" extrusionOk="0">
                  <a:moveTo>
                    <a:pt x="2931" y="1"/>
                  </a:moveTo>
                  <a:lnTo>
                    <a:pt x="1" y="2899"/>
                  </a:lnTo>
                  <a:lnTo>
                    <a:pt x="2805" y="5735"/>
                  </a:lnTo>
                  <a:cubicBezTo>
                    <a:pt x="2868" y="5609"/>
                    <a:pt x="2931" y="5451"/>
                    <a:pt x="2931" y="5294"/>
                  </a:cubicBezTo>
                  <a:lnTo>
                    <a:pt x="293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3905;p88">
              <a:extLst>
                <a:ext uri="{FF2B5EF4-FFF2-40B4-BE49-F238E27FC236}">
                  <a16:creationId xmlns:a16="http://schemas.microsoft.com/office/drawing/2014/main" id="{98BB315A-4801-2002-A12E-7D143EA15A95}"/>
                </a:ext>
              </a:extLst>
            </p:cNvPr>
            <p:cNvSpPr/>
            <p:nvPr/>
          </p:nvSpPr>
          <p:spPr>
            <a:xfrm>
              <a:off x="-35827200" y="3748675"/>
              <a:ext cx="263100" cy="104000"/>
            </a:xfrm>
            <a:custGeom>
              <a:avLst/>
              <a:gdLst/>
              <a:ahLst/>
              <a:cxnLst/>
              <a:rect l="l" t="t" r="r" b="b"/>
              <a:pathLst>
                <a:path w="10524" h="4160" extrusionOk="0">
                  <a:moveTo>
                    <a:pt x="5235" y="1"/>
                  </a:moveTo>
                  <a:cubicBezTo>
                    <a:pt x="4482" y="1"/>
                    <a:pt x="3734" y="284"/>
                    <a:pt x="3183" y="851"/>
                  </a:cubicBezTo>
                  <a:lnTo>
                    <a:pt x="1" y="4033"/>
                  </a:lnTo>
                  <a:cubicBezTo>
                    <a:pt x="158" y="4128"/>
                    <a:pt x="316" y="4159"/>
                    <a:pt x="473" y="4159"/>
                  </a:cubicBezTo>
                  <a:lnTo>
                    <a:pt x="10082" y="4159"/>
                  </a:lnTo>
                  <a:cubicBezTo>
                    <a:pt x="10240" y="4159"/>
                    <a:pt x="10398" y="4128"/>
                    <a:pt x="10524" y="4033"/>
                  </a:cubicBezTo>
                  <a:lnTo>
                    <a:pt x="7310" y="851"/>
                  </a:lnTo>
                  <a:cubicBezTo>
                    <a:pt x="6743" y="284"/>
                    <a:pt x="5987" y="1"/>
                    <a:pt x="52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3906;p88">
              <a:extLst>
                <a:ext uri="{FF2B5EF4-FFF2-40B4-BE49-F238E27FC236}">
                  <a16:creationId xmlns:a16="http://schemas.microsoft.com/office/drawing/2014/main" id="{9838EDE1-3378-2D05-B042-8624B502C99B}"/>
                </a:ext>
              </a:extLst>
            </p:cNvPr>
            <p:cNvSpPr/>
            <p:nvPr/>
          </p:nvSpPr>
          <p:spPr>
            <a:xfrm>
              <a:off x="-35831925" y="3635275"/>
              <a:ext cx="41775" cy="85075"/>
            </a:xfrm>
            <a:custGeom>
              <a:avLst/>
              <a:gdLst/>
              <a:ahLst/>
              <a:cxnLst/>
              <a:rect l="l" t="t" r="r" b="b"/>
              <a:pathLst>
                <a:path w="1671" h="3403" extrusionOk="0">
                  <a:moveTo>
                    <a:pt x="1671" y="0"/>
                  </a:moveTo>
                  <a:lnTo>
                    <a:pt x="1" y="1701"/>
                  </a:lnTo>
                  <a:lnTo>
                    <a:pt x="1671" y="3403"/>
                  </a:lnTo>
                  <a:lnTo>
                    <a:pt x="167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3907;p88">
              <a:extLst>
                <a:ext uri="{FF2B5EF4-FFF2-40B4-BE49-F238E27FC236}">
                  <a16:creationId xmlns:a16="http://schemas.microsoft.com/office/drawing/2014/main" id="{F9E799DD-A1A4-ABD3-8B57-A6353585F974}"/>
                </a:ext>
              </a:extLst>
            </p:cNvPr>
            <p:cNvSpPr/>
            <p:nvPr/>
          </p:nvSpPr>
          <p:spPr>
            <a:xfrm>
              <a:off x="-35601150" y="3635275"/>
              <a:ext cx="43350" cy="85075"/>
            </a:xfrm>
            <a:custGeom>
              <a:avLst/>
              <a:gdLst/>
              <a:ahLst/>
              <a:cxnLst/>
              <a:rect l="l" t="t" r="r" b="b"/>
              <a:pathLst>
                <a:path w="1734" h="3403" extrusionOk="0">
                  <a:moveTo>
                    <a:pt x="1" y="0"/>
                  </a:moveTo>
                  <a:lnTo>
                    <a:pt x="1" y="3403"/>
                  </a:lnTo>
                  <a:lnTo>
                    <a:pt x="1734" y="1701"/>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3908;p88">
              <a:extLst>
                <a:ext uri="{FF2B5EF4-FFF2-40B4-BE49-F238E27FC236}">
                  <a16:creationId xmlns:a16="http://schemas.microsoft.com/office/drawing/2014/main" id="{5ED90987-68FF-5E37-54DE-04DE63B2E8C5}"/>
                </a:ext>
              </a:extLst>
            </p:cNvPr>
            <p:cNvSpPr/>
            <p:nvPr/>
          </p:nvSpPr>
          <p:spPr>
            <a:xfrm>
              <a:off x="-35750000" y="3561025"/>
              <a:ext cx="111075" cy="35675"/>
            </a:xfrm>
            <a:custGeom>
              <a:avLst/>
              <a:gdLst/>
              <a:ahLst/>
              <a:cxnLst/>
              <a:rect l="l" t="t" r="r" b="b"/>
              <a:pathLst>
                <a:path w="4443" h="1427" extrusionOk="0">
                  <a:moveTo>
                    <a:pt x="2182" y="1"/>
                  </a:moveTo>
                  <a:cubicBezTo>
                    <a:pt x="1686" y="1"/>
                    <a:pt x="1198" y="182"/>
                    <a:pt x="851" y="544"/>
                  </a:cubicBezTo>
                  <a:lnTo>
                    <a:pt x="0" y="1426"/>
                  </a:lnTo>
                  <a:lnTo>
                    <a:pt x="4443" y="1426"/>
                  </a:lnTo>
                  <a:lnTo>
                    <a:pt x="3560" y="544"/>
                  </a:lnTo>
                  <a:cubicBezTo>
                    <a:pt x="3182" y="182"/>
                    <a:pt x="2678" y="1"/>
                    <a:pt x="21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909;p88">
              <a:extLst>
                <a:ext uri="{FF2B5EF4-FFF2-40B4-BE49-F238E27FC236}">
                  <a16:creationId xmlns:a16="http://schemas.microsoft.com/office/drawing/2014/main" id="{A1DE00C6-B57C-D3E4-63AB-80F997E4F35A}"/>
                </a:ext>
              </a:extLst>
            </p:cNvPr>
            <p:cNvSpPr/>
            <p:nvPr/>
          </p:nvSpPr>
          <p:spPr>
            <a:xfrm>
              <a:off x="-35839800" y="3694325"/>
              <a:ext cx="72500" cy="143375"/>
            </a:xfrm>
            <a:custGeom>
              <a:avLst/>
              <a:gdLst/>
              <a:ahLst/>
              <a:cxnLst/>
              <a:rect l="l" t="t" r="r" b="b"/>
              <a:pathLst>
                <a:path w="2900" h="5735" extrusionOk="0">
                  <a:moveTo>
                    <a:pt x="1" y="1"/>
                  </a:moveTo>
                  <a:lnTo>
                    <a:pt x="1" y="5294"/>
                  </a:lnTo>
                  <a:cubicBezTo>
                    <a:pt x="1" y="5451"/>
                    <a:pt x="32" y="5609"/>
                    <a:pt x="95" y="5735"/>
                  </a:cubicBezTo>
                  <a:lnTo>
                    <a:pt x="2899" y="2899"/>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Φυσαλίδα ομιλίας: Έλλειψη 9">
            <a:extLst>
              <a:ext uri="{FF2B5EF4-FFF2-40B4-BE49-F238E27FC236}">
                <a16:creationId xmlns:a16="http://schemas.microsoft.com/office/drawing/2014/main" id="{C522A77D-A8EC-1837-52D5-780FEA3E5697}"/>
              </a:ext>
            </a:extLst>
          </p:cNvPr>
          <p:cNvSpPr/>
          <p:nvPr/>
        </p:nvSpPr>
        <p:spPr>
          <a:xfrm>
            <a:off x="-116732" y="2765983"/>
            <a:ext cx="1658013" cy="2086021"/>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Τι εννοεί ο συγγραφέας με αυτή τη φράση</a:t>
            </a:r>
            <a:r>
              <a:rPr lang="en-US" dirty="0"/>
              <a:t>;</a:t>
            </a:r>
            <a:endParaRPr lang="el-GR" dirty="0"/>
          </a:p>
        </p:txBody>
      </p:sp>
      <p:sp>
        <p:nvSpPr>
          <p:cNvPr id="11" name="Πάπυρος: Κατακόρυφος 10">
            <a:extLst>
              <a:ext uri="{FF2B5EF4-FFF2-40B4-BE49-F238E27FC236}">
                <a16:creationId xmlns:a16="http://schemas.microsoft.com/office/drawing/2014/main" id="{F8A8710A-5F79-97F8-4AFD-AAD5794F24DD}"/>
              </a:ext>
            </a:extLst>
          </p:cNvPr>
          <p:cNvSpPr/>
          <p:nvPr/>
        </p:nvSpPr>
        <p:spPr>
          <a:xfrm>
            <a:off x="4986980" y="1288857"/>
            <a:ext cx="3522858" cy="3526408"/>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pPr marL="285750" lvl="0" indent="-285750">
              <a:buFont typeface="Wingdings" panose="05000000000000000000" pitchFamily="2" charset="2"/>
              <a:buChar char="ü"/>
            </a:pPr>
            <a:r>
              <a:rPr lang="el-GR" dirty="0">
                <a:latin typeface="Arial" panose="020B0604020202020204" pitchFamily="34" charset="0"/>
                <a:cs typeface="Arial" panose="020B0604020202020204" pitchFamily="34" charset="0"/>
              </a:rPr>
              <a:t>τα παιδιά δεν μαθαίνουν με τον ίδιο τρόπο και ρυθμό </a:t>
            </a:r>
          </a:p>
          <a:p>
            <a:pPr marL="285750" lvl="0" indent="-285750">
              <a:buFont typeface="Wingdings" panose="05000000000000000000" pitchFamily="2" charset="2"/>
              <a:buChar char="ü"/>
            </a:pPr>
            <a:r>
              <a:rPr lang="el-GR" dirty="0">
                <a:latin typeface="Arial" panose="020B0604020202020204" pitchFamily="34" charset="0"/>
                <a:cs typeface="Arial" panose="020B0604020202020204" pitchFamily="34" charset="0"/>
              </a:rPr>
              <a:t>προβλήματα του φακέλου μπορούν να προσαρμοστούν ανάλογα με τις ανάγκες</a:t>
            </a:r>
            <a:r>
              <a:rPr lang="en-US"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τους (διαφοροποιημένη διδασκαλία) </a:t>
            </a:r>
          </a:p>
          <a:p>
            <a:pPr marL="285750" lvl="0" indent="-285750">
              <a:buFont typeface="Wingdings" panose="05000000000000000000" pitchFamily="2" charset="2"/>
              <a:buChar char="ü"/>
            </a:pPr>
            <a:r>
              <a:rPr lang="el-GR" dirty="0">
                <a:latin typeface="Arial" panose="020B0604020202020204" pitchFamily="34" charset="0"/>
                <a:cs typeface="Arial" panose="020B0604020202020204" pitchFamily="34" charset="0"/>
              </a:rPr>
              <a:t>αυτονομία </a:t>
            </a:r>
          </a:p>
          <a:p>
            <a:pPr marL="285750" lvl="0" indent="-285750">
              <a:buFont typeface="Wingdings" panose="05000000000000000000" pitchFamily="2" charset="2"/>
              <a:buChar char="ü"/>
            </a:pPr>
            <a:r>
              <a:rPr lang="el-GR" dirty="0">
                <a:latin typeface="Arial" panose="020B0604020202020204" pitchFamily="34" charset="0"/>
                <a:cs typeface="Arial" panose="020B0604020202020204" pitchFamily="34" charset="0"/>
              </a:rPr>
              <a:t>εχεμύθεια και ιδιωτικότητα</a:t>
            </a:r>
          </a:p>
          <a:p>
            <a:pPr marL="285750" lvl="0" indent="-285750">
              <a:buFont typeface="Wingdings" panose="05000000000000000000" pitchFamily="2" charset="2"/>
              <a:buChar char="ü"/>
            </a:pPr>
            <a:r>
              <a:rPr lang="el-GR" dirty="0">
                <a:latin typeface="Arial" panose="020B0604020202020204" pitchFamily="34" charset="0"/>
                <a:cs typeface="Arial" panose="020B0604020202020204" pitchFamily="34" charset="0"/>
              </a:rPr>
              <a:t> δάσκαλος- παρατηρητής</a:t>
            </a:r>
            <a:endParaRPr lang="el-GR" dirty="0"/>
          </a:p>
        </p:txBody>
      </p:sp>
      <p:grpSp>
        <p:nvGrpSpPr>
          <p:cNvPr id="2824" name="Google Shape;2824;p45"/>
          <p:cNvGrpSpPr/>
          <p:nvPr/>
        </p:nvGrpSpPr>
        <p:grpSpPr>
          <a:xfrm>
            <a:off x="8255320" y="43643"/>
            <a:ext cx="801818" cy="580690"/>
            <a:chOff x="3778802" y="3932352"/>
            <a:chExt cx="801818" cy="580690"/>
          </a:xfrm>
        </p:grpSpPr>
        <p:sp>
          <p:nvSpPr>
            <p:cNvPr id="2825" name="Google Shape;2825;p45"/>
            <p:cNvSpPr/>
            <p:nvPr/>
          </p:nvSpPr>
          <p:spPr>
            <a:xfrm>
              <a:off x="3778802" y="4067107"/>
              <a:ext cx="801818" cy="445934"/>
            </a:xfrm>
            <a:custGeom>
              <a:avLst/>
              <a:gdLst/>
              <a:ahLst/>
              <a:cxnLst/>
              <a:rect l="l" t="t" r="r" b="b"/>
              <a:pathLst>
                <a:path w="24878" h="13836" extrusionOk="0">
                  <a:moveTo>
                    <a:pt x="19778" y="3825"/>
                  </a:moveTo>
                  <a:lnTo>
                    <a:pt x="19984" y="3843"/>
                  </a:lnTo>
                  <a:lnTo>
                    <a:pt x="20190" y="3900"/>
                  </a:lnTo>
                  <a:lnTo>
                    <a:pt x="20397" y="3993"/>
                  </a:lnTo>
                  <a:lnTo>
                    <a:pt x="20584" y="4106"/>
                  </a:lnTo>
                  <a:lnTo>
                    <a:pt x="20753" y="4256"/>
                  </a:lnTo>
                  <a:lnTo>
                    <a:pt x="20903" y="4424"/>
                  </a:lnTo>
                  <a:lnTo>
                    <a:pt x="21053" y="4631"/>
                  </a:lnTo>
                  <a:lnTo>
                    <a:pt x="21184" y="4818"/>
                  </a:lnTo>
                  <a:lnTo>
                    <a:pt x="21296" y="5043"/>
                  </a:lnTo>
                  <a:lnTo>
                    <a:pt x="21409" y="5268"/>
                  </a:lnTo>
                  <a:lnTo>
                    <a:pt x="21503" y="5493"/>
                  </a:lnTo>
                  <a:lnTo>
                    <a:pt x="21578" y="5718"/>
                  </a:lnTo>
                  <a:lnTo>
                    <a:pt x="21634" y="5943"/>
                  </a:lnTo>
                  <a:lnTo>
                    <a:pt x="21671" y="6168"/>
                  </a:lnTo>
                  <a:lnTo>
                    <a:pt x="21709" y="6374"/>
                  </a:lnTo>
                  <a:lnTo>
                    <a:pt x="21709" y="6562"/>
                  </a:lnTo>
                  <a:lnTo>
                    <a:pt x="21709" y="6768"/>
                  </a:lnTo>
                  <a:lnTo>
                    <a:pt x="21690" y="6974"/>
                  </a:lnTo>
                  <a:lnTo>
                    <a:pt x="21653" y="7180"/>
                  </a:lnTo>
                  <a:lnTo>
                    <a:pt x="21615" y="7368"/>
                  </a:lnTo>
                  <a:lnTo>
                    <a:pt x="21559" y="7536"/>
                  </a:lnTo>
                  <a:lnTo>
                    <a:pt x="21484" y="7705"/>
                  </a:lnTo>
                  <a:lnTo>
                    <a:pt x="21409" y="7855"/>
                  </a:lnTo>
                  <a:lnTo>
                    <a:pt x="21334" y="8005"/>
                  </a:lnTo>
                  <a:lnTo>
                    <a:pt x="21240" y="8155"/>
                  </a:lnTo>
                  <a:lnTo>
                    <a:pt x="21128" y="8267"/>
                  </a:lnTo>
                  <a:lnTo>
                    <a:pt x="21015" y="8399"/>
                  </a:lnTo>
                  <a:lnTo>
                    <a:pt x="20903" y="8511"/>
                  </a:lnTo>
                  <a:lnTo>
                    <a:pt x="20772" y="8605"/>
                  </a:lnTo>
                  <a:lnTo>
                    <a:pt x="20622" y="8699"/>
                  </a:lnTo>
                  <a:lnTo>
                    <a:pt x="20472" y="8792"/>
                  </a:lnTo>
                  <a:lnTo>
                    <a:pt x="20322" y="8867"/>
                  </a:lnTo>
                  <a:lnTo>
                    <a:pt x="19984" y="8999"/>
                  </a:lnTo>
                  <a:lnTo>
                    <a:pt x="19609" y="9074"/>
                  </a:lnTo>
                  <a:lnTo>
                    <a:pt x="19216" y="9130"/>
                  </a:lnTo>
                  <a:lnTo>
                    <a:pt x="18803" y="9149"/>
                  </a:lnTo>
                  <a:lnTo>
                    <a:pt x="18691" y="9149"/>
                  </a:lnTo>
                  <a:lnTo>
                    <a:pt x="18597" y="9130"/>
                  </a:lnTo>
                  <a:lnTo>
                    <a:pt x="18334" y="9092"/>
                  </a:lnTo>
                  <a:lnTo>
                    <a:pt x="18072" y="8999"/>
                  </a:lnTo>
                  <a:lnTo>
                    <a:pt x="17847" y="8905"/>
                  </a:lnTo>
                  <a:lnTo>
                    <a:pt x="17622" y="8755"/>
                  </a:lnTo>
                  <a:lnTo>
                    <a:pt x="17397" y="8605"/>
                  </a:lnTo>
                  <a:lnTo>
                    <a:pt x="17210" y="8436"/>
                  </a:lnTo>
                  <a:lnTo>
                    <a:pt x="17022" y="8249"/>
                  </a:lnTo>
                  <a:lnTo>
                    <a:pt x="16835" y="8061"/>
                  </a:lnTo>
                  <a:lnTo>
                    <a:pt x="16760" y="7968"/>
                  </a:lnTo>
                  <a:lnTo>
                    <a:pt x="16347" y="7386"/>
                  </a:lnTo>
                  <a:lnTo>
                    <a:pt x="16160" y="7068"/>
                  </a:lnTo>
                  <a:lnTo>
                    <a:pt x="15954" y="6730"/>
                  </a:lnTo>
                  <a:lnTo>
                    <a:pt x="16160" y="6337"/>
                  </a:lnTo>
                  <a:lnTo>
                    <a:pt x="16385" y="5962"/>
                  </a:lnTo>
                  <a:lnTo>
                    <a:pt x="16647" y="5605"/>
                  </a:lnTo>
                  <a:lnTo>
                    <a:pt x="16910" y="5268"/>
                  </a:lnTo>
                  <a:lnTo>
                    <a:pt x="17135" y="5043"/>
                  </a:lnTo>
                  <a:lnTo>
                    <a:pt x="17397" y="4818"/>
                  </a:lnTo>
                  <a:lnTo>
                    <a:pt x="17660" y="4593"/>
                  </a:lnTo>
                  <a:lnTo>
                    <a:pt x="17941" y="4387"/>
                  </a:lnTo>
                  <a:lnTo>
                    <a:pt x="18260" y="4199"/>
                  </a:lnTo>
                  <a:lnTo>
                    <a:pt x="18597" y="4049"/>
                  </a:lnTo>
                  <a:lnTo>
                    <a:pt x="18784" y="3993"/>
                  </a:lnTo>
                  <a:lnTo>
                    <a:pt x="18953" y="3937"/>
                  </a:lnTo>
                  <a:lnTo>
                    <a:pt x="19159" y="3881"/>
                  </a:lnTo>
                  <a:lnTo>
                    <a:pt x="19347" y="3862"/>
                  </a:lnTo>
                  <a:lnTo>
                    <a:pt x="19553" y="3825"/>
                  </a:lnTo>
                  <a:close/>
                  <a:moveTo>
                    <a:pt x="6337" y="3337"/>
                  </a:moveTo>
                  <a:lnTo>
                    <a:pt x="6599" y="3375"/>
                  </a:lnTo>
                  <a:lnTo>
                    <a:pt x="6824" y="3431"/>
                  </a:lnTo>
                  <a:lnTo>
                    <a:pt x="7068" y="3506"/>
                  </a:lnTo>
                  <a:lnTo>
                    <a:pt x="7293" y="3600"/>
                  </a:lnTo>
                  <a:lnTo>
                    <a:pt x="7518" y="3712"/>
                  </a:lnTo>
                  <a:lnTo>
                    <a:pt x="7724" y="3843"/>
                  </a:lnTo>
                  <a:lnTo>
                    <a:pt x="7949" y="3975"/>
                  </a:lnTo>
                  <a:lnTo>
                    <a:pt x="8136" y="4124"/>
                  </a:lnTo>
                  <a:lnTo>
                    <a:pt x="8343" y="4293"/>
                  </a:lnTo>
                  <a:lnTo>
                    <a:pt x="8718" y="4649"/>
                  </a:lnTo>
                  <a:lnTo>
                    <a:pt x="9055" y="5043"/>
                  </a:lnTo>
                  <a:lnTo>
                    <a:pt x="9374" y="5437"/>
                  </a:lnTo>
                  <a:lnTo>
                    <a:pt x="9692" y="5905"/>
                  </a:lnTo>
                  <a:lnTo>
                    <a:pt x="9992" y="6412"/>
                  </a:lnTo>
                  <a:lnTo>
                    <a:pt x="10255" y="6955"/>
                  </a:lnTo>
                  <a:lnTo>
                    <a:pt x="10517" y="7536"/>
                  </a:lnTo>
                  <a:lnTo>
                    <a:pt x="10348" y="7968"/>
                  </a:lnTo>
                  <a:lnTo>
                    <a:pt x="10142" y="8361"/>
                  </a:lnTo>
                  <a:lnTo>
                    <a:pt x="9936" y="8736"/>
                  </a:lnTo>
                  <a:lnTo>
                    <a:pt x="9711" y="9092"/>
                  </a:lnTo>
                  <a:lnTo>
                    <a:pt x="9449" y="9411"/>
                  </a:lnTo>
                  <a:lnTo>
                    <a:pt x="9167" y="9711"/>
                  </a:lnTo>
                  <a:lnTo>
                    <a:pt x="8961" y="9917"/>
                  </a:lnTo>
                  <a:lnTo>
                    <a:pt x="8718" y="10086"/>
                  </a:lnTo>
                  <a:lnTo>
                    <a:pt x="8474" y="10236"/>
                  </a:lnTo>
                  <a:lnTo>
                    <a:pt x="8193" y="10386"/>
                  </a:lnTo>
                  <a:lnTo>
                    <a:pt x="7893" y="10498"/>
                  </a:lnTo>
                  <a:lnTo>
                    <a:pt x="7574" y="10573"/>
                  </a:lnTo>
                  <a:lnTo>
                    <a:pt x="7237" y="10630"/>
                  </a:lnTo>
                  <a:lnTo>
                    <a:pt x="6862" y="10667"/>
                  </a:lnTo>
                  <a:lnTo>
                    <a:pt x="6805" y="10667"/>
                  </a:lnTo>
                  <a:lnTo>
                    <a:pt x="6524" y="10648"/>
                  </a:lnTo>
                  <a:lnTo>
                    <a:pt x="6224" y="10592"/>
                  </a:lnTo>
                  <a:lnTo>
                    <a:pt x="5906" y="10517"/>
                  </a:lnTo>
                  <a:lnTo>
                    <a:pt x="5587" y="10405"/>
                  </a:lnTo>
                  <a:lnTo>
                    <a:pt x="5268" y="10273"/>
                  </a:lnTo>
                  <a:lnTo>
                    <a:pt x="4949" y="10123"/>
                  </a:lnTo>
                  <a:lnTo>
                    <a:pt x="4631" y="9936"/>
                  </a:lnTo>
                  <a:lnTo>
                    <a:pt x="4350" y="9730"/>
                  </a:lnTo>
                  <a:lnTo>
                    <a:pt x="4068" y="9505"/>
                  </a:lnTo>
                  <a:lnTo>
                    <a:pt x="3806" y="9261"/>
                  </a:lnTo>
                  <a:lnTo>
                    <a:pt x="3562" y="8999"/>
                  </a:lnTo>
                  <a:lnTo>
                    <a:pt x="3375" y="8717"/>
                  </a:lnTo>
                  <a:lnTo>
                    <a:pt x="3206" y="8417"/>
                  </a:lnTo>
                  <a:lnTo>
                    <a:pt x="3131" y="8249"/>
                  </a:lnTo>
                  <a:lnTo>
                    <a:pt x="3075" y="8099"/>
                  </a:lnTo>
                  <a:lnTo>
                    <a:pt x="3037" y="7930"/>
                  </a:lnTo>
                  <a:lnTo>
                    <a:pt x="3000" y="7761"/>
                  </a:lnTo>
                  <a:lnTo>
                    <a:pt x="2981" y="7593"/>
                  </a:lnTo>
                  <a:lnTo>
                    <a:pt x="2981" y="7424"/>
                  </a:lnTo>
                  <a:lnTo>
                    <a:pt x="2981" y="6824"/>
                  </a:lnTo>
                  <a:lnTo>
                    <a:pt x="3037" y="6224"/>
                  </a:lnTo>
                  <a:lnTo>
                    <a:pt x="3075" y="5905"/>
                  </a:lnTo>
                  <a:lnTo>
                    <a:pt x="3150" y="5605"/>
                  </a:lnTo>
                  <a:lnTo>
                    <a:pt x="3225" y="5324"/>
                  </a:lnTo>
                  <a:lnTo>
                    <a:pt x="3319" y="5043"/>
                  </a:lnTo>
                  <a:lnTo>
                    <a:pt x="3450" y="4762"/>
                  </a:lnTo>
                  <a:lnTo>
                    <a:pt x="3581" y="4518"/>
                  </a:lnTo>
                  <a:lnTo>
                    <a:pt x="3750" y="4274"/>
                  </a:lnTo>
                  <a:lnTo>
                    <a:pt x="3956" y="4068"/>
                  </a:lnTo>
                  <a:lnTo>
                    <a:pt x="4181" y="3862"/>
                  </a:lnTo>
                  <a:lnTo>
                    <a:pt x="4312" y="3768"/>
                  </a:lnTo>
                  <a:lnTo>
                    <a:pt x="4462" y="3693"/>
                  </a:lnTo>
                  <a:lnTo>
                    <a:pt x="4612" y="3618"/>
                  </a:lnTo>
                  <a:lnTo>
                    <a:pt x="4762" y="3543"/>
                  </a:lnTo>
                  <a:lnTo>
                    <a:pt x="4949" y="3487"/>
                  </a:lnTo>
                  <a:lnTo>
                    <a:pt x="5118" y="3450"/>
                  </a:lnTo>
                  <a:lnTo>
                    <a:pt x="5137" y="3450"/>
                  </a:lnTo>
                  <a:lnTo>
                    <a:pt x="5306" y="3393"/>
                  </a:lnTo>
                  <a:lnTo>
                    <a:pt x="5493" y="3375"/>
                  </a:lnTo>
                  <a:lnTo>
                    <a:pt x="5887" y="3337"/>
                  </a:lnTo>
                  <a:close/>
                  <a:moveTo>
                    <a:pt x="5699" y="0"/>
                  </a:moveTo>
                  <a:lnTo>
                    <a:pt x="5306" y="38"/>
                  </a:lnTo>
                  <a:lnTo>
                    <a:pt x="4931" y="75"/>
                  </a:lnTo>
                  <a:lnTo>
                    <a:pt x="4575" y="131"/>
                  </a:lnTo>
                  <a:lnTo>
                    <a:pt x="4218" y="225"/>
                  </a:lnTo>
                  <a:lnTo>
                    <a:pt x="3862" y="319"/>
                  </a:lnTo>
                  <a:lnTo>
                    <a:pt x="3525" y="431"/>
                  </a:lnTo>
                  <a:lnTo>
                    <a:pt x="3206" y="563"/>
                  </a:lnTo>
                  <a:lnTo>
                    <a:pt x="2887" y="713"/>
                  </a:lnTo>
                  <a:lnTo>
                    <a:pt x="2606" y="881"/>
                  </a:lnTo>
                  <a:lnTo>
                    <a:pt x="2306" y="1069"/>
                  </a:lnTo>
                  <a:lnTo>
                    <a:pt x="2044" y="1275"/>
                  </a:lnTo>
                  <a:lnTo>
                    <a:pt x="1781" y="1500"/>
                  </a:lnTo>
                  <a:lnTo>
                    <a:pt x="1538" y="1744"/>
                  </a:lnTo>
                  <a:lnTo>
                    <a:pt x="1313" y="2006"/>
                  </a:lnTo>
                  <a:lnTo>
                    <a:pt x="1106" y="2287"/>
                  </a:lnTo>
                  <a:lnTo>
                    <a:pt x="881" y="2662"/>
                  </a:lnTo>
                  <a:lnTo>
                    <a:pt x="675" y="3037"/>
                  </a:lnTo>
                  <a:lnTo>
                    <a:pt x="488" y="3468"/>
                  </a:lnTo>
                  <a:lnTo>
                    <a:pt x="338" y="3900"/>
                  </a:lnTo>
                  <a:lnTo>
                    <a:pt x="207" y="4368"/>
                  </a:lnTo>
                  <a:lnTo>
                    <a:pt x="113" y="4874"/>
                  </a:lnTo>
                  <a:lnTo>
                    <a:pt x="57" y="5399"/>
                  </a:lnTo>
                  <a:lnTo>
                    <a:pt x="19" y="5962"/>
                  </a:lnTo>
                  <a:lnTo>
                    <a:pt x="19" y="6243"/>
                  </a:lnTo>
                  <a:lnTo>
                    <a:pt x="0" y="6618"/>
                  </a:lnTo>
                  <a:lnTo>
                    <a:pt x="0" y="6993"/>
                  </a:lnTo>
                  <a:lnTo>
                    <a:pt x="0" y="7349"/>
                  </a:lnTo>
                  <a:lnTo>
                    <a:pt x="38" y="7705"/>
                  </a:lnTo>
                  <a:lnTo>
                    <a:pt x="94" y="8061"/>
                  </a:lnTo>
                  <a:lnTo>
                    <a:pt x="150" y="8399"/>
                  </a:lnTo>
                  <a:lnTo>
                    <a:pt x="225" y="8736"/>
                  </a:lnTo>
                  <a:lnTo>
                    <a:pt x="300" y="9074"/>
                  </a:lnTo>
                  <a:lnTo>
                    <a:pt x="413" y="9392"/>
                  </a:lnTo>
                  <a:lnTo>
                    <a:pt x="525" y="9711"/>
                  </a:lnTo>
                  <a:lnTo>
                    <a:pt x="656" y="10030"/>
                  </a:lnTo>
                  <a:lnTo>
                    <a:pt x="806" y="10330"/>
                  </a:lnTo>
                  <a:lnTo>
                    <a:pt x="975" y="10611"/>
                  </a:lnTo>
                  <a:lnTo>
                    <a:pt x="1144" y="10892"/>
                  </a:lnTo>
                  <a:lnTo>
                    <a:pt x="1331" y="11154"/>
                  </a:lnTo>
                  <a:lnTo>
                    <a:pt x="1519" y="11417"/>
                  </a:lnTo>
                  <a:lnTo>
                    <a:pt x="1706" y="11642"/>
                  </a:lnTo>
                  <a:lnTo>
                    <a:pt x="1894" y="11848"/>
                  </a:lnTo>
                  <a:lnTo>
                    <a:pt x="2100" y="12054"/>
                  </a:lnTo>
                  <a:lnTo>
                    <a:pt x="2306" y="12242"/>
                  </a:lnTo>
                  <a:lnTo>
                    <a:pt x="2531" y="12429"/>
                  </a:lnTo>
                  <a:lnTo>
                    <a:pt x="2775" y="12598"/>
                  </a:lnTo>
                  <a:lnTo>
                    <a:pt x="3000" y="12767"/>
                  </a:lnTo>
                  <a:lnTo>
                    <a:pt x="3262" y="12917"/>
                  </a:lnTo>
                  <a:lnTo>
                    <a:pt x="3637" y="13123"/>
                  </a:lnTo>
                  <a:lnTo>
                    <a:pt x="4050" y="13310"/>
                  </a:lnTo>
                  <a:lnTo>
                    <a:pt x="4481" y="13460"/>
                  </a:lnTo>
                  <a:lnTo>
                    <a:pt x="4912" y="13592"/>
                  </a:lnTo>
                  <a:lnTo>
                    <a:pt x="5381" y="13704"/>
                  </a:lnTo>
                  <a:lnTo>
                    <a:pt x="5849" y="13779"/>
                  </a:lnTo>
                  <a:lnTo>
                    <a:pt x="6337" y="13816"/>
                  </a:lnTo>
                  <a:lnTo>
                    <a:pt x="6862" y="13835"/>
                  </a:lnTo>
                  <a:lnTo>
                    <a:pt x="7330" y="13816"/>
                  </a:lnTo>
                  <a:lnTo>
                    <a:pt x="7780" y="13779"/>
                  </a:lnTo>
                  <a:lnTo>
                    <a:pt x="8193" y="13723"/>
                  </a:lnTo>
                  <a:lnTo>
                    <a:pt x="8605" y="13648"/>
                  </a:lnTo>
                  <a:lnTo>
                    <a:pt x="8980" y="13554"/>
                  </a:lnTo>
                  <a:lnTo>
                    <a:pt x="9355" y="13423"/>
                  </a:lnTo>
                  <a:lnTo>
                    <a:pt x="9692" y="13292"/>
                  </a:lnTo>
                  <a:lnTo>
                    <a:pt x="10011" y="13160"/>
                  </a:lnTo>
                  <a:lnTo>
                    <a:pt x="10273" y="13048"/>
                  </a:lnTo>
                  <a:lnTo>
                    <a:pt x="10498" y="12917"/>
                  </a:lnTo>
                  <a:lnTo>
                    <a:pt x="10930" y="12654"/>
                  </a:lnTo>
                  <a:lnTo>
                    <a:pt x="11323" y="12392"/>
                  </a:lnTo>
                  <a:lnTo>
                    <a:pt x="11642" y="12111"/>
                  </a:lnTo>
                  <a:lnTo>
                    <a:pt x="11811" y="11961"/>
                  </a:lnTo>
                  <a:lnTo>
                    <a:pt x="11998" y="11811"/>
                  </a:lnTo>
                  <a:lnTo>
                    <a:pt x="12336" y="11436"/>
                  </a:lnTo>
                  <a:lnTo>
                    <a:pt x="12673" y="11004"/>
                  </a:lnTo>
                  <a:lnTo>
                    <a:pt x="13010" y="10517"/>
                  </a:lnTo>
                  <a:lnTo>
                    <a:pt x="13029" y="10517"/>
                  </a:lnTo>
                  <a:lnTo>
                    <a:pt x="13217" y="10217"/>
                  </a:lnTo>
                  <a:lnTo>
                    <a:pt x="13423" y="9898"/>
                  </a:lnTo>
                  <a:lnTo>
                    <a:pt x="13592" y="10105"/>
                  </a:lnTo>
                  <a:lnTo>
                    <a:pt x="13760" y="10292"/>
                  </a:lnTo>
                  <a:lnTo>
                    <a:pt x="13948" y="10480"/>
                  </a:lnTo>
                  <a:lnTo>
                    <a:pt x="14154" y="10667"/>
                  </a:lnTo>
                  <a:lnTo>
                    <a:pt x="14360" y="10836"/>
                  </a:lnTo>
                  <a:lnTo>
                    <a:pt x="14566" y="11004"/>
                  </a:lnTo>
                  <a:lnTo>
                    <a:pt x="14791" y="11154"/>
                  </a:lnTo>
                  <a:lnTo>
                    <a:pt x="15035" y="11304"/>
                  </a:lnTo>
                  <a:lnTo>
                    <a:pt x="15466" y="11567"/>
                  </a:lnTo>
                  <a:lnTo>
                    <a:pt x="15935" y="11811"/>
                  </a:lnTo>
                  <a:lnTo>
                    <a:pt x="16460" y="12054"/>
                  </a:lnTo>
                  <a:lnTo>
                    <a:pt x="17022" y="12261"/>
                  </a:lnTo>
                  <a:lnTo>
                    <a:pt x="17322" y="12354"/>
                  </a:lnTo>
                  <a:lnTo>
                    <a:pt x="17641" y="12448"/>
                  </a:lnTo>
                  <a:lnTo>
                    <a:pt x="17960" y="12523"/>
                  </a:lnTo>
                  <a:lnTo>
                    <a:pt x="18297" y="12579"/>
                  </a:lnTo>
                  <a:lnTo>
                    <a:pt x="18653" y="12635"/>
                  </a:lnTo>
                  <a:lnTo>
                    <a:pt x="19009" y="12673"/>
                  </a:lnTo>
                  <a:lnTo>
                    <a:pt x="19384" y="12692"/>
                  </a:lnTo>
                  <a:lnTo>
                    <a:pt x="20190" y="12692"/>
                  </a:lnTo>
                  <a:lnTo>
                    <a:pt x="20603" y="12635"/>
                  </a:lnTo>
                  <a:lnTo>
                    <a:pt x="20978" y="12560"/>
                  </a:lnTo>
                  <a:lnTo>
                    <a:pt x="21334" y="12467"/>
                  </a:lnTo>
                  <a:lnTo>
                    <a:pt x="21671" y="12354"/>
                  </a:lnTo>
                  <a:lnTo>
                    <a:pt x="21990" y="12204"/>
                  </a:lnTo>
                  <a:lnTo>
                    <a:pt x="22290" y="12036"/>
                  </a:lnTo>
                  <a:lnTo>
                    <a:pt x="22552" y="11867"/>
                  </a:lnTo>
                  <a:lnTo>
                    <a:pt x="22759" y="11717"/>
                  </a:lnTo>
                  <a:lnTo>
                    <a:pt x="22927" y="11567"/>
                  </a:lnTo>
                  <a:lnTo>
                    <a:pt x="23096" y="11398"/>
                  </a:lnTo>
                  <a:lnTo>
                    <a:pt x="23265" y="11229"/>
                  </a:lnTo>
                  <a:lnTo>
                    <a:pt x="23565" y="10873"/>
                  </a:lnTo>
                  <a:lnTo>
                    <a:pt x="23827" y="10498"/>
                  </a:lnTo>
                  <a:lnTo>
                    <a:pt x="24052" y="10105"/>
                  </a:lnTo>
                  <a:lnTo>
                    <a:pt x="24240" y="9711"/>
                  </a:lnTo>
                  <a:lnTo>
                    <a:pt x="24408" y="9317"/>
                  </a:lnTo>
                  <a:lnTo>
                    <a:pt x="24540" y="8905"/>
                  </a:lnTo>
                  <a:lnTo>
                    <a:pt x="24633" y="8624"/>
                  </a:lnTo>
                  <a:lnTo>
                    <a:pt x="24708" y="8324"/>
                  </a:lnTo>
                  <a:lnTo>
                    <a:pt x="24802" y="7780"/>
                  </a:lnTo>
                  <a:lnTo>
                    <a:pt x="24858" y="7274"/>
                  </a:lnTo>
                  <a:lnTo>
                    <a:pt x="24877" y="6843"/>
                  </a:lnTo>
                  <a:lnTo>
                    <a:pt x="24877" y="6449"/>
                  </a:lnTo>
                  <a:lnTo>
                    <a:pt x="24840" y="6037"/>
                  </a:lnTo>
                  <a:lnTo>
                    <a:pt x="24765" y="5624"/>
                  </a:lnTo>
                  <a:lnTo>
                    <a:pt x="24690" y="5193"/>
                  </a:lnTo>
                  <a:lnTo>
                    <a:pt x="24540" y="4706"/>
                  </a:lnTo>
                  <a:lnTo>
                    <a:pt x="24371" y="4199"/>
                  </a:lnTo>
                  <a:lnTo>
                    <a:pt x="24165" y="3712"/>
                  </a:lnTo>
                  <a:lnTo>
                    <a:pt x="24033" y="3468"/>
                  </a:lnTo>
                  <a:lnTo>
                    <a:pt x="23902" y="3243"/>
                  </a:lnTo>
                  <a:lnTo>
                    <a:pt x="23771" y="3018"/>
                  </a:lnTo>
                  <a:lnTo>
                    <a:pt x="23621" y="2793"/>
                  </a:lnTo>
                  <a:lnTo>
                    <a:pt x="23452" y="2569"/>
                  </a:lnTo>
                  <a:lnTo>
                    <a:pt x="23284" y="2362"/>
                  </a:lnTo>
                  <a:lnTo>
                    <a:pt x="23096" y="2175"/>
                  </a:lnTo>
                  <a:lnTo>
                    <a:pt x="22909" y="1987"/>
                  </a:lnTo>
                  <a:lnTo>
                    <a:pt x="22702" y="1800"/>
                  </a:lnTo>
                  <a:lnTo>
                    <a:pt x="22496" y="1631"/>
                  </a:lnTo>
                  <a:lnTo>
                    <a:pt x="22196" y="1444"/>
                  </a:lnTo>
                  <a:lnTo>
                    <a:pt x="21896" y="1275"/>
                  </a:lnTo>
                  <a:lnTo>
                    <a:pt x="21559" y="1125"/>
                  </a:lnTo>
                  <a:lnTo>
                    <a:pt x="21221" y="994"/>
                  </a:lnTo>
                  <a:lnTo>
                    <a:pt x="20865" y="881"/>
                  </a:lnTo>
                  <a:lnTo>
                    <a:pt x="20472" y="806"/>
                  </a:lnTo>
                  <a:lnTo>
                    <a:pt x="20078" y="769"/>
                  </a:lnTo>
                  <a:lnTo>
                    <a:pt x="19666" y="750"/>
                  </a:lnTo>
                  <a:lnTo>
                    <a:pt x="19141" y="769"/>
                  </a:lnTo>
                  <a:lnTo>
                    <a:pt x="18672" y="806"/>
                  </a:lnTo>
                  <a:lnTo>
                    <a:pt x="18241" y="881"/>
                  </a:lnTo>
                  <a:lnTo>
                    <a:pt x="17847" y="975"/>
                  </a:lnTo>
                  <a:lnTo>
                    <a:pt x="17566" y="1050"/>
                  </a:lnTo>
                  <a:lnTo>
                    <a:pt x="17322" y="1144"/>
                  </a:lnTo>
                  <a:lnTo>
                    <a:pt x="17078" y="1237"/>
                  </a:lnTo>
                  <a:lnTo>
                    <a:pt x="16872" y="1350"/>
                  </a:lnTo>
                  <a:lnTo>
                    <a:pt x="16666" y="1462"/>
                  </a:lnTo>
                  <a:lnTo>
                    <a:pt x="16479" y="1594"/>
                  </a:lnTo>
                  <a:lnTo>
                    <a:pt x="16310" y="1706"/>
                  </a:lnTo>
                  <a:lnTo>
                    <a:pt x="16160" y="1837"/>
                  </a:lnTo>
                  <a:lnTo>
                    <a:pt x="15916" y="2081"/>
                  </a:lnTo>
                  <a:lnTo>
                    <a:pt x="15710" y="2306"/>
                  </a:lnTo>
                  <a:lnTo>
                    <a:pt x="15523" y="2531"/>
                  </a:lnTo>
                  <a:lnTo>
                    <a:pt x="15373" y="2756"/>
                  </a:lnTo>
                  <a:lnTo>
                    <a:pt x="15110" y="3168"/>
                  </a:lnTo>
                  <a:lnTo>
                    <a:pt x="14998" y="3356"/>
                  </a:lnTo>
                  <a:lnTo>
                    <a:pt x="14885" y="3506"/>
                  </a:lnTo>
                  <a:lnTo>
                    <a:pt x="14379" y="4049"/>
                  </a:lnTo>
                  <a:lnTo>
                    <a:pt x="14192" y="4256"/>
                  </a:lnTo>
                  <a:lnTo>
                    <a:pt x="14023" y="4406"/>
                  </a:lnTo>
                  <a:lnTo>
                    <a:pt x="13873" y="4518"/>
                  </a:lnTo>
                  <a:lnTo>
                    <a:pt x="13723" y="4668"/>
                  </a:lnTo>
                  <a:lnTo>
                    <a:pt x="13254" y="5099"/>
                  </a:lnTo>
                  <a:lnTo>
                    <a:pt x="12842" y="4631"/>
                  </a:lnTo>
                  <a:lnTo>
                    <a:pt x="12411" y="4106"/>
                  </a:lnTo>
                  <a:lnTo>
                    <a:pt x="11961" y="3506"/>
                  </a:lnTo>
                  <a:lnTo>
                    <a:pt x="11473" y="2850"/>
                  </a:lnTo>
                  <a:lnTo>
                    <a:pt x="11473" y="2831"/>
                  </a:lnTo>
                  <a:lnTo>
                    <a:pt x="11136" y="2456"/>
                  </a:lnTo>
                  <a:lnTo>
                    <a:pt x="10761" y="2081"/>
                  </a:lnTo>
                  <a:lnTo>
                    <a:pt x="10348" y="1706"/>
                  </a:lnTo>
                  <a:lnTo>
                    <a:pt x="9917" y="1350"/>
                  </a:lnTo>
                  <a:lnTo>
                    <a:pt x="9430" y="1031"/>
                  </a:lnTo>
                  <a:lnTo>
                    <a:pt x="9186" y="881"/>
                  </a:lnTo>
                  <a:lnTo>
                    <a:pt x="8924" y="731"/>
                  </a:lnTo>
                  <a:lnTo>
                    <a:pt x="8661" y="600"/>
                  </a:lnTo>
                  <a:lnTo>
                    <a:pt x="8380" y="488"/>
                  </a:lnTo>
                  <a:lnTo>
                    <a:pt x="8099" y="375"/>
                  </a:lnTo>
                  <a:lnTo>
                    <a:pt x="7818" y="263"/>
                  </a:lnTo>
                  <a:lnTo>
                    <a:pt x="7405" y="150"/>
                  </a:lnTo>
                  <a:lnTo>
                    <a:pt x="6974" y="75"/>
                  </a:lnTo>
                  <a:lnTo>
                    <a:pt x="6543" y="19"/>
                  </a:lnTo>
                  <a:lnTo>
                    <a:pt x="60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45"/>
            <p:cNvSpPr/>
            <p:nvPr/>
          </p:nvSpPr>
          <p:spPr>
            <a:xfrm>
              <a:off x="3779415" y="4140818"/>
              <a:ext cx="126890" cy="126922"/>
            </a:xfrm>
            <a:custGeom>
              <a:avLst/>
              <a:gdLst/>
              <a:ahLst/>
              <a:cxnLst/>
              <a:rect l="l" t="t" r="r" b="b"/>
              <a:pathLst>
                <a:path w="3937" h="3938" extrusionOk="0">
                  <a:moveTo>
                    <a:pt x="1087" y="0"/>
                  </a:moveTo>
                  <a:lnTo>
                    <a:pt x="862" y="375"/>
                  </a:lnTo>
                  <a:lnTo>
                    <a:pt x="656" y="750"/>
                  </a:lnTo>
                  <a:lnTo>
                    <a:pt x="469" y="1181"/>
                  </a:lnTo>
                  <a:lnTo>
                    <a:pt x="319" y="1613"/>
                  </a:lnTo>
                  <a:lnTo>
                    <a:pt x="188" y="2081"/>
                  </a:lnTo>
                  <a:lnTo>
                    <a:pt x="94" y="2587"/>
                  </a:lnTo>
                  <a:lnTo>
                    <a:pt x="38" y="3112"/>
                  </a:lnTo>
                  <a:lnTo>
                    <a:pt x="0" y="3675"/>
                  </a:lnTo>
                  <a:lnTo>
                    <a:pt x="169" y="3731"/>
                  </a:lnTo>
                  <a:lnTo>
                    <a:pt x="338" y="3768"/>
                  </a:lnTo>
                  <a:lnTo>
                    <a:pt x="525" y="3787"/>
                  </a:lnTo>
                  <a:lnTo>
                    <a:pt x="694" y="3768"/>
                  </a:lnTo>
                  <a:lnTo>
                    <a:pt x="862" y="3750"/>
                  </a:lnTo>
                  <a:lnTo>
                    <a:pt x="1031" y="3712"/>
                  </a:lnTo>
                  <a:lnTo>
                    <a:pt x="1369" y="3637"/>
                  </a:lnTo>
                  <a:lnTo>
                    <a:pt x="1706" y="3543"/>
                  </a:lnTo>
                  <a:lnTo>
                    <a:pt x="1875" y="3525"/>
                  </a:lnTo>
                  <a:lnTo>
                    <a:pt x="2043" y="3506"/>
                  </a:lnTo>
                  <a:lnTo>
                    <a:pt x="2212" y="3506"/>
                  </a:lnTo>
                  <a:lnTo>
                    <a:pt x="2381" y="3525"/>
                  </a:lnTo>
                  <a:lnTo>
                    <a:pt x="2550" y="3581"/>
                  </a:lnTo>
                  <a:lnTo>
                    <a:pt x="2718" y="3656"/>
                  </a:lnTo>
                  <a:lnTo>
                    <a:pt x="2812" y="3731"/>
                  </a:lnTo>
                  <a:lnTo>
                    <a:pt x="2887" y="3787"/>
                  </a:lnTo>
                  <a:lnTo>
                    <a:pt x="3018" y="3937"/>
                  </a:lnTo>
                  <a:lnTo>
                    <a:pt x="3056" y="3618"/>
                  </a:lnTo>
                  <a:lnTo>
                    <a:pt x="3131" y="3318"/>
                  </a:lnTo>
                  <a:lnTo>
                    <a:pt x="3206" y="3037"/>
                  </a:lnTo>
                  <a:lnTo>
                    <a:pt x="3300" y="2756"/>
                  </a:lnTo>
                  <a:lnTo>
                    <a:pt x="3431" y="2475"/>
                  </a:lnTo>
                  <a:lnTo>
                    <a:pt x="3562" y="2231"/>
                  </a:lnTo>
                  <a:lnTo>
                    <a:pt x="3731" y="1987"/>
                  </a:lnTo>
                  <a:lnTo>
                    <a:pt x="3937" y="1781"/>
                  </a:lnTo>
                  <a:lnTo>
                    <a:pt x="3787" y="1706"/>
                  </a:lnTo>
                  <a:lnTo>
                    <a:pt x="3637" y="1594"/>
                  </a:lnTo>
                  <a:lnTo>
                    <a:pt x="3318" y="1350"/>
                  </a:lnTo>
                  <a:lnTo>
                    <a:pt x="2662" y="769"/>
                  </a:lnTo>
                  <a:lnTo>
                    <a:pt x="2287" y="488"/>
                  </a:lnTo>
                  <a:lnTo>
                    <a:pt x="2100" y="356"/>
                  </a:lnTo>
                  <a:lnTo>
                    <a:pt x="1912" y="244"/>
                  </a:lnTo>
                  <a:lnTo>
                    <a:pt x="1706" y="150"/>
                  </a:lnTo>
                  <a:lnTo>
                    <a:pt x="1519" y="75"/>
                  </a:lnTo>
                  <a:lnTo>
                    <a:pt x="1312" y="19"/>
                  </a:lnTo>
                  <a:lnTo>
                    <a:pt x="108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45"/>
            <p:cNvSpPr/>
            <p:nvPr/>
          </p:nvSpPr>
          <p:spPr>
            <a:xfrm>
              <a:off x="3944338" y="4170406"/>
              <a:ext cx="24205" cy="7896"/>
            </a:xfrm>
            <a:custGeom>
              <a:avLst/>
              <a:gdLst/>
              <a:ahLst/>
              <a:cxnLst/>
              <a:rect l="l" t="t" r="r" b="b"/>
              <a:pathLst>
                <a:path w="751" h="245" extrusionOk="0">
                  <a:moveTo>
                    <a:pt x="338" y="1"/>
                  </a:moveTo>
                  <a:lnTo>
                    <a:pt x="226" y="20"/>
                  </a:lnTo>
                  <a:lnTo>
                    <a:pt x="132" y="76"/>
                  </a:lnTo>
                  <a:lnTo>
                    <a:pt x="57" y="151"/>
                  </a:lnTo>
                  <a:lnTo>
                    <a:pt x="1" y="245"/>
                  </a:lnTo>
                  <a:lnTo>
                    <a:pt x="170" y="188"/>
                  </a:lnTo>
                  <a:lnTo>
                    <a:pt x="357" y="170"/>
                  </a:lnTo>
                  <a:lnTo>
                    <a:pt x="751" y="132"/>
                  </a:lnTo>
                  <a:lnTo>
                    <a:pt x="657" y="76"/>
                  </a:lnTo>
                  <a:lnTo>
                    <a:pt x="545" y="38"/>
                  </a:lnTo>
                  <a:lnTo>
                    <a:pt x="4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45"/>
            <p:cNvSpPr/>
            <p:nvPr/>
          </p:nvSpPr>
          <p:spPr>
            <a:xfrm>
              <a:off x="4030747" y="4075552"/>
              <a:ext cx="117865" cy="90051"/>
            </a:xfrm>
            <a:custGeom>
              <a:avLst/>
              <a:gdLst/>
              <a:ahLst/>
              <a:cxnLst/>
              <a:rect l="l" t="t" r="r" b="b"/>
              <a:pathLst>
                <a:path w="3657" h="2794" extrusionOk="0">
                  <a:moveTo>
                    <a:pt x="1" y="1"/>
                  </a:moveTo>
                  <a:lnTo>
                    <a:pt x="94" y="132"/>
                  </a:lnTo>
                  <a:lnTo>
                    <a:pt x="169" y="263"/>
                  </a:lnTo>
                  <a:lnTo>
                    <a:pt x="226" y="432"/>
                  </a:lnTo>
                  <a:lnTo>
                    <a:pt x="263" y="601"/>
                  </a:lnTo>
                  <a:lnTo>
                    <a:pt x="282" y="807"/>
                  </a:lnTo>
                  <a:lnTo>
                    <a:pt x="263" y="994"/>
                  </a:lnTo>
                  <a:lnTo>
                    <a:pt x="207" y="1144"/>
                  </a:lnTo>
                  <a:lnTo>
                    <a:pt x="151" y="1294"/>
                  </a:lnTo>
                  <a:lnTo>
                    <a:pt x="113" y="1425"/>
                  </a:lnTo>
                  <a:lnTo>
                    <a:pt x="76" y="1575"/>
                  </a:lnTo>
                  <a:lnTo>
                    <a:pt x="76" y="1725"/>
                  </a:lnTo>
                  <a:lnTo>
                    <a:pt x="94" y="1800"/>
                  </a:lnTo>
                  <a:lnTo>
                    <a:pt x="132" y="1875"/>
                  </a:lnTo>
                  <a:lnTo>
                    <a:pt x="188" y="2007"/>
                  </a:lnTo>
                  <a:lnTo>
                    <a:pt x="263" y="2119"/>
                  </a:lnTo>
                  <a:lnTo>
                    <a:pt x="357" y="2213"/>
                  </a:lnTo>
                  <a:lnTo>
                    <a:pt x="469" y="2307"/>
                  </a:lnTo>
                  <a:lnTo>
                    <a:pt x="582" y="2381"/>
                  </a:lnTo>
                  <a:lnTo>
                    <a:pt x="713" y="2438"/>
                  </a:lnTo>
                  <a:lnTo>
                    <a:pt x="994" y="2550"/>
                  </a:lnTo>
                  <a:lnTo>
                    <a:pt x="1275" y="2625"/>
                  </a:lnTo>
                  <a:lnTo>
                    <a:pt x="1538" y="2681"/>
                  </a:lnTo>
                  <a:lnTo>
                    <a:pt x="1988" y="2738"/>
                  </a:lnTo>
                  <a:lnTo>
                    <a:pt x="2381" y="2775"/>
                  </a:lnTo>
                  <a:lnTo>
                    <a:pt x="2588" y="2794"/>
                  </a:lnTo>
                  <a:lnTo>
                    <a:pt x="2813" y="2794"/>
                  </a:lnTo>
                  <a:lnTo>
                    <a:pt x="3038" y="2775"/>
                  </a:lnTo>
                  <a:lnTo>
                    <a:pt x="3244" y="2738"/>
                  </a:lnTo>
                  <a:lnTo>
                    <a:pt x="3450" y="2663"/>
                  </a:lnTo>
                  <a:lnTo>
                    <a:pt x="3656" y="2569"/>
                  </a:lnTo>
                  <a:lnTo>
                    <a:pt x="3319" y="2194"/>
                  </a:lnTo>
                  <a:lnTo>
                    <a:pt x="2944" y="1819"/>
                  </a:lnTo>
                  <a:lnTo>
                    <a:pt x="2531" y="1444"/>
                  </a:lnTo>
                  <a:lnTo>
                    <a:pt x="2100" y="1088"/>
                  </a:lnTo>
                  <a:lnTo>
                    <a:pt x="1613" y="769"/>
                  </a:lnTo>
                  <a:lnTo>
                    <a:pt x="1369" y="619"/>
                  </a:lnTo>
                  <a:lnTo>
                    <a:pt x="1107" y="469"/>
                  </a:lnTo>
                  <a:lnTo>
                    <a:pt x="844" y="338"/>
                  </a:lnTo>
                  <a:lnTo>
                    <a:pt x="563" y="226"/>
                  </a:lnTo>
                  <a:lnTo>
                    <a:pt x="282" y="113"/>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45"/>
            <p:cNvSpPr/>
            <p:nvPr/>
          </p:nvSpPr>
          <p:spPr>
            <a:xfrm>
              <a:off x="3990878" y="4380065"/>
              <a:ext cx="207271" cy="118477"/>
            </a:xfrm>
            <a:custGeom>
              <a:avLst/>
              <a:gdLst/>
              <a:ahLst/>
              <a:cxnLst/>
              <a:rect l="l" t="t" r="r" b="b"/>
              <a:pathLst>
                <a:path w="6431" h="3676" extrusionOk="0">
                  <a:moveTo>
                    <a:pt x="2587" y="1"/>
                  </a:moveTo>
                  <a:lnTo>
                    <a:pt x="2381" y="207"/>
                  </a:lnTo>
                  <a:lnTo>
                    <a:pt x="2138" y="376"/>
                  </a:lnTo>
                  <a:lnTo>
                    <a:pt x="1894" y="526"/>
                  </a:lnTo>
                  <a:lnTo>
                    <a:pt x="1613" y="676"/>
                  </a:lnTo>
                  <a:lnTo>
                    <a:pt x="1313" y="788"/>
                  </a:lnTo>
                  <a:lnTo>
                    <a:pt x="994" y="863"/>
                  </a:lnTo>
                  <a:lnTo>
                    <a:pt x="657" y="920"/>
                  </a:lnTo>
                  <a:lnTo>
                    <a:pt x="282" y="957"/>
                  </a:lnTo>
                  <a:lnTo>
                    <a:pt x="169" y="1126"/>
                  </a:lnTo>
                  <a:lnTo>
                    <a:pt x="94" y="1313"/>
                  </a:lnTo>
                  <a:lnTo>
                    <a:pt x="38" y="1519"/>
                  </a:lnTo>
                  <a:lnTo>
                    <a:pt x="0" y="1726"/>
                  </a:lnTo>
                  <a:lnTo>
                    <a:pt x="0" y="1988"/>
                  </a:lnTo>
                  <a:lnTo>
                    <a:pt x="38" y="2251"/>
                  </a:lnTo>
                  <a:lnTo>
                    <a:pt x="94" y="2513"/>
                  </a:lnTo>
                  <a:lnTo>
                    <a:pt x="207" y="2775"/>
                  </a:lnTo>
                  <a:lnTo>
                    <a:pt x="338" y="3019"/>
                  </a:lnTo>
                  <a:lnTo>
                    <a:pt x="507" y="3225"/>
                  </a:lnTo>
                  <a:lnTo>
                    <a:pt x="600" y="3319"/>
                  </a:lnTo>
                  <a:lnTo>
                    <a:pt x="694" y="3413"/>
                  </a:lnTo>
                  <a:lnTo>
                    <a:pt x="807" y="3488"/>
                  </a:lnTo>
                  <a:lnTo>
                    <a:pt x="919" y="3544"/>
                  </a:lnTo>
                  <a:lnTo>
                    <a:pt x="1088" y="3619"/>
                  </a:lnTo>
                  <a:lnTo>
                    <a:pt x="1238" y="3657"/>
                  </a:lnTo>
                  <a:lnTo>
                    <a:pt x="1406" y="3675"/>
                  </a:lnTo>
                  <a:lnTo>
                    <a:pt x="1556" y="3675"/>
                  </a:lnTo>
                  <a:lnTo>
                    <a:pt x="1725" y="3657"/>
                  </a:lnTo>
                  <a:lnTo>
                    <a:pt x="1875" y="3619"/>
                  </a:lnTo>
                  <a:lnTo>
                    <a:pt x="2194" y="3544"/>
                  </a:lnTo>
                  <a:lnTo>
                    <a:pt x="2512" y="3469"/>
                  </a:lnTo>
                  <a:lnTo>
                    <a:pt x="2812" y="3394"/>
                  </a:lnTo>
                  <a:lnTo>
                    <a:pt x="3131" y="3394"/>
                  </a:lnTo>
                  <a:lnTo>
                    <a:pt x="3281" y="3413"/>
                  </a:lnTo>
                  <a:lnTo>
                    <a:pt x="3431" y="3450"/>
                  </a:lnTo>
                  <a:lnTo>
                    <a:pt x="3693" y="3338"/>
                  </a:lnTo>
                  <a:lnTo>
                    <a:pt x="3918" y="3207"/>
                  </a:lnTo>
                  <a:lnTo>
                    <a:pt x="4350" y="2944"/>
                  </a:lnTo>
                  <a:lnTo>
                    <a:pt x="4743" y="2682"/>
                  </a:lnTo>
                  <a:lnTo>
                    <a:pt x="5062" y="2401"/>
                  </a:lnTo>
                  <a:lnTo>
                    <a:pt x="5231" y="2251"/>
                  </a:lnTo>
                  <a:lnTo>
                    <a:pt x="5418" y="2101"/>
                  </a:lnTo>
                  <a:lnTo>
                    <a:pt x="5756" y="1726"/>
                  </a:lnTo>
                  <a:lnTo>
                    <a:pt x="6093" y="1294"/>
                  </a:lnTo>
                  <a:lnTo>
                    <a:pt x="6430" y="807"/>
                  </a:lnTo>
                  <a:lnTo>
                    <a:pt x="6412" y="807"/>
                  </a:lnTo>
                  <a:lnTo>
                    <a:pt x="6337" y="826"/>
                  </a:lnTo>
                  <a:lnTo>
                    <a:pt x="6262" y="845"/>
                  </a:lnTo>
                  <a:lnTo>
                    <a:pt x="6206" y="882"/>
                  </a:lnTo>
                  <a:lnTo>
                    <a:pt x="6149" y="938"/>
                  </a:lnTo>
                  <a:lnTo>
                    <a:pt x="6056" y="1051"/>
                  </a:lnTo>
                  <a:lnTo>
                    <a:pt x="5962" y="1201"/>
                  </a:lnTo>
                  <a:lnTo>
                    <a:pt x="5868" y="1351"/>
                  </a:lnTo>
                  <a:lnTo>
                    <a:pt x="5774" y="1501"/>
                  </a:lnTo>
                  <a:lnTo>
                    <a:pt x="5643" y="1632"/>
                  </a:lnTo>
                  <a:lnTo>
                    <a:pt x="5587" y="1669"/>
                  </a:lnTo>
                  <a:lnTo>
                    <a:pt x="5493" y="1726"/>
                  </a:lnTo>
                  <a:lnTo>
                    <a:pt x="5343" y="1763"/>
                  </a:lnTo>
                  <a:lnTo>
                    <a:pt x="5193" y="1763"/>
                  </a:lnTo>
                  <a:lnTo>
                    <a:pt x="5043" y="1726"/>
                  </a:lnTo>
                  <a:lnTo>
                    <a:pt x="4875" y="1651"/>
                  </a:lnTo>
                  <a:lnTo>
                    <a:pt x="4706" y="1557"/>
                  </a:lnTo>
                  <a:lnTo>
                    <a:pt x="4537" y="1444"/>
                  </a:lnTo>
                  <a:lnTo>
                    <a:pt x="4181" y="1163"/>
                  </a:lnTo>
                  <a:lnTo>
                    <a:pt x="3825" y="845"/>
                  </a:lnTo>
                  <a:lnTo>
                    <a:pt x="3431" y="507"/>
                  </a:lnTo>
                  <a:lnTo>
                    <a:pt x="3225" y="357"/>
                  </a:lnTo>
                  <a:lnTo>
                    <a:pt x="3019" y="226"/>
                  </a:lnTo>
                  <a:lnTo>
                    <a:pt x="2812" y="113"/>
                  </a:lnTo>
                  <a:lnTo>
                    <a:pt x="25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45"/>
            <p:cNvSpPr/>
            <p:nvPr/>
          </p:nvSpPr>
          <p:spPr>
            <a:xfrm>
              <a:off x="4222905" y="4098532"/>
              <a:ext cx="179457" cy="235666"/>
            </a:xfrm>
            <a:custGeom>
              <a:avLst/>
              <a:gdLst/>
              <a:ahLst/>
              <a:cxnLst/>
              <a:rect l="l" t="t" r="r" b="b"/>
              <a:pathLst>
                <a:path w="5568" h="7312" extrusionOk="0">
                  <a:moveTo>
                    <a:pt x="4068" y="0"/>
                  </a:moveTo>
                  <a:lnTo>
                    <a:pt x="3787" y="75"/>
                  </a:lnTo>
                  <a:lnTo>
                    <a:pt x="3543" y="169"/>
                  </a:lnTo>
                  <a:lnTo>
                    <a:pt x="3299" y="262"/>
                  </a:lnTo>
                  <a:lnTo>
                    <a:pt x="3093" y="375"/>
                  </a:lnTo>
                  <a:lnTo>
                    <a:pt x="2887" y="487"/>
                  </a:lnTo>
                  <a:lnTo>
                    <a:pt x="2700" y="619"/>
                  </a:lnTo>
                  <a:lnTo>
                    <a:pt x="2531" y="731"/>
                  </a:lnTo>
                  <a:lnTo>
                    <a:pt x="2381" y="862"/>
                  </a:lnTo>
                  <a:lnTo>
                    <a:pt x="2531" y="1031"/>
                  </a:lnTo>
                  <a:lnTo>
                    <a:pt x="2700" y="1219"/>
                  </a:lnTo>
                  <a:lnTo>
                    <a:pt x="2775" y="1312"/>
                  </a:lnTo>
                  <a:lnTo>
                    <a:pt x="2831" y="1406"/>
                  </a:lnTo>
                  <a:lnTo>
                    <a:pt x="2887" y="1519"/>
                  </a:lnTo>
                  <a:lnTo>
                    <a:pt x="2925" y="1631"/>
                  </a:lnTo>
                  <a:lnTo>
                    <a:pt x="2925" y="1743"/>
                  </a:lnTo>
                  <a:lnTo>
                    <a:pt x="2906" y="1837"/>
                  </a:lnTo>
                  <a:lnTo>
                    <a:pt x="2887" y="1931"/>
                  </a:lnTo>
                  <a:lnTo>
                    <a:pt x="2850" y="2025"/>
                  </a:lnTo>
                  <a:lnTo>
                    <a:pt x="2793" y="2100"/>
                  </a:lnTo>
                  <a:lnTo>
                    <a:pt x="2737" y="2193"/>
                  </a:lnTo>
                  <a:lnTo>
                    <a:pt x="2568" y="2362"/>
                  </a:lnTo>
                  <a:lnTo>
                    <a:pt x="2362" y="2531"/>
                  </a:lnTo>
                  <a:lnTo>
                    <a:pt x="2137" y="2700"/>
                  </a:lnTo>
                  <a:lnTo>
                    <a:pt x="1650" y="3018"/>
                  </a:lnTo>
                  <a:lnTo>
                    <a:pt x="1125" y="3393"/>
                  </a:lnTo>
                  <a:lnTo>
                    <a:pt x="862" y="3581"/>
                  </a:lnTo>
                  <a:lnTo>
                    <a:pt x="637" y="3787"/>
                  </a:lnTo>
                  <a:lnTo>
                    <a:pt x="431" y="4012"/>
                  </a:lnTo>
                  <a:lnTo>
                    <a:pt x="244" y="4256"/>
                  </a:lnTo>
                  <a:lnTo>
                    <a:pt x="188" y="4387"/>
                  </a:lnTo>
                  <a:lnTo>
                    <a:pt x="113" y="4537"/>
                  </a:lnTo>
                  <a:lnTo>
                    <a:pt x="75" y="4668"/>
                  </a:lnTo>
                  <a:lnTo>
                    <a:pt x="38" y="4818"/>
                  </a:lnTo>
                  <a:lnTo>
                    <a:pt x="19" y="4987"/>
                  </a:lnTo>
                  <a:lnTo>
                    <a:pt x="0" y="5155"/>
                  </a:lnTo>
                  <a:lnTo>
                    <a:pt x="19" y="5343"/>
                  </a:lnTo>
                  <a:lnTo>
                    <a:pt x="38" y="5512"/>
                  </a:lnTo>
                  <a:lnTo>
                    <a:pt x="94" y="5699"/>
                  </a:lnTo>
                  <a:lnTo>
                    <a:pt x="150" y="5868"/>
                  </a:lnTo>
                  <a:lnTo>
                    <a:pt x="206" y="6036"/>
                  </a:lnTo>
                  <a:lnTo>
                    <a:pt x="300" y="6205"/>
                  </a:lnTo>
                  <a:lnTo>
                    <a:pt x="394" y="6355"/>
                  </a:lnTo>
                  <a:lnTo>
                    <a:pt x="506" y="6524"/>
                  </a:lnTo>
                  <a:lnTo>
                    <a:pt x="619" y="6655"/>
                  </a:lnTo>
                  <a:lnTo>
                    <a:pt x="750" y="6786"/>
                  </a:lnTo>
                  <a:lnTo>
                    <a:pt x="900" y="6918"/>
                  </a:lnTo>
                  <a:lnTo>
                    <a:pt x="1050" y="7030"/>
                  </a:lnTo>
                  <a:lnTo>
                    <a:pt x="1200" y="7105"/>
                  </a:lnTo>
                  <a:lnTo>
                    <a:pt x="1369" y="7180"/>
                  </a:lnTo>
                  <a:lnTo>
                    <a:pt x="1575" y="7255"/>
                  </a:lnTo>
                  <a:lnTo>
                    <a:pt x="1781" y="7292"/>
                  </a:lnTo>
                  <a:lnTo>
                    <a:pt x="2006" y="7311"/>
                  </a:lnTo>
                  <a:lnTo>
                    <a:pt x="2231" y="7311"/>
                  </a:lnTo>
                  <a:lnTo>
                    <a:pt x="2437" y="7292"/>
                  </a:lnTo>
                  <a:lnTo>
                    <a:pt x="2662" y="7255"/>
                  </a:lnTo>
                  <a:lnTo>
                    <a:pt x="2868" y="7180"/>
                  </a:lnTo>
                  <a:lnTo>
                    <a:pt x="3056" y="7086"/>
                  </a:lnTo>
                  <a:lnTo>
                    <a:pt x="2981" y="6993"/>
                  </a:lnTo>
                  <a:lnTo>
                    <a:pt x="2568" y="6411"/>
                  </a:lnTo>
                  <a:lnTo>
                    <a:pt x="2381" y="6093"/>
                  </a:lnTo>
                  <a:lnTo>
                    <a:pt x="2175" y="5755"/>
                  </a:lnTo>
                  <a:lnTo>
                    <a:pt x="2381" y="5362"/>
                  </a:lnTo>
                  <a:lnTo>
                    <a:pt x="2606" y="4987"/>
                  </a:lnTo>
                  <a:lnTo>
                    <a:pt x="2868" y="4630"/>
                  </a:lnTo>
                  <a:lnTo>
                    <a:pt x="3131" y="4293"/>
                  </a:lnTo>
                  <a:lnTo>
                    <a:pt x="3356" y="4068"/>
                  </a:lnTo>
                  <a:lnTo>
                    <a:pt x="3618" y="3843"/>
                  </a:lnTo>
                  <a:lnTo>
                    <a:pt x="3881" y="3618"/>
                  </a:lnTo>
                  <a:lnTo>
                    <a:pt x="4162" y="3412"/>
                  </a:lnTo>
                  <a:lnTo>
                    <a:pt x="4481" y="3224"/>
                  </a:lnTo>
                  <a:lnTo>
                    <a:pt x="4818" y="3074"/>
                  </a:lnTo>
                  <a:lnTo>
                    <a:pt x="5005" y="3018"/>
                  </a:lnTo>
                  <a:lnTo>
                    <a:pt x="5174" y="2962"/>
                  </a:lnTo>
                  <a:lnTo>
                    <a:pt x="5380" y="2906"/>
                  </a:lnTo>
                  <a:lnTo>
                    <a:pt x="5568" y="2887"/>
                  </a:lnTo>
                  <a:lnTo>
                    <a:pt x="5568" y="2643"/>
                  </a:lnTo>
                  <a:lnTo>
                    <a:pt x="5530" y="2418"/>
                  </a:lnTo>
                  <a:lnTo>
                    <a:pt x="5474" y="2175"/>
                  </a:lnTo>
                  <a:lnTo>
                    <a:pt x="5380" y="1950"/>
                  </a:lnTo>
                  <a:lnTo>
                    <a:pt x="5287" y="1725"/>
                  </a:lnTo>
                  <a:lnTo>
                    <a:pt x="5193" y="1537"/>
                  </a:lnTo>
                  <a:lnTo>
                    <a:pt x="5024" y="1219"/>
                  </a:lnTo>
                  <a:lnTo>
                    <a:pt x="4837" y="919"/>
                  </a:lnTo>
                  <a:lnTo>
                    <a:pt x="4630" y="581"/>
                  </a:lnTo>
                  <a:lnTo>
                    <a:pt x="4499" y="412"/>
                  </a:lnTo>
                  <a:lnTo>
                    <a:pt x="4368" y="262"/>
                  </a:lnTo>
                  <a:lnTo>
                    <a:pt x="4218" y="131"/>
                  </a:lnTo>
                  <a:lnTo>
                    <a:pt x="40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5"/>
            <p:cNvSpPr/>
            <p:nvPr/>
          </p:nvSpPr>
          <p:spPr>
            <a:xfrm>
              <a:off x="4373937" y="4325112"/>
              <a:ext cx="195797" cy="124472"/>
            </a:xfrm>
            <a:custGeom>
              <a:avLst/>
              <a:gdLst/>
              <a:ahLst/>
              <a:cxnLst/>
              <a:rect l="l" t="t" r="r" b="b"/>
              <a:pathLst>
                <a:path w="6075" h="3862" extrusionOk="0">
                  <a:moveTo>
                    <a:pt x="2869" y="0"/>
                  </a:moveTo>
                  <a:lnTo>
                    <a:pt x="2775" y="150"/>
                  </a:lnTo>
                  <a:lnTo>
                    <a:pt x="2663" y="262"/>
                  </a:lnTo>
                  <a:lnTo>
                    <a:pt x="2550" y="394"/>
                  </a:lnTo>
                  <a:lnTo>
                    <a:pt x="2438" y="506"/>
                  </a:lnTo>
                  <a:lnTo>
                    <a:pt x="2307" y="600"/>
                  </a:lnTo>
                  <a:lnTo>
                    <a:pt x="2157" y="694"/>
                  </a:lnTo>
                  <a:lnTo>
                    <a:pt x="2007" y="787"/>
                  </a:lnTo>
                  <a:lnTo>
                    <a:pt x="1857" y="862"/>
                  </a:lnTo>
                  <a:lnTo>
                    <a:pt x="1519" y="994"/>
                  </a:lnTo>
                  <a:lnTo>
                    <a:pt x="1144" y="1069"/>
                  </a:lnTo>
                  <a:lnTo>
                    <a:pt x="751" y="1125"/>
                  </a:lnTo>
                  <a:lnTo>
                    <a:pt x="338" y="1144"/>
                  </a:lnTo>
                  <a:lnTo>
                    <a:pt x="226" y="1144"/>
                  </a:lnTo>
                  <a:lnTo>
                    <a:pt x="132" y="1125"/>
                  </a:lnTo>
                  <a:lnTo>
                    <a:pt x="57" y="1369"/>
                  </a:lnTo>
                  <a:lnTo>
                    <a:pt x="19" y="1593"/>
                  </a:lnTo>
                  <a:lnTo>
                    <a:pt x="1" y="1856"/>
                  </a:lnTo>
                  <a:lnTo>
                    <a:pt x="38" y="2137"/>
                  </a:lnTo>
                  <a:lnTo>
                    <a:pt x="113" y="2400"/>
                  </a:lnTo>
                  <a:lnTo>
                    <a:pt x="207" y="2662"/>
                  </a:lnTo>
                  <a:lnTo>
                    <a:pt x="338" y="2887"/>
                  </a:lnTo>
                  <a:lnTo>
                    <a:pt x="507" y="3112"/>
                  </a:lnTo>
                  <a:lnTo>
                    <a:pt x="601" y="3206"/>
                  </a:lnTo>
                  <a:lnTo>
                    <a:pt x="713" y="3281"/>
                  </a:lnTo>
                  <a:lnTo>
                    <a:pt x="807" y="3356"/>
                  </a:lnTo>
                  <a:lnTo>
                    <a:pt x="938" y="3431"/>
                  </a:lnTo>
                  <a:lnTo>
                    <a:pt x="1107" y="3487"/>
                  </a:lnTo>
                  <a:lnTo>
                    <a:pt x="1275" y="3524"/>
                  </a:lnTo>
                  <a:lnTo>
                    <a:pt x="1444" y="3543"/>
                  </a:lnTo>
                  <a:lnTo>
                    <a:pt x="1632" y="3543"/>
                  </a:lnTo>
                  <a:lnTo>
                    <a:pt x="1800" y="3524"/>
                  </a:lnTo>
                  <a:lnTo>
                    <a:pt x="1969" y="3487"/>
                  </a:lnTo>
                  <a:lnTo>
                    <a:pt x="2307" y="3393"/>
                  </a:lnTo>
                  <a:lnTo>
                    <a:pt x="2663" y="3299"/>
                  </a:lnTo>
                  <a:lnTo>
                    <a:pt x="2831" y="3281"/>
                  </a:lnTo>
                  <a:lnTo>
                    <a:pt x="3000" y="3262"/>
                  </a:lnTo>
                  <a:lnTo>
                    <a:pt x="3169" y="3262"/>
                  </a:lnTo>
                  <a:lnTo>
                    <a:pt x="3338" y="3281"/>
                  </a:lnTo>
                  <a:lnTo>
                    <a:pt x="3506" y="3337"/>
                  </a:lnTo>
                  <a:lnTo>
                    <a:pt x="3675" y="3431"/>
                  </a:lnTo>
                  <a:lnTo>
                    <a:pt x="3825" y="3524"/>
                  </a:lnTo>
                  <a:lnTo>
                    <a:pt x="3938" y="3637"/>
                  </a:lnTo>
                  <a:lnTo>
                    <a:pt x="4012" y="3749"/>
                  </a:lnTo>
                  <a:lnTo>
                    <a:pt x="4087" y="3862"/>
                  </a:lnTo>
                  <a:lnTo>
                    <a:pt x="4294" y="3712"/>
                  </a:lnTo>
                  <a:lnTo>
                    <a:pt x="4462" y="3562"/>
                  </a:lnTo>
                  <a:lnTo>
                    <a:pt x="4631" y="3393"/>
                  </a:lnTo>
                  <a:lnTo>
                    <a:pt x="4800" y="3224"/>
                  </a:lnTo>
                  <a:lnTo>
                    <a:pt x="5100" y="2868"/>
                  </a:lnTo>
                  <a:lnTo>
                    <a:pt x="5362" y="2493"/>
                  </a:lnTo>
                  <a:lnTo>
                    <a:pt x="5587" y="2100"/>
                  </a:lnTo>
                  <a:lnTo>
                    <a:pt x="5775" y="1706"/>
                  </a:lnTo>
                  <a:lnTo>
                    <a:pt x="5943" y="1312"/>
                  </a:lnTo>
                  <a:lnTo>
                    <a:pt x="6075" y="900"/>
                  </a:lnTo>
                  <a:lnTo>
                    <a:pt x="5962" y="1087"/>
                  </a:lnTo>
                  <a:lnTo>
                    <a:pt x="5850" y="1294"/>
                  </a:lnTo>
                  <a:lnTo>
                    <a:pt x="5775" y="1387"/>
                  </a:lnTo>
                  <a:lnTo>
                    <a:pt x="5700" y="1462"/>
                  </a:lnTo>
                  <a:lnTo>
                    <a:pt x="5606" y="1537"/>
                  </a:lnTo>
                  <a:lnTo>
                    <a:pt x="5512" y="1593"/>
                  </a:lnTo>
                  <a:lnTo>
                    <a:pt x="5362" y="1631"/>
                  </a:lnTo>
                  <a:lnTo>
                    <a:pt x="5212" y="1631"/>
                  </a:lnTo>
                  <a:lnTo>
                    <a:pt x="5081" y="1612"/>
                  </a:lnTo>
                  <a:lnTo>
                    <a:pt x="4931" y="1556"/>
                  </a:lnTo>
                  <a:lnTo>
                    <a:pt x="4781" y="1481"/>
                  </a:lnTo>
                  <a:lnTo>
                    <a:pt x="4612" y="1387"/>
                  </a:lnTo>
                  <a:lnTo>
                    <a:pt x="4294" y="1125"/>
                  </a:lnTo>
                  <a:lnTo>
                    <a:pt x="3619" y="544"/>
                  </a:lnTo>
                  <a:lnTo>
                    <a:pt x="3244" y="244"/>
                  </a:lnTo>
                  <a:lnTo>
                    <a:pt x="3056" y="113"/>
                  </a:lnTo>
                  <a:lnTo>
                    <a:pt x="286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5"/>
            <p:cNvSpPr/>
            <p:nvPr/>
          </p:nvSpPr>
          <p:spPr>
            <a:xfrm>
              <a:off x="4494188" y="4119675"/>
              <a:ext cx="80382" cy="120250"/>
            </a:xfrm>
            <a:custGeom>
              <a:avLst/>
              <a:gdLst/>
              <a:ahLst/>
              <a:cxnLst/>
              <a:rect l="l" t="t" r="r" b="b"/>
              <a:pathLst>
                <a:path w="2494" h="3731" extrusionOk="0">
                  <a:moveTo>
                    <a:pt x="300" y="0"/>
                  </a:moveTo>
                  <a:lnTo>
                    <a:pt x="263" y="38"/>
                  </a:lnTo>
                  <a:lnTo>
                    <a:pt x="169" y="150"/>
                  </a:lnTo>
                  <a:lnTo>
                    <a:pt x="113" y="263"/>
                  </a:lnTo>
                  <a:lnTo>
                    <a:pt x="57" y="394"/>
                  </a:lnTo>
                  <a:lnTo>
                    <a:pt x="38" y="525"/>
                  </a:lnTo>
                  <a:lnTo>
                    <a:pt x="19" y="656"/>
                  </a:lnTo>
                  <a:lnTo>
                    <a:pt x="0" y="806"/>
                  </a:lnTo>
                  <a:lnTo>
                    <a:pt x="38" y="1087"/>
                  </a:lnTo>
                  <a:lnTo>
                    <a:pt x="75" y="1387"/>
                  </a:lnTo>
                  <a:lnTo>
                    <a:pt x="150" y="1650"/>
                  </a:lnTo>
                  <a:lnTo>
                    <a:pt x="300" y="2081"/>
                  </a:lnTo>
                  <a:lnTo>
                    <a:pt x="469" y="2550"/>
                  </a:lnTo>
                  <a:lnTo>
                    <a:pt x="581" y="2793"/>
                  </a:lnTo>
                  <a:lnTo>
                    <a:pt x="713" y="3037"/>
                  </a:lnTo>
                  <a:lnTo>
                    <a:pt x="863" y="3262"/>
                  </a:lnTo>
                  <a:lnTo>
                    <a:pt x="956" y="3356"/>
                  </a:lnTo>
                  <a:lnTo>
                    <a:pt x="1050" y="3450"/>
                  </a:lnTo>
                  <a:lnTo>
                    <a:pt x="1163" y="3525"/>
                  </a:lnTo>
                  <a:lnTo>
                    <a:pt x="1275" y="3600"/>
                  </a:lnTo>
                  <a:lnTo>
                    <a:pt x="1406" y="3656"/>
                  </a:lnTo>
                  <a:lnTo>
                    <a:pt x="1538" y="3693"/>
                  </a:lnTo>
                  <a:lnTo>
                    <a:pt x="1650" y="3712"/>
                  </a:lnTo>
                  <a:lnTo>
                    <a:pt x="1781" y="3731"/>
                  </a:lnTo>
                  <a:lnTo>
                    <a:pt x="2025" y="3712"/>
                  </a:lnTo>
                  <a:lnTo>
                    <a:pt x="2269" y="3656"/>
                  </a:lnTo>
                  <a:lnTo>
                    <a:pt x="2381" y="3618"/>
                  </a:lnTo>
                  <a:lnTo>
                    <a:pt x="2494" y="3562"/>
                  </a:lnTo>
                  <a:lnTo>
                    <a:pt x="2344" y="3075"/>
                  </a:lnTo>
                  <a:lnTo>
                    <a:pt x="2175" y="2568"/>
                  </a:lnTo>
                  <a:lnTo>
                    <a:pt x="1969" y="2081"/>
                  </a:lnTo>
                  <a:lnTo>
                    <a:pt x="1837" y="1837"/>
                  </a:lnTo>
                  <a:lnTo>
                    <a:pt x="1706" y="1612"/>
                  </a:lnTo>
                  <a:lnTo>
                    <a:pt x="1575" y="1387"/>
                  </a:lnTo>
                  <a:lnTo>
                    <a:pt x="1425" y="1162"/>
                  </a:lnTo>
                  <a:lnTo>
                    <a:pt x="1256" y="938"/>
                  </a:lnTo>
                  <a:lnTo>
                    <a:pt x="1088" y="731"/>
                  </a:lnTo>
                  <a:lnTo>
                    <a:pt x="900" y="544"/>
                  </a:lnTo>
                  <a:lnTo>
                    <a:pt x="713" y="356"/>
                  </a:lnTo>
                  <a:lnTo>
                    <a:pt x="506" y="169"/>
                  </a:lnTo>
                  <a:lnTo>
                    <a:pt x="3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5"/>
            <p:cNvSpPr/>
            <p:nvPr/>
          </p:nvSpPr>
          <p:spPr>
            <a:xfrm>
              <a:off x="3827728" y="4406075"/>
              <a:ext cx="75579" cy="77352"/>
            </a:xfrm>
            <a:custGeom>
              <a:avLst/>
              <a:gdLst/>
              <a:ahLst/>
              <a:cxnLst/>
              <a:rect l="l" t="t" r="r" b="b"/>
              <a:pathLst>
                <a:path w="2345" h="2400" extrusionOk="0">
                  <a:moveTo>
                    <a:pt x="1407" y="0"/>
                  </a:moveTo>
                  <a:lnTo>
                    <a:pt x="1332" y="19"/>
                  </a:lnTo>
                  <a:lnTo>
                    <a:pt x="1257" y="38"/>
                  </a:lnTo>
                  <a:lnTo>
                    <a:pt x="1201" y="75"/>
                  </a:lnTo>
                  <a:lnTo>
                    <a:pt x="1144" y="131"/>
                  </a:lnTo>
                  <a:lnTo>
                    <a:pt x="1051" y="244"/>
                  </a:lnTo>
                  <a:lnTo>
                    <a:pt x="957" y="394"/>
                  </a:lnTo>
                  <a:lnTo>
                    <a:pt x="882" y="544"/>
                  </a:lnTo>
                  <a:lnTo>
                    <a:pt x="769" y="694"/>
                  </a:lnTo>
                  <a:lnTo>
                    <a:pt x="657" y="825"/>
                  </a:lnTo>
                  <a:lnTo>
                    <a:pt x="582" y="862"/>
                  </a:lnTo>
                  <a:lnTo>
                    <a:pt x="488" y="919"/>
                  </a:lnTo>
                  <a:lnTo>
                    <a:pt x="376" y="956"/>
                  </a:lnTo>
                  <a:lnTo>
                    <a:pt x="245" y="956"/>
                  </a:lnTo>
                  <a:lnTo>
                    <a:pt x="132" y="937"/>
                  </a:lnTo>
                  <a:lnTo>
                    <a:pt x="1" y="900"/>
                  </a:lnTo>
                  <a:lnTo>
                    <a:pt x="1" y="900"/>
                  </a:lnTo>
                  <a:lnTo>
                    <a:pt x="188" y="1125"/>
                  </a:lnTo>
                  <a:lnTo>
                    <a:pt x="376" y="1331"/>
                  </a:lnTo>
                  <a:lnTo>
                    <a:pt x="582" y="1537"/>
                  </a:lnTo>
                  <a:lnTo>
                    <a:pt x="788" y="1725"/>
                  </a:lnTo>
                  <a:lnTo>
                    <a:pt x="1013" y="1912"/>
                  </a:lnTo>
                  <a:lnTo>
                    <a:pt x="1257" y="2081"/>
                  </a:lnTo>
                  <a:lnTo>
                    <a:pt x="1482" y="2250"/>
                  </a:lnTo>
                  <a:lnTo>
                    <a:pt x="1744" y="2400"/>
                  </a:lnTo>
                  <a:lnTo>
                    <a:pt x="1875" y="2250"/>
                  </a:lnTo>
                  <a:lnTo>
                    <a:pt x="2007" y="2081"/>
                  </a:lnTo>
                  <a:lnTo>
                    <a:pt x="2119" y="1893"/>
                  </a:lnTo>
                  <a:lnTo>
                    <a:pt x="2213" y="1725"/>
                  </a:lnTo>
                  <a:lnTo>
                    <a:pt x="2288" y="1519"/>
                  </a:lnTo>
                  <a:lnTo>
                    <a:pt x="2344" y="1331"/>
                  </a:lnTo>
                  <a:lnTo>
                    <a:pt x="2344" y="1125"/>
                  </a:lnTo>
                  <a:lnTo>
                    <a:pt x="2325" y="919"/>
                  </a:lnTo>
                  <a:lnTo>
                    <a:pt x="2269" y="731"/>
                  </a:lnTo>
                  <a:lnTo>
                    <a:pt x="2194" y="562"/>
                  </a:lnTo>
                  <a:lnTo>
                    <a:pt x="2100" y="413"/>
                  </a:lnTo>
                  <a:lnTo>
                    <a:pt x="1969" y="263"/>
                  </a:lnTo>
                  <a:lnTo>
                    <a:pt x="1838" y="150"/>
                  </a:lnTo>
                  <a:lnTo>
                    <a:pt x="1707" y="56"/>
                  </a:lnTo>
                  <a:lnTo>
                    <a:pt x="1557" y="19"/>
                  </a:lnTo>
                  <a:lnTo>
                    <a:pt x="14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5"/>
            <p:cNvSpPr/>
            <p:nvPr/>
          </p:nvSpPr>
          <p:spPr>
            <a:xfrm>
              <a:off x="4036807" y="3933577"/>
              <a:ext cx="189738" cy="189126"/>
            </a:xfrm>
            <a:custGeom>
              <a:avLst/>
              <a:gdLst/>
              <a:ahLst/>
              <a:cxnLst/>
              <a:rect l="l" t="t" r="r" b="b"/>
              <a:pathLst>
                <a:path w="5887" h="5868" extrusionOk="0">
                  <a:moveTo>
                    <a:pt x="2868" y="0"/>
                  </a:moveTo>
                  <a:lnTo>
                    <a:pt x="2568" y="19"/>
                  </a:lnTo>
                  <a:lnTo>
                    <a:pt x="2306" y="75"/>
                  </a:lnTo>
                  <a:lnTo>
                    <a:pt x="2025" y="150"/>
                  </a:lnTo>
                  <a:lnTo>
                    <a:pt x="1762" y="244"/>
                  </a:lnTo>
                  <a:lnTo>
                    <a:pt x="1519" y="375"/>
                  </a:lnTo>
                  <a:lnTo>
                    <a:pt x="1275" y="525"/>
                  </a:lnTo>
                  <a:lnTo>
                    <a:pt x="1050" y="694"/>
                  </a:lnTo>
                  <a:lnTo>
                    <a:pt x="844" y="881"/>
                  </a:lnTo>
                  <a:lnTo>
                    <a:pt x="656" y="1106"/>
                  </a:lnTo>
                  <a:lnTo>
                    <a:pt x="469" y="1331"/>
                  </a:lnTo>
                  <a:lnTo>
                    <a:pt x="338" y="1594"/>
                  </a:lnTo>
                  <a:lnTo>
                    <a:pt x="206" y="1856"/>
                  </a:lnTo>
                  <a:lnTo>
                    <a:pt x="113" y="2156"/>
                  </a:lnTo>
                  <a:lnTo>
                    <a:pt x="56" y="2437"/>
                  </a:lnTo>
                  <a:lnTo>
                    <a:pt x="19" y="2718"/>
                  </a:lnTo>
                  <a:lnTo>
                    <a:pt x="0" y="3018"/>
                  </a:lnTo>
                  <a:lnTo>
                    <a:pt x="38" y="3300"/>
                  </a:lnTo>
                  <a:lnTo>
                    <a:pt x="75" y="3581"/>
                  </a:lnTo>
                  <a:lnTo>
                    <a:pt x="150" y="3843"/>
                  </a:lnTo>
                  <a:lnTo>
                    <a:pt x="263" y="4106"/>
                  </a:lnTo>
                  <a:lnTo>
                    <a:pt x="375" y="4368"/>
                  </a:lnTo>
                  <a:lnTo>
                    <a:pt x="525" y="4593"/>
                  </a:lnTo>
                  <a:lnTo>
                    <a:pt x="694" y="4818"/>
                  </a:lnTo>
                  <a:lnTo>
                    <a:pt x="900" y="5043"/>
                  </a:lnTo>
                  <a:lnTo>
                    <a:pt x="1106" y="5231"/>
                  </a:lnTo>
                  <a:lnTo>
                    <a:pt x="1350" y="5399"/>
                  </a:lnTo>
                  <a:lnTo>
                    <a:pt x="1612" y="5549"/>
                  </a:lnTo>
                  <a:lnTo>
                    <a:pt x="1875" y="5662"/>
                  </a:lnTo>
                  <a:lnTo>
                    <a:pt x="2156" y="5755"/>
                  </a:lnTo>
                  <a:lnTo>
                    <a:pt x="2456" y="5830"/>
                  </a:lnTo>
                  <a:lnTo>
                    <a:pt x="2737" y="5849"/>
                  </a:lnTo>
                  <a:lnTo>
                    <a:pt x="3018" y="5868"/>
                  </a:lnTo>
                  <a:lnTo>
                    <a:pt x="3318" y="5849"/>
                  </a:lnTo>
                  <a:lnTo>
                    <a:pt x="3581" y="5793"/>
                  </a:lnTo>
                  <a:lnTo>
                    <a:pt x="3862" y="5718"/>
                  </a:lnTo>
                  <a:lnTo>
                    <a:pt x="4124" y="5624"/>
                  </a:lnTo>
                  <a:lnTo>
                    <a:pt x="4368" y="5493"/>
                  </a:lnTo>
                  <a:lnTo>
                    <a:pt x="4612" y="5343"/>
                  </a:lnTo>
                  <a:lnTo>
                    <a:pt x="4837" y="5174"/>
                  </a:lnTo>
                  <a:lnTo>
                    <a:pt x="5043" y="4968"/>
                  </a:lnTo>
                  <a:lnTo>
                    <a:pt x="5230" y="4762"/>
                  </a:lnTo>
                  <a:lnTo>
                    <a:pt x="5399" y="4518"/>
                  </a:lnTo>
                  <a:lnTo>
                    <a:pt x="5549" y="4274"/>
                  </a:lnTo>
                  <a:lnTo>
                    <a:pt x="5680" y="3993"/>
                  </a:lnTo>
                  <a:lnTo>
                    <a:pt x="5774" y="3712"/>
                  </a:lnTo>
                  <a:lnTo>
                    <a:pt x="5830" y="3431"/>
                  </a:lnTo>
                  <a:lnTo>
                    <a:pt x="5868" y="3131"/>
                  </a:lnTo>
                  <a:lnTo>
                    <a:pt x="5887" y="2850"/>
                  </a:lnTo>
                  <a:lnTo>
                    <a:pt x="5849" y="2568"/>
                  </a:lnTo>
                  <a:lnTo>
                    <a:pt x="5812" y="2287"/>
                  </a:lnTo>
                  <a:lnTo>
                    <a:pt x="5737" y="2006"/>
                  </a:lnTo>
                  <a:lnTo>
                    <a:pt x="5624" y="1744"/>
                  </a:lnTo>
                  <a:lnTo>
                    <a:pt x="5512" y="1500"/>
                  </a:lnTo>
                  <a:lnTo>
                    <a:pt x="5362" y="1256"/>
                  </a:lnTo>
                  <a:lnTo>
                    <a:pt x="5174" y="1031"/>
                  </a:lnTo>
                  <a:lnTo>
                    <a:pt x="4987" y="825"/>
                  </a:lnTo>
                  <a:lnTo>
                    <a:pt x="4781" y="638"/>
                  </a:lnTo>
                  <a:lnTo>
                    <a:pt x="4537" y="469"/>
                  </a:lnTo>
                  <a:lnTo>
                    <a:pt x="4274" y="319"/>
                  </a:lnTo>
                  <a:lnTo>
                    <a:pt x="4012" y="188"/>
                  </a:lnTo>
                  <a:lnTo>
                    <a:pt x="3731" y="94"/>
                  </a:lnTo>
                  <a:lnTo>
                    <a:pt x="3431" y="38"/>
                  </a:lnTo>
                  <a:lnTo>
                    <a:pt x="31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5"/>
            <p:cNvSpPr/>
            <p:nvPr/>
          </p:nvSpPr>
          <p:spPr>
            <a:xfrm>
              <a:off x="4069424" y="3965582"/>
              <a:ext cx="124504" cy="124504"/>
            </a:xfrm>
            <a:custGeom>
              <a:avLst/>
              <a:gdLst/>
              <a:ahLst/>
              <a:cxnLst/>
              <a:rect l="l" t="t" r="r" b="b"/>
              <a:pathLst>
                <a:path w="3863" h="3863" extrusionOk="0">
                  <a:moveTo>
                    <a:pt x="1875" y="1"/>
                  </a:moveTo>
                  <a:lnTo>
                    <a:pt x="1688" y="20"/>
                  </a:lnTo>
                  <a:lnTo>
                    <a:pt x="1500" y="57"/>
                  </a:lnTo>
                  <a:lnTo>
                    <a:pt x="1331" y="95"/>
                  </a:lnTo>
                  <a:lnTo>
                    <a:pt x="1144" y="169"/>
                  </a:lnTo>
                  <a:lnTo>
                    <a:pt x="994" y="244"/>
                  </a:lnTo>
                  <a:lnTo>
                    <a:pt x="825" y="338"/>
                  </a:lnTo>
                  <a:lnTo>
                    <a:pt x="675" y="451"/>
                  </a:lnTo>
                  <a:lnTo>
                    <a:pt x="544" y="582"/>
                  </a:lnTo>
                  <a:lnTo>
                    <a:pt x="413" y="732"/>
                  </a:lnTo>
                  <a:lnTo>
                    <a:pt x="300" y="882"/>
                  </a:lnTo>
                  <a:lnTo>
                    <a:pt x="207" y="1051"/>
                  </a:lnTo>
                  <a:lnTo>
                    <a:pt x="132" y="1238"/>
                  </a:lnTo>
                  <a:lnTo>
                    <a:pt x="57" y="1426"/>
                  </a:lnTo>
                  <a:lnTo>
                    <a:pt x="19" y="1613"/>
                  </a:lnTo>
                  <a:lnTo>
                    <a:pt x="0" y="1800"/>
                  </a:lnTo>
                  <a:lnTo>
                    <a:pt x="0" y="1988"/>
                  </a:lnTo>
                  <a:lnTo>
                    <a:pt x="19" y="2269"/>
                  </a:lnTo>
                  <a:lnTo>
                    <a:pt x="94" y="2532"/>
                  </a:lnTo>
                  <a:lnTo>
                    <a:pt x="188" y="2794"/>
                  </a:lnTo>
                  <a:lnTo>
                    <a:pt x="338" y="3038"/>
                  </a:lnTo>
                  <a:lnTo>
                    <a:pt x="507" y="3263"/>
                  </a:lnTo>
                  <a:lnTo>
                    <a:pt x="713" y="3450"/>
                  </a:lnTo>
                  <a:lnTo>
                    <a:pt x="957" y="3619"/>
                  </a:lnTo>
                  <a:lnTo>
                    <a:pt x="1088" y="3675"/>
                  </a:lnTo>
                  <a:lnTo>
                    <a:pt x="1238" y="3731"/>
                  </a:lnTo>
                  <a:lnTo>
                    <a:pt x="1369" y="3788"/>
                  </a:lnTo>
                  <a:lnTo>
                    <a:pt x="1519" y="3825"/>
                  </a:lnTo>
                  <a:lnTo>
                    <a:pt x="1669" y="3863"/>
                  </a:lnTo>
                  <a:lnTo>
                    <a:pt x="2100" y="3863"/>
                  </a:lnTo>
                  <a:lnTo>
                    <a:pt x="2400" y="3825"/>
                  </a:lnTo>
                  <a:lnTo>
                    <a:pt x="2662" y="3731"/>
                  </a:lnTo>
                  <a:lnTo>
                    <a:pt x="2925" y="3600"/>
                  </a:lnTo>
                  <a:lnTo>
                    <a:pt x="3169" y="3431"/>
                  </a:lnTo>
                  <a:lnTo>
                    <a:pt x="3375" y="3225"/>
                  </a:lnTo>
                  <a:lnTo>
                    <a:pt x="3487" y="3094"/>
                  </a:lnTo>
                  <a:lnTo>
                    <a:pt x="3581" y="2963"/>
                  </a:lnTo>
                  <a:lnTo>
                    <a:pt x="3656" y="2794"/>
                  </a:lnTo>
                  <a:lnTo>
                    <a:pt x="3731" y="2644"/>
                  </a:lnTo>
                  <a:lnTo>
                    <a:pt x="3806" y="2457"/>
                  </a:lnTo>
                  <a:lnTo>
                    <a:pt x="3844" y="2269"/>
                  </a:lnTo>
                  <a:lnTo>
                    <a:pt x="3862" y="2063"/>
                  </a:lnTo>
                  <a:lnTo>
                    <a:pt x="3862" y="1875"/>
                  </a:lnTo>
                  <a:lnTo>
                    <a:pt x="3844" y="1688"/>
                  </a:lnTo>
                  <a:lnTo>
                    <a:pt x="3825" y="1519"/>
                  </a:lnTo>
                  <a:lnTo>
                    <a:pt x="3769" y="1332"/>
                  </a:lnTo>
                  <a:lnTo>
                    <a:pt x="3712" y="1163"/>
                  </a:lnTo>
                  <a:lnTo>
                    <a:pt x="3619" y="994"/>
                  </a:lnTo>
                  <a:lnTo>
                    <a:pt x="3525" y="826"/>
                  </a:lnTo>
                  <a:lnTo>
                    <a:pt x="3412" y="676"/>
                  </a:lnTo>
                  <a:lnTo>
                    <a:pt x="3281" y="544"/>
                  </a:lnTo>
                  <a:lnTo>
                    <a:pt x="3131" y="413"/>
                  </a:lnTo>
                  <a:lnTo>
                    <a:pt x="2981" y="319"/>
                  </a:lnTo>
                  <a:lnTo>
                    <a:pt x="2812" y="207"/>
                  </a:lnTo>
                  <a:lnTo>
                    <a:pt x="2625" y="132"/>
                  </a:lnTo>
                  <a:lnTo>
                    <a:pt x="2438" y="76"/>
                  </a:lnTo>
                  <a:lnTo>
                    <a:pt x="2250" y="20"/>
                  </a:lnTo>
                  <a:lnTo>
                    <a:pt x="20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5"/>
            <p:cNvSpPr/>
            <p:nvPr/>
          </p:nvSpPr>
          <p:spPr>
            <a:xfrm>
              <a:off x="4069424" y="4021791"/>
              <a:ext cx="108776" cy="68295"/>
            </a:xfrm>
            <a:custGeom>
              <a:avLst/>
              <a:gdLst/>
              <a:ahLst/>
              <a:cxnLst/>
              <a:rect l="l" t="t" r="r" b="b"/>
              <a:pathLst>
                <a:path w="3375" h="2119" extrusionOk="0">
                  <a:moveTo>
                    <a:pt x="638" y="0"/>
                  </a:moveTo>
                  <a:lnTo>
                    <a:pt x="488" y="19"/>
                  </a:lnTo>
                  <a:lnTo>
                    <a:pt x="338" y="38"/>
                  </a:lnTo>
                  <a:lnTo>
                    <a:pt x="207" y="94"/>
                  </a:lnTo>
                  <a:lnTo>
                    <a:pt x="94" y="150"/>
                  </a:lnTo>
                  <a:lnTo>
                    <a:pt x="0" y="244"/>
                  </a:lnTo>
                  <a:lnTo>
                    <a:pt x="19" y="525"/>
                  </a:lnTo>
                  <a:lnTo>
                    <a:pt x="94" y="788"/>
                  </a:lnTo>
                  <a:lnTo>
                    <a:pt x="188" y="1050"/>
                  </a:lnTo>
                  <a:lnTo>
                    <a:pt x="338" y="1294"/>
                  </a:lnTo>
                  <a:lnTo>
                    <a:pt x="507" y="1519"/>
                  </a:lnTo>
                  <a:lnTo>
                    <a:pt x="713" y="1706"/>
                  </a:lnTo>
                  <a:lnTo>
                    <a:pt x="957" y="1875"/>
                  </a:lnTo>
                  <a:lnTo>
                    <a:pt x="1088" y="1931"/>
                  </a:lnTo>
                  <a:lnTo>
                    <a:pt x="1238" y="1987"/>
                  </a:lnTo>
                  <a:lnTo>
                    <a:pt x="1369" y="2044"/>
                  </a:lnTo>
                  <a:lnTo>
                    <a:pt x="1519" y="2081"/>
                  </a:lnTo>
                  <a:lnTo>
                    <a:pt x="1669" y="2119"/>
                  </a:lnTo>
                  <a:lnTo>
                    <a:pt x="2100" y="2119"/>
                  </a:lnTo>
                  <a:lnTo>
                    <a:pt x="2400" y="2081"/>
                  </a:lnTo>
                  <a:lnTo>
                    <a:pt x="2662" y="1987"/>
                  </a:lnTo>
                  <a:lnTo>
                    <a:pt x="2925" y="1856"/>
                  </a:lnTo>
                  <a:lnTo>
                    <a:pt x="3169" y="1687"/>
                  </a:lnTo>
                  <a:lnTo>
                    <a:pt x="3375" y="1481"/>
                  </a:lnTo>
                  <a:lnTo>
                    <a:pt x="3356" y="1369"/>
                  </a:lnTo>
                  <a:lnTo>
                    <a:pt x="3319" y="1237"/>
                  </a:lnTo>
                  <a:lnTo>
                    <a:pt x="3262" y="1125"/>
                  </a:lnTo>
                  <a:lnTo>
                    <a:pt x="3187" y="1031"/>
                  </a:lnTo>
                  <a:lnTo>
                    <a:pt x="3112" y="919"/>
                  </a:lnTo>
                  <a:lnTo>
                    <a:pt x="3019" y="844"/>
                  </a:lnTo>
                  <a:lnTo>
                    <a:pt x="2794" y="675"/>
                  </a:lnTo>
                  <a:lnTo>
                    <a:pt x="2569" y="544"/>
                  </a:lnTo>
                  <a:lnTo>
                    <a:pt x="2344" y="431"/>
                  </a:lnTo>
                  <a:lnTo>
                    <a:pt x="1969" y="281"/>
                  </a:lnTo>
                  <a:lnTo>
                    <a:pt x="1631" y="169"/>
                  </a:lnTo>
                  <a:lnTo>
                    <a:pt x="1388" y="94"/>
                  </a:lnTo>
                  <a:lnTo>
                    <a:pt x="1088" y="38"/>
                  </a:lnTo>
                  <a:lnTo>
                    <a:pt x="7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5"/>
            <p:cNvSpPr/>
            <p:nvPr/>
          </p:nvSpPr>
          <p:spPr>
            <a:xfrm>
              <a:off x="4210819" y="3932352"/>
              <a:ext cx="189126" cy="189158"/>
            </a:xfrm>
            <a:custGeom>
              <a:avLst/>
              <a:gdLst/>
              <a:ahLst/>
              <a:cxnLst/>
              <a:rect l="l" t="t" r="r" b="b"/>
              <a:pathLst>
                <a:path w="5868" h="5869" extrusionOk="0">
                  <a:moveTo>
                    <a:pt x="2850" y="1"/>
                  </a:moveTo>
                  <a:lnTo>
                    <a:pt x="2568" y="19"/>
                  </a:lnTo>
                  <a:lnTo>
                    <a:pt x="2287" y="76"/>
                  </a:lnTo>
                  <a:lnTo>
                    <a:pt x="2006" y="151"/>
                  </a:lnTo>
                  <a:lnTo>
                    <a:pt x="1744" y="244"/>
                  </a:lnTo>
                  <a:lnTo>
                    <a:pt x="1500" y="376"/>
                  </a:lnTo>
                  <a:lnTo>
                    <a:pt x="1256" y="526"/>
                  </a:lnTo>
                  <a:lnTo>
                    <a:pt x="1031" y="694"/>
                  </a:lnTo>
                  <a:lnTo>
                    <a:pt x="825" y="882"/>
                  </a:lnTo>
                  <a:lnTo>
                    <a:pt x="638" y="1107"/>
                  </a:lnTo>
                  <a:lnTo>
                    <a:pt x="469" y="1332"/>
                  </a:lnTo>
                  <a:lnTo>
                    <a:pt x="319" y="1594"/>
                  </a:lnTo>
                  <a:lnTo>
                    <a:pt x="188" y="1875"/>
                  </a:lnTo>
                  <a:lnTo>
                    <a:pt x="94" y="2157"/>
                  </a:lnTo>
                  <a:lnTo>
                    <a:pt x="38" y="2438"/>
                  </a:lnTo>
                  <a:lnTo>
                    <a:pt x="0" y="2738"/>
                  </a:lnTo>
                  <a:lnTo>
                    <a:pt x="0" y="3019"/>
                  </a:lnTo>
                  <a:lnTo>
                    <a:pt x="19" y="3300"/>
                  </a:lnTo>
                  <a:lnTo>
                    <a:pt x="56" y="3581"/>
                  </a:lnTo>
                  <a:lnTo>
                    <a:pt x="131" y="3863"/>
                  </a:lnTo>
                  <a:lnTo>
                    <a:pt x="244" y="4125"/>
                  </a:lnTo>
                  <a:lnTo>
                    <a:pt x="375" y="4369"/>
                  </a:lnTo>
                  <a:lnTo>
                    <a:pt x="525" y="4612"/>
                  </a:lnTo>
                  <a:lnTo>
                    <a:pt x="694" y="4837"/>
                  </a:lnTo>
                  <a:lnTo>
                    <a:pt x="881" y="5044"/>
                  </a:lnTo>
                  <a:lnTo>
                    <a:pt x="1106" y="5231"/>
                  </a:lnTo>
                  <a:lnTo>
                    <a:pt x="1331" y="5400"/>
                  </a:lnTo>
                  <a:lnTo>
                    <a:pt x="1594" y="5550"/>
                  </a:lnTo>
                  <a:lnTo>
                    <a:pt x="1856" y="5662"/>
                  </a:lnTo>
                  <a:lnTo>
                    <a:pt x="2156" y="5756"/>
                  </a:lnTo>
                  <a:lnTo>
                    <a:pt x="2437" y="5831"/>
                  </a:lnTo>
                  <a:lnTo>
                    <a:pt x="2718" y="5868"/>
                  </a:lnTo>
                  <a:lnTo>
                    <a:pt x="3018" y="5868"/>
                  </a:lnTo>
                  <a:lnTo>
                    <a:pt x="3300" y="5850"/>
                  </a:lnTo>
                  <a:lnTo>
                    <a:pt x="3581" y="5793"/>
                  </a:lnTo>
                  <a:lnTo>
                    <a:pt x="3843" y="5718"/>
                  </a:lnTo>
                  <a:lnTo>
                    <a:pt x="4106" y="5625"/>
                  </a:lnTo>
                  <a:lnTo>
                    <a:pt x="4368" y="5493"/>
                  </a:lnTo>
                  <a:lnTo>
                    <a:pt x="4593" y="5344"/>
                  </a:lnTo>
                  <a:lnTo>
                    <a:pt x="4818" y="5175"/>
                  </a:lnTo>
                  <a:lnTo>
                    <a:pt x="5043" y="4987"/>
                  </a:lnTo>
                  <a:lnTo>
                    <a:pt x="5230" y="4762"/>
                  </a:lnTo>
                  <a:lnTo>
                    <a:pt x="5399" y="4519"/>
                  </a:lnTo>
                  <a:lnTo>
                    <a:pt x="5549" y="4275"/>
                  </a:lnTo>
                  <a:lnTo>
                    <a:pt x="5662" y="3994"/>
                  </a:lnTo>
                  <a:lnTo>
                    <a:pt x="5755" y="3713"/>
                  </a:lnTo>
                  <a:lnTo>
                    <a:pt x="5830" y="3431"/>
                  </a:lnTo>
                  <a:lnTo>
                    <a:pt x="5849" y="3131"/>
                  </a:lnTo>
                  <a:lnTo>
                    <a:pt x="5868" y="2850"/>
                  </a:lnTo>
                  <a:lnTo>
                    <a:pt x="5849" y="2569"/>
                  </a:lnTo>
                  <a:lnTo>
                    <a:pt x="5793" y="2288"/>
                  </a:lnTo>
                  <a:lnTo>
                    <a:pt x="5718" y="2007"/>
                  </a:lnTo>
                  <a:lnTo>
                    <a:pt x="5605" y="1744"/>
                  </a:lnTo>
                  <a:lnTo>
                    <a:pt x="5493" y="1500"/>
                  </a:lnTo>
                  <a:lnTo>
                    <a:pt x="5343" y="1257"/>
                  </a:lnTo>
                  <a:lnTo>
                    <a:pt x="5174" y="1032"/>
                  </a:lnTo>
                  <a:lnTo>
                    <a:pt x="4968" y="826"/>
                  </a:lnTo>
                  <a:lnTo>
                    <a:pt x="4762" y="638"/>
                  </a:lnTo>
                  <a:lnTo>
                    <a:pt x="4518" y="469"/>
                  </a:lnTo>
                  <a:lnTo>
                    <a:pt x="4274" y="319"/>
                  </a:lnTo>
                  <a:lnTo>
                    <a:pt x="3993" y="207"/>
                  </a:lnTo>
                  <a:lnTo>
                    <a:pt x="3712" y="113"/>
                  </a:lnTo>
                  <a:lnTo>
                    <a:pt x="3412" y="38"/>
                  </a:lnTo>
                  <a:lnTo>
                    <a:pt x="31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45"/>
            <p:cNvSpPr/>
            <p:nvPr/>
          </p:nvSpPr>
          <p:spPr>
            <a:xfrm>
              <a:off x="4242823" y="3964389"/>
              <a:ext cx="124504" cy="125085"/>
            </a:xfrm>
            <a:custGeom>
              <a:avLst/>
              <a:gdLst/>
              <a:ahLst/>
              <a:cxnLst/>
              <a:rect l="l" t="t" r="r" b="b"/>
              <a:pathLst>
                <a:path w="3863" h="3881" extrusionOk="0">
                  <a:moveTo>
                    <a:pt x="1875" y="0"/>
                  </a:moveTo>
                  <a:lnTo>
                    <a:pt x="1688" y="19"/>
                  </a:lnTo>
                  <a:lnTo>
                    <a:pt x="1500" y="57"/>
                  </a:lnTo>
                  <a:lnTo>
                    <a:pt x="1332" y="94"/>
                  </a:lnTo>
                  <a:lnTo>
                    <a:pt x="1163" y="169"/>
                  </a:lnTo>
                  <a:lnTo>
                    <a:pt x="994" y="244"/>
                  </a:lnTo>
                  <a:lnTo>
                    <a:pt x="826" y="356"/>
                  </a:lnTo>
                  <a:lnTo>
                    <a:pt x="676" y="469"/>
                  </a:lnTo>
                  <a:lnTo>
                    <a:pt x="544" y="600"/>
                  </a:lnTo>
                  <a:lnTo>
                    <a:pt x="413" y="731"/>
                  </a:lnTo>
                  <a:lnTo>
                    <a:pt x="301" y="881"/>
                  </a:lnTo>
                  <a:lnTo>
                    <a:pt x="207" y="1050"/>
                  </a:lnTo>
                  <a:lnTo>
                    <a:pt x="132" y="1238"/>
                  </a:lnTo>
                  <a:lnTo>
                    <a:pt x="76" y="1425"/>
                  </a:lnTo>
                  <a:lnTo>
                    <a:pt x="19" y="1612"/>
                  </a:lnTo>
                  <a:lnTo>
                    <a:pt x="1" y="1800"/>
                  </a:lnTo>
                  <a:lnTo>
                    <a:pt x="1" y="1987"/>
                  </a:lnTo>
                  <a:lnTo>
                    <a:pt x="19" y="2269"/>
                  </a:lnTo>
                  <a:lnTo>
                    <a:pt x="94" y="2531"/>
                  </a:lnTo>
                  <a:lnTo>
                    <a:pt x="207" y="2794"/>
                  </a:lnTo>
                  <a:lnTo>
                    <a:pt x="338" y="3037"/>
                  </a:lnTo>
                  <a:lnTo>
                    <a:pt x="526" y="3262"/>
                  </a:lnTo>
                  <a:lnTo>
                    <a:pt x="732" y="3450"/>
                  </a:lnTo>
                  <a:lnTo>
                    <a:pt x="957" y="3618"/>
                  </a:lnTo>
                  <a:lnTo>
                    <a:pt x="1088" y="3693"/>
                  </a:lnTo>
                  <a:lnTo>
                    <a:pt x="1238" y="3750"/>
                  </a:lnTo>
                  <a:lnTo>
                    <a:pt x="1388" y="3787"/>
                  </a:lnTo>
                  <a:lnTo>
                    <a:pt x="1519" y="3825"/>
                  </a:lnTo>
                  <a:lnTo>
                    <a:pt x="1669" y="3862"/>
                  </a:lnTo>
                  <a:lnTo>
                    <a:pt x="1819" y="3881"/>
                  </a:lnTo>
                  <a:lnTo>
                    <a:pt x="2119" y="3862"/>
                  </a:lnTo>
                  <a:lnTo>
                    <a:pt x="2400" y="3825"/>
                  </a:lnTo>
                  <a:lnTo>
                    <a:pt x="2663" y="3731"/>
                  </a:lnTo>
                  <a:lnTo>
                    <a:pt x="2925" y="3600"/>
                  </a:lnTo>
                  <a:lnTo>
                    <a:pt x="3169" y="3431"/>
                  </a:lnTo>
                  <a:lnTo>
                    <a:pt x="3375" y="3243"/>
                  </a:lnTo>
                  <a:lnTo>
                    <a:pt x="3488" y="3112"/>
                  </a:lnTo>
                  <a:lnTo>
                    <a:pt x="3581" y="2962"/>
                  </a:lnTo>
                  <a:lnTo>
                    <a:pt x="3675" y="2812"/>
                  </a:lnTo>
                  <a:lnTo>
                    <a:pt x="3731" y="2644"/>
                  </a:lnTo>
                  <a:lnTo>
                    <a:pt x="3806" y="2456"/>
                  </a:lnTo>
                  <a:lnTo>
                    <a:pt x="3844" y="2269"/>
                  </a:lnTo>
                  <a:lnTo>
                    <a:pt x="3863" y="2081"/>
                  </a:lnTo>
                  <a:lnTo>
                    <a:pt x="3863" y="1894"/>
                  </a:lnTo>
                  <a:lnTo>
                    <a:pt x="3863" y="1706"/>
                  </a:lnTo>
                  <a:lnTo>
                    <a:pt x="3825" y="1519"/>
                  </a:lnTo>
                  <a:lnTo>
                    <a:pt x="3769" y="1331"/>
                  </a:lnTo>
                  <a:lnTo>
                    <a:pt x="3713" y="1163"/>
                  </a:lnTo>
                  <a:lnTo>
                    <a:pt x="3619" y="994"/>
                  </a:lnTo>
                  <a:lnTo>
                    <a:pt x="3525" y="844"/>
                  </a:lnTo>
                  <a:lnTo>
                    <a:pt x="3413" y="694"/>
                  </a:lnTo>
                  <a:lnTo>
                    <a:pt x="3281" y="544"/>
                  </a:lnTo>
                  <a:lnTo>
                    <a:pt x="3150" y="431"/>
                  </a:lnTo>
                  <a:lnTo>
                    <a:pt x="2981" y="319"/>
                  </a:lnTo>
                  <a:lnTo>
                    <a:pt x="2813" y="225"/>
                  </a:lnTo>
                  <a:lnTo>
                    <a:pt x="2644" y="132"/>
                  </a:lnTo>
                  <a:lnTo>
                    <a:pt x="2457" y="75"/>
                  </a:lnTo>
                  <a:lnTo>
                    <a:pt x="2250" y="38"/>
                  </a:lnTo>
                  <a:lnTo>
                    <a:pt x="20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45"/>
            <p:cNvSpPr/>
            <p:nvPr/>
          </p:nvSpPr>
          <p:spPr>
            <a:xfrm>
              <a:off x="4242823" y="4020567"/>
              <a:ext cx="108808" cy="68908"/>
            </a:xfrm>
            <a:custGeom>
              <a:avLst/>
              <a:gdLst/>
              <a:ahLst/>
              <a:cxnLst/>
              <a:rect l="l" t="t" r="r" b="b"/>
              <a:pathLst>
                <a:path w="3376" h="2138" extrusionOk="0">
                  <a:moveTo>
                    <a:pt x="638" y="1"/>
                  </a:moveTo>
                  <a:lnTo>
                    <a:pt x="488" y="19"/>
                  </a:lnTo>
                  <a:lnTo>
                    <a:pt x="357" y="57"/>
                  </a:lnTo>
                  <a:lnTo>
                    <a:pt x="226" y="94"/>
                  </a:lnTo>
                  <a:lnTo>
                    <a:pt x="94" y="151"/>
                  </a:lnTo>
                  <a:lnTo>
                    <a:pt x="1" y="244"/>
                  </a:lnTo>
                  <a:lnTo>
                    <a:pt x="19" y="526"/>
                  </a:lnTo>
                  <a:lnTo>
                    <a:pt x="94" y="788"/>
                  </a:lnTo>
                  <a:lnTo>
                    <a:pt x="207" y="1051"/>
                  </a:lnTo>
                  <a:lnTo>
                    <a:pt x="338" y="1294"/>
                  </a:lnTo>
                  <a:lnTo>
                    <a:pt x="526" y="1519"/>
                  </a:lnTo>
                  <a:lnTo>
                    <a:pt x="732" y="1707"/>
                  </a:lnTo>
                  <a:lnTo>
                    <a:pt x="957" y="1875"/>
                  </a:lnTo>
                  <a:lnTo>
                    <a:pt x="1088" y="1950"/>
                  </a:lnTo>
                  <a:lnTo>
                    <a:pt x="1238" y="2007"/>
                  </a:lnTo>
                  <a:lnTo>
                    <a:pt x="1388" y="2044"/>
                  </a:lnTo>
                  <a:lnTo>
                    <a:pt x="1519" y="2082"/>
                  </a:lnTo>
                  <a:lnTo>
                    <a:pt x="1669" y="2119"/>
                  </a:lnTo>
                  <a:lnTo>
                    <a:pt x="1819" y="2138"/>
                  </a:lnTo>
                  <a:lnTo>
                    <a:pt x="2119" y="2119"/>
                  </a:lnTo>
                  <a:lnTo>
                    <a:pt x="2400" y="2082"/>
                  </a:lnTo>
                  <a:lnTo>
                    <a:pt x="2663" y="1988"/>
                  </a:lnTo>
                  <a:lnTo>
                    <a:pt x="2925" y="1857"/>
                  </a:lnTo>
                  <a:lnTo>
                    <a:pt x="3169" y="1688"/>
                  </a:lnTo>
                  <a:lnTo>
                    <a:pt x="3375" y="1500"/>
                  </a:lnTo>
                  <a:lnTo>
                    <a:pt x="3356" y="1369"/>
                  </a:lnTo>
                  <a:lnTo>
                    <a:pt x="3319" y="1238"/>
                  </a:lnTo>
                  <a:lnTo>
                    <a:pt x="3263" y="1126"/>
                  </a:lnTo>
                  <a:lnTo>
                    <a:pt x="3188" y="1032"/>
                  </a:lnTo>
                  <a:lnTo>
                    <a:pt x="3113" y="938"/>
                  </a:lnTo>
                  <a:lnTo>
                    <a:pt x="3019" y="844"/>
                  </a:lnTo>
                  <a:lnTo>
                    <a:pt x="2813" y="676"/>
                  </a:lnTo>
                  <a:lnTo>
                    <a:pt x="2588" y="544"/>
                  </a:lnTo>
                  <a:lnTo>
                    <a:pt x="2344" y="432"/>
                  </a:lnTo>
                  <a:lnTo>
                    <a:pt x="1969" y="282"/>
                  </a:lnTo>
                  <a:lnTo>
                    <a:pt x="1650" y="169"/>
                  </a:lnTo>
                  <a:lnTo>
                    <a:pt x="1388" y="94"/>
                  </a:lnTo>
                  <a:lnTo>
                    <a:pt x="1088" y="38"/>
                  </a:lnTo>
                  <a:lnTo>
                    <a:pt x="7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69"/>
        <p:cNvGrpSpPr/>
        <p:nvPr/>
      </p:nvGrpSpPr>
      <p:grpSpPr>
        <a:xfrm>
          <a:off x="0" y="0"/>
          <a:ext cx="0" cy="0"/>
          <a:chOff x="0" y="0"/>
          <a:chExt cx="0" cy="0"/>
        </a:xfrm>
      </p:grpSpPr>
      <p:sp>
        <p:nvSpPr>
          <p:cNvPr id="5070" name="Google Shape;5070;p60"/>
          <p:cNvSpPr/>
          <p:nvPr/>
        </p:nvSpPr>
        <p:spPr>
          <a:xfrm>
            <a:off x="2327956" y="503165"/>
            <a:ext cx="4749783"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60"/>
          <p:cNvSpPr txBox="1">
            <a:spLocks noGrp="1"/>
          </p:cNvSpPr>
          <p:nvPr>
            <p:ph type="title"/>
          </p:nvPr>
        </p:nvSpPr>
        <p:spPr>
          <a:xfrm>
            <a:off x="769382" y="508887"/>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solidFill>
                  <a:schemeClr val="tx1"/>
                </a:solidFill>
                <a:latin typeface="+mj-lt"/>
              </a:rPr>
              <a:t>Ιδιότητα της διάταξης </a:t>
            </a:r>
            <a:endParaRPr b="0" dirty="0">
              <a:solidFill>
                <a:schemeClr val="tx1"/>
              </a:solidFill>
              <a:latin typeface="+mj-lt"/>
            </a:endParaRPr>
          </a:p>
        </p:txBody>
      </p:sp>
      <p:sp>
        <p:nvSpPr>
          <p:cNvPr id="5072" name="Google Shape;5072;p60"/>
          <p:cNvSpPr txBox="1"/>
          <p:nvPr/>
        </p:nvSpPr>
        <p:spPr>
          <a:xfrm>
            <a:off x="715306" y="1791770"/>
            <a:ext cx="2049900" cy="88161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dirty="0">
                <a:solidFill>
                  <a:schemeClr val="accent4"/>
                </a:solidFill>
                <a:latin typeface="Baloo 2"/>
                <a:ea typeface="Baloo 2"/>
                <a:cs typeface="Baloo 2"/>
                <a:sym typeface="Baloo 2"/>
              </a:rPr>
              <a:t>Δεν έχει σημασία η σειρά τοποθέτησης των αριθμών </a:t>
            </a:r>
            <a:endParaRPr sz="2000" dirty="0">
              <a:solidFill>
                <a:schemeClr val="accent4"/>
              </a:solidFill>
              <a:latin typeface="Baloo 2"/>
              <a:ea typeface="Baloo 2"/>
              <a:cs typeface="Baloo 2"/>
              <a:sym typeface="Baloo 2"/>
            </a:endParaRPr>
          </a:p>
        </p:txBody>
      </p:sp>
      <p:sp>
        <p:nvSpPr>
          <p:cNvPr id="5074" name="Google Shape;5074;p60"/>
          <p:cNvSpPr txBox="1"/>
          <p:nvPr/>
        </p:nvSpPr>
        <p:spPr>
          <a:xfrm>
            <a:off x="243840" y="3036733"/>
            <a:ext cx="2364879" cy="588833"/>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l-GR" sz="2000" dirty="0">
                <a:solidFill>
                  <a:schemeClr val="accent4"/>
                </a:solidFill>
                <a:latin typeface="Baloo 2"/>
                <a:ea typeface="Baloo 2"/>
                <a:cs typeface="Baloo 2"/>
                <a:sym typeface="Baloo 2"/>
              </a:rPr>
              <a:t>Διαφορετικοί τρόποι πρόσθεσης </a:t>
            </a:r>
            <a:endParaRPr sz="2000" dirty="0">
              <a:solidFill>
                <a:schemeClr val="accent4"/>
              </a:solidFill>
              <a:latin typeface="Baloo 2"/>
              <a:ea typeface="Baloo 2"/>
              <a:cs typeface="Baloo 2"/>
              <a:sym typeface="Baloo 2"/>
            </a:endParaRPr>
          </a:p>
        </p:txBody>
      </p:sp>
      <p:sp>
        <p:nvSpPr>
          <p:cNvPr id="5075" name="Google Shape;5075;p60"/>
          <p:cNvSpPr txBox="1"/>
          <p:nvPr/>
        </p:nvSpPr>
        <p:spPr>
          <a:xfrm>
            <a:off x="1190549" y="2982100"/>
            <a:ext cx="1574700" cy="365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2000" b="1" dirty="0">
              <a:solidFill>
                <a:schemeClr val="dk1"/>
              </a:solidFill>
              <a:latin typeface="Architects Daughter"/>
              <a:ea typeface="Architects Daughter"/>
              <a:cs typeface="Architects Daughter"/>
              <a:sym typeface="Architects Daughter"/>
            </a:endParaRPr>
          </a:p>
        </p:txBody>
      </p:sp>
      <p:sp>
        <p:nvSpPr>
          <p:cNvPr id="5076" name="Google Shape;5076;p60"/>
          <p:cNvSpPr txBox="1"/>
          <p:nvPr/>
        </p:nvSpPr>
        <p:spPr>
          <a:xfrm>
            <a:off x="6378782" y="1481197"/>
            <a:ext cx="2049900" cy="119219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2000" dirty="0">
                <a:solidFill>
                  <a:schemeClr val="accent4"/>
                </a:solidFill>
                <a:latin typeface="Baloo 2"/>
                <a:ea typeface="Baloo 2"/>
                <a:cs typeface="Baloo 2"/>
                <a:sym typeface="Baloo 2"/>
              </a:rPr>
              <a:t>Προσεταιριστική ιδιότητα </a:t>
            </a:r>
            <a:endParaRPr sz="2000" dirty="0">
              <a:solidFill>
                <a:schemeClr val="accent4"/>
              </a:solidFill>
              <a:latin typeface="Baloo 2"/>
              <a:ea typeface="Baloo 2"/>
              <a:cs typeface="Baloo 2"/>
              <a:sym typeface="Baloo 2"/>
            </a:endParaRPr>
          </a:p>
        </p:txBody>
      </p:sp>
      <p:sp>
        <p:nvSpPr>
          <p:cNvPr id="5078" name="Google Shape;5078;p60"/>
          <p:cNvSpPr txBox="1"/>
          <p:nvPr/>
        </p:nvSpPr>
        <p:spPr>
          <a:xfrm>
            <a:off x="6444333" y="2539047"/>
            <a:ext cx="2049900" cy="88610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2000" dirty="0">
                <a:solidFill>
                  <a:schemeClr val="accent4"/>
                </a:solidFill>
                <a:latin typeface="Baloo 2"/>
                <a:ea typeface="Baloo 2"/>
                <a:cs typeface="Baloo 2"/>
                <a:sym typeface="Baloo 2"/>
              </a:rPr>
              <a:t>Αντιμεταθετική ιδιότητα </a:t>
            </a:r>
            <a:endParaRPr sz="2000" dirty="0">
              <a:solidFill>
                <a:schemeClr val="accent4"/>
              </a:solidFill>
              <a:latin typeface="Baloo 2"/>
              <a:ea typeface="Baloo 2"/>
              <a:cs typeface="Baloo 2"/>
              <a:sym typeface="Baloo 2"/>
            </a:endParaRPr>
          </a:p>
        </p:txBody>
      </p:sp>
      <p:sp>
        <p:nvSpPr>
          <p:cNvPr id="5124" name="Google Shape;5124;p60"/>
          <p:cNvSpPr/>
          <p:nvPr/>
        </p:nvSpPr>
        <p:spPr>
          <a:xfrm>
            <a:off x="3824025" y="2661475"/>
            <a:ext cx="139800" cy="1398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60"/>
          <p:cNvSpPr/>
          <p:nvPr/>
        </p:nvSpPr>
        <p:spPr>
          <a:xfrm>
            <a:off x="4128525" y="3211925"/>
            <a:ext cx="139800" cy="1398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60"/>
          <p:cNvSpPr/>
          <p:nvPr/>
        </p:nvSpPr>
        <p:spPr>
          <a:xfrm>
            <a:off x="4502088" y="2874525"/>
            <a:ext cx="139800" cy="1398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60"/>
          <p:cNvSpPr/>
          <p:nvPr/>
        </p:nvSpPr>
        <p:spPr>
          <a:xfrm>
            <a:off x="5271563" y="2351950"/>
            <a:ext cx="139800" cy="1398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28" name="Google Shape;5128;p60"/>
          <p:cNvCxnSpPr>
            <a:endCxn id="5124" idx="2"/>
          </p:cNvCxnSpPr>
          <p:nvPr/>
        </p:nvCxnSpPr>
        <p:spPr>
          <a:xfrm>
            <a:off x="2765325" y="1937875"/>
            <a:ext cx="1058700" cy="793500"/>
          </a:xfrm>
          <a:prstGeom prst="curvedConnector3">
            <a:avLst>
              <a:gd name="adj1" fmla="val 50000"/>
            </a:avLst>
          </a:prstGeom>
          <a:noFill/>
          <a:ln w="19050" cap="flat" cmpd="sng">
            <a:solidFill>
              <a:schemeClr val="accent4"/>
            </a:solidFill>
            <a:prstDash val="dash"/>
            <a:round/>
            <a:headEnd type="oval" w="med" len="med"/>
            <a:tailEnd type="oval" w="med" len="med"/>
          </a:ln>
        </p:spPr>
      </p:cxnSp>
      <p:cxnSp>
        <p:nvCxnSpPr>
          <p:cNvPr id="5129" name="Google Shape;5129;p60"/>
          <p:cNvCxnSpPr>
            <a:stCxn id="5075" idx="3"/>
            <a:endCxn id="5125" idx="3"/>
          </p:cNvCxnSpPr>
          <p:nvPr/>
        </p:nvCxnSpPr>
        <p:spPr>
          <a:xfrm>
            <a:off x="2765249" y="3164950"/>
            <a:ext cx="1383600" cy="166200"/>
          </a:xfrm>
          <a:prstGeom prst="curvedConnector4">
            <a:avLst>
              <a:gd name="adj1" fmla="val 49266"/>
              <a:gd name="adj2" fmla="val 255656"/>
            </a:avLst>
          </a:prstGeom>
          <a:noFill/>
          <a:ln w="19050" cap="flat" cmpd="sng">
            <a:solidFill>
              <a:schemeClr val="accent4"/>
            </a:solidFill>
            <a:prstDash val="dash"/>
            <a:round/>
            <a:headEnd type="oval" w="med" len="med"/>
            <a:tailEnd type="oval" w="med" len="med"/>
          </a:ln>
        </p:spPr>
      </p:cxnSp>
      <p:cxnSp>
        <p:nvCxnSpPr>
          <p:cNvPr id="5130" name="Google Shape;5130;p60"/>
          <p:cNvCxnSpPr>
            <a:cxnSpLocks/>
            <a:endCxn id="5127" idx="6"/>
          </p:cNvCxnSpPr>
          <p:nvPr/>
        </p:nvCxnSpPr>
        <p:spPr>
          <a:xfrm flipH="1">
            <a:off x="5411282" y="1937915"/>
            <a:ext cx="967500" cy="483900"/>
          </a:xfrm>
          <a:prstGeom prst="curvedConnector3">
            <a:avLst>
              <a:gd name="adj1" fmla="val 49996"/>
            </a:avLst>
          </a:prstGeom>
          <a:noFill/>
          <a:ln w="19050" cap="flat" cmpd="sng">
            <a:solidFill>
              <a:schemeClr val="accent4"/>
            </a:solidFill>
            <a:prstDash val="dash"/>
            <a:round/>
            <a:headEnd type="oval" w="med" len="med"/>
            <a:tailEnd type="oval" w="med" len="med"/>
          </a:ln>
        </p:spPr>
      </p:cxnSp>
      <p:cxnSp>
        <p:nvCxnSpPr>
          <p:cNvPr id="5131" name="Google Shape;5131;p60"/>
          <p:cNvCxnSpPr>
            <a:cxnSpLocks/>
            <a:endCxn id="5126" idx="5"/>
          </p:cNvCxnSpPr>
          <p:nvPr/>
        </p:nvCxnSpPr>
        <p:spPr>
          <a:xfrm rot="10800000">
            <a:off x="4621382" y="2993955"/>
            <a:ext cx="1757400" cy="171000"/>
          </a:xfrm>
          <a:prstGeom prst="curvedConnector2">
            <a:avLst/>
          </a:prstGeom>
          <a:noFill/>
          <a:ln w="19050" cap="flat" cmpd="sng">
            <a:solidFill>
              <a:schemeClr val="accent4"/>
            </a:solidFill>
            <a:prstDash val="dash"/>
            <a:round/>
            <a:headEnd type="oval" w="med" len="med"/>
            <a:tailEnd type="oval" w="med" len="med"/>
          </a:ln>
        </p:spPr>
      </p:cxnSp>
      <p:grpSp>
        <p:nvGrpSpPr>
          <p:cNvPr id="5138" name="Google Shape;5138;p60"/>
          <p:cNvGrpSpPr/>
          <p:nvPr/>
        </p:nvGrpSpPr>
        <p:grpSpPr>
          <a:xfrm flipH="1">
            <a:off x="2265304" y="702216"/>
            <a:ext cx="245856" cy="244739"/>
            <a:chOff x="5546700" y="4021800"/>
            <a:chExt cx="307975" cy="306575"/>
          </a:xfrm>
        </p:grpSpPr>
        <p:sp>
          <p:nvSpPr>
            <p:cNvPr id="5139" name="Google Shape;5139;p60"/>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60"/>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60"/>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60"/>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60"/>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4" name="Google Shape;5144;p60"/>
          <p:cNvGrpSpPr/>
          <p:nvPr/>
        </p:nvGrpSpPr>
        <p:grpSpPr>
          <a:xfrm>
            <a:off x="7627620" y="101692"/>
            <a:ext cx="280627" cy="399335"/>
            <a:chOff x="5350250" y="2414125"/>
            <a:chExt cx="374475" cy="671150"/>
          </a:xfrm>
        </p:grpSpPr>
        <p:sp>
          <p:nvSpPr>
            <p:cNvPr id="5145" name="Google Shape;5145;p60"/>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60"/>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60"/>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60"/>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60"/>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60"/>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60"/>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60"/>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60"/>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60"/>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60"/>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60"/>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60"/>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60"/>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60"/>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60"/>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60"/>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60"/>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60"/>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60"/>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60"/>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60"/>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60"/>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60"/>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60"/>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60"/>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60"/>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60"/>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60"/>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60"/>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5" name="Google Shape;5175;p60"/>
          <p:cNvGrpSpPr/>
          <p:nvPr/>
        </p:nvGrpSpPr>
        <p:grpSpPr>
          <a:xfrm>
            <a:off x="6913862" y="88600"/>
            <a:ext cx="284254" cy="411428"/>
            <a:chOff x="3940500" y="2415075"/>
            <a:chExt cx="342625" cy="669750"/>
          </a:xfrm>
        </p:grpSpPr>
        <p:sp>
          <p:nvSpPr>
            <p:cNvPr id="5176" name="Google Shape;5176;p60"/>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60"/>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60"/>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60"/>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60"/>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60"/>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60"/>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60"/>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60"/>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60"/>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60"/>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60"/>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60"/>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60"/>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60"/>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60"/>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60"/>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60"/>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60"/>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60"/>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60"/>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60"/>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60"/>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60"/>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60"/>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60"/>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60"/>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60"/>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60"/>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60"/>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2345;p42">
            <a:extLst>
              <a:ext uri="{FF2B5EF4-FFF2-40B4-BE49-F238E27FC236}">
                <a16:creationId xmlns:a16="http://schemas.microsoft.com/office/drawing/2014/main" id="{BBDFF88B-5B71-7BC1-CA88-86157AD5D99C}"/>
              </a:ext>
            </a:extLst>
          </p:cNvPr>
          <p:cNvGrpSpPr/>
          <p:nvPr/>
        </p:nvGrpSpPr>
        <p:grpSpPr>
          <a:xfrm>
            <a:off x="3754166" y="1712332"/>
            <a:ext cx="1447537" cy="1244586"/>
            <a:chOff x="2468425" y="4220375"/>
            <a:chExt cx="383400" cy="558200"/>
          </a:xfrm>
        </p:grpSpPr>
        <p:sp>
          <p:nvSpPr>
            <p:cNvPr id="3" name="Google Shape;2346;p42">
              <a:extLst>
                <a:ext uri="{FF2B5EF4-FFF2-40B4-BE49-F238E27FC236}">
                  <a16:creationId xmlns:a16="http://schemas.microsoft.com/office/drawing/2014/main" id="{8C43A4CB-5C40-F236-FF11-C16DC3DFDA8B}"/>
                </a:ext>
              </a:extLst>
            </p:cNvPr>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347;p42">
              <a:extLst>
                <a:ext uri="{FF2B5EF4-FFF2-40B4-BE49-F238E27FC236}">
                  <a16:creationId xmlns:a16="http://schemas.microsoft.com/office/drawing/2014/main" id="{F75E3CCF-E0FC-C289-D496-679D5F92B35E}"/>
                </a:ext>
              </a:extLst>
            </p:cNvPr>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48;p42">
              <a:extLst>
                <a:ext uri="{FF2B5EF4-FFF2-40B4-BE49-F238E27FC236}">
                  <a16:creationId xmlns:a16="http://schemas.microsoft.com/office/drawing/2014/main" id="{11E85956-6F31-6D6E-2652-AA76CA655BA1}"/>
                </a:ext>
              </a:extLst>
            </p:cNvPr>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49;p42">
              <a:extLst>
                <a:ext uri="{FF2B5EF4-FFF2-40B4-BE49-F238E27FC236}">
                  <a16:creationId xmlns:a16="http://schemas.microsoft.com/office/drawing/2014/main" id="{67E4A5D5-F115-912F-07BA-BFA9CEB374C9}"/>
                </a:ext>
              </a:extLst>
            </p:cNvPr>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50;p42">
              <a:extLst>
                <a:ext uri="{FF2B5EF4-FFF2-40B4-BE49-F238E27FC236}">
                  <a16:creationId xmlns:a16="http://schemas.microsoft.com/office/drawing/2014/main" id="{B392EC80-A784-ACD1-8C67-86A92663C21A}"/>
                </a:ext>
              </a:extLst>
            </p:cNvPr>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51;p42">
              <a:extLst>
                <a:ext uri="{FF2B5EF4-FFF2-40B4-BE49-F238E27FC236}">
                  <a16:creationId xmlns:a16="http://schemas.microsoft.com/office/drawing/2014/main" id="{377C6F68-D146-8831-A5D2-8F6DEA4B73A8}"/>
                </a:ext>
              </a:extLst>
            </p:cNvPr>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52;p42">
              <a:extLst>
                <a:ext uri="{FF2B5EF4-FFF2-40B4-BE49-F238E27FC236}">
                  <a16:creationId xmlns:a16="http://schemas.microsoft.com/office/drawing/2014/main" id="{A1B21068-DA80-1B97-71F5-0D37647CA044}"/>
                </a:ext>
              </a:extLst>
            </p:cNvPr>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53;p42">
              <a:extLst>
                <a:ext uri="{FF2B5EF4-FFF2-40B4-BE49-F238E27FC236}">
                  <a16:creationId xmlns:a16="http://schemas.microsoft.com/office/drawing/2014/main" id="{2A917DBC-5410-21FC-500B-02C6A7F18BE7}"/>
                </a:ext>
              </a:extLst>
            </p:cNvPr>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54;p42">
              <a:extLst>
                <a:ext uri="{FF2B5EF4-FFF2-40B4-BE49-F238E27FC236}">
                  <a16:creationId xmlns:a16="http://schemas.microsoft.com/office/drawing/2014/main" id="{A31F3F38-0663-F90C-9794-43F4D0408668}"/>
                </a:ext>
              </a:extLst>
            </p:cNvPr>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55;p42">
              <a:extLst>
                <a:ext uri="{FF2B5EF4-FFF2-40B4-BE49-F238E27FC236}">
                  <a16:creationId xmlns:a16="http://schemas.microsoft.com/office/drawing/2014/main" id="{68E2AE4F-C6A1-E471-E087-CC3911951E3B}"/>
                </a:ext>
              </a:extLst>
            </p:cNvPr>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56;p42">
              <a:extLst>
                <a:ext uri="{FF2B5EF4-FFF2-40B4-BE49-F238E27FC236}">
                  <a16:creationId xmlns:a16="http://schemas.microsoft.com/office/drawing/2014/main" id="{37B643D9-4513-E4D5-E778-7F423C0A0FE1}"/>
                </a:ext>
              </a:extLst>
            </p:cNvPr>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57;p42">
              <a:extLst>
                <a:ext uri="{FF2B5EF4-FFF2-40B4-BE49-F238E27FC236}">
                  <a16:creationId xmlns:a16="http://schemas.microsoft.com/office/drawing/2014/main" id="{17EB9AC0-DD67-59F6-DAAD-7BC70C028B5A}"/>
                </a:ext>
              </a:extLst>
            </p:cNvPr>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58;p42">
              <a:extLst>
                <a:ext uri="{FF2B5EF4-FFF2-40B4-BE49-F238E27FC236}">
                  <a16:creationId xmlns:a16="http://schemas.microsoft.com/office/drawing/2014/main" id="{35559E97-F6A6-6170-57A9-8151E182EFB8}"/>
                </a:ext>
              </a:extLst>
            </p:cNvPr>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288;p48">
            <a:extLst>
              <a:ext uri="{FF2B5EF4-FFF2-40B4-BE49-F238E27FC236}">
                <a16:creationId xmlns:a16="http://schemas.microsoft.com/office/drawing/2014/main" id="{C13EB0F8-5053-4EED-EC65-71BB57C5F98E}"/>
              </a:ext>
            </a:extLst>
          </p:cNvPr>
          <p:cNvGrpSpPr/>
          <p:nvPr/>
        </p:nvGrpSpPr>
        <p:grpSpPr>
          <a:xfrm>
            <a:off x="8008620" y="123782"/>
            <a:ext cx="286639" cy="336671"/>
            <a:chOff x="5391025" y="3451300"/>
            <a:chExt cx="458375" cy="468200"/>
          </a:xfrm>
        </p:grpSpPr>
        <p:sp>
          <p:nvSpPr>
            <p:cNvPr id="17" name="Google Shape;3289;p48">
              <a:extLst>
                <a:ext uri="{FF2B5EF4-FFF2-40B4-BE49-F238E27FC236}">
                  <a16:creationId xmlns:a16="http://schemas.microsoft.com/office/drawing/2014/main" id="{165DFDE7-73BF-9577-9378-22F028FD907D}"/>
                </a:ext>
              </a:extLst>
            </p:cNvPr>
            <p:cNvSpPr/>
            <p:nvPr/>
          </p:nvSpPr>
          <p:spPr>
            <a:xfrm>
              <a:off x="5391025" y="3560950"/>
              <a:ext cx="458375" cy="358550"/>
            </a:xfrm>
            <a:custGeom>
              <a:avLst/>
              <a:gdLst/>
              <a:ahLst/>
              <a:cxnLst/>
              <a:rect l="l" t="t" r="r" b="b"/>
              <a:pathLst>
                <a:path w="18335" h="14342" extrusionOk="0">
                  <a:moveTo>
                    <a:pt x="17022" y="1"/>
                  </a:moveTo>
                  <a:lnTo>
                    <a:pt x="16759" y="19"/>
                  </a:lnTo>
                  <a:lnTo>
                    <a:pt x="15878" y="132"/>
                  </a:lnTo>
                  <a:lnTo>
                    <a:pt x="14679" y="282"/>
                  </a:lnTo>
                  <a:lnTo>
                    <a:pt x="13216" y="469"/>
                  </a:lnTo>
                  <a:lnTo>
                    <a:pt x="12448" y="563"/>
                  </a:lnTo>
                  <a:lnTo>
                    <a:pt x="11642" y="638"/>
                  </a:lnTo>
                  <a:lnTo>
                    <a:pt x="11004" y="694"/>
                  </a:lnTo>
                  <a:lnTo>
                    <a:pt x="10404" y="751"/>
                  </a:lnTo>
                  <a:lnTo>
                    <a:pt x="6261" y="1126"/>
                  </a:lnTo>
                  <a:lnTo>
                    <a:pt x="5512" y="1201"/>
                  </a:lnTo>
                  <a:lnTo>
                    <a:pt x="1144" y="1594"/>
                  </a:lnTo>
                  <a:lnTo>
                    <a:pt x="862" y="1557"/>
                  </a:lnTo>
                  <a:lnTo>
                    <a:pt x="600" y="1557"/>
                  </a:lnTo>
                  <a:lnTo>
                    <a:pt x="431" y="1594"/>
                  </a:lnTo>
                  <a:lnTo>
                    <a:pt x="281" y="1650"/>
                  </a:lnTo>
                  <a:lnTo>
                    <a:pt x="206" y="1707"/>
                  </a:lnTo>
                  <a:lnTo>
                    <a:pt x="150" y="1763"/>
                  </a:lnTo>
                  <a:lnTo>
                    <a:pt x="94" y="1857"/>
                  </a:lnTo>
                  <a:lnTo>
                    <a:pt x="56" y="1950"/>
                  </a:lnTo>
                  <a:lnTo>
                    <a:pt x="19" y="2063"/>
                  </a:lnTo>
                  <a:lnTo>
                    <a:pt x="0" y="2213"/>
                  </a:lnTo>
                  <a:lnTo>
                    <a:pt x="0" y="2382"/>
                  </a:lnTo>
                  <a:lnTo>
                    <a:pt x="19" y="2550"/>
                  </a:lnTo>
                  <a:lnTo>
                    <a:pt x="56" y="3244"/>
                  </a:lnTo>
                  <a:lnTo>
                    <a:pt x="94" y="3825"/>
                  </a:lnTo>
                  <a:lnTo>
                    <a:pt x="113" y="4106"/>
                  </a:lnTo>
                  <a:lnTo>
                    <a:pt x="150" y="4256"/>
                  </a:lnTo>
                  <a:lnTo>
                    <a:pt x="169" y="4406"/>
                  </a:lnTo>
                  <a:lnTo>
                    <a:pt x="300" y="4744"/>
                  </a:lnTo>
                  <a:lnTo>
                    <a:pt x="375" y="4875"/>
                  </a:lnTo>
                  <a:lnTo>
                    <a:pt x="450" y="5006"/>
                  </a:lnTo>
                  <a:lnTo>
                    <a:pt x="525" y="5100"/>
                  </a:lnTo>
                  <a:lnTo>
                    <a:pt x="637" y="5156"/>
                  </a:lnTo>
                  <a:lnTo>
                    <a:pt x="750" y="5194"/>
                  </a:lnTo>
                  <a:lnTo>
                    <a:pt x="881" y="5212"/>
                  </a:lnTo>
                  <a:lnTo>
                    <a:pt x="1012" y="5194"/>
                  </a:lnTo>
                  <a:lnTo>
                    <a:pt x="1162" y="5137"/>
                  </a:lnTo>
                  <a:lnTo>
                    <a:pt x="1650" y="5081"/>
                  </a:lnTo>
                  <a:lnTo>
                    <a:pt x="2343" y="4987"/>
                  </a:lnTo>
                  <a:lnTo>
                    <a:pt x="3112" y="4894"/>
                  </a:lnTo>
                  <a:lnTo>
                    <a:pt x="4762" y="4650"/>
                  </a:lnTo>
                  <a:lnTo>
                    <a:pt x="5943" y="4500"/>
                  </a:lnTo>
                  <a:lnTo>
                    <a:pt x="6355" y="4537"/>
                  </a:lnTo>
                  <a:lnTo>
                    <a:pt x="7536" y="4537"/>
                  </a:lnTo>
                  <a:lnTo>
                    <a:pt x="7780" y="4519"/>
                  </a:lnTo>
                  <a:lnTo>
                    <a:pt x="8230" y="4537"/>
                  </a:lnTo>
                  <a:lnTo>
                    <a:pt x="8998" y="4537"/>
                  </a:lnTo>
                  <a:lnTo>
                    <a:pt x="10348" y="4444"/>
                  </a:lnTo>
                  <a:lnTo>
                    <a:pt x="11510" y="4369"/>
                  </a:lnTo>
                  <a:lnTo>
                    <a:pt x="14529" y="4087"/>
                  </a:lnTo>
                  <a:lnTo>
                    <a:pt x="16178" y="3938"/>
                  </a:lnTo>
                  <a:lnTo>
                    <a:pt x="16553" y="3919"/>
                  </a:lnTo>
                  <a:lnTo>
                    <a:pt x="16891" y="3900"/>
                  </a:lnTo>
                  <a:lnTo>
                    <a:pt x="17622" y="3900"/>
                  </a:lnTo>
                  <a:lnTo>
                    <a:pt x="17772" y="3863"/>
                  </a:lnTo>
                  <a:lnTo>
                    <a:pt x="17884" y="3806"/>
                  </a:lnTo>
                  <a:lnTo>
                    <a:pt x="17922" y="3769"/>
                  </a:lnTo>
                  <a:lnTo>
                    <a:pt x="17978" y="3713"/>
                  </a:lnTo>
                  <a:lnTo>
                    <a:pt x="17997" y="3656"/>
                  </a:lnTo>
                  <a:lnTo>
                    <a:pt x="18034" y="3581"/>
                  </a:lnTo>
                  <a:lnTo>
                    <a:pt x="18072" y="3375"/>
                  </a:lnTo>
                  <a:lnTo>
                    <a:pt x="18072" y="3113"/>
                  </a:lnTo>
                  <a:lnTo>
                    <a:pt x="18072" y="2775"/>
                  </a:lnTo>
                  <a:lnTo>
                    <a:pt x="18034" y="2363"/>
                  </a:lnTo>
                  <a:lnTo>
                    <a:pt x="17978" y="1894"/>
                  </a:lnTo>
                  <a:lnTo>
                    <a:pt x="17940" y="1463"/>
                  </a:lnTo>
                  <a:lnTo>
                    <a:pt x="17847" y="788"/>
                  </a:lnTo>
                  <a:lnTo>
                    <a:pt x="17791" y="544"/>
                  </a:lnTo>
                  <a:lnTo>
                    <a:pt x="17716" y="357"/>
                  </a:lnTo>
                  <a:lnTo>
                    <a:pt x="17641" y="207"/>
                  </a:lnTo>
                  <a:lnTo>
                    <a:pt x="17584" y="151"/>
                  </a:lnTo>
                  <a:lnTo>
                    <a:pt x="17528" y="113"/>
                  </a:lnTo>
                  <a:lnTo>
                    <a:pt x="17472" y="76"/>
                  </a:lnTo>
                  <a:lnTo>
                    <a:pt x="17397" y="38"/>
                  </a:lnTo>
                  <a:lnTo>
                    <a:pt x="17228" y="19"/>
                  </a:lnTo>
                  <a:lnTo>
                    <a:pt x="17022" y="1"/>
                  </a:lnTo>
                  <a:close/>
                  <a:moveTo>
                    <a:pt x="17322" y="9711"/>
                  </a:moveTo>
                  <a:lnTo>
                    <a:pt x="17209" y="9730"/>
                  </a:lnTo>
                  <a:lnTo>
                    <a:pt x="17097" y="9768"/>
                  </a:lnTo>
                  <a:lnTo>
                    <a:pt x="16891" y="9805"/>
                  </a:lnTo>
                  <a:lnTo>
                    <a:pt x="15203" y="9955"/>
                  </a:lnTo>
                  <a:lnTo>
                    <a:pt x="14997" y="9974"/>
                  </a:lnTo>
                  <a:lnTo>
                    <a:pt x="14172" y="10049"/>
                  </a:lnTo>
                  <a:lnTo>
                    <a:pt x="8117" y="10593"/>
                  </a:lnTo>
                  <a:lnTo>
                    <a:pt x="5418" y="10836"/>
                  </a:lnTo>
                  <a:lnTo>
                    <a:pt x="1931" y="11155"/>
                  </a:lnTo>
                  <a:lnTo>
                    <a:pt x="1762" y="11174"/>
                  </a:lnTo>
                  <a:lnTo>
                    <a:pt x="1631" y="11211"/>
                  </a:lnTo>
                  <a:lnTo>
                    <a:pt x="1519" y="11267"/>
                  </a:lnTo>
                  <a:lnTo>
                    <a:pt x="1444" y="11324"/>
                  </a:lnTo>
                  <a:lnTo>
                    <a:pt x="1369" y="11399"/>
                  </a:lnTo>
                  <a:lnTo>
                    <a:pt x="1312" y="11492"/>
                  </a:lnTo>
                  <a:lnTo>
                    <a:pt x="1275" y="11605"/>
                  </a:lnTo>
                  <a:lnTo>
                    <a:pt x="1256" y="11736"/>
                  </a:lnTo>
                  <a:lnTo>
                    <a:pt x="1256" y="11942"/>
                  </a:lnTo>
                  <a:lnTo>
                    <a:pt x="1275" y="12149"/>
                  </a:lnTo>
                  <a:lnTo>
                    <a:pt x="1406" y="13723"/>
                  </a:lnTo>
                  <a:lnTo>
                    <a:pt x="1444" y="13967"/>
                  </a:lnTo>
                  <a:lnTo>
                    <a:pt x="1481" y="14079"/>
                  </a:lnTo>
                  <a:lnTo>
                    <a:pt x="1519" y="14173"/>
                  </a:lnTo>
                  <a:lnTo>
                    <a:pt x="1593" y="14267"/>
                  </a:lnTo>
                  <a:lnTo>
                    <a:pt x="1687" y="14304"/>
                  </a:lnTo>
                  <a:lnTo>
                    <a:pt x="1818" y="14342"/>
                  </a:lnTo>
                  <a:lnTo>
                    <a:pt x="1987" y="14342"/>
                  </a:lnTo>
                  <a:lnTo>
                    <a:pt x="2175" y="14286"/>
                  </a:lnTo>
                  <a:lnTo>
                    <a:pt x="2437" y="14248"/>
                  </a:lnTo>
                  <a:lnTo>
                    <a:pt x="3149" y="14136"/>
                  </a:lnTo>
                  <a:lnTo>
                    <a:pt x="3693" y="14061"/>
                  </a:lnTo>
                  <a:lnTo>
                    <a:pt x="4237" y="14004"/>
                  </a:lnTo>
                  <a:lnTo>
                    <a:pt x="5455" y="13873"/>
                  </a:lnTo>
                  <a:lnTo>
                    <a:pt x="11285" y="13348"/>
                  </a:lnTo>
                  <a:lnTo>
                    <a:pt x="11848" y="13292"/>
                  </a:lnTo>
                  <a:lnTo>
                    <a:pt x="13254" y="13217"/>
                  </a:lnTo>
                  <a:lnTo>
                    <a:pt x="14772" y="13123"/>
                  </a:lnTo>
                  <a:lnTo>
                    <a:pt x="15653" y="13086"/>
                  </a:lnTo>
                  <a:lnTo>
                    <a:pt x="16947" y="12992"/>
                  </a:lnTo>
                  <a:lnTo>
                    <a:pt x="17341" y="12955"/>
                  </a:lnTo>
                  <a:lnTo>
                    <a:pt x="17678" y="12898"/>
                  </a:lnTo>
                  <a:lnTo>
                    <a:pt x="17922" y="12823"/>
                  </a:lnTo>
                  <a:lnTo>
                    <a:pt x="18109" y="12748"/>
                  </a:lnTo>
                  <a:lnTo>
                    <a:pt x="18184" y="12692"/>
                  </a:lnTo>
                  <a:lnTo>
                    <a:pt x="18222" y="12636"/>
                  </a:lnTo>
                  <a:lnTo>
                    <a:pt x="18278" y="12580"/>
                  </a:lnTo>
                  <a:lnTo>
                    <a:pt x="18297" y="12523"/>
                  </a:lnTo>
                  <a:lnTo>
                    <a:pt x="18334" y="12374"/>
                  </a:lnTo>
                  <a:lnTo>
                    <a:pt x="18334" y="12205"/>
                  </a:lnTo>
                  <a:lnTo>
                    <a:pt x="18184" y="10480"/>
                  </a:lnTo>
                  <a:lnTo>
                    <a:pt x="18147" y="10161"/>
                  </a:lnTo>
                  <a:lnTo>
                    <a:pt x="18109" y="10030"/>
                  </a:lnTo>
                  <a:lnTo>
                    <a:pt x="18053" y="9899"/>
                  </a:lnTo>
                  <a:lnTo>
                    <a:pt x="18015" y="9861"/>
                  </a:lnTo>
                  <a:lnTo>
                    <a:pt x="17959" y="9805"/>
                  </a:lnTo>
                  <a:lnTo>
                    <a:pt x="17884" y="9768"/>
                  </a:lnTo>
                  <a:lnTo>
                    <a:pt x="17809" y="9749"/>
                  </a:lnTo>
                  <a:lnTo>
                    <a:pt x="17716" y="9730"/>
                  </a:lnTo>
                  <a:lnTo>
                    <a:pt x="17603" y="97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290;p48">
              <a:extLst>
                <a:ext uri="{FF2B5EF4-FFF2-40B4-BE49-F238E27FC236}">
                  <a16:creationId xmlns:a16="http://schemas.microsoft.com/office/drawing/2014/main" id="{F8B3CE89-0BB6-4BAF-81AA-E7299120E321}"/>
                </a:ext>
              </a:extLst>
            </p:cNvPr>
            <p:cNvSpPr/>
            <p:nvPr/>
          </p:nvSpPr>
          <p:spPr>
            <a:xfrm>
              <a:off x="5526450" y="3825750"/>
              <a:ext cx="196875" cy="67050"/>
            </a:xfrm>
            <a:custGeom>
              <a:avLst/>
              <a:gdLst/>
              <a:ahLst/>
              <a:cxnLst/>
              <a:rect l="l" t="t" r="r" b="b"/>
              <a:pathLst>
                <a:path w="7875" h="2682" extrusionOk="0">
                  <a:moveTo>
                    <a:pt x="2700" y="1"/>
                  </a:moveTo>
                  <a:lnTo>
                    <a:pt x="1" y="244"/>
                  </a:lnTo>
                  <a:lnTo>
                    <a:pt x="638" y="488"/>
                  </a:lnTo>
                  <a:lnTo>
                    <a:pt x="1238" y="694"/>
                  </a:lnTo>
                  <a:lnTo>
                    <a:pt x="2082" y="938"/>
                  </a:lnTo>
                  <a:lnTo>
                    <a:pt x="2832" y="1144"/>
                  </a:lnTo>
                  <a:lnTo>
                    <a:pt x="3544" y="1332"/>
                  </a:lnTo>
                  <a:lnTo>
                    <a:pt x="4181" y="1500"/>
                  </a:lnTo>
                  <a:lnTo>
                    <a:pt x="4800" y="1707"/>
                  </a:lnTo>
                  <a:lnTo>
                    <a:pt x="5400" y="1969"/>
                  </a:lnTo>
                  <a:lnTo>
                    <a:pt x="6018" y="2269"/>
                  </a:lnTo>
                  <a:lnTo>
                    <a:pt x="6337" y="2438"/>
                  </a:lnTo>
                  <a:lnTo>
                    <a:pt x="6656" y="2625"/>
                  </a:lnTo>
                  <a:lnTo>
                    <a:pt x="6750" y="2681"/>
                  </a:lnTo>
                  <a:lnTo>
                    <a:pt x="7312" y="2625"/>
                  </a:lnTo>
                  <a:lnTo>
                    <a:pt x="7874" y="2588"/>
                  </a:lnTo>
                  <a:lnTo>
                    <a:pt x="7368" y="2213"/>
                  </a:lnTo>
                  <a:lnTo>
                    <a:pt x="6918" y="1913"/>
                  </a:lnTo>
                  <a:lnTo>
                    <a:pt x="6431" y="1632"/>
                  </a:lnTo>
                  <a:lnTo>
                    <a:pt x="5943" y="1350"/>
                  </a:lnTo>
                  <a:lnTo>
                    <a:pt x="5437" y="1088"/>
                  </a:lnTo>
                  <a:lnTo>
                    <a:pt x="4912" y="825"/>
                  </a:lnTo>
                  <a:lnTo>
                    <a:pt x="4406" y="600"/>
                  </a:lnTo>
                  <a:lnTo>
                    <a:pt x="3919" y="413"/>
                  </a:lnTo>
                  <a:lnTo>
                    <a:pt x="3450" y="244"/>
                  </a:lnTo>
                  <a:lnTo>
                    <a:pt x="27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291;p48">
              <a:extLst>
                <a:ext uri="{FF2B5EF4-FFF2-40B4-BE49-F238E27FC236}">
                  <a16:creationId xmlns:a16="http://schemas.microsoft.com/office/drawing/2014/main" id="{3436C5FA-167E-BB75-8ECA-CF832842F647}"/>
                </a:ext>
              </a:extLst>
            </p:cNvPr>
            <p:cNvSpPr/>
            <p:nvPr/>
          </p:nvSpPr>
          <p:spPr>
            <a:xfrm>
              <a:off x="5528800" y="3589075"/>
              <a:ext cx="87200" cy="85325"/>
            </a:xfrm>
            <a:custGeom>
              <a:avLst/>
              <a:gdLst/>
              <a:ahLst/>
              <a:cxnLst/>
              <a:rect l="l" t="t" r="r" b="b"/>
              <a:pathLst>
                <a:path w="3488" h="3413" extrusionOk="0">
                  <a:moveTo>
                    <a:pt x="750" y="1"/>
                  </a:moveTo>
                  <a:lnTo>
                    <a:pt x="1" y="76"/>
                  </a:lnTo>
                  <a:lnTo>
                    <a:pt x="244" y="507"/>
                  </a:lnTo>
                  <a:lnTo>
                    <a:pt x="488" y="938"/>
                  </a:lnTo>
                  <a:lnTo>
                    <a:pt x="769" y="1407"/>
                  </a:lnTo>
                  <a:lnTo>
                    <a:pt x="1088" y="1875"/>
                  </a:lnTo>
                  <a:lnTo>
                    <a:pt x="1369" y="2250"/>
                  </a:lnTo>
                  <a:lnTo>
                    <a:pt x="1650" y="2644"/>
                  </a:lnTo>
                  <a:lnTo>
                    <a:pt x="1950" y="3019"/>
                  </a:lnTo>
                  <a:lnTo>
                    <a:pt x="2269" y="3394"/>
                  </a:lnTo>
                  <a:lnTo>
                    <a:pt x="2719" y="3412"/>
                  </a:lnTo>
                  <a:lnTo>
                    <a:pt x="3487" y="3412"/>
                  </a:lnTo>
                  <a:lnTo>
                    <a:pt x="3206" y="3150"/>
                  </a:lnTo>
                  <a:lnTo>
                    <a:pt x="2925" y="2869"/>
                  </a:lnTo>
                  <a:lnTo>
                    <a:pt x="2419" y="2325"/>
                  </a:lnTo>
                  <a:lnTo>
                    <a:pt x="2175" y="2044"/>
                  </a:lnTo>
                  <a:lnTo>
                    <a:pt x="1931" y="1725"/>
                  </a:lnTo>
                  <a:lnTo>
                    <a:pt x="1613" y="1313"/>
                  </a:lnTo>
                  <a:lnTo>
                    <a:pt x="1313" y="900"/>
                  </a:lnTo>
                  <a:lnTo>
                    <a:pt x="1032" y="450"/>
                  </a:lnTo>
                  <a:lnTo>
                    <a:pt x="7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292;p48">
              <a:extLst>
                <a:ext uri="{FF2B5EF4-FFF2-40B4-BE49-F238E27FC236}">
                  <a16:creationId xmlns:a16="http://schemas.microsoft.com/office/drawing/2014/main" id="{88710803-8152-A7FC-499F-B9F9F2B180A0}"/>
                </a:ext>
              </a:extLst>
            </p:cNvPr>
            <p:cNvSpPr/>
            <p:nvPr/>
          </p:nvSpPr>
          <p:spPr>
            <a:xfrm>
              <a:off x="5745325" y="3809825"/>
              <a:ext cx="72675" cy="75950"/>
            </a:xfrm>
            <a:custGeom>
              <a:avLst/>
              <a:gdLst/>
              <a:ahLst/>
              <a:cxnLst/>
              <a:rect l="l" t="t" r="r" b="b"/>
              <a:pathLst>
                <a:path w="2907" h="3038" extrusionOk="0">
                  <a:moveTo>
                    <a:pt x="1031" y="0"/>
                  </a:moveTo>
                  <a:lnTo>
                    <a:pt x="0" y="94"/>
                  </a:lnTo>
                  <a:lnTo>
                    <a:pt x="432" y="638"/>
                  </a:lnTo>
                  <a:lnTo>
                    <a:pt x="863" y="1219"/>
                  </a:lnTo>
                  <a:lnTo>
                    <a:pt x="1256" y="1800"/>
                  </a:lnTo>
                  <a:lnTo>
                    <a:pt x="1650" y="2419"/>
                  </a:lnTo>
                  <a:lnTo>
                    <a:pt x="2044" y="3037"/>
                  </a:lnTo>
                  <a:lnTo>
                    <a:pt x="2906" y="3000"/>
                  </a:lnTo>
                  <a:lnTo>
                    <a:pt x="2812" y="2793"/>
                  </a:lnTo>
                  <a:lnTo>
                    <a:pt x="2437" y="2137"/>
                  </a:lnTo>
                  <a:lnTo>
                    <a:pt x="2025" y="1444"/>
                  </a:lnTo>
                  <a:lnTo>
                    <a:pt x="1556" y="731"/>
                  </a:lnTo>
                  <a:lnTo>
                    <a:pt x="10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293;p48">
              <a:extLst>
                <a:ext uri="{FF2B5EF4-FFF2-40B4-BE49-F238E27FC236}">
                  <a16:creationId xmlns:a16="http://schemas.microsoft.com/office/drawing/2014/main" id="{67B3D562-ED35-9C5F-D7A6-29414E375536}"/>
                </a:ext>
              </a:extLst>
            </p:cNvPr>
            <p:cNvSpPr/>
            <p:nvPr/>
          </p:nvSpPr>
          <p:spPr>
            <a:xfrm>
              <a:off x="5651125" y="3578300"/>
              <a:ext cx="144375" cy="84850"/>
            </a:xfrm>
            <a:custGeom>
              <a:avLst/>
              <a:gdLst/>
              <a:ahLst/>
              <a:cxnLst/>
              <a:rect l="l" t="t" r="r" b="b"/>
              <a:pathLst>
                <a:path w="5775" h="3394" extrusionOk="0">
                  <a:moveTo>
                    <a:pt x="600" y="0"/>
                  </a:moveTo>
                  <a:lnTo>
                    <a:pt x="0" y="57"/>
                  </a:lnTo>
                  <a:lnTo>
                    <a:pt x="357" y="469"/>
                  </a:lnTo>
                  <a:lnTo>
                    <a:pt x="600" y="731"/>
                  </a:lnTo>
                  <a:lnTo>
                    <a:pt x="863" y="1013"/>
                  </a:lnTo>
                  <a:lnTo>
                    <a:pt x="1163" y="1294"/>
                  </a:lnTo>
                  <a:lnTo>
                    <a:pt x="1481" y="1575"/>
                  </a:lnTo>
                  <a:lnTo>
                    <a:pt x="1838" y="1856"/>
                  </a:lnTo>
                  <a:lnTo>
                    <a:pt x="2212" y="2156"/>
                  </a:lnTo>
                  <a:lnTo>
                    <a:pt x="2606" y="2456"/>
                  </a:lnTo>
                  <a:lnTo>
                    <a:pt x="3037" y="2737"/>
                  </a:lnTo>
                  <a:lnTo>
                    <a:pt x="3581" y="3075"/>
                  </a:lnTo>
                  <a:lnTo>
                    <a:pt x="4125" y="3393"/>
                  </a:lnTo>
                  <a:lnTo>
                    <a:pt x="5774" y="3244"/>
                  </a:lnTo>
                  <a:lnTo>
                    <a:pt x="5381" y="3112"/>
                  </a:lnTo>
                  <a:lnTo>
                    <a:pt x="5006" y="2962"/>
                  </a:lnTo>
                  <a:lnTo>
                    <a:pt x="4387" y="2662"/>
                  </a:lnTo>
                  <a:lnTo>
                    <a:pt x="4068" y="2512"/>
                  </a:lnTo>
                  <a:lnTo>
                    <a:pt x="3750" y="2325"/>
                  </a:lnTo>
                  <a:lnTo>
                    <a:pt x="3112" y="1931"/>
                  </a:lnTo>
                  <a:lnTo>
                    <a:pt x="2475" y="1500"/>
                  </a:lnTo>
                  <a:lnTo>
                    <a:pt x="1856" y="1050"/>
                  </a:lnTo>
                  <a:lnTo>
                    <a:pt x="1275" y="563"/>
                  </a:lnTo>
                  <a:lnTo>
                    <a:pt x="6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294;p48">
              <a:extLst>
                <a:ext uri="{FF2B5EF4-FFF2-40B4-BE49-F238E27FC236}">
                  <a16:creationId xmlns:a16="http://schemas.microsoft.com/office/drawing/2014/main" id="{D45B9903-F593-FEA8-3489-58FBDBAEC70C}"/>
                </a:ext>
              </a:extLst>
            </p:cNvPr>
            <p:cNvSpPr/>
            <p:nvPr/>
          </p:nvSpPr>
          <p:spPr>
            <a:xfrm>
              <a:off x="5471150" y="3467225"/>
              <a:ext cx="146725" cy="146725"/>
            </a:xfrm>
            <a:custGeom>
              <a:avLst/>
              <a:gdLst/>
              <a:ahLst/>
              <a:cxnLst/>
              <a:rect l="l" t="t" r="r" b="b"/>
              <a:pathLst>
                <a:path w="5869" h="5869" extrusionOk="0">
                  <a:moveTo>
                    <a:pt x="2813" y="0"/>
                  </a:moveTo>
                  <a:lnTo>
                    <a:pt x="2513" y="19"/>
                  </a:lnTo>
                  <a:lnTo>
                    <a:pt x="2232" y="75"/>
                  </a:lnTo>
                  <a:lnTo>
                    <a:pt x="1969" y="150"/>
                  </a:lnTo>
                  <a:lnTo>
                    <a:pt x="1707" y="263"/>
                  </a:lnTo>
                  <a:lnTo>
                    <a:pt x="1463" y="394"/>
                  </a:lnTo>
                  <a:lnTo>
                    <a:pt x="1219" y="544"/>
                  </a:lnTo>
                  <a:lnTo>
                    <a:pt x="994" y="713"/>
                  </a:lnTo>
                  <a:lnTo>
                    <a:pt x="788" y="919"/>
                  </a:lnTo>
                  <a:lnTo>
                    <a:pt x="601" y="1125"/>
                  </a:lnTo>
                  <a:lnTo>
                    <a:pt x="451" y="1369"/>
                  </a:lnTo>
                  <a:lnTo>
                    <a:pt x="301" y="1613"/>
                  </a:lnTo>
                  <a:lnTo>
                    <a:pt x="188" y="1894"/>
                  </a:lnTo>
                  <a:lnTo>
                    <a:pt x="94" y="2175"/>
                  </a:lnTo>
                  <a:lnTo>
                    <a:pt x="38" y="2475"/>
                  </a:lnTo>
                  <a:lnTo>
                    <a:pt x="1" y="2756"/>
                  </a:lnTo>
                  <a:lnTo>
                    <a:pt x="1" y="3056"/>
                  </a:lnTo>
                  <a:lnTo>
                    <a:pt x="19" y="3337"/>
                  </a:lnTo>
                  <a:lnTo>
                    <a:pt x="76" y="3618"/>
                  </a:lnTo>
                  <a:lnTo>
                    <a:pt x="151" y="3900"/>
                  </a:lnTo>
                  <a:lnTo>
                    <a:pt x="263" y="4162"/>
                  </a:lnTo>
                  <a:lnTo>
                    <a:pt x="394" y="4406"/>
                  </a:lnTo>
                  <a:lnTo>
                    <a:pt x="544" y="4650"/>
                  </a:lnTo>
                  <a:lnTo>
                    <a:pt x="713" y="4856"/>
                  </a:lnTo>
                  <a:lnTo>
                    <a:pt x="919" y="5062"/>
                  </a:lnTo>
                  <a:lnTo>
                    <a:pt x="1125" y="5249"/>
                  </a:lnTo>
                  <a:lnTo>
                    <a:pt x="1369" y="5418"/>
                  </a:lnTo>
                  <a:lnTo>
                    <a:pt x="1613" y="5568"/>
                  </a:lnTo>
                  <a:lnTo>
                    <a:pt x="1894" y="5681"/>
                  </a:lnTo>
                  <a:lnTo>
                    <a:pt x="2175" y="5774"/>
                  </a:lnTo>
                  <a:lnTo>
                    <a:pt x="2475" y="5831"/>
                  </a:lnTo>
                  <a:lnTo>
                    <a:pt x="2756" y="5868"/>
                  </a:lnTo>
                  <a:lnTo>
                    <a:pt x="3056" y="5868"/>
                  </a:lnTo>
                  <a:lnTo>
                    <a:pt x="3338" y="5831"/>
                  </a:lnTo>
                  <a:lnTo>
                    <a:pt x="3619" y="5793"/>
                  </a:lnTo>
                  <a:lnTo>
                    <a:pt x="3881" y="5699"/>
                  </a:lnTo>
                  <a:lnTo>
                    <a:pt x="4144" y="5606"/>
                  </a:lnTo>
                  <a:lnTo>
                    <a:pt x="4406" y="5474"/>
                  </a:lnTo>
                  <a:lnTo>
                    <a:pt x="4631" y="5324"/>
                  </a:lnTo>
                  <a:lnTo>
                    <a:pt x="4856" y="5137"/>
                  </a:lnTo>
                  <a:lnTo>
                    <a:pt x="5062" y="4950"/>
                  </a:lnTo>
                  <a:lnTo>
                    <a:pt x="5250" y="4725"/>
                  </a:lnTo>
                  <a:lnTo>
                    <a:pt x="5418" y="4500"/>
                  </a:lnTo>
                  <a:lnTo>
                    <a:pt x="5550" y="4237"/>
                  </a:lnTo>
                  <a:lnTo>
                    <a:pt x="5681" y="3975"/>
                  </a:lnTo>
                  <a:lnTo>
                    <a:pt x="5775" y="3693"/>
                  </a:lnTo>
                  <a:lnTo>
                    <a:pt x="5831" y="3394"/>
                  </a:lnTo>
                  <a:lnTo>
                    <a:pt x="5868" y="3094"/>
                  </a:lnTo>
                  <a:lnTo>
                    <a:pt x="5868" y="2812"/>
                  </a:lnTo>
                  <a:lnTo>
                    <a:pt x="5831" y="2531"/>
                  </a:lnTo>
                  <a:lnTo>
                    <a:pt x="5775" y="2250"/>
                  </a:lnTo>
                  <a:lnTo>
                    <a:pt x="5700" y="1969"/>
                  </a:lnTo>
                  <a:lnTo>
                    <a:pt x="5606" y="1706"/>
                  </a:lnTo>
                  <a:lnTo>
                    <a:pt x="5475" y="1463"/>
                  </a:lnTo>
                  <a:lnTo>
                    <a:pt x="5325" y="1219"/>
                  </a:lnTo>
                  <a:lnTo>
                    <a:pt x="5137" y="994"/>
                  </a:lnTo>
                  <a:lnTo>
                    <a:pt x="4950" y="806"/>
                  </a:lnTo>
                  <a:lnTo>
                    <a:pt x="4725" y="619"/>
                  </a:lnTo>
                  <a:lnTo>
                    <a:pt x="4500" y="450"/>
                  </a:lnTo>
                  <a:lnTo>
                    <a:pt x="4237" y="300"/>
                  </a:lnTo>
                  <a:lnTo>
                    <a:pt x="3975" y="188"/>
                  </a:lnTo>
                  <a:lnTo>
                    <a:pt x="3675"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295;p48">
              <a:extLst>
                <a:ext uri="{FF2B5EF4-FFF2-40B4-BE49-F238E27FC236}">
                  <a16:creationId xmlns:a16="http://schemas.microsoft.com/office/drawing/2014/main" id="{1C3E8578-F103-576A-7C16-B95F5B898A8B}"/>
                </a:ext>
              </a:extLst>
            </p:cNvPr>
            <p:cNvSpPr/>
            <p:nvPr/>
          </p:nvSpPr>
          <p:spPr>
            <a:xfrm>
              <a:off x="5496000" y="3492050"/>
              <a:ext cx="96575" cy="97050"/>
            </a:xfrm>
            <a:custGeom>
              <a:avLst/>
              <a:gdLst/>
              <a:ahLst/>
              <a:cxnLst/>
              <a:rect l="l" t="t" r="r" b="b"/>
              <a:pathLst>
                <a:path w="3863" h="3882" extrusionOk="0">
                  <a:moveTo>
                    <a:pt x="1856" y="1"/>
                  </a:moveTo>
                  <a:lnTo>
                    <a:pt x="1669" y="20"/>
                  </a:lnTo>
                  <a:lnTo>
                    <a:pt x="1481" y="57"/>
                  </a:lnTo>
                  <a:lnTo>
                    <a:pt x="1294" y="113"/>
                  </a:lnTo>
                  <a:lnTo>
                    <a:pt x="1125" y="170"/>
                  </a:lnTo>
                  <a:lnTo>
                    <a:pt x="956" y="263"/>
                  </a:lnTo>
                  <a:lnTo>
                    <a:pt x="806" y="357"/>
                  </a:lnTo>
                  <a:lnTo>
                    <a:pt x="656" y="488"/>
                  </a:lnTo>
                  <a:lnTo>
                    <a:pt x="525" y="601"/>
                  </a:lnTo>
                  <a:lnTo>
                    <a:pt x="413" y="751"/>
                  </a:lnTo>
                  <a:lnTo>
                    <a:pt x="300" y="901"/>
                  </a:lnTo>
                  <a:lnTo>
                    <a:pt x="206" y="1070"/>
                  </a:lnTo>
                  <a:lnTo>
                    <a:pt x="131" y="1257"/>
                  </a:lnTo>
                  <a:lnTo>
                    <a:pt x="57" y="1444"/>
                  </a:lnTo>
                  <a:lnTo>
                    <a:pt x="19" y="1632"/>
                  </a:lnTo>
                  <a:lnTo>
                    <a:pt x="0" y="1819"/>
                  </a:lnTo>
                  <a:lnTo>
                    <a:pt x="0" y="2007"/>
                  </a:lnTo>
                  <a:lnTo>
                    <a:pt x="19" y="2194"/>
                  </a:lnTo>
                  <a:lnTo>
                    <a:pt x="75" y="2476"/>
                  </a:lnTo>
                  <a:lnTo>
                    <a:pt x="169" y="2738"/>
                  </a:lnTo>
                  <a:lnTo>
                    <a:pt x="300" y="2982"/>
                  </a:lnTo>
                  <a:lnTo>
                    <a:pt x="469" y="3207"/>
                  </a:lnTo>
                  <a:lnTo>
                    <a:pt x="675" y="3413"/>
                  </a:lnTo>
                  <a:lnTo>
                    <a:pt x="900" y="3582"/>
                  </a:lnTo>
                  <a:lnTo>
                    <a:pt x="1163" y="3713"/>
                  </a:lnTo>
                  <a:lnTo>
                    <a:pt x="1294" y="3769"/>
                  </a:lnTo>
                  <a:lnTo>
                    <a:pt x="1444" y="3807"/>
                  </a:lnTo>
                  <a:lnTo>
                    <a:pt x="1594" y="3844"/>
                  </a:lnTo>
                  <a:lnTo>
                    <a:pt x="1744" y="3863"/>
                  </a:lnTo>
                  <a:lnTo>
                    <a:pt x="1894" y="3882"/>
                  </a:lnTo>
                  <a:lnTo>
                    <a:pt x="2044" y="3882"/>
                  </a:lnTo>
                  <a:lnTo>
                    <a:pt x="2325" y="3844"/>
                  </a:lnTo>
                  <a:lnTo>
                    <a:pt x="2606" y="3750"/>
                  </a:lnTo>
                  <a:lnTo>
                    <a:pt x="2868" y="3638"/>
                  </a:lnTo>
                  <a:lnTo>
                    <a:pt x="3112" y="3488"/>
                  </a:lnTo>
                  <a:lnTo>
                    <a:pt x="3318" y="3282"/>
                  </a:lnTo>
                  <a:lnTo>
                    <a:pt x="3506" y="3075"/>
                  </a:lnTo>
                  <a:lnTo>
                    <a:pt x="3600" y="2925"/>
                  </a:lnTo>
                  <a:lnTo>
                    <a:pt x="3693" y="2775"/>
                  </a:lnTo>
                  <a:lnTo>
                    <a:pt x="3750" y="2607"/>
                  </a:lnTo>
                  <a:lnTo>
                    <a:pt x="3806" y="2438"/>
                  </a:lnTo>
                  <a:lnTo>
                    <a:pt x="3843" y="2251"/>
                  </a:lnTo>
                  <a:lnTo>
                    <a:pt x="3862" y="2044"/>
                  </a:lnTo>
                  <a:lnTo>
                    <a:pt x="3862" y="1857"/>
                  </a:lnTo>
                  <a:lnTo>
                    <a:pt x="3862" y="1669"/>
                  </a:lnTo>
                  <a:lnTo>
                    <a:pt x="3825" y="1482"/>
                  </a:lnTo>
                  <a:lnTo>
                    <a:pt x="3768" y="1313"/>
                  </a:lnTo>
                  <a:lnTo>
                    <a:pt x="3693" y="1126"/>
                  </a:lnTo>
                  <a:lnTo>
                    <a:pt x="3618" y="976"/>
                  </a:lnTo>
                  <a:lnTo>
                    <a:pt x="3506" y="807"/>
                  </a:lnTo>
                  <a:lnTo>
                    <a:pt x="3393" y="657"/>
                  </a:lnTo>
                  <a:lnTo>
                    <a:pt x="3262" y="526"/>
                  </a:lnTo>
                  <a:lnTo>
                    <a:pt x="3131" y="413"/>
                  </a:lnTo>
                  <a:lnTo>
                    <a:pt x="2962" y="301"/>
                  </a:lnTo>
                  <a:lnTo>
                    <a:pt x="2793" y="207"/>
                  </a:lnTo>
                  <a:lnTo>
                    <a:pt x="2625" y="132"/>
                  </a:lnTo>
                  <a:lnTo>
                    <a:pt x="2437" y="76"/>
                  </a:lnTo>
                  <a:lnTo>
                    <a:pt x="2231" y="20"/>
                  </a:lnTo>
                  <a:lnTo>
                    <a:pt x="20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296;p48">
              <a:extLst>
                <a:ext uri="{FF2B5EF4-FFF2-40B4-BE49-F238E27FC236}">
                  <a16:creationId xmlns:a16="http://schemas.microsoft.com/office/drawing/2014/main" id="{ABE86899-C7A6-2129-EB20-48481048E272}"/>
                </a:ext>
              </a:extLst>
            </p:cNvPr>
            <p:cNvSpPr/>
            <p:nvPr/>
          </p:nvSpPr>
          <p:spPr>
            <a:xfrm>
              <a:off x="5496475" y="3538925"/>
              <a:ext cx="87175" cy="50175"/>
            </a:xfrm>
            <a:custGeom>
              <a:avLst/>
              <a:gdLst/>
              <a:ahLst/>
              <a:cxnLst/>
              <a:rect l="l" t="t" r="r" b="b"/>
              <a:pathLst>
                <a:path w="3487" h="2007" extrusionOk="0">
                  <a:moveTo>
                    <a:pt x="750" y="1"/>
                  </a:moveTo>
                  <a:lnTo>
                    <a:pt x="600" y="19"/>
                  </a:lnTo>
                  <a:lnTo>
                    <a:pt x="469" y="38"/>
                  </a:lnTo>
                  <a:lnTo>
                    <a:pt x="319" y="94"/>
                  </a:lnTo>
                  <a:lnTo>
                    <a:pt x="206" y="151"/>
                  </a:lnTo>
                  <a:lnTo>
                    <a:pt x="94" y="226"/>
                  </a:lnTo>
                  <a:lnTo>
                    <a:pt x="0" y="319"/>
                  </a:lnTo>
                  <a:lnTo>
                    <a:pt x="56" y="601"/>
                  </a:lnTo>
                  <a:lnTo>
                    <a:pt x="150" y="863"/>
                  </a:lnTo>
                  <a:lnTo>
                    <a:pt x="281" y="1107"/>
                  </a:lnTo>
                  <a:lnTo>
                    <a:pt x="450" y="1332"/>
                  </a:lnTo>
                  <a:lnTo>
                    <a:pt x="656" y="1538"/>
                  </a:lnTo>
                  <a:lnTo>
                    <a:pt x="881" y="1707"/>
                  </a:lnTo>
                  <a:lnTo>
                    <a:pt x="1144" y="1838"/>
                  </a:lnTo>
                  <a:lnTo>
                    <a:pt x="1275" y="1894"/>
                  </a:lnTo>
                  <a:lnTo>
                    <a:pt x="1425" y="1932"/>
                  </a:lnTo>
                  <a:lnTo>
                    <a:pt x="1575" y="1969"/>
                  </a:lnTo>
                  <a:lnTo>
                    <a:pt x="1725" y="1988"/>
                  </a:lnTo>
                  <a:lnTo>
                    <a:pt x="1875" y="2007"/>
                  </a:lnTo>
                  <a:lnTo>
                    <a:pt x="2025" y="2007"/>
                  </a:lnTo>
                  <a:lnTo>
                    <a:pt x="2306" y="1969"/>
                  </a:lnTo>
                  <a:lnTo>
                    <a:pt x="2587" y="1875"/>
                  </a:lnTo>
                  <a:lnTo>
                    <a:pt x="2849" y="1763"/>
                  </a:lnTo>
                  <a:lnTo>
                    <a:pt x="3093" y="1613"/>
                  </a:lnTo>
                  <a:lnTo>
                    <a:pt x="3299" y="1407"/>
                  </a:lnTo>
                  <a:lnTo>
                    <a:pt x="3487" y="1200"/>
                  </a:lnTo>
                  <a:lnTo>
                    <a:pt x="3449" y="1069"/>
                  </a:lnTo>
                  <a:lnTo>
                    <a:pt x="3412" y="957"/>
                  </a:lnTo>
                  <a:lnTo>
                    <a:pt x="3337" y="844"/>
                  </a:lnTo>
                  <a:lnTo>
                    <a:pt x="3262" y="750"/>
                  </a:lnTo>
                  <a:lnTo>
                    <a:pt x="3168" y="657"/>
                  </a:lnTo>
                  <a:lnTo>
                    <a:pt x="3056" y="582"/>
                  </a:lnTo>
                  <a:lnTo>
                    <a:pt x="2831" y="451"/>
                  </a:lnTo>
                  <a:lnTo>
                    <a:pt x="2587" y="338"/>
                  </a:lnTo>
                  <a:lnTo>
                    <a:pt x="2362" y="244"/>
                  </a:lnTo>
                  <a:lnTo>
                    <a:pt x="1968" y="132"/>
                  </a:lnTo>
                  <a:lnTo>
                    <a:pt x="1631" y="57"/>
                  </a:lnTo>
                  <a:lnTo>
                    <a:pt x="1350" y="19"/>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97;p48">
              <a:extLst>
                <a:ext uri="{FF2B5EF4-FFF2-40B4-BE49-F238E27FC236}">
                  <a16:creationId xmlns:a16="http://schemas.microsoft.com/office/drawing/2014/main" id="{F9B63B95-89C2-6AFC-99B7-BC6476C9AB1B}"/>
                </a:ext>
              </a:extLst>
            </p:cNvPr>
            <p:cNvSpPr/>
            <p:nvPr/>
          </p:nvSpPr>
          <p:spPr>
            <a:xfrm>
              <a:off x="5604725" y="3451300"/>
              <a:ext cx="146725" cy="146700"/>
            </a:xfrm>
            <a:custGeom>
              <a:avLst/>
              <a:gdLst/>
              <a:ahLst/>
              <a:cxnLst/>
              <a:rect l="l" t="t" r="r" b="b"/>
              <a:pathLst>
                <a:path w="5869" h="5868" extrusionOk="0">
                  <a:moveTo>
                    <a:pt x="2812" y="0"/>
                  </a:moveTo>
                  <a:lnTo>
                    <a:pt x="2531" y="38"/>
                  </a:lnTo>
                  <a:lnTo>
                    <a:pt x="2250" y="75"/>
                  </a:lnTo>
                  <a:lnTo>
                    <a:pt x="1969" y="169"/>
                  </a:lnTo>
                  <a:lnTo>
                    <a:pt x="1706" y="262"/>
                  </a:lnTo>
                  <a:lnTo>
                    <a:pt x="1463" y="394"/>
                  </a:lnTo>
                  <a:lnTo>
                    <a:pt x="1219" y="544"/>
                  </a:lnTo>
                  <a:lnTo>
                    <a:pt x="994" y="731"/>
                  </a:lnTo>
                  <a:lnTo>
                    <a:pt x="807" y="919"/>
                  </a:lnTo>
                  <a:lnTo>
                    <a:pt x="619" y="1144"/>
                  </a:lnTo>
                  <a:lnTo>
                    <a:pt x="450" y="1369"/>
                  </a:lnTo>
                  <a:lnTo>
                    <a:pt x="300" y="1631"/>
                  </a:lnTo>
                  <a:lnTo>
                    <a:pt x="188" y="1893"/>
                  </a:lnTo>
                  <a:lnTo>
                    <a:pt x="94" y="2193"/>
                  </a:lnTo>
                  <a:lnTo>
                    <a:pt x="38" y="2475"/>
                  </a:lnTo>
                  <a:lnTo>
                    <a:pt x="0" y="2775"/>
                  </a:lnTo>
                  <a:lnTo>
                    <a:pt x="0" y="3056"/>
                  </a:lnTo>
                  <a:lnTo>
                    <a:pt x="19" y="3356"/>
                  </a:lnTo>
                  <a:lnTo>
                    <a:pt x="75" y="3637"/>
                  </a:lnTo>
                  <a:lnTo>
                    <a:pt x="169" y="3899"/>
                  </a:lnTo>
                  <a:lnTo>
                    <a:pt x="263" y="4162"/>
                  </a:lnTo>
                  <a:lnTo>
                    <a:pt x="394" y="4405"/>
                  </a:lnTo>
                  <a:lnTo>
                    <a:pt x="544" y="4649"/>
                  </a:lnTo>
                  <a:lnTo>
                    <a:pt x="732" y="4874"/>
                  </a:lnTo>
                  <a:lnTo>
                    <a:pt x="919" y="5080"/>
                  </a:lnTo>
                  <a:lnTo>
                    <a:pt x="1144" y="5249"/>
                  </a:lnTo>
                  <a:lnTo>
                    <a:pt x="1369" y="5418"/>
                  </a:lnTo>
                  <a:lnTo>
                    <a:pt x="1631" y="5568"/>
                  </a:lnTo>
                  <a:lnTo>
                    <a:pt x="1894" y="5680"/>
                  </a:lnTo>
                  <a:lnTo>
                    <a:pt x="2175" y="5774"/>
                  </a:lnTo>
                  <a:lnTo>
                    <a:pt x="2475" y="5830"/>
                  </a:lnTo>
                  <a:lnTo>
                    <a:pt x="2775" y="5868"/>
                  </a:lnTo>
                  <a:lnTo>
                    <a:pt x="3056" y="5868"/>
                  </a:lnTo>
                  <a:lnTo>
                    <a:pt x="3337" y="5849"/>
                  </a:lnTo>
                  <a:lnTo>
                    <a:pt x="3619" y="5793"/>
                  </a:lnTo>
                  <a:lnTo>
                    <a:pt x="3900" y="5718"/>
                  </a:lnTo>
                  <a:lnTo>
                    <a:pt x="4162" y="5605"/>
                  </a:lnTo>
                  <a:lnTo>
                    <a:pt x="4406" y="5474"/>
                  </a:lnTo>
                  <a:lnTo>
                    <a:pt x="4650" y="5324"/>
                  </a:lnTo>
                  <a:lnTo>
                    <a:pt x="4856" y="5155"/>
                  </a:lnTo>
                  <a:lnTo>
                    <a:pt x="5062" y="4949"/>
                  </a:lnTo>
                  <a:lnTo>
                    <a:pt x="5250" y="4743"/>
                  </a:lnTo>
                  <a:lnTo>
                    <a:pt x="5418" y="4499"/>
                  </a:lnTo>
                  <a:lnTo>
                    <a:pt x="5568" y="4255"/>
                  </a:lnTo>
                  <a:lnTo>
                    <a:pt x="5681" y="3974"/>
                  </a:lnTo>
                  <a:lnTo>
                    <a:pt x="5774" y="3693"/>
                  </a:lnTo>
                  <a:lnTo>
                    <a:pt x="5831" y="3393"/>
                  </a:lnTo>
                  <a:lnTo>
                    <a:pt x="5868" y="3112"/>
                  </a:lnTo>
                  <a:lnTo>
                    <a:pt x="5868" y="2812"/>
                  </a:lnTo>
                  <a:lnTo>
                    <a:pt x="5849" y="2531"/>
                  </a:lnTo>
                  <a:lnTo>
                    <a:pt x="5793" y="2250"/>
                  </a:lnTo>
                  <a:lnTo>
                    <a:pt x="5699" y="1968"/>
                  </a:lnTo>
                  <a:lnTo>
                    <a:pt x="5606" y="1706"/>
                  </a:lnTo>
                  <a:lnTo>
                    <a:pt x="5474" y="1462"/>
                  </a:lnTo>
                  <a:lnTo>
                    <a:pt x="5324" y="1219"/>
                  </a:lnTo>
                  <a:lnTo>
                    <a:pt x="5137" y="1012"/>
                  </a:lnTo>
                  <a:lnTo>
                    <a:pt x="4950" y="806"/>
                  </a:lnTo>
                  <a:lnTo>
                    <a:pt x="4725" y="619"/>
                  </a:lnTo>
                  <a:lnTo>
                    <a:pt x="4500" y="450"/>
                  </a:lnTo>
                  <a:lnTo>
                    <a:pt x="4237" y="319"/>
                  </a:lnTo>
                  <a:lnTo>
                    <a:pt x="3975" y="187"/>
                  </a:lnTo>
                  <a:lnTo>
                    <a:pt x="3694"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98;p48">
              <a:extLst>
                <a:ext uri="{FF2B5EF4-FFF2-40B4-BE49-F238E27FC236}">
                  <a16:creationId xmlns:a16="http://schemas.microsoft.com/office/drawing/2014/main" id="{3BCDD4FD-4942-69DD-E4CE-6B303FEE8781}"/>
                </a:ext>
              </a:extLst>
            </p:cNvPr>
            <p:cNvSpPr/>
            <p:nvPr/>
          </p:nvSpPr>
          <p:spPr>
            <a:xfrm>
              <a:off x="5629575" y="3476125"/>
              <a:ext cx="97025" cy="97050"/>
            </a:xfrm>
            <a:custGeom>
              <a:avLst/>
              <a:gdLst/>
              <a:ahLst/>
              <a:cxnLst/>
              <a:rect l="l" t="t" r="r" b="b"/>
              <a:pathLst>
                <a:path w="3881" h="3882" extrusionOk="0">
                  <a:moveTo>
                    <a:pt x="1856" y="1"/>
                  </a:moveTo>
                  <a:lnTo>
                    <a:pt x="1668" y="19"/>
                  </a:lnTo>
                  <a:lnTo>
                    <a:pt x="1481" y="57"/>
                  </a:lnTo>
                  <a:lnTo>
                    <a:pt x="1312" y="113"/>
                  </a:lnTo>
                  <a:lnTo>
                    <a:pt x="1125" y="188"/>
                  </a:lnTo>
                  <a:lnTo>
                    <a:pt x="975" y="263"/>
                  </a:lnTo>
                  <a:lnTo>
                    <a:pt x="806" y="376"/>
                  </a:lnTo>
                  <a:lnTo>
                    <a:pt x="656" y="488"/>
                  </a:lnTo>
                  <a:lnTo>
                    <a:pt x="525" y="619"/>
                  </a:lnTo>
                  <a:lnTo>
                    <a:pt x="412" y="750"/>
                  </a:lnTo>
                  <a:lnTo>
                    <a:pt x="300" y="919"/>
                  </a:lnTo>
                  <a:lnTo>
                    <a:pt x="206" y="1088"/>
                  </a:lnTo>
                  <a:lnTo>
                    <a:pt x="131" y="1257"/>
                  </a:lnTo>
                  <a:lnTo>
                    <a:pt x="75" y="1444"/>
                  </a:lnTo>
                  <a:lnTo>
                    <a:pt x="19" y="1632"/>
                  </a:lnTo>
                  <a:lnTo>
                    <a:pt x="0" y="1838"/>
                  </a:lnTo>
                  <a:lnTo>
                    <a:pt x="0" y="2025"/>
                  </a:lnTo>
                  <a:lnTo>
                    <a:pt x="19" y="2213"/>
                  </a:lnTo>
                  <a:lnTo>
                    <a:pt x="75" y="2475"/>
                  </a:lnTo>
                  <a:lnTo>
                    <a:pt x="169" y="2738"/>
                  </a:lnTo>
                  <a:lnTo>
                    <a:pt x="319" y="3000"/>
                  </a:lnTo>
                  <a:lnTo>
                    <a:pt x="487" y="3206"/>
                  </a:lnTo>
                  <a:lnTo>
                    <a:pt x="675" y="3412"/>
                  </a:lnTo>
                  <a:lnTo>
                    <a:pt x="900" y="3581"/>
                  </a:lnTo>
                  <a:lnTo>
                    <a:pt x="1162" y="3712"/>
                  </a:lnTo>
                  <a:lnTo>
                    <a:pt x="1294" y="3769"/>
                  </a:lnTo>
                  <a:lnTo>
                    <a:pt x="1444" y="3825"/>
                  </a:lnTo>
                  <a:lnTo>
                    <a:pt x="1593" y="3844"/>
                  </a:lnTo>
                  <a:lnTo>
                    <a:pt x="1743" y="3862"/>
                  </a:lnTo>
                  <a:lnTo>
                    <a:pt x="1893" y="3881"/>
                  </a:lnTo>
                  <a:lnTo>
                    <a:pt x="2043" y="3881"/>
                  </a:lnTo>
                  <a:lnTo>
                    <a:pt x="2325" y="3844"/>
                  </a:lnTo>
                  <a:lnTo>
                    <a:pt x="2606" y="3769"/>
                  </a:lnTo>
                  <a:lnTo>
                    <a:pt x="2868" y="3637"/>
                  </a:lnTo>
                  <a:lnTo>
                    <a:pt x="3112" y="3487"/>
                  </a:lnTo>
                  <a:lnTo>
                    <a:pt x="3318" y="3300"/>
                  </a:lnTo>
                  <a:lnTo>
                    <a:pt x="3506" y="3075"/>
                  </a:lnTo>
                  <a:lnTo>
                    <a:pt x="3599" y="2925"/>
                  </a:lnTo>
                  <a:lnTo>
                    <a:pt x="3693" y="2775"/>
                  </a:lnTo>
                  <a:lnTo>
                    <a:pt x="3749" y="2606"/>
                  </a:lnTo>
                  <a:lnTo>
                    <a:pt x="3806" y="2438"/>
                  </a:lnTo>
                  <a:lnTo>
                    <a:pt x="3843" y="2250"/>
                  </a:lnTo>
                  <a:lnTo>
                    <a:pt x="3881" y="2063"/>
                  </a:lnTo>
                  <a:lnTo>
                    <a:pt x="3881" y="1856"/>
                  </a:lnTo>
                  <a:lnTo>
                    <a:pt x="3862" y="1669"/>
                  </a:lnTo>
                  <a:lnTo>
                    <a:pt x="3824" y="1482"/>
                  </a:lnTo>
                  <a:lnTo>
                    <a:pt x="3768" y="1313"/>
                  </a:lnTo>
                  <a:lnTo>
                    <a:pt x="3693" y="1144"/>
                  </a:lnTo>
                  <a:lnTo>
                    <a:pt x="3618" y="975"/>
                  </a:lnTo>
                  <a:lnTo>
                    <a:pt x="3506" y="825"/>
                  </a:lnTo>
                  <a:lnTo>
                    <a:pt x="3393" y="675"/>
                  </a:lnTo>
                  <a:lnTo>
                    <a:pt x="3262" y="544"/>
                  </a:lnTo>
                  <a:lnTo>
                    <a:pt x="3131" y="413"/>
                  </a:lnTo>
                  <a:lnTo>
                    <a:pt x="2962" y="301"/>
                  </a:lnTo>
                  <a:lnTo>
                    <a:pt x="2812" y="207"/>
                  </a:lnTo>
                  <a:lnTo>
                    <a:pt x="2625" y="132"/>
                  </a:lnTo>
                  <a:lnTo>
                    <a:pt x="2437" y="76"/>
                  </a:lnTo>
                  <a:lnTo>
                    <a:pt x="2250" y="38"/>
                  </a:lnTo>
                  <a:lnTo>
                    <a:pt x="2043" y="19"/>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99;p48">
              <a:extLst>
                <a:ext uri="{FF2B5EF4-FFF2-40B4-BE49-F238E27FC236}">
                  <a16:creationId xmlns:a16="http://schemas.microsoft.com/office/drawing/2014/main" id="{3923D10A-20AD-232E-F055-27095D075136}"/>
                </a:ext>
              </a:extLst>
            </p:cNvPr>
            <p:cNvSpPr/>
            <p:nvPr/>
          </p:nvSpPr>
          <p:spPr>
            <a:xfrm>
              <a:off x="5630025" y="3523000"/>
              <a:ext cx="87200" cy="50175"/>
            </a:xfrm>
            <a:custGeom>
              <a:avLst/>
              <a:gdLst/>
              <a:ahLst/>
              <a:cxnLst/>
              <a:rect l="l" t="t" r="r" b="b"/>
              <a:pathLst>
                <a:path w="3488" h="2007" extrusionOk="0">
                  <a:moveTo>
                    <a:pt x="751" y="0"/>
                  </a:moveTo>
                  <a:lnTo>
                    <a:pt x="601" y="19"/>
                  </a:lnTo>
                  <a:lnTo>
                    <a:pt x="469" y="56"/>
                  </a:lnTo>
                  <a:lnTo>
                    <a:pt x="338" y="94"/>
                  </a:lnTo>
                  <a:lnTo>
                    <a:pt x="207" y="150"/>
                  </a:lnTo>
                  <a:lnTo>
                    <a:pt x="95" y="244"/>
                  </a:lnTo>
                  <a:lnTo>
                    <a:pt x="1" y="338"/>
                  </a:lnTo>
                  <a:lnTo>
                    <a:pt x="57" y="600"/>
                  </a:lnTo>
                  <a:lnTo>
                    <a:pt x="151" y="863"/>
                  </a:lnTo>
                  <a:lnTo>
                    <a:pt x="301" y="1125"/>
                  </a:lnTo>
                  <a:lnTo>
                    <a:pt x="469" y="1331"/>
                  </a:lnTo>
                  <a:lnTo>
                    <a:pt x="657" y="1537"/>
                  </a:lnTo>
                  <a:lnTo>
                    <a:pt x="882" y="1706"/>
                  </a:lnTo>
                  <a:lnTo>
                    <a:pt x="1144" y="1837"/>
                  </a:lnTo>
                  <a:lnTo>
                    <a:pt x="1276" y="1894"/>
                  </a:lnTo>
                  <a:lnTo>
                    <a:pt x="1426" y="1950"/>
                  </a:lnTo>
                  <a:lnTo>
                    <a:pt x="1575" y="1969"/>
                  </a:lnTo>
                  <a:lnTo>
                    <a:pt x="1725" y="1987"/>
                  </a:lnTo>
                  <a:lnTo>
                    <a:pt x="1875" y="2006"/>
                  </a:lnTo>
                  <a:lnTo>
                    <a:pt x="2025" y="2006"/>
                  </a:lnTo>
                  <a:lnTo>
                    <a:pt x="2307" y="1969"/>
                  </a:lnTo>
                  <a:lnTo>
                    <a:pt x="2588" y="1894"/>
                  </a:lnTo>
                  <a:lnTo>
                    <a:pt x="2850" y="1762"/>
                  </a:lnTo>
                  <a:lnTo>
                    <a:pt x="3094" y="1612"/>
                  </a:lnTo>
                  <a:lnTo>
                    <a:pt x="3300" y="1425"/>
                  </a:lnTo>
                  <a:lnTo>
                    <a:pt x="3488" y="1200"/>
                  </a:lnTo>
                  <a:lnTo>
                    <a:pt x="3469" y="1069"/>
                  </a:lnTo>
                  <a:lnTo>
                    <a:pt x="3413" y="956"/>
                  </a:lnTo>
                  <a:lnTo>
                    <a:pt x="3338" y="844"/>
                  </a:lnTo>
                  <a:lnTo>
                    <a:pt x="3263" y="750"/>
                  </a:lnTo>
                  <a:lnTo>
                    <a:pt x="3169" y="675"/>
                  </a:lnTo>
                  <a:lnTo>
                    <a:pt x="3075" y="581"/>
                  </a:lnTo>
                  <a:lnTo>
                    <a:pt x="2832" y="450"/>
                  </a:lnTo>
                  <a:lnTo>
                    <a:pt x="2607" y="338"/>
                  </a:lnTo>
                  <a:lnTo>
                    <a:pt x="2363" y="263"/>
                  </a:lnTo>
                  <a:lnTo>
                    <a:pt x="1969" y="150"/>
                  </a:lnTo>
                  <a:lnTo>
                    <a:pt x="1632" y="75"/>
                  </a:lnTo>
                  <a:lnTo>
                    <a:pt x="1369" y="38"/>
                  </a:lnTo>
                  <a:lnTo>
                    <a:pt x="10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345;p42">
            <a:extLst>
              <a:ext uri="{FF2B5EF4-FFF2-40B4-BE49-F238E27FC236}">
                <a16:creationId xmlns:a16="http://schemas.microsoft.com/office/drawing/2014/main" id="{462DFFD0-2DA1-F600-9760-A34B498538EF}"/>
              </a:ext>
            </a:extLst>
          </p:cNvPr>
          <p:cNvGrpSpPr/>
          <p:nvPr/>
        </p:nvGrpSpPr>
        <p:grpSpPr>
          <a:xfrm>
            <a:off x="7287189" y="169794"/>
            <a:ext cx="233085" cy="263130"/>
            <a:chOff x="2468425" y="4220375"/>
            <a:chExt cx="383400" cy="558200"/>
          </a:xfrm>
        </p:grpSpPr>
        <p:sp>
          <p:nvSpPr>
            <p:cNvPr id="29" name="Google Shape;2346;p42">
              <a:extLst>
                <a:ext uri="{FF2B5EF4-FFF2-40B4-BE49-F238E27FC236}">
                  <a16:creationId xmlns:a16="http://schemas.microsoft.com/office/drawing/2014/main" id="{D2F04626-7DFC-A77A-AD6C-6C8ECD755EAB}"/>
                </a:ext>
              </a:extLst>
            </p:cNvPr>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47;p42">
              <a:extLst>
                <a:ext uri="{FF2B5EF4-FFF2-40B4-BE49-F238E27FC236}">
                  <a16:creationId xmlns:a16="http://schemas.microsoft.com/office/drawing/2014/main" id="{35228C6B-500D-5A17-A6EC-EFED57EF0EC5}"/>
                </a:ext>
              </a:extLst>
            </p:cNvPr>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48;p42">
              <a:extLst>
                <a:ext uri="{FF2B5EF4-FFF2-40B4-BE49-F238E27FC236}">
                  <a16:creationId xmlns:a16="http://schemas.microsoft.com/office/drawing/2014/main" id="{43BD35FD-3C9D-C2BC-A587-C3006D0BFFD9}"/>
                </a:ext>
              </a:extLst>
            </p:cNvPr>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49;p42">
              <a:extLst>
                <a:ext uri="{FF2B5EF4-FFF2-40B4-BE49-F238E27FC236}">
                  <a16:creationId xmlns:a16="http://schemas.microsoft.com/office/drawing/2014/main" id="{4E2F0AC0-6EA5-DECA-CABB-85E24F3CE89C}"/>
                </a:ext>
              </a:extLst>
            </p:cNvPr>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50;p42">
              <a:extLst>
                <a:ext uri="{FF2B5EF4-FFF2-40B4-BE49-F238E27FC236}">
                  <a16:creationId xmlns:a16="http://schemas.microsoft.com/office/drawing/2014/main" id="{FBE3058A-C788-9B43-ECA2-288655353697}"/>
                </a:ext>
              </a:extLst>
            </p:cNvPr>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51;p42">
              <a:extLst>
                <a:ext uri="{FF2B5EF4-FFF2-40B4-BE49-F238E27FC236}">
                  <a16:creationId xmlns:a16="http://schemas.microsoft.com/office/drawing/2014/main" id="{B0AA2890-701B-CFD6-4325-2FB31D6B31BD}"/>
                </a:ext>
              </a:extLst>
            </p:cNvPr>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52;p42">
              <a:extLst>
                <a:ext uri="{FF2B5EF4-FFF2-40B4-BE49-F238E27FC236}">
                  <a16:creationId xmlns:a16="http://schemas.microsoft.com/office/drawing/2014/main" id="{7F71697F-624E-0F83-FA66-340BAB094EE2}"/>
                </a:ext>
              </a:extLst>
            </p:cNvPr>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53;p42">
              <a:extLst>
                <a:ext uri="{FF2B5EF4-FFF2-40B4-BE49-F238E27FC236}">
                  <a16:creationId xmlns:a16="http://schemas.microsoft.com/office/drawing/2014/main" id="{B17EF5BD-9869-7037-A0CB-686144EDC3C7}"/>
                </a:ext>
              </a:extLst>
            </p:cNvPr>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54;p42">
              <a:extLst>
                <a:ext uri="{FF2B5EF4-FFF2-40B4-BE49-F238E27FC236}">
                  <a16:creationId xmlns:a16="http://schemas.microsoft.com/office/drawing/2014/main" id="{65035A86-89B0-F371-21EB-19EBCA97E602}"/>
                </a:ext>
              </a:extLst>
            </p:cNvPr>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55;p42">
              <a:extLst>
                <a:ext uri="{FF2B5EF4-FFF2-40B4-BE49-F238E27FC236}">
                  <a16:creationId xmlns:a16="http://schemas.microsoft.com/office/drawing/2014/main" id="{5EEF61BF-5953-A862-8D8F-5BFC2E0BDBB7}"/>
                </a:ext>
              </a:extLst>
            </p:cNvPr>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56;p42">
              <a:extLst>
                <a:ext uri="{FF2B5EF4-FFF2-40B4-BE49-F238E27FC236}">
                  <a16:creationId xmlns:a16="http://schemas.microsoft.com/office/drawing/2014/main" id="{9F5F0680-3060-E248-06A0-A9E73ABCD3A5}"/>
                </a:ext>
              </a:extLst>
            </p:cNvPr>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57;p42">
              <a:extLst>
                <a:ext uri="{FF2B5EF4-FFF2-40B4-BE49-F238E27FC236}">
                  <a16:creationId xmlns:a16="http://schemas.microsoft.com/office/drawing/2014/main" id="{0DAAA952-444A-53A0-BFA4-34CB2C12A6C7}"/>
                </a:ext>
              </a:extLst>
            </p:cNvPr>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58;p42">
              <a:extLst>
                <a:ext uri="{FF2B5EF4-FFF2-40B4-BE49-F238E27FC236}">
                  <a16:creationId xmlns:a16="http://schemas.microsoft.com/office/drawing/2014/main" id="{BB160649-79A4-69EF-4305-A7194BC430FC}"/>
                </a:ext>
              </a:extLst>
            </p:cNvPr>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2210;p41">
            <a:extLst>
              <a:ext uri="{FF2B5EF4-FFF2-40B4-BE49-F238E27FC236}">
                <a16:creationId xmlns:a16="http://schemas.microsoft.com/office/drawing/2014/main" id="{F8E98B5A-F25A-3C05-5DFD-E87CEE53CF26}"/>
              </a:ext>
            </a:extLst>
          </p:cNvPr>
          <p:cNvGrpSpPr/>
          <p:nvPr/>
        </p:nvGrpSpPr>
        <p:grpSpPr>
          <a:xfrm rot="604943" flipH="1">
            <a:off x="8344094" y="116835"/>
            <a:ext cx="383762" cy="348136"/>
            <a:chOff x="3152200" y="3340675"/>
            <a:chExt cx="400750" cy="670225"/>
          </a:xfrm>
        </p:grpSpPr>
        <p:sp>
          <p:nvSpPr>
            <p:cNvPr id="43" name="Google Shape;2211;p41">
              <a:extLst>
                <a:ext uri="{FF2B5EF4-FFF2-40B4-BE49-F238E27FC236}">
                  <a16:creationId xmlns:a16="http://schemas.microsoft.com/office/drawing/2014/main" id="{12A4D02D-11E1-852A-D245-4425F56FCAA8}"/>
                </a:ext>
              </a:extLst>
            </p:cNvPr>
            <p:cNvSpPr/>
            <p:nvPr/>
          </p:nvSpPr>
          <p:spPr>
            <a:xfrm>
              <a:off x="3152200" y="3415675"/>
              <a:ext cx="400750" cy="595225"/>
            </a:xfrm>
            <a:custGeom>
              <a:avLst/>
              <a:gdLst/>
              <a:ahLst/>
              <a:cxnLst/>
              <a:rect l="l" t="t" r="r" b="b"/>
              <a:pathLst>
                <a:path w="16030" h="23809" extrusionOk="0">
                  <a:moveTo>
                    <a:pt x="10143" y="1519"/>
                  </a:moveTo>
                  <a:lnTo>
                    <a:pt x="10405" y="1537"/>
                  </a:lnTo>
                  <a:lnTo>
                    <a:pt x="10630" y="1556"/>
                  </a:lnTo>
                  <a:lnTo>
                    <a:pt x="10668" y="1556"/>
                  </a:lnTo>
                  <a:lnTo>
                    <a:pt x="11024" y="1631"/>
                  </a:lnTo>
                  <a:lnTo>
                    <a:pt x="11361" y="1725"/>
                  </a:lnTo>
                  <a:lnTo>
                    <a:pt x="11699" y="1856"/>
                  </a:lnTo>
                  <a:lnTo>
                    <a:pt x="11999" y="2006"/>
                  </a:lnTo>
                  <a:lnTo>
                    <a:pt x="12280" y="2175"/>
                  </a:lnTo>
                  <a:lnTo>
                    <a:pt x="12542" y="2362"/>
                  </a:lnTo>
                  <a:lnTo>
                    <a:pt x="12786" y="2569"/>
                  </a:lnTo>
                  <a:lnTo>
                    <a:pt x="12992" y="2812"/>
                  </a:lnTo>
                  <a:lnTo>
                    <a:pt x="13180" y="3056"/>
                  </a:lnTo>
                  <a:lnTo>
                    <a:pt x="13348" y="3337"/>
                  </a:lnTo>
                  <a:lnTo>
                    <a:pt x="13498" y="3656"/>
                  </a:lnTo>
                  <a:lnTo>
                    <a:pt x="13611" y="3993"/>
                  </a:lnTo>
                  <a:lnTo>
                    <a:pt x="13704" y="4368"/>
                  </a:lnTo>
                  <a:lnTo>
                    <a:pt x="13779" y="4762"/>
                  </a:lnTo>
                  <a:lnTo>
                    <a:pt x="13798" y="5156"/>
                  </a:lnTo>
                  <a:lnTo>
                    <a:pt x="13817" y="5587"/>
                  </a:lnTo>
                  <a:lnTo>
                    <a:pt x="13779" y="6018"/>
                  </a:lnTo>
                  <a:lnTo>
                    <a:pt x="13723" y="6468"/>
                  </a:lnTo>
                  <a:lnTo>
                    <a:pt x="13667" y="6674"/>
                  </a:lnTo>
                  <a:lnTo>
                    <a:pt x="13611" y="6899"/>
                  </a:lnTo>
                  <a:lnTo>
                    <a:pt x="13536" y="7086"/>
                  </a:lnTo>
                  <a:lnTo>
                    <a:pt x="13461" y="7293"/>
                  </a:lnTo>
                  <a:lnTo>
                    <a:pt x="13348" y="7480"/>
                  </a:lnTo>
                  <a:lnTo>
                    <a:pt x="13236" y="7649"/>
                  </a:lnTo>
                  <a:lnTo>
                    <a:pt x="13123" y="7818"/>
                  </a:lnTo>
                  <a:lnTo>
                    <a:pt x="12992" y="7986"/>
                  </a:lnTo>
                  <a:lnTo>
                    <a:pt x="12823" y="8155"/>
                  </a:lnTo>
                  <a:lnTo>
                    <a:pt x="12655" y="8343"/>
                  </a:lnTo>
                  <a:lnTo>
                    <a:pt x="12467" y="8492"/>
                  </a:lnTo>
                  <a:lnTo>
                    <a:pt x="12280" y="8661"/>
                  </a:lnTo>
                  <a:lnTo>
                    <a:pt x="11867" y="8942"/>
                  </a:lnTo>
                  <a:lnTo>
                    <a:pt x="11455" y="9186"/>
                  </a:lnTo>
                  <a:lnTo>
                    <a:pt x="11136" y="9355"/>
                  </a:lnTo>
                  <a:lnTo>
                    <a:pt x="10799" y="9505"/>
                  </a:lnTo>
                  <a:lnTo>
                    <a:pt x="10518" y="9636"/>
                  </a:lnTo>
                  <a:lnTo>
                    <a:pt x="10218" y="9749"/>
                  </a:lnTo>
                  <a:lnTo>
                    <a:pt x="9918" y="9842"/>
                  </a:lnTo>
                  <a:lnTo>
                    <a:pt x="9618" y="9936"/>
                  </a:lnTo>
                  <a:lnTo>
                    <a:pt x="9505" y="9955"/>
                  </a:lnTo>
                  <a:lnTo>
                    <a:pt x="9243" y="9767"/>
                  </a:lnTo>
                  <a:lnTo>
                    <a:pt x="8980" y="9580"/>
                  </a:lnTo>
                  <a:lnTo>
                    <a:pt x="8718" y="9392"/>
                  </a:lnTo>
                  <a:lnTo>
                    <a:pt x="8474" y="9186"/>
                  </a:lnTo>
                  <a:lnTo>
                    <a:pt x="8249" y="8961"/>
                  </a:lnTo>
                  <a:lnTo>
                    <a:pt x="8024" y="8736"/>
                  </a:lnTo>
                  <a:lnTo>
                    <a:pt x="7818" y="8511"/>
                  </a:lnTo>
                  <a:lnTo>
                    <a:pt x="7612" y="8268"/>
                  </a:lnTo>
                  <a:lnTo>
                    <a:pt x="7593" y="8230"/>
                  </a:lnTo>
                  <a:lnTo>
                    <a:pt x="7274" y="7799"/>
                  </a:lnTo>
                  <a:lnTo>
                    <a:pt x="6974" y="7330"/>
                  </a:lnTo>
                  <a:lnTo>
                    <a:pt x="6824" y="7086"/>
                  </a:lnTo>
                  <a:lnTo>
                    <a:pt x="6693" y="6824"/>
                  </a:lnTo>
                  <a:lnTo>
                    <a:pt x="6581" y="6562"/>
                  </a:lnTo>
                  <a:lnTo>
                    <a:pt x="6468" y="6280"/>
                  </a:lnTo>
                  <a:lnTo>
                    <a:pt x="6375" y="5999"/>
                  </a:lnTo>
                  <a:lnTo>
                    <a:pt x="6300" y="5718"/>
                  </a:lnTo>
                  <a:lnTo>
                    <a:pt x="6243" y="5418"/>
                  </a:lnTo>
                  <a:lnTo>
                    <a:pt x="6187" y="5118"/>
                  </a:lnTo>
                  <a:lnTo>
                    <a:pt x="6168" y="4799"/>
                  </a:lnTo>
                  <a:lnTo>
                    <a:pt x="6168" y="4481"/>
                  </a:lnTo>
                  <a:lnTo>
                    <a:pt x="6187" y="4143"/>
                  </a:lnTo>
                  <a:lnTo>
                    <a:pt x="6225" y="3806"/>
                  </a:lnTo>
                  <a:lnTo>
                    <a:pt x="6262" y="3656"/>
                  </a:lnTo>
                  <a:lnTo>
                    <a:pt x="6300" y="3506"/>
                  </a:lnTo>
                  <a:lnTo>
                    <a:pt x="6356" y="3375"/>
                  </a:lnTo>
                  <a:lnTo>
                    <a:pt x="6431" y="3243"/>
                  </a:lnTo>
                  <a:lnTo>
                    <a:pt x="6506" y="3112"/>
                  </a:lnTo>
                  <a:lnTo>
                    <a:pt x="6599" y="2981"/>
                  </a:lnTo>
                  <a:lnTo>
                    <a:pt x="6787" y="2756"/>
                  </a:lnTo>
                  <a:lnTo>
                    <a:pt x="7031" y="2531"/>
                  </a:lnTo>
                  <a:lnTo>
                    <a:pt x="7293" y="2344"/>
                  </a:lnTo>
                  <a:lnTo>
                    <a:pt x="7593" y="2175"/>
                  </a:lnTo>
                  <a:lnTo>
                    <a:pt x="7893" y="2006"/>
                  </a:lnTo>
                  <a:lnTo>
                    <a:pt x="8174" y="1894"/>
                  </a:lnTo>
                  <a:lnTo>
                    <a:pt x="8437" y="1800"/>
                  </a:lnTo>
                  <a:lnTo>
                    <a:pt x="8737" y="1706"/>
                  </a:lnTo>
                  <a:lnTo>
                    <a:pt x="9018" y="1650"/>
                  </a:lnTo>
                  <a:lnTo>
                    <a:pt x="9318" y="1594"/>
                  </a:lnTo>
                  <a:lnTo>
                    <a:pt x="9599" y="1556"/>
                  </a:lnTo>
                  <a:lnTo>
                    <a:pt x="9880" y="1519"/>
                  </a:lnTo>
                  <a:close/>
                  <a:moveTo>
                    <a:pt x="9449" y="11942"/>
                  </a:moveTo>
                  <a:lnTo>
                    <a:pt x="9843" y="12148"/>
                  </a:lnTo>
                  <a:lnTo>
                    <a:pt x="10236" y="12392"/>
                  </a:lnTo>
                  <a:lnTo>
                    <a:pt x="10611" y="12654"/>
                  </a:lnTo>
                  <a:lnTo>
                    <a:pt x="10949" y="12935"/>
                  </a:lnTo>
                  <a:lnTo>
                    <a:pt x="11286" y="13217"/>
                  </a:lnTo>
                  <a:lnTo>
                    <a:pt x="11605" y="13517"/>
                  </a:lnTo>
                  <a:lnTo>
                    <a:pt x="11867" y="13779"/>
                  </a:lnTo>
                  <a:lnTo>
                    <a:pt x="12111" y="14060"/>
                  </a:lnTo>
                  <a:lnTo>
                    <a:pt x="12355" y="14341"/>
                  </a:lnTo>
                  <a:lnTo>
                    <a:pt x="12580" y="14660"/>
                  </a:lnTo>
                  <a:lnTo>
                    <a:pt x="12767" y="14998"/>
                  </a:lnTo>
                  <a:lnTo>
                    <a:pt x="12936" y="15316"/>
                  </a:lnTo>
                  <a:lnTo>
                    <a:pt x="13086" y="15635"/>
                  </a:lnTo>
                  <a:lnTo>
                    <a:pt x="13198" y="15991"/>
                  </a:lnTo>
                  <a:lnTo>
                    <a:pt x="13292" y="16347"/>
                  </a:lnTo>
                  <a:lnTo>
                    <a:pt x="13348" y="16741"/>
                  </a:lnTo>
                  <a:lnTo>
                    <a:pt x="13367" y="17135"/>
                  </a:lnTo>
                  <a:lnTo>
                    <a:pt x="13367" y="17528"/>
                  </a:lnTo>
                  <a:lnTo>
                    <a:pt x="13311" y="17960"/>
                  </a:lnTo>
                  <a:lnTo>
                    <a:pt x="13273" y="18185"/>
                  </a:lnTo>
                  <a:lnTo>
                    <a:pt x="13198" y="18428"/>
                  </a:lnTo>
                  <a:lnTo>
                    <a:pt x="13123" y="18672"/>
                  </a:lnTo>
                  <a:lnTo>
                    <a:pt x="13030" y="18897"/>
                  </a:lnTo>
                  <a:lnTo>
                    <a:pt x="12917" y="19141"/>
                  </a:lnTo>
                  <a:lnTo>
                    <a:pt x="12805" y="19384"/>
                  </a:lnTo>
                  <a:lnTo>
                    <a:pt x="12673" y="19628"/>
                  </a:lnTo>
                  <a:lnTo>
                    <a:pt x="12523" y="19872"/>
                  </a:lnTo>
                  <a:lnTo>
                    <a:pt x="12355" y="20115"/>
                  </a:lnTo>
                  <a:lnTo>
                    <a:pt x="12167" y="20359"/>
                  </a:lnTo>
                  <a:lnTo>
                    <a:pt x="11980" y="20584"/>
                  </a:lnTo>
                  <a:lnTo>
                    <a:pt x="11774" y="20809"/>
                  </a:lnTo>
                  <a:lnTo>
                    <a:pt x="11399" y="21165"/>
                  </a:lnTo>
                  <a:lnTo>
                    <a:pt x="11024" y="21484"/>
                  </a:lnTo>
                  <a:lnTo>
                    <a:pt x="10611" y="21784"/>
                  </a:lnTo>
                  <a:lnTo>
                    <a:pt x="10386" y="21915"/>
                  </a:lnTo>
                  <a:lnTo>
                    <a:pt x="10161" y="22028"/>
                  </a:lnTo>
                  <a:lnTo>
                    <a:pt x="9918" y="22159"/>
                  </a:lnTo>
                  <a:lnTo>
                    <a:pt x="9655" y="22271"/>
                  </a:lnTo>
                  <a:lnTo>
                    <a:pt x="9411" y="22346"/>
                  </a:lnTo>
                  <a:lnTo>
                    <a:pt x="9130" y="22421"/>
                  </a:lnTo>
                  <a:lnTo>
                    <a:pt x="8868" y="22496"/>
                  </a:lnTo>
                  <a:lnTo>
                    <a:pt x="8605" y="22534"/>
                  </a:lnTo>
                  <a:lnTo>
                    <a:pt x="8324" y="22552"/>
                  </a:lnTo>
                  <a:lnTo>
                    <a:pt x="7762" y="22552"/>
                  </a:lnTo>
                  <a:lnTo>
                    <a:pt x="7481" y="22515"/>
                  </a:lnTo>
                  <a:lnTo>
                    <a:pt x="7274" y="22477"/>
                  </a:lnTo>
                  <a:lnTo>
                    <a:pt x="6562" y="22346"/>
                  </a:lnTo>
                  <a:lnTo>
                    <a:pt x="5887" y="22196"/>
                  </a:lnTo>
                  <a:lnTo>
                    <a:pt x="5231" y="22028"/>
                  </a:lnTo>
                  <a:lnTo>
                    <a:pt x="4912" y="21934"/>
                  </a:lnTo>
                  <a:lnTo>
                    <a:pt x="4594" y="21821"/>
                  </a:lnTo>
                  <a:lnTo>
                    <a:pt x="4294" y="21690"/>
                  </a:lnTo>
                  <a:lnTo>
                    <a:pt x="4012" y="21559"/>
                  </a:lnTo>
                  <a:lnTo>
                    <a:pt x="3788" y="21446"/>
                  </a:lnTo>
                  <a:lnTo>
                    <a:pt x="3563" y="21315"/>
                  </a:lnTo>
                  <a:lnTo>
                    <a:pt x="3356" y="21184"/>
                  </a:lnTo>
                  <a:lnTo>
                    <a:pt x="3150" y="21034"/>
                  </a:lnTo>
                  <a:lnTo>
                    <a:pt x="2963" y="20884"/>
                  </a:lnTo>
                  <a:lnTo>
                    <a:pt x="2794" y="20734"/>
                  </a:lnTo>
                  <a:lnTo>
                    <a:pt x="2644" y="20547"/>
                  </a:lnTo>
                  <a:lnTo>
                    <a:pt x="2494" y="20378"/>
                  </a:lnTo>
                  <a:lnTo>
                    <a:pt x="2344" y="20172"/>
                  </a:lnTo>
                  <a:lnTo>
                    <a:pt x="2232" y="19965"/>
                  </a:lnTo>
                  <a:lnTo>
                    <a:pt x="2119" y="19740"/>
                  </a:lnTo>
                  <a:lnTo>
                    <a:pt x="2025" y="19516"/>
                  </a:lnTo>
                  <a:lnTo>
                    <a:pt x="1950" y="19272"/>
                  </a:lnTo>
                  <a:lnTo>
                    <a:pt x="1875" y="19009"/>
                  </a:lnTo>
                  <a:lnTo>
                    <a:pt x="1838" y="18728"/>
                  </a:lnTo>
                  <a:lnTo>
                    <a:pt x="1819" y="18447"/>
                  </a:lnTo>
                  <a:lnTo>
                    <a:pt x="1800" y="18147"/>
                  </a:lnTo>
                  <a:lnTo>
                    <a:pt x="1819" y="17828"/>
                  </a:lnTo>
                  <a:lnTo>
                    <a:pt x="1838" y="17491"/>
                  </a:lnTo>
                  <a:lnTo>
                    <a:pt x="1894" y="17135"/>
                  </a:lnTo>
                  <a:lnTo>
                    <a:pt x="1969" y="16797"/>
                  </a:lnTo>
                  <a:lnTo>
                    <a:pt x="2063" y="16460"/>
                  </a:lnTo>
                  <a:lnTo>
                    <a:pt x="2194" y="16141"/>
                  </a:lnTo>
                  <a:lnTo>
                    <a:pt x="2344" y="15841"/>
                  </a:lnTo>
                  <a:lnTo>
                    <a:pt x="2531" y="15541"/>
                  </a:lnTo>
                  <a:lnTo>
                    <a:pt x="2738" y="15260"/>
                  </a:lnTo>
                  <a:lnTo>
                    <a:pt x="2963" y="14998"/>
                  </a:lnTo>
                  <a:lnTo>
                    <a:pt x="3206" y="14735"/>
                  </a:lnTo>
                  <a:lnTo>
                    <a:pt x="3506" y="14473"/>
                  </a:lnTo>
                  <a:lnTo>
                    <a:pt x="3806" y="14210"/>
                  </a:lnTo>
                  <a:lnTo>
                    <a:pt x="4125" y="13967"/>
                  </a:lnTo>
                  <a:lnTo>
                    <a:pt x="4462" y="13760"/>
                  </a:lnTo>
                  <a:lnTo>
                    <a:pt x="4819" y="13554"/>
                  </a:lnTo>
                  <a:lnTo>
                    <a:pt x="5175" y="13367"/>
                  </a:lnTo>
                  <a:lnTo>
                    <a:pt x="5531" y="13179"/>
                  </a:lnTo>
                  <a:lnTo>
                    <a:pt x="5906" y="13029"/>
                  </a:lnTo>
                  <a:lnTo>
                    <a:pt x="6300" y="12879"/>
                  </a:lnTo>
                  <a:lnTo>
                    <a:pt x="6712" y="12710"/>
                  </a:lnTo>
                  <a:lnTo>
                    <a:pt x="7293" y="12523"/>
                  </a:lnTo>
                  <a:lnTo>
                    <a:pt x="7893" y="12336"/>
                  </a:lnTo>
                  <a:lnTo>
                    <a:pt x="8530" y="12148"/>
                  </a:lnTo>
                  <a:lnTo>
                    <a:pt x="9205" y="11998"/>
                  </a:lnTo>
                  <a:lnTo>
                    <a:pt x="9449" y="11942"/>
                  </a:lnTo>
                  <a:close/>
                  <a:moveTo>
                    <a:pt x="10011" y="0"/>
                  </a:moveTo>
                  <a:lnTo>
                    <a:pt x="9711" y="19"/>
                  </a:lnTo>
                  <a:lnTo>
                    <a:pt x="9393" y="38"/>
                  </a:lnTo>
                  <a:lnTo>
                    <a:pt x="9093" y="75"/>
                  </a:lnTo>
                  <a:lnTo>
                    <a:pt x="8774" y="113"/>
                  </a:lnTo>
                  <a:lnTo>
                    <a:pt x="8474" y="188"/>
                  </a:lnTo>
                  <a:lnTo>
                    <a:pt x="8155" y="263"/>
                  </a:lnTo>
                  <a:lnTo>
                    <a:pt x="7799" y="375"/>
                  </a:lnTo>
                  <a:lnTo>
                    <a:pt x="7424" y="506"/>
                  </a:lnTo>
                  <a:lnTo>
                    <a:pt x="7087" y="656"/>
                  </a:lnTo>
                  <a:lnTo>
                    <a:pt x="6749" y="844"/>
                  </a:lnTo>
                  <a:lnTo>
                    <a:pt x="6412" y="1050"/>
                  </a:lnTo>
                  <a:lnTo>
                    <a:pt x="6112" y="1294"/>
                  </a:lnTo>
                  <a:lnTo>
                    <a:pt x="5812" y="1537"/>
                  </a:lnTo>
                  <a:lnTo>
                    <a:pt x="5550" y="1837"/>
                  </a:lnTo>
                  <a:lnTo>
                    <a:pt x="5306" y="2156"/>
                  </a:lnTo>
                  <a:lnTo>
                    <a:pt x="5137" y="2400"/>
                  </a:lnTo>
                  <a:lnTo>
                    <a:pt x="5006" y="2644"/>
                  </a:lnTo>
                  <a:lnTo>
                    <a:pt x="4875" y="2925"/>
                  </a:lnTo>
                  <a:lnTo>
                    <a:pt x="4762" y="3225"/>
                  </a:lnTo>
                  <a:lnTo>
                    <a:pt x="4631" y="3637"/>
                  </a:lnTo>
                  <a:lnTo>
                    <a:pt x="4537" y="4087"/>
                  </a:lnTo>
                  <a:lnTo>
                    <a:pt x="4462" y="4499"/>
                  </a:lnTo>
                  <a:lnTo>
                    <a:pt x="4444" y="4893"/>
                  </a:lnTo>
                  <a:lnTo>
                    <a:pt x="4425" y="5268"/>
                  </a:lnTo>
                  <a:lnTo>
                    <a:pt x="4425" y="5606"/>
                  </a:lnTo>
                  <a:lnTo>
                    <a:pt x="4444" y="5943"/>
                  </a:lnTo>
                  <a:lnTo>
                    <a:pt x="4500" y="6243"/>
                  </a:lnTo>
                  <a:lnTo>
                    <a:pt x="4556" y="6505"/>
                  </a:lnTo>
                  <a:lnTo>
                    <a:pt x="4612" y="6768"/>
                  </a:lnTo>
                  <a:lnTo>
                    <a:pt x="4612" y="6787"/>
                  </a:lnTo>
                  <a:lnTo>
                    <a:pt x="4687" y="7012"/>
                  </a:lnTo>
                  <a:lnTo>
                    <a:pt x="4781" y="7218"/>
                  </a:lnTo>
                  <a:lnTo>
                    <a:pt x="4875" y="7405"/>
                  </a:lnTo>
                  <a:lnTo>
                    <a:pt x="4987" y="7593"/>
                  </a:lnTo>
                  <a:lnTo>
                    <a:pt x="5212" y="7911"/>
                  </a:lnTo>
                  <a:lnTo>
                    <a:pt x="5437" y="8211"/>
                  </a:lnTo>
                  <a:lnTo>
                    <a:pt x="5718" y="8474"/>
                  </a:lnTo>
                  <a:lnTo>
                    <a:pt x="5981" y="8717"/>
                  </a:lnTo>
                  <a:lnTo>
                    <a:pt x="6206" y="8924"/>
                  </a:lnTo>
                  <a:lnTo>
                    <a:pt x="6412" y="9130"/>
                  </a:lnTo>
                  <a:lnTo>
                    <a:pt x="6862" y="9655"/>
                  </a:lnTo>
                  <a:lnTo>
                    <a:pt x="7031" y="9880"/>
                  </a:lnTo>
                  <a:lnTo>
                    <a:pt x="7143" y="10067"/>
                  </a:lnTo>
                  <a:lnTo>
                    <a:pt x="7237" y="10198"/>
                  </a:lnTo>
                  <a:lnTo>
                    <a:pt x="7424" y="10442"/>
                  </a:lnTo>
                  <a:lnTo>
                    <a:pt x="7181" y="10517"/>
                  </a:lnTo>
                  <a:lnTo>
                    <a:pt x="6599" y="10686"/>
                  </a:lnTo>
                  <a:lnTo>
                    <a:pt x="6037" y="10873"/>
                  </a:lnTo>
                  <a:lnTo>
                    <a:pt x="5493" y="11080"/>
                  </a:lnTo>
                  <a:lnTo>
                    <a:pt x="4969" y="11304"/>
                  </a:lnTo>
                  <a:lnTo>
                    <a:pt x="4481" y="11529"/>
                  </a:lnTo>
                  <a:lnTo>
                    <a:pt x="4031" y="11773"/>
                  </a:lnTo>
                  <a:lnTo>
                    <a:pt x="3731" y="11942"/>
                  </a:lnTo>
                  <a:lnTo>
                    <a:pt x="3300" y="12223"/>
                  </a:lnTo>
                  <a:lnTo>
                    <a:pt x="2869" y="12523"/>
                  </a:lnTo>
                  <a:lnTo>
                    <a:pt x="2457" y="12842"/>
                  </a:lnTo>
                  <a:lnTo>
                    <a:pt x="2044" y="13179"/>
                  </a:lnTo>
                  <a:lnTo>
                    <a:pt x="2044" y="13198"/>
                  </a:lnTo>
                  <a:lnTo>
                    <a:pt x="1688" y="13554"/>
                  </a:lnTo>
                  <a:lnTo>
                    <a:pt x="1350" y="13929"/>
                  </a:lnTo>
                  <a:lnTo>
                    <a:pt x="1032" y="14323"/>
                  </a:lnTo>
                  <a:lnTo>
                    <a:pt x="882" y="14529"/>
                  </a:lnTo>
                  <a:lnTo>
                    <a:pt x="751" y="14754"/>
                  </a:lnTo>
                  <a:lnTo>
                    <a:pt x="544" y="15166"/>
                  </a:lnTo>
                  <a:lnTo>
                    <a:pt x="357" y="15597"/>
                  </a:lnTo>
                  <a:lnTo>
                    <a:pt x="282" y="15822"/>
                  </a:lnTo>
                  <a:lnTo>
                    <a:pt x="207" y="16066"/>
                  </a:lnTo>
                  <a:lnTo>
                    <a:pt x="151" y="16291"/>
                  </a:lnTo>
                  <a:lnTo>
                    <a:pt x="94" y="16535"/>
                  </a:lnTo>
                  <a:lnTo>
                    <a:pt x="38" y="17003"/>
                  </a:lnTo>
                  <a:lnTo>
                    <a:pt x="1" y="17453"/>
                  </a:lnTo>
                  <a:lnTo>
                    <a:pt x="1" y="17885"/>
                  </a:lnTo>
                  <a:lnTo>
                    <a:pt x="19" y="18316"/>
                  </a:lnTo>
                  <a:lnTo>
                    <a:pt x="57" y="18634"/>
                  </a:lnTo>
                  <a:lnTo>
                    <a:pt x="113" y="18934"/>
                  </a:lnTo>
                  <a:lnTo>
                    <a:pt x="188" y="19234"/>
                  </a:lnTo>
                  <a:lnTo>
                    <a:pt x="263" y="19516"/>
                  </a:lnTo>
                  <a:lnTo>
                    <a:pt x="357" y="19797"/>
                  </a:lnTo>
                  <a:lnTo>
                    <a:pt x="488" y="20078"/>
                  </a:lnTo>
                  <a:lnTo>
                    <a:pt x="619" y="20340"/>
                  </a:lnTo>
                  <a:lnTo>
                    <a:pt x="769" y="20603"/>
                  </a:lnTo>
                  <a:lnTo>
                    <a:pt x="769" y="20622"/>
                  </a:lnTo>
                  <a:lnTo>
                    <a:pt x="994" y="20959"/>
                  </a:lnTo>
                  <a:lnTo>
                    <a:pt x="1257" y="21278"/>
                  </a:lnTo>
                  <a:lnTo>
                    <a:pt x="1538" y="21578"/>
                  </a:lnTo>
                  <a:lnTo>
                    <a:pt x="1857" y="21878"/>
                  </a:lnTo>
                  <a:lnTo>
                    <a:pt x="2213" y="22140"/>
                  </a:lnTo>
                  <a:lnTo>
                    <a:pt x="2588" y="22403"/>
                  </a:lnTo>
                  <a:lnTo>
                    <a:pt x="3000" y="22627"/>
                  </a:lnTo>
                  <a:lnTo>
                    <a:pt x="3450" y="22852"/>
                  </a:lnTo>
                  <a:lnTo>
                    <a:pt x="3806" y="23002"/>
                  </a:lnTo>
                  <a:lnTo>
                    <a:pt x="4162" y="23134"/>
                  </a:lnTo>
                  <a:lnTo>
                    <a:pt x="4631" y="23302"/>
                  </a:lnTo>
                  <a:lnTo>
                    <a:pt x="5137" y="23434"/>
                  </a:lnTo>
                  <a:lnTo>
                    <a:pt x="5681" y="23565"/>
                  </a:lnTo>
                  <a:lnTo>
                    <a:pt x="6225" y="23659"/>
                  </a:lnTo>
                  <a:lnTo>
                    <a:pt x="6862" y="23734"/>
                  </a:lnTo>
                  <a:lnTo>
                    <a:pt x="7443" y="23790"/>
                  </a:lnTo>
                  <a:lnTo>
                    <a:pt x="7781" y="23809"/>
                  </a:lnTo>
                  <a:lnTo>
                    <a:pt x="8118" y="23809"/>
                  </a:lnTo>
                  <a:lnTo>
                    <a:pt x="8455" y="23790"/>
                  </a:lnTo>
                  <a:lnTo>
                    <a:pt x="8774" y="23771"/>
                  </a:lnTo>
                  <a:lnTo>
                    <a:pt x="9112" y="23734"/>
                  </a:lnTo>
                  <a:lnTo>
                    <a:pt x="9430" y="23696"/>
                  </a:lnTo>
                  <a:lnTo>
                    <a:pt x="9749" y="23640"/>
                  </a:lnTo>
                  <a:lnTo>
                    <a:pt x="10049" y="23565"/>
                  </a:lnTo>
                  <a:lnTo>
                    <a:pt x="10405" y="23471"/>
                  </a:lnTo>
                  <a:lnTo>
                    <a:pt x="10855" y="23321"/>
                  </a:lnTo>
                  <a:lnTo>
                    <a:pt x="11286" y="23152"/>
                  </a:lnTo>
                  <a:lnTo>
                    <a:pt x="11699" y="22965"/>
                  </a:lnTo>
                  <a:lnTo>
                    <a:pt x="12111" y="22740"/>
                  </a:lnTo>
                  <a:lnTo>
                    <a:pt x="12411" y="22534"/>
                  </a:lnTo>
                  <a:lnTo>
                    <a:pt x="12711" y="22309"/>
                  </a:lnTo>
                  <a:lnTo>
                    <a:pt x="13030" y="22028"/>
                  </a:lnTo>
                  <a:lnTo>
                    <a:pt x="13348" y="21728"/>
                  </a:lnTo>
                  <a:lnTo>
                    <a:pt x="13629" y="21409"/>
                  </a:lnTo>
                  <a:lnTo>
                    <a:pt x="13911" y="21053"/>
                  </a:lnTo>
                  <a:lnTo>
                    <a:pt x="14079" y="20790"/>
                  </a:lnTo>
                  <a:lnTo>
                    <a:pt x="14248" y="20509"/>
                  </a:lnTo>
                  <a:lnTo>
                    <a:pt x="14398" y="20209"/>
                  </a:lnTo>
                  <a:lnTo>
                    <a:pt x="14548" y="19909"/>
                  </a:lnTo>
                  <a:lnTo>
                    <a:pt x="14698" y="19516"/>
                  </a:lnTo>
                  <a:lnTo>
                    <a:pt x="14829" y="19103"/>
                  </a:lnTo>
                  <a:lnTo>
                    <a:pt x="14942" y="18672"/>
                  </a:lnTo>
                  <a:lnTo>
                    <a:pt x="15017" y="18241"/>
                  </a:lnTo>
                  <a:lnTo>
                    <a:pt x="15092" y="17735"/>
                  </a:lnTo>
                  <a:lnTo>
                    <a:pt x="15110" y="17228"/>
                  </a:lnTo>
                  <a:lnTo>
                    <a:pt x="15110" y="16760"/>
                  </a:lnTo>
                  <a:lnTo>
                    <a:pt x="15073" y="16310"/>
                  </a:lnTo>
                  <a:lnTo>
                    <a:pt x="15017" y="15879"/>
                  </a:lnTo>
                  <a:lnTo>
                    <a:pt x="14923" y="15466"/>
                  </a:lnTo>
                  <a:lnTo>
                    <a:pt x="14810" y="15073"/>
                  </a:lnTo>
                  <a:lnTo>
                    <a:pt x="14679" y="14698"/>
                  </a:lnTo>
                  <a:lnTo>
                    <a:pt x="14511" y="14304"/>
                  </a:lnTo>
                  <a:lnTo>
                    <a:pt x="14342" y="13910"/>
                  </a:lnTo>
                  <a:lnTo>
                    <a:pt x="14136" y="13554"/>
                  </a:lnTo>
                  <a:lnTo>
                    <a:pt x="13929" y="13235"/>
                  </a:lnTo>
                  <a:lnTo>
                    <a:pt x="13836" y="13104"/>
                  </a:lnTo>
                  <a:lnTo>
                    <a:pt x="13554" y="12729"/>
                  </a:lnTo>
                  <a:lnTo>
                    <a:pt x="13236" y="12354"/>
                  </a:lnTo>
                  <a:lnTo>
                    <a:pt x="13030" y="12129"/>
                  </a:lnTo>
                  <a:lnTo>
                    <a:pt x="12805" y="11923"/>
                  </a:lnTo>
                  <a:lnTo>
                    <a:pt x="12561" y="11717"/>
                  </a:lnTo>
                  <a:lnTo>
                    <a:pt x="12317" y="11529"/>
                  </a:lnTo>
                  <a:lnTo>
                    <a:pt x="12298" y="11511"/>
                  </a:lnTo>
                  <a:lnTo>
                    <a:pt x="12317" y="11492"/>
                  </a:lnTo>
                  <a:lnTo>
                    <a:pt x="12655" y="11286"/>
                  </a:lnTo>
                  <a:lnTo>
                    <a:pt x="12992" y="11042"/>
                  </a:lnTo>
                  <a:lnTo>
                    <a:pt x="13311" y="10761"/>
                  </a:lnTo>
                  <a:lnTo>
                    <a:pt x="13629" y="10461"/>
                  </a:lnTo>
                  <a:lnTo>
                    <a:pt x="13873" y="10180"/>
                  </a:lnTo>
                  <a:lnTo>
                    <a:pt x="14229" y="9749"/>
                  </a:lnTo>
                  <a:lnTo>
                    <a:pt x="14417" y="9505"/>
                  </a:lnTo>
                  <a:lnTo>
                    <a:pt x="14604" y="9242"/>
                  </a:lnTo>
                  <a:lnTo>
                    <a:pt x="14829" y="8905"/>
                  </a:lnTo>
                  <a:lnTo>
                    <a:pt x="15035" y="8549"/>
                  </a:lnTo>
                  <a:lnTo>
                    <a:pt x="15242" y="8174"/>
                  </a:lnTo>
                  <a:lnTo>
                    <a:pt x="15429" y="7761"/>
                  </a:lnTo>
                  <a:lnTo>
                    <a:pt x="15598" y="7330"/>
                  </a:lnTo>
                  <a:lnTo>
                    <a:pt x="15748" y="6862"/>
                  </a:lnTo>
                  <a:lnTo>
                    <a:pt x="15860" y="6374"/>
                  </a:lnTo>
                  <a:lnTo>
                    <a:pt x="15973" y="5868"/>
                  </a:lnTo>
                  <a:lnTo>
                    <a:pt x="16029" y="5381"/>
                  </a:lnTo>
                  <a:lnTo>
                    <a:pt x="16029" y="4912"/>
                  </a:lnTo>
                  <a:lnTo>
                    <a:pt x="16010" y="4462"/>
                  </a:lnTo>
                  <a:lnTo>
                    <a:pt x="15935" y="4050"/>
                  </a:lnTo>
                  <a:lnTo>
                    <a:pt x="15823" y="3656"/>
                  </a:lnTo>
                  <a:lnTo>
                    <a:pt x="15692" y="3281"/>
                  </a:lnTo>
                  <a:lnTo>
                    <a:pt x="15523" y="2943"/>
                  </a:lnTo>
                  <a:lnTo>
                    <a:pt x="15317" y="2606"/>
                  </a:lnTo>
                  <a:lnTo>
                    <a:pt x="15167" y="2381"/>
                  </a:lnTo>
                  <a:lnTo>
                    <a:pt x="14998" y="2175"/>
                  </a:lnTo>
                  <a:lnTo>
                    <a:pt x="14810" y="1987"/>
                  </a:lnTo>
                  <a:lnTo>
                    <a:pt x="14623" y="1800"/>
                  </a:lnTo>
                  <a:lnTo>
                    <a:pt x="14417" y="1612"/>
                  </a:lnTo>
                  <a:lnTo>
                    <a:pt x="14229" y="1444"/>
                  </a:lnTo>
                  <a:lnTo>
                    <a:pt x="13798" y="1144"/>
                  </a:lnTo>
                  <a:lnTo>
                    <a:pt x="13536" y="975"/>
                  </a:lnTo>
                  <a:lnTo>
                    <a:pt x="13255" y="825"/>
                  </a:lnTo>
                  <a:lnTo>
                    <a:pt x="12973" y="675"/>
                  </a:lnTo>
                  <a:lnTo>
                    <a:pt x="12692" y="544"/>
                  </a:lnTo>
                  <a:lnTo>
                    <a:pt x="12411" y="431"/>
                  </a:lnTo>
                  <a:lnTo>
                    <a:pt x="12130" y="338"/>
                  </a:lnTo>
                  <a:lnTo>
                    <a:pt x="11624" y="188"/>
                  </a:lnTo>
                  <a:lnTo>
                    <a:pt x="11174" y="94"/>
                  </a:lnTo>
                  <a:lnTo>
                    <a:pt x="10892" y="57"/>
                  </a:lnTo>
                  <a:lnTo>
                    <a:pt x="10593" y="19"/>
                  </a:lnTo>
                  <a:lnTo>
                    <a:pt x="10311" y="19"/>
                  </a:lnTo>
                  <a:lnTo>
                    <a:pt x="100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212;p41">
              <a:extLst>
                <a:ext uri="{FF2B5EF4-FFF2-40B4-BE49-F238E27FC236}">
                  <a16:creationId xmlns:a16="http://schemas.microsoft.com/office/drawing/2014/main" id="{1A82BFE2-A57D-727D-2195-08797319ADA5}"/>
                </a:ext>
              </a:extLst>
            </p:cNvPr>
            <p:cNvSpPr/>
            <p:nvPr/>
          </p:nvSpPr>
          <p:spPr>
            <a:xfrm>
              <a:off x="3347175" y="3422225"/>
              <a:ext cx="15950" cy="43625"/>
            </a:xfrm>
            <a:custGeom>
              <a:avLst/>
              <a:gdLst/>
              <a:ahLst/>
              <a:cxnLst/>
              <a:rect l="l" t="t" r="r" b="b"/>
              <a:pathLst>
                <a:path w="638" h="1745" extrusionOk="0">
                  <a:moveTo>
                    <a:pt x="356" y="1"/>
                  </a:moveTo>
                  <a:lnTo>
                    <a:pt x="0" y="113"/>
                  </a:lnTo>
                  <a:lnTo>
                    <a:pt x="57" y="938"/>
                  </a:lnTo>
                  <a:lnTo>
                    <a:pt x="94" y="1744"/>
                  </a:lnTo>
                  <a:lnTo>
                    <a:pt x="375" y="1632"/>
                  </a:lnTo>
                  <a:lnTo>
                    <a:pt x="638" y="1538"/>
                  </a:lnTo>
                  <a:lnTo>
                    <a:pt x="525" y="769"/>
                  </a:lnTo>
                  <a:lnTo>
                    <a:pt x="35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213;p41">
              <a:extLst>
                <a:ext uri="{FF2B5EF4-FFF2-40B4-BE49-F238E27FC236}">
                  <a16:creationId xmlns:a16="http://schemas.microsoft.com/office/drawing/2014/main" id="{F25CC27F-C1E2-D8DC-56D5-2E8ADFC34DBC}"/>
                </a:ext>
              </a:extLst>
            </p:cNvPr>
            <p:cNvSpPr/>
            <p:nvPr/>
          </p:nvSpPr>
          <p:spPr>
            <a:xfrm>
              <a:off x="3319975" y="3621425"/>
              <a:ext cx="44100" cy="112025"/>
            </a:xfrm>
            <a:custGeom>
              <a:avLst/>
              <a:gdLst/>
              <a:ahLst/>
              <a:cxnLst/>
              <a:rect l="l" t="t" r="r" b="b"/>
              <a:pathLst>
                <a:path w="1764" h="4481" extrusionOk="0">
                  <a:moveTo>
                    <a:pt x="882" y="0"/>
                  </a:moveTo>
                  <a:lnTo>
                    <a:pt x="713" y="994"/>
                  </a:lnTo>
                  <a:lnTo>
                    <a:pt x="526" y="1968"/>
                  </a:lnTo>
                  <a:lnTo>
                    <a:pt x="470" y="2287"/>
                  </a:lnTo>
                  <a:lnTo>
                    <a:pt x="1" y="4462"/>
                  </a:lnTo>
                  <a:lnTo>
                    <a:pt x="1" y="4480"/>
                  </a:lnTo>
                  <a:lnTo>
                    <a:pt x="582" y="4293"/>
                  </a:lnTo>
                  <a:lnTo>
                    <a:pt x="1182" y="4106"/>
                  </a:lnTo>
                  <a:lnTo>
                    <a:pt x="1369" y="3206"/>
                  </a:lnTo>
                  <a:lnTo>
                    <a:pt x="1482" y="2643"/>
                  </a:lnTo>
                  <a:lnTo>
                    <a:pt x="1613" y="1931"/>
                  </a:lnTo>
                  <a:lnTo>
                    <a:pt x="1726" y="1200"/>
                  </a:lnTo>
                  <a:lnTo>
                    <a:pt x="1763" y="956"/>
                  </a:lnTo>
                  <a:lnTo>
                    <a:pt x="1538" y="731"/>
                  </a:lnTo>
                  <a:lnTo>
                    <a:pt x="1313" y="506"/>
                  </a:lnTo>
                  <a:lnTo>
                    <a:pt x="1107" y="281"/>
                  </a:lnTo>
                  <a:lnTo>
                    <a:pt x="901" y="38"/>
                  </a:lnTo>
                  <a:lnTo>
                    <a:pt x="8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214;p41">
              <a:extLst>
                <a:ext uri="{FF2B5EF4-FFF2-40B4-BE49-F238E27FC236}">
                  <a16:creationId xmlns:a16="http://schemas.microsoft.com/office/drawing/2014/main" id="{B672D246-8CCB-9622-966C-5B00CB8A0774}"/>
                </a:ext>
              </a:extLst>
            </p:cNvPr>
            <p:cNvSpPr/>
            <p:nvPr/>
          </p:nvSpPr>
          <p:spPr>
            <a:xfrm>
              <a:off x="3316250" y="3974325"/>
              <a:ext cx="22050" cy="36100"/>
            </a:xfrm>
            <a:custGeom>
              <a:avLst/>
              <a:gdLst/>
              <a:ahLst/>
              <a:cxnLst/>
              <a:rect l="l" t="t" r="r" b="b"/>
              <a:pathLst>
                <a:path w="882" h="1444" extrusionOk="0">
                  <a:moveTo>
                    <a:pt x="0" y="0"/>
                  </a:moveTo>
                  <a:lnTo>
                    <a:pt x="131" y="694"/>
                  </a:lnTo>
                  <a:lnTo>
                    <a:pt x="300" y="1388"/>
                  </a:lnTo>
                  <a:lnTo>
                    <a:pt x="881" y="1444"/>
                  </a:lnTo>
                  <a:lnTo>
                    <a:pt x="787" y="788"/>
                  </a:lnTo>
                  <a:lnTo>
                    <a:pt x="712" y="131"/>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215;p41">
              <a:extLst>
                <a:ext uri="{FF2B5EF4-FFF2-40B4-BE49-F238E27FC236}">
                  <a16:creationId xmlns:a16="http://schemas.microsoft.com/office/drawing/2014/main" id="{37FAC823-FF90-8C09-C979-03BEB0C7CFA7}"/>
                </a:ext>
              </a:extLst>
            </p:cNvPr>
            <p:cNvSpPr/>
            <p:nvPr/>
          </p:nvSpPr>
          <p:spPr>
            <a:xfrm>
              <a:off x="3417000" y="3416150"/>
              <a:ext cx="19250" cy="42650"/>
            </a:xfrm>
            <a:custGeom>
              <a:avLst/>
              <a:gdLst/>
              <a:ahLst/>
              <a:cxnLst/>
              <a:rect l="l" t="t" r="r" b="b"/>
              <a:pathLst>
                <a:path w="770" h="1706" extrusionOk="0">
                  <a:moveTo>
                    <a:pt x="1" y="0"/>
                  </a:moveTo>
                  <a:lnTo>
                    <a:pt x="38" y="769"/>
                  </a:lnTo>
                  <a:lnTo>
                    <a:pt x="38" y="1537"/>
                  </a:lnTo>
                  <a:lnTo>
                    <a:pt x="76" y="1537"/>
                  </a:lnTo>
                  <a:lnTo>
                    <a:pt x="432" y="1612"/>
                  </a:lnTo>
                  <a:lnTo>
                    <a:pt x="769" y="1706"/>
                  </a:lnTo>
                  <a:lnTo>
                    <a:pt x="694" y="900"/>
                  </a:lnTo>
                  <a:lnTo>
                    <a:pt x="582" y="75"/>
                  </a:lnTo>
                  <a:lnTo>
                    <a:pt x="300" y="38"/>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216;p41">
              <a:extLst>
                <a:ext uri="{FF2B5EF4-FFF2-40B4-BE49-F238E27FC236}">
                  <a16:creationId xmlns:a16="http://schemas.microsoft.com/office/drawing/2014/main" id="{E60DF303-91B1-D459-F209-799F18228D0D}"/>
                </a:ext>
              </a:extLst>
            </p:cNvPr>
            <p:cNvSpPr/>
            <p:nvPr/>
          </p:nvSpPr>
          <p:spPr>
            <a:xfrm>
              <a:off x="3382325" y="3653275"/>
              <a:ext cx="39850" cy="72200"/>
            </a:xfrm>
            <a:custGeom>
              <a:avLst/>
              <a:gdLst/>
              <a:ahLst/>
              <a:cxnLst/>
              <a:rect l="l" t="t" r="r" b="b"/>
              <a:pathLst>
                <a:path w="1594" h="2888" extrusionOk="0">
                  <a:moveTo>
                    <a:pt x="1594" y="1"/>
                  </a:moveTo>
                  <a:lnTo>
                    <a:pt x="1313" y="132"/>
                  </a:lnTo>
                  <a:lnTo>
                    <a:pt x="1013" y="245"/>
                  </a:lnTo>
                  <a:lnTo>
                    <a:pt x="713" y="338"/>
                  </a:lnTo>
                  <a:lnTo>
                    <a:pt x="413" y="432"/>
                  </a:lnTo>
                  <a:lnTo>
                    <a:pt x="206" y="1332"/>
                  </a:lnTo>
                  <a:lnTo>
                    <a:pt x="94" y="1913"/>
                  </a:lnTo>
                  <a:lnTo>
                    <a:pt x="0" y="2494"/>
                  </a:lnTo>
                  <a:lnTo>
                    <a:pt x="244" y="2438"/>
                  </a:lnTo>
                  <a:lnTo>
                    <a:pt x="638" y="2644"/>
                  </a:lnTo>
                  <a:lnTo>
                    <a:pt x="1031" y="2888"/>
                  </a:lnTo>
                  <a:lnTo>
                    <a:pt x="1144" y="2213"/>
                  </a:lnTo>
                  <a:lnTo>
                    <a:pt x="1294" y="1538"/>
                  </a:lnTo>
                  <a:lnTo>
                    <a:pt x="159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217;p41">
              <a:extLst>
                <a:ext uri="{FF2B5EF4-FFF2-40B4-BE49-F238E27FC236}">
                  <a16:creationId xmlns:a16="http://schemas.microsoft.com/office/drawing/2014/main" id="{73816182-0B09-951D-DEB9-D07BB678345B}"/>
                </a:ext>
              </a:extLst>
            </p:cNvPr>
            <p:cNvSpPr/>
            <p:nvPr/>
          </p:nvSpPr>
          <p:spPr>
            <a:xfrm>
              <a:off x="3393575" y="3966350"/>
              <a:ext cx="18775" cy="38450"/>
            </a:xfrm>
            <a:custGeom>
              <a:avLst/>
              <a:gdLst/>
              <a:ahLst/>
              <a:cxnLst/>
              <a:rect l="l" t="t" r="r" b="b"/>
              <a:pathLst>
                <a:path w="751" h="1538" extrusionOk="0">
                  <a:moveTo>
                    <a:pt x="506" y="1"/>
                  </a:moveTo>
                  <a:lnTo>
                    <a:pt x="263" y="132"/>
                  </a:lnTo>
                  <a:lnTo>
                    <a:pt x="0" y="244"/>
                  </a:lnTo>
                  <a:lnTo>
                    <a:pt x="188" y="900"/>
                  </a:lnTo>
                  <a:lnTo>
                    <a:pt x="394" y="1538"/>
                  </a:lnTo>
                  <a:lnTo>
                    <a:pt x="750" y="1444"/>
                  </a:lnTo>
                  <a:lnTo>
                    <a:pt x="619" y="732"/>
                  </a:lnTo>
                  <a:lnTo>
                    <a:pt x="5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218;p41">
              <a:extLst>
                <a:ext uri="{FF2B5EF4-FFF2-40B4-BE49-F238E27FC236}">
                  <a16:creationId xmlns:a16="http://schemas.microsoft.com/office/drawing/2014/main" id="{60155237-12FA-8329-336C-EC1DDB052AF4}"/>
                </a:ext>
              </a:extLst>
            </p:cNvPr>
            <p:cNvSpPr/>
            <p:nvPr/>
          </p:nvSpPr>
          <p:spPr>
            <a:xfrm>
              <a:off x="3460125" y="3436300"/>
              <a:ext cx="45950" cy="266675"/>
            </a:xfrm>
            <a:custGeom>
              <a:avLst/>
              <a:gdLst/>
              <a:ahLst/>
              <a:cxnLst/>
              <a:rect l="l" t="t" r="r" b="b"/>
              <a:pathLst>
                <a:path w="1838" h="10667" extrusionOk="0">
                  <a:moveTo>
                    <a:pt x="938" y="0"/>
                  </a:moveTo>
                  <a:lnTo>
                    <a:pt x="1013" y="1256"/>
                  </a:lnTo>
                  <a:lnTo>
                    <a:pt x="1031" y="2512"/>
                  </a:lnTo>
                  <a:lnTo>
                    <a:pt x="1181" y="2831"/>
                  </a:lnTo>
                  <a:lnTo>
                    <a:pt x="1294" y="3168"/>
                  </a:lnTo>
                  <a:lnTo>
                    <a:pt x="1387" y="3543"/>
                  </a:lnTo>
                  <a:lnTo>
                    <a:pt x="1462" y="3937"/>
                  </a:lnTo>
                  <a:lnTo>
                    <a:pt x="1481" y="4331"/>
                  </a:lnTo>
                  <a:lnTo>
                    <a:pt x="1500" y="4762"/>
                  </a:lnTo>
                  <a:lnTo>
                    <a:pt x="1462" y="5193"/>
                  </a:lnTo>
                  <a:lnTo>
                    <a:pt x="1406" y="5643"/>
                  </a:lnTo>
                  <a:lnTo>
                    <a:pt x="1350" y="5849"/>
                  </a:lnTo>
                  <a:lnTo>
                    <a:pt x="1294" y="6074"/>
                  </a:lnTo>
                  <a:lnTo>
                    <a:pt x="1219" y="6261"/>
                  </a:lnTo>
                  <a:lnTo>
                    <a:pt x="1144" y="6468"/>
                  </a:lnTo>
                  <a:lnTo>
                    <a:pt x="1031" y="6655"/>
                  </a:lnTo>
                  <a:lnTo>
                    <a:pt x="919" y="6824"/>
                  </a:lnTo>
                  <a:lnTo>
                    <a:pt x="806" y="6993"/>
                  </a:lnTo>
                  <a:lnTo>
                    <a:pt x="675" y="7161"/>
                  </a:lnTo>
                  <a:lnTo>
                    <a:pt x="525" y="8024"/>
                  </a:lnTo>
                  <a:lnTo>
                    <a:pt x="356" y="8905"/>
                  </a:lnTo>
                  <a:lnTo>
                    <a:pt x="0" y="10667"/>
                  </a:lnTo>
                  <a:lnTo>
                    <a:pt x="338" y="10461"/>
                  </a:lnTo>
                  <a:lnTo>
                    <a:pt x="675" y="10217"/>
                  </a:lnTo>
                  <a:lnTo>
                    <a:pt x="994" y="9936"/>
                  </a:lnTo>
                  <a:lnTo>
                    <a:pt x="1312" y="9636"/>
                  </a:lnTo>
                  <a:lnTo>
                    <a:pt x="1444" y="8849"/>
                  </a:lnTo>
                  <a:lnTo>
                    <a:pt x="1575" y="8061"/>
                  </a:lnTo>
                  <a:lnTo>
                    <a:pt x="1687" y="7124"/>
                  </a:lnTo>
                  <a:lnTo>
                    <a:pt x="1781" y="6168"/>
                  </a:lnTo>
                  <a:lnTo>
                    <a:pt x="1819" y="5212"/>
                  </a:lnTo>
                  <a:lnTo>
                    <a:pt x="1837" y="4724"/>
                  </a:lnTo>
                  <a:lnTo>
                    <a:pt x="1837" y="4256"/>
                  </a:lnTo>
                  <a:lnTo>
                    <a:pt x="1800" y="3262"/>
                  </a:lnTo>
                  <a:lnTo>
                    <a:pt x="1725" y="2268"/>
                  </a:lnTo>
                  <a:lnTo>
                    <a:pt x="1631" y="1294"/>
                  </a:lnTo>
                  <a:lnTo>
                    <a:pt x="1481" y="319"/>
                  </a:lnTo>
                  <a:lnTo>
                    <a:pt x="1219" y="150"/>
                  </a:lnTo>
                  <a:lnTo>
                    <a:pt x="9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219;p41">
              <a:extLst>
                <a:ext uri="{FF2B5EF4-FFF2-40B4-BE49-F238E27FC236}">
                  <a16:creationId xmlns:a16="http://schemas.microsoft.com/office/drawing/2014/main" id="{52D9B740-34D7-B5B0-A18E-8859B87241E9}"/>
                </a:ext>
              </a:extLst>
            </p:cNvPr>
            <p:cNvSpPr/>
            <p:nvPr/>
          </p:nvSpPr>
          <p:spPr>
            <a:xfrm>
              <a:off x="3448875" y="3703900"/>
              <a:ext cx="34225" cy="86725"/>
            </a:xfrm>
            <a:custGeom>
              <a:avLst/>
              <a:gdLst/>
              <a:ahLst/>
              <a:cxnLst/>
              <a:rect l="l" t="t" r="r" b="b"/>
              <a:pathLst>
                <a:path w="1369" h="3469" extrusionOk="0">
                  <a:moveTo>
                    <a:pt x="450" y="0"/>
                  </a:moveTo>
                  <a:lnTo>
                    <a:pt x="263" y="863"/>
                  </a:lnTo>
                  <a:lnTo>
                    <a:pt x="0" y="2250"/>
                  </a:lnTo>
                  <a:lnTo>
                    <a:pt x="244" y="2531"/>
                  </a:lnTo>
                  <a:lnTo>
                    <a:pt x="488" y="2812"/>
                  </a:lnTo>
                  <a:lnTo>
                    <a:pt x="713" y="3131"/>
                  </a:lnTo>
                  <a:lnTo>
                    <a:pt x="900" y="3469"/>
                  </a:lnTo>
                  <a:lnTo>
                    <a:pt x="994" y="2869"/>
                  </a:lnTo>
                  <a:lnTo>
                    <a:pt x="1088" y="2269"/>
                  </a:lnTo>
                  <a:lnTo>
                    <a:pt x="1200" y="1669"/>
                  </a:lnTo>
                  <a:lnTo>
                    <a:pt x="1331" y="1069"/>
                  </a:lnTo>
                  <a:lnTo>
                    <a:pt x="1369" y="825"/>
                  </a:lnTo>
                  <a:lnTo>
                    <a:pt x="1163" y="600"/>
                  </a:lnTo>
                  <a:lnTo>
                    <a:pt x="938" y="394"/>
                  </a:lnTo>
                  <a:lnTo>
                    <a:pt x="694" y="188"/>
                  </a:lnTo>
                  <a:lnTo>
                    <a:pt x="4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220;p41">
              <a:extLst>
                <a:ext uri="{FF2B5EF4-FFF2-40B4-BE49-F238E27FC236}">
                  <a16:creationId xmlns:a16="http://schemas.microsoft.com/office/drawing/2014/main" id="{6110CDC9-2A71-4C35-B036-70210D3A198F}"/>
                </a:ext>
              </a:extLst>
            </p:cNvPr>
            <p:cNvSpPr/>
            <p:nvPr/>
          </p:nvSpPr>
          <p:spPr>
            <a:xfrm>
              <a:off x="3446525" y="3912450"/>
              <a:ext cx="23450" cy="71725"/>
            </a:xfrm>
            <a:custGeom>
              <a:avLst/>
              <a:gdLst/>
              <a:ahLst/>
              <a:cxnLst/>
              <a:rect l="l" t="t" r="r" b="b"/>
              <a:pathLst>
                <a:path w="938" h="2869" extrusionOk="0">
                  <a:moveTo>
                    <a:pt x="750" y="1"/>
                  </a:moveTo>
                  <a:lnTo>
                    <a:pt x="582" y="244"/>
                  </a:lnTo>
                  <a:lnTo>
                    <a:pt x="394" y="488"/>
                  </a:lnTo>
                  <a:lnTo>
                    <a:pt x="207" y="713"/>
                  </a:lnTo>
                  <a:lnTo>
                    <a:pt x="1" y="938"/>
                  </a:lnTo>
                  <a:lnTo>
                    <a:pt x="151" y="1913"/>
                  </a:lnTo>
                  <a:lnTo>
                    <a:pt x="338" y="2869"/>
                  </a:lnTo>
                  <a:lnTo>
                    <a:pt x="638" y="2663"/>
                  </a:lnTo>
                  <a:lnTo>
                    <a:pt x="938" y="2438"/>
                  </a:lnTo>
                  <a:lnTo>
                    <a:pt x="825" y="1257"/>
                  </a:lnTo>
                  <a:lnTo>
                    <a:pt x="769" y="657"/>
                  </a:lnTo>
                  <a:lnTo>
                    <a:pt x="750" y="76"/>
                  </a:lnTo>
                  <a:lnTo>
                    <a:pt x="7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221;p41">
              <a:extLst>
                <a:ext uri="{FF2B5EF4-FFF2-40B4-BE49-F238E27FC236}">
                  <a16:creationId xmlns:a16="http://schemas.microsoft.com/office/drawing/2014/main" id="{00E07570-88EA-51AC-D209-400CBE634BDD}"/>
                </a:ext>
              </a:extLst>
            </p:cNvPr>
            <p:cNvSpPr/>
            <p:nvPr/>
          </p:nvSpPr>
          <p:spPr>
            <a:xfrm>
              <a:off x="3267500" y="3469575"/>
              <a:ext cx="23925" cy="151400"/>
            </a:xfrm>
            <a:custGeom>
              <a:avLst/>
              <a:gdLst/>
              <a:ahLst/>
              <a:cxnLst/>
              <a:rect l="l" t="t" r="r" b="b"/>
              <a:pathLst>
                <a:path w="957" h="6056" extrusionOk="0">
                  <a:moveTo>
                    <a:pt x="694" y="0"/>
                  </a:moveTo>
                  <a:lnTo>
                    <a:pt x="525" y="244"/>
                  </a:lnTo>
                  <a:lnTo>
                    <a:pt x="394" y="488"/>
                  </a:lnTo>
                  <a:lnTo>
                    <a:pt x="263" y="769"/>
                  </a:lnTo>
                  <a:lnTo>
                    <a:pt x="150" y="1069"/>
                  </a:lnTo>
                  <a:lnTo>
                    <a:pt x="132" y="2193"/>
                  </a:lnTo>
                  <a:lnTo>
                    <a:pt x="94" y="3337"/>
                  </a:lnTo>
                  <a:lnTo>
                    <a:pt x="57" y="3974"/>
                  </a:lnTo>
                  <a:lnTo>
                    <a:pt x="0" y="4612"/>
                  </a:lnTo>
                  <a:lnTo>
                    <a:pt x="0" y="4631"/>
                  </a:lnTo>
                  <a:lnTo>
                    <a:pt x="75" y="4856"/>
                  </a:lnTo>
                  <a:lnTo>
                    <a:pt x="169" y="5062"/>
                  </a:lnTo>
                  <a:lnTo>
                    <a:pt x="263" y="5249"/>
                  </a:lnTo>
                  <a:lnTo>
                    <a:pt x="375" y="5437"/>
                  </a:lnTo>
                  <a:lnTo>
                    <a:pt x="600" y="5755"/>
                  </a:lnTo>
                  <a:lnTo>
                    <a:pt x="825" y="6055"/>
                  </a:lnTo>
                  <a:lnTo>
                    <a:pt x="881" y="5380"/>
                  </a:lnTo>
                  <a:lnTo>
                    <a:pt x="938" y="4706"/>
                  </a:lnTo>
                  <a:lnTo>
                    <a:pt x="956" y="4031"/>
                  </a:lnTo>
                  <a:lnTo>
                    <a:pt x="956" y="3356"/>
                  </a:lnTo>
                  <a:lnTo>
                    <a:pt x="919" y="2512"/>
                  </a:lnTo>
                  <a:lnTo>
                    <a:pt x="881" y="1669"/>
                  </a:lnTo>
                  <a:lnTo>
                    <a:pt x="806" y="825"/>
                  </a:lnTo>
                  <a:lnTo>
                    <a:pt x="6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222;p41">
              <a:extLst>
                <a:ext uri="{FF2B5EF4-FFF2-40B4-BE49-F238E27FC236}">
                  <a16:creationId xmlns:a16="http://schemas.microsoft.com/office/drawing/2014/main" id="{C9099F1D-F96E-1C8B-09B8-783A4A233062}"/>
                </a:ext>
              </a:extLst>
            </p:cNvPr>
            <p:cNvSpPr/>
            <p:nvPr/>
          </p:nvSpPr>
          <p:spPr>
            <a:xfrm>
              <a:off x="3232350" y="3698275"/>
              <a:ext cx="44075" cy="85800"/>
            </a:xfrm>
            <a:custGeom>
              <a:avLst/>
              <a:gdLst/>
              <a:ahLst/>
              <a:cxnLst/>
              <a:rect l="l" t="t" r="r" b="b"/>
              <a:pathLst>
                <a:path w="1763" h="3432" extrusionOk="0">
                  <a:moveTo>
                    <a:pt x="1763" y="0"/>
                  </a:moveTo>
                  <a:lnTo>
                    <a:pt x="1275" y="225"/>
                  </a:lnTo>
                  <a:lnTo>
                    <a:pt x="825" y="469"/>
                  </a:lnTo>
                  <a:lnTo>
                    <a:pt x="525" y="638"/>
                  </a:lnTo>
                  <a:lnTo>
                    <a:pt x="338" y="1519"/>
                  </a:lnTo>
                  <a:lnTo>
                    <a:pt x="150" y="2475"/>
                  </a:lnTo>
                  <a:lnTo>
                    <a:pt x="0" y="3431"/>
                  </a:lnTo>
                  <a:lnTo>
                    <a:pt x="0" y="3431"/>
                  </a:lnTo>
                  <a:lnTo>
                    <a:pt x="300" y="3169"/>
                  </a:lnTo>
                  <a:lnTo>
                    <a:pt x="600" y="2906"/>
                  </a:lnTo>
                  <a:lnTo>
                    <a:pt x="919" y="2663"/>
                  </a:lnTo>
                  <a:lnTo>
                    <a:pt x="1256" y="2456"/>
                  </a:lnTo>
                  <a:lnTo>
                    <a:pt x="1406" y="1744"/>
                  </a:lnTo>
                  <a:lnTo>
                    <a:pt x="17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223;p41">
              <a:extLst>
                <a:ext uri="{FF2B5EF4-FFF2-40B4-BE49-F238E27FC236}">
                  <a16:creationId xmlns:a16="http://schemas.microsoft.com/office/drawing/2014/main" id="{B0EC97AF-F025-4D9E-C9EB-5DD9F314872F}"/>
                </a:ext>
              </a:extLst>
            </p:cNvPr>
            <p:cNvSpPr/>
            <p:nvPr/>
          </p:nvSpPr>
          <p:spPr>
            <a:xfrm>
              <a:off x="3230950" y="3941500"/>
              <a:ext cx="25325" cy="52525"/>
            </a:xfrm>
            <a:custGeom>
              <a:avLst/>
              <a:gdLst/>
              <a:ahLst/>
              <a:cxnLst/>
              <a:rect l="l" t="t" r="r" b="b"/>
              <a:pathLst>
                <a:path w="1013" h="2101" extrusionOk="0">
                  <a:moveTo>
                    <a:pt x="0" y="1"/>
                  </a:moveTo>
                  <a:lnTo>
                    <a:pt x="131" y="920"/>
                  </a:lnTo>
                  <a:lnTo>
                    <a:pt x="300" y="1819"/>
                  </a:lnTo>
                  <a:lnTo>
                    <a:pt x="656" y="1969"/>
                  </a:lnTo>
                  <a:lnTo>
                    <a:pt x="1012" y="2101"/>
                  </a:lnTo>
                  <a:lnTo>
                    <a:pt x="919" y="1313"/>
                  </a:lnTo>
                  <a:lnTo>
                    <a:pt x="862" y="526"/>
                  </a:lnTo>
                  <a:lnTo>
                    <a:pt x="638" y="413"/>
                  </a:lnTo>
                  <a:lnTo>
                    <a:pt x="413" y="282"/>
                  </a:lnTo>
                  <a:lnTo>
                    <a:pt x="206" y="15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224;p41">
              <a:extLst>
                <a:ext uri="{FF2B5EF4-FFF2-40B4-BE49-F238E27FC236}">
                  <a16:creationId xmlns:a16="http://schemas.microsoft.com/office/drawing/2014/main" id="{B8017752-5314-3767-44FC-2B13C891695E}"/>
                </a:ext>
              </a:extLst>
            </p:cNvPr>
            <p:cNvSpPr/>
            <p:nvPr/>
          </p:nvSpPr>
          <p:spPr>
            <a:xfrm>
              <a:off x="3152675" y="3745600"/>
              <a:ext cx="50650" cy="185150"/>
            </a:xfrm>
            <a:custGeom>
              <a:avLst/>
              <a:gdLst/>
              <a:ahLst/>
              <a:cxnLst/>
              <a:rect l="l" t="t" r="r" b="b"/>
              <a:pathLst>
                <a:path w="2026" h="7406" extrusionOk="0">
                  <a:moveTo>
                    <a:pt x="2025" y="1"/>
                  </a:moveTo>
                  <a:lnTo>
                    <a:pt x="1669" y="357"/>
                  </a:lnTo>
                  <a:lnTo>
                    <a:pt x="1331" y="732"/>
                  </a:lnTo>
                  <a:lnTo>
                    <a:pt x="1013" y="1126"/>
                  </a:lnTo>
                  <a:lnTo>
                    <a:pt x="863" y="1332"/>
                  </a:lnTo>
                  <a:lnTo>
                    <a:pt x="732" y="1557"/>
                  </a:lnTo>
                  <a:lnTo>
                    <a:pt x="450" y="2907"/>
                  </a:lnTo>
                  <a:lnTo>
                    <a:pt x="169" y="4256"/>
                  </a:lnTo>
                  <a:lnTo>
                    <a:pt x="0" y="5119"/>
                  </a:lnTo>
                  <a:lnTo>
                    <a:pt x="38" y="5437"/>
                  </a:lnTo>
                  <a:lnTo>
                    <a:pt x="94" y="5737"/>
                  </a:lnTo>
                  <a:lnTo>
                    <a:pt x="169" y="6037"/>
                  </a:lnTo>
                  <a:lnTo>
                    <a:pt x="244" y="6319"/>
                  </a:lnTo>
                  <a:lnTo>
                    <a:pt x="338" y="6600"/>
                  </a:lnTo>
                  <a:lnTo>
                    <a:pt x="469" y="6881"/>
                  </a:lnTo>
                  <a:lnTo>
                    <a:pt x="600" y="7143"/>
                  </a:lnTo>
                  <a:lnTo>
                    <a:pt x="750" y="7406"/>
                  </a:lnTo>
                  <a:lnTo>
                    <a:pt x="844" y="6675"/>
                  </a:lnTo>
                  <a:lnTo>
                    <a:pt x="957" y="5944"/>
                  </a:lnTo>
                  <a:lnTo>
                    <a:pt x="1088" y="5212"/>
                  </a:lnTo>
                  <a:lnTo>
                    <a:pt x="1238" y="4481"/>
                  </a:lnTo>
                  <a:lnTo>
                    <a:pt x="1613" y="2625"/>
                  </a:lnTo>
                  <a:lnTo>
                    <a:pt x="1781" y="1707"/>
                  </a:lnTo>
                  <a:lnTo>
                    <a:pt x="1931" y="770"/>
                  </a:lnTo>
                  <a:lnTo>
                    <a:pt x="20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225;p41">
              <a:extLst>
                <a:ext uri="{FF2B5EF4-FFF2-40B4-BE49-F238E27FC236}">
                  <a16:creationId xmlns:a16="http://schemas.microsoft.com/office/drawing/2014/main" id="{11E36252-350E-A1FD-F0BD-066DC104E846}"/>
                </a:ext>
              </a:extLst>
            </p:cNvPr>
            <p:cNvSpPr/>
            <p:nvPr/>
          </p:nvSpPr>
          <p:spPr>
            <a:xfrm>
              <a:off x="3517300" y="3480825"/>
              <a:ext cx="35650" cy="165925"/>
            </a:xfrm>
            <a:custGeom>
              <a:avLst/>
              <a:gdLst/>
              <a:ahLst/>
              <a:cxnLst/>
              <a:rect l="l" t="t" r="r" b="b"/>
              <a:pathLst>
                <a:path w="1426" h="6637" extrusionOk="0">
                  <a:moveTo>
                    <a:pt x="713" y="0"/>
                  </a:moveTo>
                  <a:lnTo>
                    <a:pt x="713" y="844"/>
                  </a:lnTo>
                  <a:lnTo>
                    <a:pt x="675" y="1668"/>
                  </a:lnTo>
                  <a:lnTo>
                    <a:pt x="638" y="2306"/>
                  </a:lnTo>
                  <a:lnTo>
                    <a:pt x="581" y="2925"/>
                  </a:lnTo>
                  <a:lnTo>
                    <a:pt x="506" y="3543"/>
                  </a:lnTo>
                  <a:lnTo>
                    <a:pt x="431" y="4162"/>
                  </a:lnTo>
                  <a:lnTo>
                    <a:pt x="225" y="5399"/>
                  </a:lnTo>
                  <a:lnTo>
                    <a:pt x="0" y="6636"/>
                  </a:lnTo>
                  <a:lnTo>
                    <a:pt x="0" y="6636"/>
                  </a:lnTo>
                  <a:lnTo>
                    <a:pt x="225" y="6299"/>
                  </a:lnTo>
                  <a:lnTo>
                    <a:pt x="431" y="5943"/>
                  </a:lnTo>
                  <a:lnTo>
                    <a:pt x="638" y="5568"/>
                  </a:lnTo>
                  <a:lnTo>
                    <a:pt x="825" y="5155"/>
                  </a:lnTo>
                  <a:lnTo>
                    <a:pt x="994" y="4724"/>
                  </a:lnTo>
                  <a:lnTo>
                    <a:pt x="1144" y="4256"/>
                  </a:lnTo>
                  <a:lnTo>
                    <a:pt x="1256" y="3768"/>
                  </a:lnTo>
                  <a:lnTo>
                    <a:pt x="1369" y="3262"/>
                  </a:lnTo>
                  <a:lnTo>
                    <a:pt x="1425" y="2775"/>
                  </a:lnTo>
                  <a:lnTo>
                    <a:pt x="1425" y="2306"/>
                  </a:lnTo>
                  <a:lnTo>
                    <a:pt x="1406" y="1856"/>
                  </a:lnTo>
                  <a:lnTo>
                    <a:pt x="1331" y="1444"/>
                  </a:lnTo>
                  <a:lnTo>
                    <a:pt x="1219" y="1050"/>
                  </a:lnTo>
                  <a:lnTo>
                    <a:pt x="1088" y="675"/>
                  </a:lnTo>
                  <a:lnTo>
                    <a:pt x="919" y="337"/>
                  </a:lnTo>
                  <a:lnTo>
                    <a:pt x="7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226;p41">
              <a:extLst>
                <a:ext uri="{FF2B5EF4-FFF2-40B4-BE49-F238E27FC236}">
                  <a16:creationId xmlns:a16="http://schemas.microsoft.com/office/drawing/2014/main" id="{529A1D4E-7864-0F1D-92AA-E9D42A1C1A2A}"/>
                </a:ext>
              </a:extLst>
            </p:cNvPr>
            <p:cNvSpPr/>
            <p:nvPr/>
          </p:nvSpPr>
          <p:spPr>
            <a:xfrm>
              <a:off x="3490575" y="3743275"/>
              <a:ext cx="28625" cy="198725"/>
            </a:xfrm>
            <a:custGeom>
              <a:avLst/>
              <a:gdLst/>
              <a:ahLst/>
              <a:cxnLst/>
              <a:rect l="l" t="t" r="r" b="b"/>
              <a:pathLst>
                <a:path w="1145" h="7949" extrusionOk="0">
                  <a:moveTo>
                    <a:pt x="301" y="0"/>
                  </a:moveTo>
                  <a:lnTo>
                    <a:pt x="207" y="563"/>
                  </a:lnTo>
                  <a:lnTo>
                    <a:pt x="151" y="1144"/>
                  </a:lnTo>
                  <a:lnTo>
                    <a:pt x="76" y="1706"/>
                  </a:lnTo>
                  <a:lnTo>
                    <a:pt x="38" y="2287"/>
                  </a:lnTo>
                  <a:lnTo>
                    <a:pt x="1" y="3243"/>
                  </a:lnTo>
                  <a:lnTo>
                    <a:pt x="1" y="4199"/>
                  </a:lnTo>
                  <a:lnTo>
                    <a:pt x="38" y="5155"/>
                  </a:lnTo>
                  <a:lnTo>
                    <a:pt x="76" y="5643"/>
                  </a:lnTo>
                  <a:lnTo>
                    <a:pt x="113" y="6112"/>
                  </a:lnTo>
                  <a:lnTo>
                    <a:pt x="226" y="7030"/>
                  </a:lnTo>
                  <a:lnTo>
                    <a:pt x="376" y="7949"/>
                  </a:lnTo>
                  <a:lnTo>
                    <a:pt x="544" y="7686"/>
                  </a:lnTo>
                  <a:lnTo>
                    <a:pt x="713" y="7405"/>
                  </a:lnTo>
                  <a:lnTo>
                    <a:pt x="863" y="7105"/>
                  </a:lnTo>
                  <a:lnTo>
                    <a:pt x="1013" y="6805"/>
                  </a:lnTo>
                  <a:lnTo>
                    <a:pt x="976" y="6055"/>
                  </a:lnTo>
                  <a:lnTo>
                    <a:pt x="957" y="5493"/>
                  </a:lnTo>
                  <a:lnTo>
                    <a:pt x="938" y="4931"/>
                  </a:lnTo>
                  <a:lnTo>
                    <a:pt x="957" y="4368"/>
                  </a:lnTo>
                  <a:lnTo>
                    <a:pt x="976" y="3824"/>
                  </a:lnTo>
                  <a:lnTo>
                    <a:pt x="1032" y="2700"/>
                  </a:lnTo>
                  <a:lnTo>
                    <a:pt x="1144" y="1594"/>
                  </a:lnTo>
                  <a:lnTo>
                    <a:pt x="976" y="1200"/>
                  </a:lnTo>
                  <a:lnTo>
                    <a:pt x="807" y="806"/>
                  </a:lnTo>
                  <a:lnTo>
                    <a:pt x="601" y="450"/>
                  </a:lnTo>
                  <a:lnTo>
                    <a:pt x="394" y="131"/>
                  </a:lnTo>
                  <a:lnTo>
                    <a:pt x="3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227;p41">
              <a:extLst>
                <a:ext uri="{FF2B5EF4-FFF2-40B4-BE49-F238E27FC236}">
                  <a16:creationId xmlns:a16="http://schemas.microsoft.com/office/drawing/2014/main" id="{A6BC3600-CB7C-28E2-C958-4EDE4CB39A28}"/>
                </a:ext>
              </a:extLst>
            </p:cNvPr>
            <p:cNvSpPr/>
            <p:nvPr/>
          </p:nvSpPr>
          <p:spPr>
            <a:xfrm>
              <a:off x="3387475" y="3340675"/>
              <a:ext cx="97500" cy="97525"/>
            </a:xfrm>
            <a:custGeom>
              <a:avLst/>
              <a:gdLst/>
              <a:ahLst/>
              <a:cxnLst/>
              <a:rect l="l" t="t" r="r" b="b"/>
              <a:pathLst>
                <a:path w="3900" h="3901" extrusionOk="0">
                  <a:moveTo>
                    <a:pt x="1894" y="1"/>
                  </a:moveTo>
                  <a:lnTo>
                    <a:pt x="1706" y="20"/>
                  </a:lnTo>
                  <a:lnTo>
                    <a:pt x="1519" y="57"/>
                  </a:lnTo>
                  <a:lnTo>
                    <a:pt x="1331" y="95"/>
                  </a:lnTo>
                  <a:lnTo>
                    <a:pt x="1163" y="170"/>
                  </a:lnTo>
                  <a:lnTo>
                    <a:pt x="994" y="263"/>
                  </a:lnTo>
                  <a:lnTo>
                    <a:pt x="825" y="357"/>
                  </a:lnTo>
                  <a:lnTo>
                    <a:pt x="675" y="469"/>
                  </a:lnTo>
                  <a:lnTo>
                    <a:pt x="544" y="601"/>
                  </a:lnTo>
                  <a:lnTo>
                    <a:pt x="413" y="732"/>
                  </a:lnTo>
                  <a:lnTo>
                    <a:pt x="319" y="901"/>
                  </a:lnTo>
                  <a:lnTo>
                    <a:pt x="225" y="1051"/>
                  </a:lnTo>
                  <a:lnTo>
                    <a:pt x="132" y="1238"/>
                  </a:lnTo>
                  <a:lnTo>
                    <a:pt x="75" y="1407"/>
                  </a:lnTo>
                  <a:lnTo>
                    <a:pt x="38" y="1594"/>
                  </a:lnTo>
                  <a:lnTo>
                    <a:pt x="0" y="1800"/>
                  </a:lnTo>
                  <a:lnTo>
                    <a:pt x="0" y="2007"/>
                  </a:lnTo>
                  <a:lnTo>
                    <a:pt x="19" y="2194"/>
                  </a:lnTo>
                  <a:lnTo>
                    <a:pt x="57" y="2382"/>
                  </a:lnTo>
                  <a:lnTo>
                    <a:pt x="94" y="2569"/>
                  </a:lnTo>
                  <a:lnTo>
                    <a:pt x="169" y="2738"/>
                  </a:lnTo>
                  <a:lnTo>
                    <a:pt x="263" y="2907"/>
                  </a:lnTo>
                  <a:lnTo>
                    <a:pt x="357" y="3075"/>
                  </a:lnTo>
                  <a:lnTo>
                    <a:pt x="469" y="3225"/>
                  </a:lnTo>
                  <a:lnTo>
                    <a:pt x="600" y="3356"/>
                  </a:lnTo>
                  <a:lnTo>
                    <a:pt x="750" y="3488"/>
                  </a:lnTo>
                  <a:lnTo>
                    <a:pt x="900" y="3581"/>
                  </a:lnTo>
                  <a:lnTo>
                    <a:pt x="1050" y="3675"/>
                  </a:lnTo>
                  <a:lnTo>
                    <a:pt x="1238" y="3769"/>
                  </a:lnTo>
                  <a:lnTo>
                    <a:pt x="1406" y="3825"/>
                  </a:lnTo>
                  <a:lnTo>
                    <a:pt x="1613" y="3863"/>
                  </a:lnTo>
                  <a:lnTo>
                    <a:pt x="1800" y="3900"/>
                  </a:lnTo>
                  <a:lnTo>
                    <a:pt x="2006" y="3900"/>
                  </a:lnTo>
                  <a:lnTo>
                    <a:pt x="2194" y="3881"/>
                  </a:lnTo>
                  <a:lnTo>
                    <a:pt x="2381" y="3844"/>
                  </a:lnTo>
                  <a:lnTo>
                    <a:pt x="2569" y="3806"/>
                  </a:lnTo>
                  <a:lnTo>
                    <a:pt x="2756" y="3731"/>
                  </a:lnTo>
                  <a:lnTo>
                    <a:pt x="2925" y="3638"/>
                  </a:lnTo>
                  <a:lnTo>
                    <a:pt x="3075" y="3544"/>
                  </a:lnTo>
                  <a:lnTo>
                    <a:pt x="3225" y="3431"/>
                  </a:lnTo>
                  <a:lnTo>
                    <a:pt x="3356" y="3300"/>
                  </a:lnTo>
                  <a:lnTo>
                    <a:pt x="3487" y="3150"/>
                  </a:lnTo>
                  <a:lnTo>
                    <a:pt x="3600" y="3000"/>
                  </a:lnTo>
                  <a:lnTo>
                    <a:pt x="3694" y="2850"/>
                  </a:lnTo>
                  <a:lnTo>
                    <a:pt x="3769" y="2663"/>
                  </a:lnTo>
                  <a:lnTo>
                    <a:pt x="3825" y="2494"/>
                  </a:lnTo>
                  <a:lnTo>
                    <a:pt x="3862" y="2288"/>
                  </a:lnTo>
                  <a:lnTo>
                    <a:pt x="3900" y="2100"/>
                  </a:lnTo>
                  <a:lnTo>
                    <a:pt x="3900" y="1894"/>
                  </a:lnTo>
                  <a:lnTo>
                    <a:pt x="3881" y="1707"/>
                  </a:lnTo>
                  <a:lnTo>
                    <a:pt x="3862" y="1519"/>
                  </a:lnTo>
                  <a:lnTo>
                    <a:pt x="3806" y="1332"/>
                  </a:lnTo>
                  <a:lnTo>
                    <a:pt x="3731" y="1144"/>
                  </a:lnTo>
                  <a:lnTo>
                    <a:pt x="3656" y="976"/>
                  </a:lnTo>
                  <a:lnTo>
                    <a:pt x="3544" y="826"/>
                  </a:lnTo>
                  <a:lnTo>
                    <a:pt x="3431" y="676"/>
                  </a:lnTo>
                  <a:lnTo>
                    <a:pt x="3300" y="544"/>
                  </a:lnTo>
                  <a:lnTo>
                    <a:pt x="3169" y="413"/>
                  </a:lnTo>
                  <a:lnTo>
                    <a:pt x="3000" y="301"/>
                  </a:lnTo>
                  <a:lnTo>
                    <a:pt x="2850" y="207"/>
                  </a:lnTo>
                  <a:lnTo>
                    <a:pt x="2662" y="132"/>
                  </a:lnTo>
                  <a:lnTo>
                    <a:pt x="2494" y="76"/>
                  </a:lnTo>
                  <a:lnTo>
                    <a:pt x="2306" y="38"/>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228;p41">
              <a:extLst>
                <a:ext uri="{FF2B5EF4-FFF2-40B4-BE49-F238E27FC236}">
                  <a16:creationId xmlns:a16="http://schemas.microsoft.com/office/drawing/2014/main" id="{921F1EB6-478F-243F-DC97-050E0F037E18}"/>
                </a:ext>
              </a:extLst>
            </p:cNvPr>
            <p:cNvSpPr/>
            <p:nvPr/>
          </p:nvSpPr>
          <p:spPr>
            <a:xfrm>
              <a:off x="3404350" y="3357075"/>
              <a:ext cx="64225" cy="64700"/>
            </a:xfrm>
            <a:custGeom>
              <a:avLst/>
              <a:gdLst/>
              <a:ahLst/>
              <a:cxnLst/>
              <a:rect l="l" t="t" r="r" b="b"/>
              <a:pathLst>
                <a:path w="2569" h="2588" extrusionOk="0">
                  <a:moveTo>
                    <a:pt x="1238" y="1"/>
                  </a:moveTo>
                  <a:lnTo>
                    <a:pt x="1125" y="20"/>
                  </a:lnTo>
                  <a:lnTo>
                    <a:pt x="994" y="38"/>
                  </a:lnTo>
                  <a:lnTo>
                    <a:pt x="881" y="76"/>
                  </a:lnTo>
                  <a:lnTo>
                    <a:pt x="694" y="151"/>
                  </a:lnTo>
                  <a:lnTo>
                    <a:pt x="544" y="245"/>
                  </a:lnTo>
                  <a:lnTo>
                    <a:pt x="394" y="357"/>
                  </a:lnTo>
                  <a:lnTo>
                    <a:pt x="263" y="488"/>
                  </a:lnTo>
                  <a:lnTo>
                    <a:pt x="169" y="638"/>
                  </a:lnTo>
                  <a:lnTo>
                    <a:pt x="75" y="826"/>
                  </a:lnTo>
                  <a:lnTo>
                    <a:pt x="19" y="995"/>
                  </a:lnTo>
                  <a:lnTo>
                    <a:pt x="0" y="1201"/>
                  </a:lnTo>
                  <a:lnTo>
                    <a:pt x="0" y="1407"/>
                  </a:lnTo>
                  <a:lnTo>
                    <a:pt x="19" y="1594"/>
                  </a:lnTo>
                  <a:lnTo>
                    <a:pt x="94" y="1782"/>
                  </a:lnTo>
                  <a:lnTo>
                    <a:pt x="169" y="1951"/>
                  </a:lnTo>
                  <a:lnTo>
                    <a:pt x="282" y="2101"/>
                  </a:lnTo>
                  <a:lnTo>
                    <a:pt x="413" y="2251"/>
                  </a:lnTo>
                  <a:lnTo>
                    <a:pt x="563" y="2363"/>
                  </a:lnTo>
                  <a:lnTo>
                    <a:pt x="731" y="2457"/>
                  </a:lnTo>
                  <a:lnTo>
                    <a:pt x="956" y="2532"/>
                  </a:lnTo>
                  <a:lnTo>
                    <a:pt x="1181" y="2569"/>
                  </a:lnTo>
                  <a:lnTo>
                    <a:pt x="1313" y="2588"/>
                  </a:lnTo>
                  <a:lnTo>
                    <a:pt x="1444" y="2569"/>
                  </a:lnTo>
                  <a:lnTo>
                    <a:pt x="1556" y="2550"/>
                  </a:lnTo>
                  <a:lnTo>
                    <a:pt x="1688" y="2513"/>
                  </a:lnTo>
                  <a:lnTo>
                    <a:pt x="1800" y="2475"/>
                  </a:lnTo>
                  <a:lnTo>
                    <a:pt x="1913" y="2419"/>
                  </a:lnTo>
                  <a:lnTo>
                    <a:pt x="2025" y="2344"/>
                  </a:lnTo>
                  <a:lnTo>
                    <a:pt x="2119" y="2269"/>
                  </a:lnTo>
                  <a:lnTo>
                    <a:pt x="2212" y="2176"/>
                  </a:lnTo>
                  <a:lnTo>
                    <a:pt x="2287" y="2082"/>
                  </a:lnTo>
                  <a:lnTo>
                    <a:pt x="2362" y="1988"/>
                  </a:lnTo>
                  <a:lnTo>
                    <a:pt x="2419" y="1876"/>
                  </a:lnTo>
                  <a:lnTo>
                    <a:pt x="2475" y="1763"/>
                  </a:lnTo>
                  <a:lnTo>
                    <a:pt x="2512" y="1651"/>
                  </a:lnTo>
                  <a:lnTo>
                    <a:pt x="2550" y="1519"/>
                  </a:lnTo>
                  <a:lnTo>
                    <a:pt x="2569" y="1388"/>
                  </a:lnTo>
                  <a:lnTo>
                    <a:pt x="2569" y="1257"/>
                  </a:lnTo>
                  <a:lnTo>
                    <a:pt x="2550" y="1126"/>
                  </a:lnTo>
                  <a:lnTo>
                    <a:pt x="2531" y="1013"/>
                  </a:lnTo>
                  <a:lnTo>
                    <a:pt x="2494" y="882"/>
                  </a:lnTo>
                  <a:lnTo>
                    <a:pt x="2456" y="770"/>
                  </a:lnTo>
                  <a:lnTo>
                    <a:pt x="2400" y="657"/>
                  </a:lnTo>
                  <a:lnTo>
                    <a:pt x="2325" y="545"/>
                  </a:lnTo>
                  <a:lnTo>
                    <a:pt x="2250" y="451"/>
                  </a:lnTo>
                  <a:lnTo>
                    <a:pt x="2175" y="357"/>
                  </a:lnTo>
                  <a:lnTo>
                    <a:pt x="2081" y="282"/>
                  </a:lnTo>
                  <a:lnTo>
                    <a:pt x="1969" y="207"/>
                  </a:lnTo>
                  <a:lnTo>
                    <a:pt x="1875" y="151"/>
                  </a:lnTo>
                  <a:lnTo>
                    <a:pt x="1744" y="95"/>
                  </a:lnTo>
                  <a:lnTo>
                    <a:pt x="1631" y="57"/>
                  </a:lnTo>
                  <a:lnTo>
                    <a:pt x="1500" y="20"/>
                  </a:lnTo>
                  <a:lnTo>
                    <a:pt x="1369" y="20"/>
                  </a:lnTo>
                  <a:lnTo>
                    <a:pt x="12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229;p41">
              <a:extLst>
                <a:ext uri="{FF2B5EF4-FFF2-40B4-BE49-F238E27FC236}">
                  <a16:creationId xmlns:a16="http://schemas.microsoft.com/office/drawing/2014/main" id="{C7A3B01C-67EA-860C-6ED6-5451F1A71655}"/>
                </a:ext>
              </a:extLst>
            </p:cNvPr>
            <p:cNvSpPr/>
            <p:nvPr/>
          </p:nvSpPr>
          <p:spPr>
            <a:xfrm>
              <a:off x="3404350" y="3358950"/>
              <a:ext cx="30950" cy="59550"/>
            </a:xfrm>
            <a:custGeom>
              <a:avLst/>
              <a:gdLst/>
              <a:ahLst/>
              <a:cxnLst/>
              <a:rect l="l" t="t" r="r" b="b"/>
              <a:pathLst>
                <a:path w="1238" h="2382" extrusionOk="0">
                  <a:moveTo>
                    <a:pt x="881" y="1"/>
                  </a:moveTo>
                  <a:lnTo>
                    <a:pt x="694" y="76"/>
                  </a:lnTo>
                  <a:lnTo>
                    <a:pt x="544" y="170"/>
                  </a:lnTo>
                  <a:lnTo>
                    <a:pt x="394" y="282"/>
                  </a:lnTo>
                  <a:lnTo>
                    <a:pt x="263" y="413"/>
                  </a:lnTo>
                  <a:lnTo>
                    <a:pt x="169" y="563"/>
                  </a:lnTo>
                  <a:lnTo>
                    <a:pt x="75" y="751"/>
                  </a:lnTo>
                  <a:lnTo>
                    <a:pt x="19" y="920"/>
                  </a:lnTo>
                  <a:lnTo>
                    <a:pt x="0" y="1126"/>
                  </a:lnTo>
                  <a:lnTo>
                    <a:pt x="0" y="1332"/>
                  </a:lnTo>
                  <a:lnTo>
                    <a:pt x="19" y="1519"/>
                  </a:lnTo>
                  <a:lnTo>
                    <a:pt x="94" y="1707"/>
                  </a:lnTo>
                  <a:lnTo>
                    <a:pt x="169" y="1876"/>
                  </a:lnTo>
                  <a:lnTo>
                    <a:pt x="282" y="2026"/>
                  </a:lnTo>
                  <a:lnTo>
                    <a:pt x="413" y="2176"/>
                  </a:lnTo>
                  <a:lnTo>
                    <a:pt x="563" y="2288"/>
                  </a:lnTo>
                  <a:lnTo>
                    <a:pt x="731" y="2382"/>
                  </a:lnTo>
                  <a:lnTo>
                    <a:pt x="806" y="2344"/>
                  </a:lnTo>
                  <a:lnTo>
                    <a:pt x="881" y="2307"/>
                  </a:lnTo>
                  <a:lnTo>
                    <a:pt x="938" y="2251"/>
                  </a:lnTo>
                  <a:lnTo>
                    <a:pt x="994" y="2176"/>
                  </a:lnTo>
                  <a:lnTo>
                    <a:pt x="1069" y="2026"/>
                  </a:lnTo>
                  <a:lnTo>
                    <a:pt x="1144" y="1857"/>
                  </a:lnTo>
                  <a:lnTo>
                    <a:pt x="1181" y="1688"/>
                  </a:lnTo>
                  <a:lnTo>
                    <a:pt x="1200" y="1519"/>
                  </a:lnTo>
                  <a:lnTo>
                    <a:pt x="1238" y="1257"/>
                  </a:lnTo>
                  <a:lnTo>
                    <a:pt x="1238" y="1032"/>
                  </a:lnTo>
                  <a:lnTo>
                    <a:pt x="1238" y="845"/>
                  </a:lnTo>
                  <a:lnTo>
                    <a:pt x="1219" y="657"/>
                  </a:lnTo>
                  <a:lnTo>
                    <a:pt x="1181" y="451"/>
                  </a:lnTo>
                  <a:lnTo>
                    <a:pt x="1106" y="263"/>
                  </a:lnTo>
                  <a:lnTo>
                    <a:pt x="1069" y="188"/>
                  </a:lnTo>
                  <a:lnTo>
                    <a:pt x="1013" y="113"/>
                  </a:lnTo>
                  <a:lnTo>
                    <a:pt x="95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230;p41">
              <a:extLst>
                <a:ext uri="{FF2B5EF4-FFF2-40B4-BE49-F238E27FC236}">
                  <a16:creationId xmlns:a16="http://schemas.microsoft.com/office/drawing/2014/main" id="{9E404D9B-F332-4B48-7DD4-299F7104050A}"/>
                </a:ext>
              </a:extLst>
            </p:cNvPr>
            <p:cNvSpPr/>
            <p:nvPr/>
          </p:nvSpPr>
          <p:spPr>
            <a:xfrm>
              <a:off x="3298425" y="3347700"/>
              <a:ext cx="97500" cy="97525"/>
            </a:xfrm>
            <a:custGeom>
              <a:avLst/>
              <a:gdLst/>
              <a:ahLst/>
              <a:cxnLst/>
              <a:rect l="l" t="t" r="r" b="b"/>
              <a:pathLst>
                <a:path w="3900" h="3901" extrusionOk="0">
                  <a:moveTo>
                    <a:pt x="1894" y="1"/>
                  </a:moveTo>
                  <a:lnTo>
                    <a:pt x="1707" y="20"/>
                  </a:lnTo>
                  <a:lnTo>
                    <a:pt x="1519" y="57"/>
                  </a:lnTo>
                  <a:lnTo>
                    <a:pt x="1332" y="113"/>
                  </a:lnTo>
                  <a:lnTo>
                    <a:pt x="1144" y="170"/>
                  </a:lnTo>
                  <a:lnTo>
                    <a:pt x="975" y="263"/>
                  </a:lnTo>
                  <a:lnTo>
                    <a:pt x="825" y="357"/>
                  </a:lnTo>
                  <a:lnTo>
                    <a:pt x="676" y="470"/>
                  </a:lnTo>
                  <a:lnTo>
                    <a:pt x="544" y="601"/>
                  </a:lnTo>
                  <a:lnTo>
                    <a:pt x="413" y="751"/>
                  </a:lnTo>
                  <a:lnTo>
                    <a:pt x="301" y="901"/>
                  </a:lnTo>
                  <a:lnTo>
                    <a:pt x="207" y="1070"/>
                  </a:lnTo>
                  <a:lnTo>
                    <a:pt x="132" y="1238"/>
                  </a:lnTo>
                  <a:lnTo>
                    <a:pt x="76" y="1426"/>
                  </a:lnTo>
                  <a:lnTo>
                    <a:pt x="19" y="1613"/>
                  </a:lnTo>
                  <a:lnTo>
                    <a:pt x="1" y="1801"/>
                  </a:lnTo>
                  <a:lnTo>
                    <a:pt x="1" y="2007"/>
                  </a:lnTo>
                  <a:lnTo>
                    <a:pt x="19" y="2213"/>
                  </a:lnTo>
                  <a:lnTo>
                    <a:pt x="38" y="2401"/>
                  </a:lnTo>
                  <a:lnTo>
                    <a:pt x="94" y="2569"/>
                  </a:lnTo>
                  <a:lnTo>
                    <a:pt x="169" y="2757"/>
                  </a:lnTo>
                  <a:lnTo>
                    <a:pt x="244" y="2925"/>
                  </a:lnTo>
                  <a:lnTo>
                    <a:pt x="357" y="3075"/>
                  </a:lnTo>
                  <a:lnTo>
                    <a:pt x="469" y="3225"/>
                  </a:lnTo>
                  <a:lnTo>
                    <a:pt x="601" y="3357"/>
                  </a:lnTo>
                  <a:lnTo>
                    <a:pt x="732" y="3488"/>
                  </a:lnTo>
                  <a:lnTo>
                    <a:pt x="900" y="3600"/>
                  </a:lnTo>
                  <a:lnTo>
                    <a:pt x="1050" y="3694"/>
                  </a:lnTo>
                  <a:lnTo>
                    <a:pt x="1238" y="3769"/>
                  </a:lnTo>
                  <a:lnTo>
                    <a:pt x="1407" y="3825"/>
                  </a:lnTo>
                  <a:lnTo>
                    <a:pt x="1594" y="3882"/>
                  </a:lnTo>
                  <a:lnTo>
                    <a:pt x="1800" y="3900"/>
                  </a:lnTo>
                  <a:lnTo>
                    <a:pt x="2194" y="3900"/>
                  </a:lnTo>
                  <a:lnTo>
                    <a:pt x="2381" y="3863"/>
                  </a:lnTo>
                  <a:lnTo>
                    <a:pt x="2569" y="3807"/>
                  </a:lnTo>
                  <a:lnTo>
                    <a:pt x="2738" y="3732"/>
                  </a:lnTo>
                  <a:lnTo>
                    <a:pt x="2906" y="3657"/>
                  </a:lnTo>
                  <a:lnTo>
                    <a:pt x="3075" y="3544"/>
                  </a:lnTo>
                  <a:lnTo>
                    <a:pt x="3225" y="3432"/>
                  </a:lnTo>
                  <a:lnTo>
                    <a:pt x="3356" y="3300"/>
                  </a:lnTo>
                  <a:lnTo>
                    <a:pt x="3487" y="3169"/>
                  </a:lnTo>
                  <a:lnTo>
                    <a:pt x="3581" y="3019"/>
                  </a:lnTo>
                  <a:lnTo>
                    <a:pt x="3675" y="2850"/>
                  </a:lnTo>
                  <a:lnTo>
                    <a:pt x="3769" y="2682"/>
                  </a:lnTo>
                  <a:lnTo>
                    <a:pt x="3825" y="2494"/>
                  </a:lnTo>
                  <a:lnTo>
                    <a:pt x="3862" y="2307"/>
                  </a:lnTo>
                  <a:lnTo>
                    <a:pt x="3900" y="2101"/>
                  </a:lnTo>
                  <a:lnTo>
                    <a:pt x="3900" y="1913"/>
                  </a:lnTo>
                  <a:lnTo>
                    <a:pt x="3881" y="1707"/>
                  </a:lnTo>
                  <a:lnTo>
                    <a:pt x="3844" y="1519"/>
                  </a:lnTo>
                  <a:lnTo>
                    <a:pt x="3806" y="1332"/>
                  </a:lnTo>
                  <a:lnTo>
                    <a:pt x="3731" y="1163"/>
                  </a:lnTo>
                  <a:lnTo>
                    <a:pt x="3637" y="995"/>
                  </a:lnTo>
                  <a:lnTo>
                    <a:pt x="3544" y="826"/>
                  </a:lnTo>
                  <a:lnTo>
                    <a:pt x="3431" y="695"/>
                  </a:lnTo>
                  <a:lnTo>
                    <a:pt x="3300" y="545"/>
                  </a:lnTo>
                  <a:lnTo>
                    <a:pt x="3150" y="432"/>
                  </a:lnTo>
                  <a:lnTo>
                    <a:pt x="3000" y="320"/>
                  </a:lnTo>
                  <a:lnTo>
                    <a:pt x="2850" y="226"/>
                  </a:lnTo>
                  <a:lnTo>
                    <a:pt x="2663" y="151"/>
                  </a:lnTo>
                  <a:lnTo>
                    <a:pt x="2475" y="76"/>
                  </a:lnTo>
                  <a:lnTo>
                    <a:pt x="2288" y="38"/>
                  </a:lnTo>
                  <a:lnTo>
                    <a:pt x="2100" y="20"/>
                  </a:lnTo>
                  <a:lnTo>
                    <a:pt x="18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231;p41">
              <a:extLst>
                <a:ext uri="{FF2B5EF4-FFF2-40B4-BE49-F238E27FC236}">
                  <a16:creationId xmlns:a16="http://schemas.microsoft.com/office/drawing/2014/main" id="{B4196F21-BE0A-D571-A9A3-E042E0E262AA}"/>
                </a:ext>
              </a:extLst>
            </p:cNvPr>
            <p:cNvSpPr/>
            <p:nvPr/>
          </p:nvSpPr>
          <p:spPr>
            <a:xfrm>
              <a:off x="3314825" y="3364575"/>
              <a:ext cx="64250" cy="64250"/>
            </a:xfrm>
            <a:custGeom>
              <a:avLst/>
              <a:gdLst/>
              <a:ahLst/>
              <a:cxnLst/>
              <a:rect l="l" t="t" r="r" b="b"/>
              <a:pathLst>
                <a:path w="2570" h="2570" extrusionOk="0">
                  <a:moveTo>
                    <a:pt x="1126" y="1"/>
                  </a:moveTo>
                  <a:lnTo>
                    <a:pt x="1013" y="20"/>
                  </a:lnTo>
                  <a:lnTo>
                    <a:pt x="882" y="57"/>
                  </a:lnTo>
                  <a:lnTo>
                    <a:pt x="713" y="132"/>
                  </a:lnTo>
                  <a:lnTo>
                    <a:pt x="563" y="226"/>
                  </a:lnTo>
                  <a:lnTo>
                    <a:pt x="413" y="338"/>
                  </a:lnTo>
                  <a:lnTo>
                    <a:pt x="282" y="488"/>
                  </a:lnTo>
                  <a:lnTo>
                    <a:pt x="188" y="638"/>
                  </a:lnTo>
                  <a:lnTo>
                    <a:pt x="94" y="807"/>
                  </a:lnTo>
                  <a:lnTo>
                    <a:pt x="38" y="994"/>
                  </a:lnTo>
                  <a:lnTo>
                    <a:pt x="1" y="1182"/>
                  </a:lnTo>
                  <a:lnTo>
                    <a:pt x="1" y="1388"/>
                  </a:lnTo>
                  <a:lnTo>
                    <a:pt x="38" y="1576"/>
                  </a:lnTo>
                  <a:lnTo>
                    <a:pt x="94" y="1763"/>
                  </a:lnTo>
                  <a:lnTo>
                    <a:pt x="188" y="1932"/>
                  </a:lnTo>
                  <a:lnTo>
                    <a:pt x="301" y="2101"/>
                  </a:lnTo>
                  <a:lnTo>
                    <a:pt x="432" y="2232"/>
                  </a:lnTo>
                  <a:lnTo>
                    <a:pt x="582" y="2344"/>
                  </a:lnTo>
                  <a:lnTo>
                    <a:pt x="751" y="2457"/>
                  </a:lnTo>
                  <a:lnTo>
                    <a:pt x="957" y="2532"/>
                  </a:lnTo>
                  <a:lnTo>
                    <a:pt x="1201" y="2569"/>
                  </a:lnTo>
                  <a:lnTo>
                    <a:pt x="1332" y="2569"/>
                  </a:lnTo>
                  <a:lnTo>
                    <a:pt x="1463" y="2550"/>
                  </a:lnTo>
                  <a:lnTo>
                    <a:pt x="1575" y="2532"/>
                  </a:lnTo>
                  <a:lnTo>
                    <a:pt x="1707" y="2494"/>
                  </a:lnTo>
                  <a:lnTo>
                    <a:pt x="1819" y="2457"/>
                  </a:lnTo>
                  <a:lnTo>
                    <a:pt x="1932" y="2400"/>
                  </a:lnTo>
                  <a:lnTo>
                    <a:pt x="2025" y="2325"/>
                  </a:lnTo>
                  <a:lnTo>
                    <a:pt x="2138" y="2250"/>
                  </a:lnTo>
                  <a:lnTo>
                    <a:pt x="2213" y="2175"/>
                  </a:lnTo>
                  <a:lnTo>
                    <a:pt x="2307" y="2082"/>
                  </a:lnTo>
                  <a:lnTo>
                    <a:pt x="2382" y="1988"/>
                  </a:lnTo>
                  <a:lnTo>
                    <a:pt x="2438" y="1876"/>
                  </a:lnTo>
                  <a:lnTo>
                    <a:pt x="2494" y="1763"/>
                  </a:lnTo>
                  <a:lnTo>
                    <a:pt x="2532" y="1632"/>
                  </a:lnTo>
                  <a:lnTo>
                    <a:pt x="2550" y="1519"/>
                  </a:lnTo>
                  <a:lnTo>
                    <a:pt x="2569" y="1388"/>
                  </a:lnTo>
                  <a:lnTo>
                    <a:pt x="2569" y="1257"/>
                  </a:lnTo>
                  <a:lnTo>
                    <a:pt x="2569" y="1126"/>
                  </a:lnTo>
                  <a:lnTo>
                    <a:pt x="2550" y="994"/>
                  </a:lnTo>
                  <a:lnTo>
                    <a:pt x="2513" y="863"/>
                  </a:lnTo>
                  <a:lnTo>
                    <a:pt x="2475" y="751"/>
                  </a:lnTo>
                  <a:lnTo>
                    <a:pt x="2419" y="638"/>
                  </a:lnTo>
                  <a:lnTo>
                    <a:pt x="2344" y="545"/>
                  </a:lnTo>
                  <a:lnTo>
                    <a:pt x="2269" y="451"/>
                  </a:lnTo>
                  <a:lnTo>
                    <a:pt x="2175" y="357"/>
                  </a:lnTo>
                  <a:lnTo>
                    <a:pt x="2082" y="282"/>
                  </a:lnTo>
                  <a:lnTo>
                    <a:pt x="1988" y="207"/>
                  </a:lnTo>
                  <a:lnTo>
                    <a:pt x="1875" y="132"/>
                  </a:lnTo>
                  <a:lnTo>
                    <a:pt x="1763" y="95"/>
                  </a:lnTo>
                  <a:lnTo>
                    <a:pt x="1650" y="38"/>
                  </a:lnTo>
                  <a:lnTo>
                    <a:pt x="1519" y="20"/>
                  </a:lnTo>
                  <a:lnTo>
                    <a:pt x="13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2232;p41">
              <a:extLst>
                <a:ext uri="{FF2B5EF4-FFF2-40B4-BE49-F238E27FC236}">
                  <a16:creationId xmlns:a16="http://schemas.microsoft.com/office/drawing/2014/main" id="{A4FE9385-ED01-A63A-F5AE-45AD555E95C7}"/>
                </a:ext>
              </a:extLst>
            </p:cNvPr>
            <p:cNvSpPr/>
            <p:nvPr/>
          </p:nvSpPr>
          <p:spPr>
            <a:xfrm>
              <a:off x="3314825" y="3366000"/>
              <a:ext cx="31425" cy="60000"/>
            </a:xfrm>
            <a:custGeom>
              <a:avLst/>
              <a:gdLst/>
              <a:ahLst/>
              <a:cxnLst/>
              <a:rect l="l" t="t" r="r" b="b"/>
              <a:pathLst>
                <a:path w="1257" h="2400" extrusionOk="0">
                  <a:moveTo>
                    <a:pt x="882" y="0"/>
                  </a:moveTo>
                  <a:lnTo>
                    <a:pt x="713" y="75"/>
                  </a:lnTo>
                  <a:lnTo>
                    <a:pt x="563" y="169"/>
                  </a:lnTo>
                  <a:lnTo>
                    <a:pt x="413" y="281"/>
                  </a:lnTo>
                  <a:lnTo>
                    <a:pt x="282" y="431"/>
                  </a:lnTo>
                  <a:lnTo>
                    <a:pt x="188" y="581"/>
                  </a:lnTo>
                  <a:lnTo>
                    <a:pt x="94" y="750"/>
                  </a:lnTo>
                  <a:lnTo>
                    <a:pt x="38" y="937"/>
                  </a:lnTo>
                  <a:lnTo>
                    <a:pt x="1" y="1125"/>
                  </a:lnTo>
                  <a:lnTo>
                    <a:pt x="1" y="1331"/>
                  </a:lnTo>
                  <a:lnTo>
                    <a:pt x="38" y="1519"/>
                  </a:lnTo>
                  <a:lnTo>
                    <a:pt x="94" y="1706"/>
                  </a:lnTo>
                  <a:lnTo>
                    <a:pt x="188" y="1875"/>
                  </a:lnTo>
                  <a:lnTo>
                    <a:pt x="301" y="2044"/>
                  </a:lnTo>
                  <a:lnTo>
                    <a:pt x="432" y="2175"/>
                  </a:lnTo>
                  <a:lnTo>
                    <a:pt x="582" y="2287"/>
                  </a:lnTo>
                  <a:lnTo>
                    <a:pt x="751" y="2400"/>
                  </a:lnTo>
                  <a:lnTo>
                    <a:pt x="826" y="2362"/>
                  </a:lnTo>
                  <a:lnTo>
                    <a:pt x="901" y="2306"/>
                  </a:lnTo>
                  <a:lnTo>
                    <a:pt x="957" y="2250"/>
                  </a:lnTo>
                  <a:lnTo>
                    <a:pt x="1013" y="2193"/>
                  </a:lnTo>
                  <a:lnTo>
                    <a:pt x="1088" y="2044"/>
                  </a:lnTo>
                  <a:lnTo>
                    <a:pt x="1163" y="1875"/>
                  </a:lnTo>
                  <a:lnTo>
                    <a:pt x="1201" y="1706"/>
                  </a:lnTo>
                  <a:lnTo>
                    <a:pt x="1219" y="1537"/>
                  </a:lnTo>
                  <a:lnTo>
                    <a:pt x="1257" y="1256"/>
                  </a:lnTo>
                  <a:lnTo>
                    <a:pt x="1257" y="1031"/>
                  </a:lnTo>
                  <a:lnTo>
                    <a:pt x="1257" y="862"/>
                  </a:lnTo>
                  <a:lnTo>
                    <a:pt x="1238" y="656"/>
                  </a:lnTo>
                  <a:lnTo>
                    <a:pt x="1201" y="450"/>
                  </a:lnTo>
                  <a:lnTo>
                    <a:pt x="1126" y="263"/>
                  </a:lnTo>
                  <a:lnTo>
                    <a:pt x="1088" y="188"/>
                  </a:lnTo>
                  <a:lnTo>
                    <a:pt x="1032" y="113"/>
                  </a:lnTo>
                  <a:lnTo>
                    <a:pt x="957" y="56"/>
                  </a:lnTo>
                  <a:lnTo>
                    <a:pt x="8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57" name="Google Shape;5078;p60">
            <a:extLst>
              <a:ext uri="{FF2B5EF4-FFF2-40B4-BE49-F238E27FC236}">
                <a16:creationId xmlns:a16="http://schemas.microsoft.com/office/drawing/2014/main" id="{7A7E9018-34A1-72E3-9A6A-4969CBFE8E60}"/>
              </a:ext>
            </a:extLst>
          </p:cNvPr>
          <p:cNvSpPr txBox="1"/>
          <p:nvPr/>
        </p:nvSpPr>
        <p:spPr>
          <a:xfrm>
            <a:off x="4805191" y="4260522"/>
            <a:ext cx="3689042" cy="72237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dirty="0">
              <a:solidFill>
                <a:schemeClr val="accent4"/>
              </a:solidFill>
              <a:latin typeface="Baloo 2"/>
              <a:ea typeface="Baloo 2"/>
              <a:cs typeface="Baloo 2"/>
              <a:sym typeface="Baloo 2"/>
            </a:endParaRPr>
          </a:p>
        </p:txBody>
      </p:sp>
      <p:pic>
        <p:nvPicPr>
          <p:cNvPr id="5058" name="Εικόνα 5057">
            <a:extLst>
              <a:ext uri="{FF2B5EF4-FFF2-40B4-BE49-F238E27FC236}">
                <a16:creationId xmlns:a16="http://schemas.microsoft.com/office/drawing/2014/main" id="{E7C1906A-D12A-893F-F8DB-72C91D0A5309}"/>
              </a:ext>
            </a:extLst>
          </p:cNvPr>
          <p:cNvPicPr>
            <a:picLocks noChangeAspect="1"/>
          </p:cNvPicPr>
          <p:nvPr/>
        </p:nvPicPr>
        <p:blipFill>
          <a:blip r:embed="rId3"/>
          <a:stretch>
            <a:fillRect/>
          </a:stretch>
        </p:blipFill>
        <p:spPr>
          <a:xfrm>
            <a:off x="2379396" y="3737096"/>
            <a:ext cx="3031886" cy="1076885"/>
          </a:xfrm>
          <a:prstGeom prst="rect">
            <a:avLst/>
          </a:prstGeom>
        </p:spPr>
      </p:pic>
      <p:sp>
        <p:nvSpPr>
          <p:cNvPr id="5059" name="Φυσαλίδα ομιλίας: Έλλειψη 5058">
            <a:extLst>
              <a:ext uri="{FF2B5EF4-FFF2-40B4-BE49-F238E27FC236}">
                <a16:creationId xmlns:a16="http://schemas.microsoft.com/office/drawing/2014/main" id="{E5109941-72E3-3443-0C08-1A79FFC75A66}"/>
              </a:ext>
            </a:extLst>
          </p:cNvPr>
          <p:cNvSpPr/>
          <p:nvPr/>
        </p:nvSpPr>
        <p:spPr>
          <a:xfrm>
            <a:off x="5652476" y="3395195"/>
            <a:ext cx="3308139" cy="1504401"/>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l-GR" sz="1200" dirty="0">
                <a:solidFill>
                  <a:schemeClr val="accent4"/>
                </a:solidFill>
                <a:latin typeface="Baloo 2"/>
                <a:ea typeface="Baloo 2"/>
                <a:cs typeface="Baloo 2"/>
                <a:sym typeface="Baloo 2"/>
              </a:rPr>
              <a:t>Ερώτηση: Ποια είναι η διαφορά ανάμεσα στην προσεταιριστική και την αντιμεταθετική ιδιότητα; Μπορούν αυτές οι ιδιότητες να  </a:t>
            </a:r>
            <a:r>
              <a:rPr lang="el-GR" sz="1200" dirty="0" err="1">
                <a:solidFill>
                  <a:schemeClr val="accent4"/>
                </a:solidFill>
                <a:latin typeface="Baloo 2"/>
                <a:ea typeface="Baloo 2"/>
                <a:cs typeface="Baloo 2"/>
                <a:sym typeface="Baloo 2"/>
              </a:rPr>
              <a:t>να</a:t>
            </a:r>
            <a:r>
              <a:rPr lang="el-GR" sz="1200" dirty="0">
                <a:solidFill>
                  <a:schemeClr val="accent4"/>
                </a:solidFill>
                <a:latin typeface="Baloo 2"/>
                <a:ea typeface="Baloo 2"/>
                <a:cs typeface="Baloo 2"/>
                <a:sym typeface="Baloo 2"/>
              </a:rPr>
              <a:t> εφαρμοστούν και σε άλλες πράξεις;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44"/>
        <p:cNvGrpSpPr/>
        <p:nvPr/>
      </p:nvGrpSpPr>
      <p:grpSpPr>
        <a:xfrm>
          <a:off x="0" y="0"/>
          <a:ext cx="0" cy="0"/>
          <a:chOff x="0" y="0"/>
          <a:chExt cx="0" cy="0"/>
        </a:xfrm>
      </p:grpSpPr>
      <p:grpSp>
        <p:nvGrpSpPr>
          <p:cNvPr id="5645" name="Google Shape;5645;p64"/>
          <p:cNvGrpSpPr/>
          <p:nvPr/>
        </p:nvGrpSpPr>
        <p:grpSpPr>
          <a:xfrm>
            <a:off x="6113025" y="218432"/>
            <a:ext cx="591549" cy="778258"/>
            <a:chOff x="5401325" y="4123825"/>
            <a:chExt cx="458850" cy="603675"/>
          </a:xfrm>
        </p:grpSpPr>
        <p:sp>
          <p:nvSpPr>
            <p:cNvPr id="5646" name="Google Shape;5646;p64"/>
            <p:cNvSpPr/>
            <p:nvPr/>
          </p:nvSpPr>
          <p:spPr>
            <a:xfrm>
              <a:off x="5401325" y="4220375"/>
              <a:ext cx="430250" cy="507125"/>
            </a:xfrm>
            <a:custGeom>
              <a:avLst/>
              <a:gdLst/>
              <a:ahLst/>
              <a:cxnLst/>
              <a:rect l="l" t="t" r="r" b="b"/>
              <a:pathLst>
                <a:path w="17210" h="20285" extrusionOk="0">
                  <a:moveTo>
                    <a:pt x="10330" y="0"/>
                  </a:moveTo>
                  <a:lnTo>
                    <a:pt x="10274" y="19"/>
                  </a:lnTo>
                  <a:lnTo>
                    <a:pt x="10217" y="56"/>
                  </a:lnTo>
                  <a:lnTo>
                    <a:pt x="10161" y="113"/>
                  </a:lnTo>
                  <a:lnTo>
                    <a:pt x="10124" y="188"/>
                  </a:lnTo>
                  <a:lnTo>
                    <a:pt x="10086" y="300"/>
                  </a:lnTo>
                  <a:lnTo>
                    <a:pt x="9936" y="750"/>
                  </a:lnTo>
                  <a:lnTo>
                    <a:pt x="9711" y="1425"/>
                  </a:lnTo>
                  <a:lnTo>
                    <a:pt x="9467" y="2137"/>
                  </a:lnTo>
                  <a:lnTo>
                    <a:pt x="9355" y="2456"/>
                  </a:lnTo>
                  <a:lnTo>
                    <a:pt x="9243" y="2719"/>
                  </a:lnTo>
                  <a:lnTo>
                    <a:pt x="8886" y="3581"/>
                  </a:lnTo>
                  <a:lnTo>
                    <a:pt x="8324" y="4968"/>
                  </a:lnTo>
                  <a:lnTo>
                    <a:pt x="7762" y="6355"/>
                  </a:lnTo>
                  <a:lnTo>
                    <a:pt x="7312" y="7499"/>
                  </a:lnTo>
                  <a:lnTo>
                    <a:pt x="7012" y="8417"/>
                  </a:lnTo>
                  <a:lnTo>
                    <a:pt x="7012" y="8436"/>
                  </a:lnTo>
                  <a:lnTo>
                    <a:pt x="6580" y="9730"/>
                  </a:lnTo>
                  <a:lnTo>
                    <a:pt x="6112" y="11098"/>
                  </a:lnTo>
                  <a:lnTo>
                    <a:pt x="5681" y="12298"/>
                  </a:lnTo>
                  <a:lnTo>
                    <a:pt x="5493" y="12767"/>
                  </a:lnTo>
                  <a:lnTo>
                    <a:pt x="5343" y="13085"/>
                  </a:lnTo>
                  <a:lnTo>
                    <a:pt x="5156" y="13479"/>
                  </a:lnTo>
                  <a:lnTo>
                    <a:pt x="4968" y="13967"/>
                  </a:lnTo>
                  <a:lnTo>
                    <a:pt x="4575" y="14979"/>
                  </a:lnTo>
                  <a:lnTo>
                    <a:pt x="4331" y="15691"/>
                  </a:lnTo>
                  <a:lnTo>
                    <a:pt x="4200" y="16047"/>
                  </a:lnTo>
                  <a:lnTo>
                    <a:pt x="4143" y="15935"/>
                  </a:lnTo>
                  <a:lnTo>
                    <a:pt x="4143" y="15916"/>
                  </a:lnTo>
                  <a:lnTo>
                    <a:pt x="3975" y="15522"/>
                  </a:lnTo>
                  <a:lnTo>
                    <a:pt x="3712" y="14810"/>
                  </a:lnTo>
                  <a:lnTo>
                    <a:pt x="3356" y="13723"/>
                  </a:lnTo>
                  <a:lnTo>
                    <a:pt x="3000" y="12598"/>
                  </a:lnTo>
                  <a:lnTo>
                    <a:pt x="2662" y="11698"/>
                  </a:lnTo>
                  <a:lnTo>
                    <a:pt x="2531" y="11267"/>
                  </a:lnTo>
                  <a:lnTo>
                    <a:pt x="2306" y="10648"/>
                  </a:lnTo>
                  <a:lnTo>
                    <a:pt x="2175" y="10273"/>
                  </a:lnTo>
                  <a:lnTo>
                    <a:pt x="2138" y="10123"/>
                  </a:lnTo>
                  <a:lnTo>
                    <a:pt x="2100" y="10030"/>
                  </a:lnTo>
                  <a:lnTo>
                    <a:pt x="2081" y="9955"/>
                  </a:lnTo>
                  <a:lnTo>
                    <a:pt x="2025" y="9898"/>
                  </a:lnTo>
                  <a:lnTo>
                    <a:pt x="1950" y="9842"/>
                  </a:lnTo>
                  <a:lnTo>
                    <a:pt x="1819" y="9805"/>
                  </a:lnTo>
                  <a:lnTo>
                    <a:pt x="1650" y="9786"/>
                  </a:lnTo>
                  <a:lnTo>
                    <a:pt x="263" y="9786"/>
                  </a:lnTo>
                  <a:lnTo>
                    <a:pt x="150" y="9805"/>
                  </a:lnTo>
                  <a:lnTo>
                    <a:pt x="75" y="9823"/>
                  </a:lnTo>
                  <a:lnTo>
                    <a:pt x="38" y="9842"/>
                  </a:lnTo>
                  <a:lnTo>
                    <a:pt x="19" y="9880"/>
                  </a:lnTo>
                  <a:lnTo>
                    <a:pt x="0" y="9917"/>
                  </a:lnTo>
                  <a:lnTo>
                    <a:pt x="0" y="9992"/>
                  </a:lnTo>
                  <a:lnTo>
                    <a:pt x="0" y="10086"/>
                  </a:lnTo>
                  <a:lnTo>
                    <a:pt x="19" y="10217"/>
                  </a:lnTo>
                  <a:lnTo>
                    <a:pt x="57" y="10348"/>
                  </a:lnTo>
                  <a:lnTo>
                    <a:pt x="113" y="10517"/>
                  </a:lnTo>
                  <a:lnTo>
                    <a:pt x="207" y="10798"/>
                  </a:lnTo>
                  <a:lnTo>
                    <a:pt x="319" y="11042"/>
                  </a:lnTo>
                  <a:lnTo>
                    <a:pt x="394" y="11192"/>
                  </a:lnTo>
                  <a:lnTo>
                    <a:pt x="488" y="11454"/>
                  </a:lnTo>
                  <a:lnTo>
                    <a:pt x="788" y="12279"/>
                  </a:lnTo>
                  <a:lnTo>
                    <a:pt x="919" y="12673"/>
                  </a:lnTo>
                  <a:lnTo>
                    <a:pt x="1125" y="13198"/>
                  </a:lnTo>
                  <a:lnTo>
                    <a:pt x="1556" y="14323"/>
                  </a:lnTo>
                  <a:lnTo>
                    <a:pt x="1800" y="14960"/>
                  </a:lnTo>
                  <a:lnTo>
                    <a:pt x="1969" y="15410"/>
                  </a:lnTo>
                  <a:lnTo>
                    <a:pt x="2475" y="16985"/>
                  </a:lnTo>
                  <a:lnTo>
                    <a:pt x="3112" y="18991"/>
                  </a:lnTo>
                  <a:lnTo>
                    <a:pt x="3450" y="20040"/>
                  </a:lnTo>
                  <a:lnTo>
                    <a:pt x="3506" y="20153"/>
                  </a:lnTo>
                  <a:lnTo>
                    <a:pt x="3544" y="20209"/>
                  </a:lnTo>
                  <a:lnTo>
                    <a:pt x="3581" y="20247"/>
                  </a:lnTo>
                  <a:lnTo>
                    <a:pt x="3619" y="20265"/>
                  </a:lnTo>
                  <a:lnTo>
                    <a:pt x="3769" y="20284"/>
                  </a:lnTo>
                  <a:lnTo>
                    <a:pt x="3918" y="20265"/>
                  </a:lnTo>
                  <a:lnTo>
                    <a:pt x="3975" y="20247"/>
                  </a:lnTo>
                  <a:lnTo>
                    <a:pt x="4012" y="20228"/>
                  </a:lnTo>
                  <a:lnTo>
                    <a:pt x="4050" y="20172"/>
                  </a:lnTo>
                  <a:lnTo>
                    <a:pt x="4087" y="20115"/>
                  </a:lnTo>
                  <a:lnTo>
                    <a:pt x="4143" y="19928"/>
                  </a:lnTo>
                  <a:lnTo>
                    <a:pt x="4406" y="19216"/>
                  </a:lnTo>
                  <a:lnTo>
                    <a:pt x="4931" y="17791"/>
                  </a:lnTo>
                  <a:lnTo>
                    <a:pt x="5249" y="16966"/>
                  </a:lnTo>
                  <a:lnTo>
                    <a:pt x="5606" y="15972"/>
                  </a:lnTo>
                  <a:lnTo>
                    <a:pt x="6149" y="14454"/>
                  </a:lnTo>
                  <a:lnTo>
                    <a:pt x="7255" y="11342"/>
                  </a:lnTo>
                  <a:lnTo>
                    <a:pt x="7537" y="10592"/>
                  </a:lnTo>
                  <a:lnTo>
                    <a:pt x="7874" y="9561"/>
                  </a:lnTo>
                  <a:lnTo>
                    <a:pt x="8474" y="7761"/>
                  </a:lnTo>
                  <a:lnTo>
                    <a:pt x="8474" y="7743"/>
                  </a:lnTo>
                  <a:lnTo>
                    <a:pt x="9036" y="6168"/>
                  </a:lnTo>
                  <a:lnTo>
                    <a:pt x="9580" y="4649"/>
                  </a:lnTo>
                  <a:lnTo>
                    <a:pt x="10030" y="3412"/>
                  </a:lnTo>
                  <a:lnTo>
                    <a:pt x="10217" y="2981"/>
                  </a:lnTo>
                  <a:lnTo>
                    <a:pt x="10349" y="2719"/>
                  </a:lnTo>
                  <a:lnTo>
                    <a:pt x="12017" y="2719"/>
                  </a:lnTo>
                  <a:lnTo>
                    <a:pt x="12786" y="2756"/>
                  </a:lnTo>
                  <a:lnTo>
                    <a:pt x="13535" y="2775"/>
                  </a:lnTo>
                  <a:lnTo>
                    <a:pt x="14098" y="2794"/>
                  </a:lnTo>
                  <a:lnTo>
                    <a:pt x="15298" y="2794"/>
                  </a:lnTo>
                  <a:lnTo>
                    <a:pt x="16441" y="2775"/>
                  </a:lnTo>
                  <a:lnTo>
                    <a:pt x="16722" y="2737"/>
                  </a:lnTo>
                  <a:lnTo>
                    <a:pt x="16835" y="2719"/>
                  </a:lnTo>
                  <a:lnTo>
                    <a:pt x="16929" y="2700"/>
                  </a:lnTo>
                  <a:lnTo>
                    <a:pt x="16985" y="2662"/>
                  </a:lnTo>
                  <a:lnTo>
                    <a:pt x="17041" y="2625"/>
                  </a:lnTo>
                  <a:lnTo>
                    <a:pt x="17097" y="2569"/>
                  </a:lnTo>
                  <a:lnTo>
                    <a:pt x="17116" y="2512"/>
                  </a:lnTo>
                  <a:lnTo>
                    <a:pt x="17154" y="2344"/>
                  </a:lnTo>
                  <a:lnTo>
                    <a:pt x="17191" y="1369"/>
                  </a:lnTo>
                  <a:lnTo>
                    <a:pt x="17210" y="450"/>
                  </a:lnTo>
                  <a:lnTo>
                    <a:pt x="17210" y="375"/>
                  </a:lnTo>
                  <a:lnTo>
                    <a:pt x="17172" y="300"/>
                  </a:lnTo>
                  <a:lnTo>
                    <a:pt x="17116" y="263"/>
                  </a:lnTo>
                  <a:lnTo>
                    <a:pt x="17041" y="225"/>
                  </a:lnTo>
                  <a:lnTo>
                    <a:pt x="16891" y="188"/>
                  </a:lnTo>
                  <a:lnTo>
                    <a:pt x="16722" y="169"/>
                  </a:lnTo>
                  <a:lnTo>
                    <a:pt x="16404" y="150"/>
                  </a:lnTo>
                  <a:lnTo>
                    <a:pt x="15448" y="113"/>
                  </a:lnTo>
                  <a:lnTo>
                    <a:pt x="10986" y="113"/>
                  </a:lnTo>
                  <a:lnTo>
                    <a:pt x="10742" y="94"/>
                  </a:lnTo>
                  <a:lnTo>
                    <a:pt x="10649" y="75"/>
                  </a:lnTo>
                  <a:lnTo>
                    <a:pt x="10555" y="56"/>
                  </a:lnTo>
                  <a:lnTo>
                    <a:pt x="103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64"/>
            <p:cNvSpPr/>
            <p:nvPr/>
          </p:nvSpPr>
          <p:spPr>
            <a:xfrm>
              <a:off x="5431775" y="4465025"/>
              <a:ext cx="32850" cy="179975"/>
            </a:xfrm>
            <a:custGeom>
              <a:avLst/>
              <a:gdLst/>
              <a:ahLst/>
              <a:cxnLst/>
              <a:rect l="l" t="t" r="r" b="b"/>
              <a:pathLst>
                <a:path w="1314" h="7199" extrusionOk="0">
                  <a:moveTo>
                    <a:pt x="1" y="0"/>
                  </a:moveTo>
                  <a:lnTo>
                    <a:pt x="132" y="1518"/>
                  </a:lnTo>
                  <a:lnTo>
                    <a:pt x="338" y="4537"/>
                  </a:lnTo>
                  <a:lnTo>
                    <a:pt x="582" y="5174"/>
                  </a:lnTo>
                  <a:lnTo>
                    <a:pt x="751" y="5624"/>
                  </a:lnTo>
                  <a:lnTo>
                    <a:pt x="1257" y="7199"/>
                  </a:lnTo>
                  <a:lnTo>
                    <a:pt x="1257" y="7030"/>
                  </a:lnTo>
                  <a:lnTo>
                    <a:pt x="1313" y="1481"/>
                  </a:lnTo>
                  <a:lnTo>
                    <a:pt x="1088" y="862"/>
                  </a:lnTo>
                  <a:lnTo>
                    <a:pt x="957" y="487"/>
                  </a:lnTo>
                  <a:lnTo>
                    <a:pt x="920" y="337"/>
                  </a:lnTo>
                  <a:lnTo>
                    <a:pt x="882" y="244"/>
                  </a:lnTo>
                  <a:lnTo>
                    <a:pt x="863" y="169"/>
                  </a:lnTo>
                  <a:lnTo>
                    <a:pt x="807" y="112"/>
                  </a:lnTo>
                  <a:lnTo>
                    <a:pt x="732" y="56"/>
                  </a:lnTo>
                  <a:lnTo>
                    <a:pt x="601" y="19"/>
                  </a:lnTo>
                  <a:lnTo>
                    <a:pt x="4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64"/>
            <p:cNvSpPr/>
            <p:nvPr/>
          </p:nvSpPr>
          <p:spPr>
            <a:xfrm>
              <a:off x="5504900" y="4569525"/>
              <a:ext cx="20650" cy="131250"/>
            </a:xfrm>
            <a:custGeom>
              <a:avLst/>
              <a:gdLst/>
              <a:ahLst/>
              <a:cxnLst/>
              <a:rect l="l" t="t" r="r" b="b"/>
              <a:pathLst>
                <a:path w="826" h="5250" extrusionOk="0">
                  <a:moveTo>
                    <a:pt x="825" y="1"/>
                  </a:moveTo>
                  <a:lnTo>
                    <a:pt x="432" y="1013"/>
                  </a:lnTo>
                  <a:lnTo>
                    <a:pt x="188" y="1725"/>
                  </a:lnTo>
                  <a:lnTo>
                    <a:pt x="57" y="2081"/>
                  </a:lnTo>
                  <a:lnTo>
                    <a:pt x="0" y="1969"/>
                  </a:lnTo>
                  <a:lnTo>
                    <a:pt x="57" y="2869"/>
                  </a:lnTo>
                  <a:lnTo>
                    <a:pt x="263" y="5250"/>
                  </a:lnTo>
                  <a:lnTo>
                    <a:pt x="788" y="3825"/>
                  </a:lnTo>
                  <a:lnTo>
                    <a:pt x="807" y="2850"/>
                  </a:lnTo>
                  <a:lnTo>
                    <a:pt x="8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64"/>
            <p:cNvSpPr/>
            <p:nvPr/>
          </p:nvSpPr>
          <p:spPr>
            <a:xfrm>
              <a:off x="5576600" y="4344575"/>
              <a:ext cx="36575" cy="159350"/>
            </a:xfrm>
            <a:custGeom>
              <a:avLst/>
              <a:gdLst/>
              <a:ahLst/>
              <a:cxnLst/>
              <a:rect l="l" t="t" r="r" b="b"/>
              <a:pathLst>
                <a:path w="1463" h="6374" extrusionOk="0">
                  <a:moveTo>
                    <a:pt x="1313" y="0"/>
                  </a:moveTo>
                  <a:lnTo>
                    <a:pt x="751" y="1387"/>
                  </a:lnTo>
                  <a:lnTo>
                    <a:pt x="301" y="2531"/>
                  </a:lnTo>
                  <a:lnTo>
                    <a:pt x="1" y="3449"/>
                  </a:lnTo>
                  <a:lnTo>
                    <a:pt x="1" y="3468"/>
                  </a:lnTo>
                  <a:lnTo>
                    <a:pt x="132" y="4893"/>
                  </a:lnTo>
                  <a:lnTo>
                    <a:pt x="244" y="6336"/>
                  </a:lnTo>
                  <a:lnTo>
                    <a:pt x="244" y="6374"/>
                  </a:lnTo>
                  <a:lnTo>
                    <a:pt x="526" y="5624"/>
                  </a:lnTo>
                  <a:lnTo>
                    <a:pt x="863" y="4593"/>
                  </a:lnTo>
                  <a:lnTo>
                    <a:pt x="1463" y="2793"/>
                  </a:lnTo>
                  <a:lnTo>
                    <a:pt x="1463" y="2775"/>
                  </a:lnTo>
                  <a:lnTo>
                    <a:pt x="1444" y="1762"/>
                  </a:lnTo>
                  <a:lnTo>
                    <a:pt x="1425" y="1256"/>
                  </a:lnTo>
                  <a:lnTo>
                    <a:pt x="1388" y="750"/>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64"/>
            <p:cNvSpPr/>
            <p:nvPr/>
          </p:nvSpPr>
          <p:spPr>
            <a:xfrm>
              <a:off x="5685325" y="4223175"/>
              <a:ext cx="35650" cy="66100"/>
            </a:xfrm>
            <a:custGeom>
              <a:avLst/>
              <a:gdLst/>
              <a:ahLst/>
              <a:cxnLst/>
              <a:rect l="l" t="t" r="r" b="b"/>
              <a:pathLst>
                <a:path w="1426" h="2644" extrusionOk="0">
                  <a:moveTo>
                    <a:pt x="151" y="1"/>
                  </a:moveTo>
                  <a:lnTo>
                    <a:pt x="95" y="657"/>
                  </a:lnTo>
                  <a:lnTo>
                    <a:pt x="57" y="1294"/>
                  </a:lnTo>
                  <a:lnTo>
                    <a:pt x="1" y="2607"/>
                  </a:lnTo>
                  <a:lnTo>
                    <a:pt x="657" y="2607"/>
                  </a:lnTo>
                  <a:lnTo>
                    <a:pt x="1426" y="2644"/>
                  </a:lnTo>
                  <a:lnTo>
                    <a:pt x="1276" y="1313"/>
                  </a:lnTo>
                  <a:lnTo>
                    <a:pt x="1201" y="657"/>
                  </a:lnTo>
                  <a:lnTo>
                    <a:pt x="1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64"/>
            <p:cNvSpPr/>
            <p:nvPr/>
          </p:nvSpPr>
          <p:spPr>
            <a:xfrm>
              <a:off x="5783750" y="4223175"/>
              <a:ext cx="35650" cy="67050"/>
            </a:xfrm>
            <a:custGeom>
              <a:avLst/>
              <a:gdLst/>
              <a:ahLst/>
              <a:cxnLst/>
              <a:rect l="l" t="t" r="r" b="b"/>
              <a:pathLst>
                <a:path w="1426" h="2682" extrusionOk="0">
                  <a:moveTo>
                    <a:pt x="151" y="1"/>
                  </a:moveTo>
                  <a:lnTo>
                    <a:pt x="94" y="676"/>
                  </a:lnTo>
                  <a:lnTo>
                    <a:pt x="57" y="1350"/>
                  </a:lnTo>
                  <a:lnTo>
                    <a:pt x="1" y="2682"/>
                  </a:lnTo>
                  <a:lnTo>
                    <a:pt x="1" y="2682"/>
                  </a:lnTo>
                  <a:lnTo>
                    <a:pt x="1144" y="2663"/>
                  </a:lnTo>
                  <a:lnTo>
                    <a:pt x="1425" y="2625"/>
                  </a:lnTo>
                  <a:lnTo>
                    <a:pt x="1294" y="1332"/>
                  </a:lnTo>
                  <a:lnTo>
                    <a:pt x="1200" y="676"/>
                  </a:lnTo>
                  <a:lnTo>
                    <a:pt x="1107" y="38"/>
                  </a:lnTo>
                  <a:lnTo>
                    <a:pt x="1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64"/>
            <p:cNvSpPr/>
            <p:nvPr/>
          </p:nvSpPr>
          <p:spPr>
            <a:xfrm>
              <a:off x="5741575" y="4123825"/>
              <a:ext cx="118600" cy="118600"/>
            </a:xfrm>
            <a:custGeom>
              <a:avLst/>
              <a:gdLst/>
              <a:ahLst/>
              <a:cxnLst/>
              <a:rect l="l" t="t" r="r" b="b"/>
              <a:pathLst>
                <a:path w="4744" h="4744" extrusionOk="0">
                  <a:moveTo>
                    <a:pt x="2138" y="0"/>
                  </a:moveTo>
                  <a:lnTo>
                    <a:pt x="1894" y="38"/>
                  </a:lnTo>
                  <a:lnTo>
                    <a:pt x="1688" y="94"/>
                  </a:lnTo>
                  <a:lnTo>
                    <a:pt x="1463" y="169"/>
                  </a:lnTo>
                  <a:lnTo>
                    <a:pt x="1256" y="282"/>
                  </a:lnTo>
                  <a:lnTo>
                    <a:pt x="1069" y="394"/>
                  </a:lnTo>
                  <a:lnTo>
                    <a:pt x="882" y="525"/>
                  </a:lnTo>
                  <a:lnTo>
                    <a:pt x="713" y="675"/>
                  </a:lnTo>
                  <a:lnTo>
                    <a:pt x="544" y="844"/>
                  </a:lnTo>
                  <a:lnTo>
                    <a:pt x="413" y="1032"/>
                  </a:lnTo>
                  <a:lnTo>
                    <a:pt x="282" y="1238"/>
                  </a:lnTo>
                  <a:lnTo>
                    <a:pt x="188" y="1444"/>
                  </a:lnTo>
                  <a:lnTo>
                    <a:pt x="113" y="1669"/>
                  </a:lnTo>
                  <a:lnTo>
                    <a:pt x="38" y="1913"/>
                  </a:lnTo>
                  <a:lnTo>
                    <a:pt x="19" y="2138"/>
                  </a:lnTo>
                  <a:lnTo>
                    <a:pt x="0" y="2381"/>
                  </a:lnTo>
                  <a:lnTo>
                    <a:pt x="19" y="2606"/>
                  </a:lnTo>
                  <a:lnTo>
                    <a:pt x="57" y="2831"/>
                  </a:lnTo>
                  <a:lnTo>
                    <a:pt x="113" y="3056"/>
                  </a:lnTo>
                  <a:lnTo>
                    <a:pt x="188" y="3281"/>
                  </a:lnTo>
                  <a:lnTo>
                    <a:pt x="282" y="3487"/>
                  </a:lnTo>
                  <a:lnTo>
                    <a:pt x="394" y="3675"/>
                  </a:lnTo>
                  <a:lnTo>
                    <a:pt x="525" y="3862"/>
                  </a:lnTo>
                  <a:lnTo>
                    <a:pt x="675" y="4031"/>
                  </a:lnTo>
                  <a:lnTo>
                    <a:pt x="844" y="4181"/>
                  </a:lnTo>
                  <a:lnTo>
                    <a:pt x="1032" y="4331"/>
                  </a:lnTo>
                  <a:lnTo>
                    <a:pt x="1238" y="4443"/>
                  </a:lnTo>
                  <a:lnTo>
                    <a:pt x="1444" y="4556"/>
                  </a:lnTo>
                  <a:lnTo>
                    <a:pt x="1688" y="4631"/>
                  </a:lnTo>
                  <a:lnTo>
                    <a:pt x="1913" y="4687"/>
                  </a:lnTo>
                  <a:lnTo>
                    <a:pt x="2156" y="4725"/>
                  </a:lnTo>
                  <a:lnTo>
                    <a:pt x="2381" y="4743"/>
                  </a:lnTo>
                  <a:lnTo>
                    <a:pt x="2625" y="4725"/>
                  </a:lnTo>
                  <a:lnTo>
                    <a:pt x="2850" y="4687"/>
                  </a:lnTo>
                  <a:lnTo>
                    <a:pt x="3075" y="4631"/>
                  </a:lnTo>
                  <a:lnTo>
                    <a:pt x="3281" y="4556"/>
                  </a:lnTo>
                  <a:lnTo>
                    <a:pt x="3487" y="4462"/>
                  </a:lnTo>
                  <a:lnTo>
                    <a:pt x="3694" y="4350"/>
                  </a:lnTo>
                  <a:lnTo>
                    <a:pt x="3862" y="4218"/>
                  </a:lnTo>
                  <a:lnTo>
                    <a:pt x="4031" y="4068"/>
                  </a:lnTo>
                  <a:lnTo>
                    <a:pt x="4200" y="3881"/>
                  </a:lnTo>
                  <a:lnTo>
                    <a:pt x="4331" y="3712"/>
                  </a:lnTo>
                  <a:lnTo>
                    <a:pt x="4462" y="3506"/>
                  </a:lnTo>
                  <a:lnTo>
                    <a:pt x="4556" y="3281"/>
                  </a:lnTo>
                  <a:lnTo>
                    <a:pt x="4650" y="3056"/>
                  </a:lnTo>
                  <a:lnTo>
                    <a:pt x="4706" y="2831"/>
                  </a:lnTo>
                  <a:lnTo>
                    <a:pt x="4743" y="2587"/>
                  </a:lnTo>
                  <a:lnTo>
                    <a:pt x="4743" y="2363"/>
                  </a:lnTo>
                  <a:lnTo>
                    <a:pt x="4743" y="2119"/>
                  </a:lnTo>
                  <a:lnTo>
                    <a:pt x="4706" y="1894"/>
                  </a:lnTo>
                  <a:lnTo>
                    <a:pt x="4650" y="1669"/>
                  </a:lnTo>
                  <a:lnTo>
                    <a:pt x="4575" y="1463"/>
                  </a:lnTo>
                  <a:lnTo>
                    <a:pt x="4462" y="1256"/>
                  </a:lnTo>
                  <a:lnTo>
                    <a:pt x="4350" y="1050"/>
                  </a:lnTo>
                  <a:lnTo>
                    <a:pt x="4218" y="882"/>
                  </a:lnTo>
                  <a:lnTo>
                    <a:pt x="4068" y="694"/>
                  </a:lnTo>
                  <a:lnTo>
                    <a:pt x="3900" y="544"/>
                  </a:lnTo>
                  <a:lnTo>
                    <a:pt x="3712" y="413"/>
                  </a:lnTo>
                  <a:lnTo>
                    <a:pt x="3506" y="282"/>
                  </a:lnTo>
                  <a:lnTo>
                    <a:pt x="3300" y="188"/>
                  </a:lnTo>
                  <a:lnTo>
                    <a:pt x="3075" y="94"/>
                  </a:lnTo>
                  <a:lnTo>
                    <a:pt x="2831" y="38"/>
                  </a:lnTo>
                  <a:lnTo>
                    <a:pt x="25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64"/>
            <p:cNvSpPr/>
            <p:nvPr/>
          </p:nvSpPr>
          <p:spPr>
            <a:xfrm>
              <a:off x="5761725" y="4143975"/>
              <a:ext cx="78300" cy="78300"/>
            </a:xfrm>
            <a:custGeom>
              <a:avLst/>
              <a:gdLst/>
              <a:ahLst/>
              <a:cxnLst/>
              <a:rect l="l" t="t" r="r" b="b"/>
              <a:pathLst>
                <a:path w="3132" h="3132" extrusionOk="0">
                  <a:moveTo>
                    <a:pt x="1538" y="1"/>
                  </a:moveTo>
                  <a:lnTo>
                    <a:pt x="1313" y="19"/>
                  </a:lnTo>
                  <a:lnTo>
                    <a:pt x="1088" y="76"/>
                  </a:lnTo>
                  <a:lnTo>
                    <a:pt x="863" y="169"/>
                  </a:lnTo>
                  <a:lnTo>
                    <a:pt x="675" y="282"/>
                  </a:lnTo>
                  <a:lnTo>
                    <a:pt x="488" y="432"/>
                  </a:lnTo>
                  <a:lnTo>
                    <a:pt x="338" y="600"/>
                  </a:lnTo>
                  <a:lnTo>
                    <a:pt x="244" y="713"/>
                  </a:lnTo>
                  <a:lnTo>
                    <a:pt x="188" y="844"/>
                  </a:lnTo>
                  <a:lnTo>
                    <a:pt x="113" y="975"/>
                  </a:lnTo>
                  <a:lnTo>
                    <a:pt x="76" y="1107"/>
                  </a:lnTo>
                  <a:lnTo>
                    <a:pt x="38" y="1257"/>
                  </a:lnTo>
                  <a:lnTo>
                    <a:pt x="1" y="1407"/>
                  </a:lnTo>
                  <a:lnTo>
                    <a:pt x="1" y="1575"/>
                  </a:lnTo>
                  <a:lnTo>
                    <a:pt x="19" y="1725"/>
                  </a:lnTo>
                  <a:lnTo>
                    <a:pt x="38" y="1875"/>
                  </a:lnTo>
                  <a:lnTo>
                    <a:pt x="76" y="2025"/>
                  </a:lnTo>
                  <a:lnTo>
                    <a:pt x="132" y="2156"/>
                  </a:lnTo>
                  <a:lnTo>
                    <a:pt x="188" y="2288"/>
                  </a:lnTo>
                  <a:lnTo>
                    <a:pt x="263" y="2419"/>
                  </a:lnTo>
                  <a:lnTo>
                    <a:pt x="357" y="2550"/>
                  </a:lnTo>
                  <a:lnTo>
                    <a:pt x="450" y="2663"/>
                  </a:lnTo>
                  <a:lnTo>
                    <a:pt x="563" y="2756"/>
                  </a:lnTo>
                  <a:lnTo>
                    <a:pt x="694" y="2850"/>
                  </a:lnTo>
                  <a:lnTo>
                    <a:pt x="825" y="2944"/>
                  </a:lnTo>
                  <a:lnTo>
                    <a:pt x="957" y="3000"/>
                  </a:lnTo>
                  <a:lnTo>
                    <a:pt x="1107" y="3056"/>
                  </a:lnTo>
                  <a:lnTo>
                    <a:pt x="1275" y="3094"/>
                  </a:lnTo>
                  <a:lnTo>
                    <a:pt x="1425" y="3112"/>
                  </a:lnTo>
                  <a:lnTo>
                    <a:pt x="1575" y="3131"/>
                  </a:lnTo>
                  <a:lnTo>
                    <a:pt x="1725" y="3112"/>
                  </a:lnTo>
                  <a:lnTo>
                    <a:pt x="1875" y="3094"/>
                  </a:lnTo>
                  <a:lnTo>
                    <a:pt x="2025" y="3056"/>
                  </a:lnTo>
                  <a:lnTo>
                    <a:pt x="2175" y="3000"/>
                  </a:lnTo>
                  <a:lnTo>
                    <a:pt x="2306" y="2944"/>
                  </a:lnTo>
                  <a:lnTo>
                    <a:pt x="2438" y="2869"/>
                  </a:lnTo>
                  <a:lnTo>
                    <a:pt x="2550" y="2775"/>
                  </a:lnTo>
                  <a:lnTo>
                    <a:pt x="2663" y="2681"/>
                  </a:lnTo>
                  <a:lnTo>
                    <a:pt x="2775" y="2569"/>
                  </a:lnTo>
                  <a:lnTo>
                    <a:pt x="2869" y="2438"/>
                  </a:lnTo>
                  <a:lnTo>
                    <a:pt x="2944" y="2306"/>
                  </a:lnTo>
                  <a:lnTo>
                    <a:pt x="3019" y="2175"/>
                  </a:lnTo>
                  <a:lnTo>
                    <a:pt x="3056" y="2025"/>
                  </a:lnTo>
                  <a:lnTo>
                    <a:pt x="3112" y="1856"/>
                  </a:lnTo>
                  <a:lnTo>
                    <a:pt x="3131" y="1706"/>
                  </a:lnTo>
                  <a:lnTo>
                    <a:pt x="3131" y="1557"/>
                  </a:lnTo>
                  <a:lnTo>
                    <a:pt x="3131" y="1407"/>
                  </a:lnTo>
                  <a:lnTo>
                    <a:pt x="3094" y="1182"/>
                  </a:lnTo>
                  <a:lnTo>
                    <a:pt x="3019" y="975"/>
                  </a:lnTo>
                  <a:lnTo>
                    <a:pt x="2906" y="769"/>
                  </a:lnTo>
                  <a:lnTo>
                    <a:pt x="2794" y="582"/>
                  </a:lnTo>
                  <a:lnTo>
                    <a:pt x="2625" y="413"/>
                  </a:lnTo>
                  <a:lnTo>
                    <a:pt x="2456" y="263"/>
                  </a:lnTo>
                  <a:lnTo>
                    <a:pt x="2250" y="151"/>
                  </a:lnTo>
                  <a:lnTo>
                    <a:pt x="2025" y="57"/>
                  </a:lnTo>
                  <a:lnTo>
                    <a:pt x="1781" y="19"/>
                  </a:lnTo>
                  <a:lnTo>
                    <a:pt x="15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64"/>
            <p:cNvSpPr/>
            <p:nvPr/>
          </p:nvSpPr>
          <p:spPr>
            <a:xfrm>
              <a:off x="5770175" y="4143975"/>
              <a:ext cx="69850" cy="41275"/>
            </a:xfrm>
            <a:custGeom>
              <a:avLst/>
              <a:gdLst/>
              <a:ahLst/>
              <a:cxnLst/>
              <a:rect l="l" t="t" r="r" b="b"/>
              <a:pathLst>
                <a:path w="2794" h="1651" extrusionOk="0">
                  <a:moveTo>
                    <a:pt x="1200" y="1"/>
                  </a:moveTo>
                  <a:lnTo>
                    <a:pt x="975" y="19"/>
                  </a:lnTo>
                  <a:lnTo>
                    <a:pt x="750" y="76"/>
                  </a:lnTo>
                  <a:lnTo>
                    <a:pt x="525" y="169"/>
                  </a:lnTo>
                  <a:lnTo>
                    <a:pt x="337" y="282"/>
                  </a:lnTo>
                  <a:lnTo>
                    <a:pt x="150" y="432"/>
                  </a:lnTo>
                  <a:lnTo>
                    <a:pt x="0" y="600"/>
                  </a:lnTo>
                  <a:lnTo>
                    <a:pt x="19" y="713"/>
                  </a:lnTo>
                  <a:lnTo>
                    <a:pt x="56" y="807"/>
                  </a:lnTo>
                  <a:lnTo>
                    <a:pt x="94" y="882"/>
                  </a:lnTo>
                  <a:lnTo>
                    <a:pt x="169" y="975"/>
                  </a:lnTo>
                  <a:lnTo>
                    <a:pt x="319" y="1107"/>
                  </a:lnTo>
                  <a:lnTo>
                    <a:pt x="506" y="1219"/>
                  </a:lnTo>
                  <a:lnTo>
                    <a:pt x="694" y="1313"/>
                  </a:lnTo>
                  <a:lnTo>
                    <a:pt x="881" y="1407"/>
                  </a:lnTo>
                  <a:lnTo>
                    <a:pt x="1200" y="1500"/>
                  </a:lnTo>
                  <a:lnTo>
                    <a:pt x="1462" y="1575"/>
                  </a:lnTo>
                  <a:lnTo>
                    <a:pt x="1687" y="1613"/>
                  </a:lnTo>
                  <a:lnTo>
                    <a:pt x="1912" y="1650"/>
                  </a:lnTo>
                  <a:lnTo>
                    <a:pt x="2175" y="1650"/>
                  </a:lnTo>
                  <a:lnTo>
                    <a:pt x="2287" y="1632"/>
                  </a:lnTo>
                  <a:lnTo>
                    <a:pt x="2400" y="1613"/>
                  </a:lnTo>
                  <a:lnTo>
                    <a:pt x="2512" y="1594"/>
                  </a:lnTo>
                  <a:lnTo>
                    <a:pt x="2625" y="1538"/>
                  </a:lnTo>
                  <a:lnTo>
                    <a:pt x="2718" y="1482"/>
                  </a:lnTo>
                  <a:lnTo>
                    <a:pt x="2793" y="1407"/>
                  </a:lnTo>
                  <a:lnTo>
                    <a:pt x="2756" y="1182"/>
                  </a:lnTo>
                  <a:lnTo>
                    <a:pt x="2681" y="975"/>
                  </a:lnTo>
                  <a:lnTo>
                    <a:pt x="2568" y="769"/>
                  </a:lnTo>
                  <a:lnTo>
                    <a:pt x="2456" y="582"/>
                  </a:lnTo>
                  <a:lnTo>
                    <a:pt x="2287" y="413"/>
                  </a:lnTo>
                  <a:lnTo>
                    <a:pt x="2118" y="263"/>
                  </a:lnTo>
                  <a:lnTo>
                    <a:pt x="1912" y="151"/>
                  </a:lnTo>
                  <a:lnTo>
                    <a:pt x="1687" y="57"/>
                  </a:lnTo>
                  <a:lnTo>
                    <a:pt x="1443" y="19"/>
                  </a:lnTo>
                  <a:lnTo>
                    <a:pt x="12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64"/>
            <p:cNvSpPr/>
            <p:nvPr/>
          </p:nvSpPr>
          <p:spPr>
            <a:xfrm>
              <a:off x="5633325" y="4132250"/>
              <a:ext cx="118575" cy="119075"/>
            </a:xfrm>
            <a:custGeom>
              <a:avLst/>
              <a:gdLst/>
              <a:ahLst/>
              <a:cxnLst/>
              <a:rect l="l" t="t" r="r" b="b"/>
              <a:pathLst>
                <a:path w="4743" h="4763" extrusionOk="0">
                  <a:moveTo>
                    <a:pt x="2343" y="1"/>
                  </a:moveTo>
                  <a:lnTo>
                    <a:pt x="2118" y="20"/>
                  </a:lnTo>
                  <a:lnTo>
                    <a:pt x="1893" y="57"/>
                  </a:lnTo>
                  <a:lnTo>
                    <a:pt x="1668" y="113"/>
                  </a:lnTo>
                  <a:lnTo>
                    <a:pt x="1462" y="188"/>
                  </a:lnTo>
                  <a:lnTo>
                    <a:pt x="1256" y="282"/>
                  </a:lnTo>
                  <a:lnTo>
                    <a:pt x="1050" y="413"/>
                  </a:lnTo>
                  <a:lnTo>
                    <a:pt x="862" y="545"/>
                  </a:lnTo>
                  <a:lnTo>
                    <a:pt x="694" y="695"/>
                  </a:lnTo>
                  <a:lnTo>
                    <a:pt x="544" y="863"/>
                  </a:lnTo>
                  <a:lnTo>
                    <a:pt x="412" y="1051"/>
                  </a:lnTo>
                  <a:lnTo>
                    <a:pt x="281" y="1238"/>
                  </a:lnTo>
                  <a:lnTo>
                    <a:pt x="187" y="1463"/>
                  </a:lnTo>
                  <a:lnTo>
                    <a:pt x="94" y="1688"/>
                  </a:lnTo>
                  <a:lnTo>
                    <a:pt x="37" y="1932"/>
                  </a:lnTo>
                  <a:lnTo>
                    <a:pt x="0" y="2157"/>
                  </a:lnTo>
                  <a:lnTo>
                    <a:pt x="0" y="2400"/>
                  </a:lnTo>
                  <a:lnTo>
                    <a:pt x="0" y="2625"/>
                  </a:lnTo>
                  <a:lnTo>
                    <a:pt x="37" y="2850"/>
                  </a:lnTo>
                  <a:lnTo>
                    <a:pt x="94" y="3075"/>
                  </a:lnTo>
                  <a:lnTo>
                    <a:pt x="169" y="3300"/>
                  </a:lnTo>
                  <a:lnTo>
                    <a:pt x="262" y="3507"/>
                  </a:lnTo>
                  <a:lnTo>
                    <a:pt x="394" y="3694"/>
                  </a:lnTo>
                  <a:lnTo>
                    <a:pt x="525" y="3881"/>
                  </a:lnTo>
                  <a:lnTo>
                    <a:pt x="675" y="4050"/>
                  </a:lnTo>
                  <a:lnTo>
                    <a:pt x="844" y="4200"/>
                  </a:lnTo>
                  <a:lnTo>
                    <a:pt x="1031" y="4350"/>
                  </a:lnTo>
                  <a:lnTo>
                    <a:pt x="1237" y="4463"/>
                  </a:lnTo>
                  <a:lnTo>
                    <a:pt x="1443" y="4575"/>
                  </a:lnTo>
                  <a:lnTo>
                    <a:pt x="1668" y="4650"/>
                  </a:lnTo>
                  <a:lnTo>
                    <a:pt x="1912" y="4706"/>
                  </a:lnTo>
                  <a:lnTo>
                    <a:pt x="2137" y="4744"/>
                  </a:lnTo>
                  <a:lnTo>
                    <a:pt x="2381" y="4763"/>
                  </a:lnTo>
                  <a:lnTo>
                    <a:pt x="2606" y="4744"/>
                  </a:lnTo>
                  <a:lnTo>
                    <a:pt x="2831" y="4706"/>
                  </a:lnTo>
                  <a:lnTo>
                    <a:pt x="3056" y="4650"/>
                  </a:lnTo>
                  <a:lnTo>
                    <a:pt x="3281" y="4575"/>
                  </a:lnTo>
                  <a:lnTo>
                    <a:pt x="3487" y="4481"/>
                  </a:lnTo>
                  <a:lnTo>
                    <a:pt x="3674" y="4369"/>
                  </a:lnTo>
                  <a:lnTo>
                    <a:pt x="3862" y="4219"/>
                  </a:lnTo>
                  <a:lnTo>
                    <a:pt x="4031" y="4069"/>
                  </a:lnTo>
                  <a:lnTo>
                    <a:pt x="4180" y="3900"/>
                  </a:lnTo>
                  <a:lnTo>
                    <a:pt x="4330" y="3713"/>
                  </a:lnTo>
                  <a:lnTo>
                    <a:pt x="4443" y="3525"/>
                  </a:lnTo>
                  <a:lnTo>
                    <a:pt x="4555" y="3300"/>
                  </a:lnTo>
                  <a:lnTo>
                    <a:pt x="4630" y="3075"/>
                  </a:lnTo>
                  <a:lnTo>
                    <a:pt x="4687" y="2832"/>
                  </a:lnTo>
                  <a:lnTo>
                    <a:pt x="4724" y="2607"/>
                  </a:lnTo>
                  <a:lnTo>
                    <a:pt x="4743" y="2363"/>
                  </a:lnTo>
                  <a:lnTo>
                    <a:pt x="4724" y="2138"/>
                  </a:lnTo>
                  <a:lnTo>
                    <a:pt x="4687" y="1913"/>
                  </a:lnTo>
                  <a:lnTo>
                    <a:pt x="4630" y="1688"/>
                  </a:lnTo>
                  <a:lnTo>
                    <a:pt x="4555" y="1482"/>
                  </a:lnTo>
                  <a:lnTo>
                    <a:pt x="4462" y="1276"/>
                  </a:lnTo>
                  <a:lnTo>
                    <a:pt x="4349" y="1069"/>
                  </a:lnTo>
                  <a:lnTo>
                    <a:pt x="4218" y="882"/>
                  </a:lnTo>
                  <a:lnTo>
                    <a:pt x="4049" y="713"/>
                  </a:lnTo>
                  <a:lnTo>
                    <a:pt x="3881" y="563"/>
                  </a:lnTo>
                  <a:lnTo>
                    <a:pt x="3693" y="413"/>
                  </a:lnTo>
                  <a:lnTo>
                    <a:pt x="3506" y="301"/>
                  </a:lnTo>
                  <a:lnTo>
                    <a:pt x="3281" y="188"/>
                  </a:lnTo>
                  <a:lnTo>
                    <a:pt x="3056" y="113"/>
                  </a:lnTo>
                  <a:lnTo>
                    <a:pt x="2831" y="57"/>
                  </a:lnTo>
                  <a:lnTo>
                    <a:pt x="2587" y="20"/>
                  </a:lnTo>
                  <a:lnTo>
                    <a:pt x="23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64"/>
            <p:cNvSpPr/>
            <p:nvPr/>
          </p:nvSpPr>
          <p:spPr>
            <a:xfrm>
              <a:off x="5653475" y="4152875"/>
              <a:ext cx="78275" cy="78300"/>
            </a:xfrm>
            <a:custGeom>
              <a:avLst/>
              <a:gdLst/>
              <a:ahLst/>
              <a:cxnLst/>
              <a:rect l="l" t="t" r="r" b="b"/>
              <a:pathLst>
                <a:path w="3131" h="3132" extrusionOk="0">
                  <a:moveTo>
                    <a:pt x="1537" y="1"/>
                  </a:moveTo>
                  <a:lnTo>
                    <a:pt x="1294" y="19"/>
                  </a:lnTo>
                  <a:lnTo>
                    <a:pt x="1069" y="76"/>
                  </a:lnTo>
                  <a:lnTo>
                    <a:pt x="862" y="151"/>
                  </a:lnTo>
                  <a:lnTo>
                    <a:pt x="656" y="282"/>
                  </a:lnTo>
                  <a:lnTo>
                    <a:pt x="488" y="432"/>
                  </a:lnTo>
                  <a:lnTo>
                    <a:pt x="319" y="601"/>
                  </a:lnTo>
                  <a:lnTo>
                    <a:pt x="244" y="713"/>
                  </a:lnTo>
                  <a:lnTo>
                    <a:pt x="169" y="844"/>
                  </a:lnTo>
                  <a:lnTo>
                    <a:pt x="113" y="957"/>
                  </a:lnTo>
                  <a:lnTo>
                    <a:pt x="56" y="1107"/>
                  </a:lnTo>
                  <a:lnTo>
                    <a:pt x="19" y="1257"/>
                  </a:lnTo>
                  <a:lnTo>
                    <a:pt x="0" y="1407"/>
                  </a:lnTo>
                  <a:lnTo>
                    <a:pt x="0" y="1575"/>
                  </a:lnTo>
                  <a:lnTo>
                    <a:pt x="0" y="1725"/>
                  </a:lnTo>
                  <a:lnTo>
                    <a:pt x="19" y="1875"/>
                  </a:lnTo>
                  <a:lnTo>
                    <a:pt x="56" y="2007"/>
                  </a:lnTo>
                  <a:lnTo>
                    <a:pt x="113" y="2157"/>
                  </a:lnTo>
                  <a:lnTo>
                    <a:pt x="188" y="2288"/>
                  </a:lnTo>
                  <a:lnTo>
                    <a:pt x="263" y="2419"/>
                  </a:lnTo>
                  <a:lnTo>
                    <a:pt x="338" y="2550"/>
                  </a:lnTo>
                  <a:lnTo>
                    <a:pt x="450" y="2663"/>
                  </a:lnTo>
                  <a:lnTo>
                    <a:pt x="563" y="2756"/>
                  </a:lnTo>
                  <a:lnTo>
                    <a:pt x="675" y="2850"/>
                  </a:lnTo>
                  <a:lnTo>
                    <a:pt x="806" y="2925"/>
                  </a:lnTo>
                  <a:lnTo>
                    <a:pt x="956" y="3000"/>
                  </a:lnTo>
                  <a:lnTo>
                    <a:pt x="1106" y="3056"/>
                  </a:lnTo>
                  <a:lnTo>
                    <a:pt x="1256" y="3094"/>
                  </a:lnTo>
                  <a:lnTo>
                    <a:pt x="1406" y="3113"/>
                  </a:lnTo>
                  <a:lnTo>
                    <a:pt x="1575" y="3131"/>
                  </a:lnTo>
                  <a:lnTo>
                    <a:pt x="1725" y="3113"/>
                  </a:lnTo>
                  <a:lnTo>
                    <a:pt x="1875" y="3094"/>
                  </a:lnTo>
                  <a:lnTo>
                    <a:pt x="2025" y="3056"/>
                  </a:lnTo>
                  <a:lnTo>
                    <a:pt x="2156" y="3000"/>
                  </a:lnTo>
                  <a:lnTo>
                    <a:pt x="2287" y="2944"/>
                  </a:lnTo>
                  <a:lnTo>
                    <a:pt x="2418" y="2869"/>
                  </a:lnTo>
                  <a:lnTo>
                    <a:pt x="2550" y="2775"/>
                  </a:lnTo>
                  <a:lnTo>
                    <a:pt x="2662" y="2682"/>
                  </a:lnTo>
                  <a:lnTo>
                    <a:pt x="2756" y="2569"/>
                  </a:lnTo>
                  <a:lnTo>
                    <a:pt x="2850" y="2438"/>
                  </a:lnTo>
                  <a:lnTo>
                    <a:pt x="2943" y="2307"/>
                  </a:lnTo>
                  <a:lnTo>
                    <a:pt x="3000" y="2157"/>
                  </a:lnTo>
                  <a:lnTo>
                    <a:pt x="3056" y="2007"/>
                  </a:lnTo>
                  <a:lnTo>
                    <a:pt x="3093" y="1857"/>
                  </a:lnTo>
                  <a:lnTo>
                    <a:pt x="3112" y="1707"/>
                  </a:lnTo>
                  <a:lnTo>
                    <a:pt x="3131" y="1557"/>
                  </a:lnTo>
                  <a:lnTo>
                    <a:pt x="3112" y="1407"/>
                  </a:lnTo>
                  <a:lnTo>
                    <a:pt x="3075" y="1182"/>
                  </a:lnTo>
                  <a:lnTo>
                    <a:pt x="3000" y="957"/>
                  </a:lnTo>
                  <a:lnTo>
                    <a:pt x="2906" y="769"/>
                  </a:lnTo>
                  <a:lnTo>
                    <a:pt x="2775" y="582"/>
                  </a:lnTo>
                  <a:lnTo>
                    <a:pt x="2625" y="413"/>
                  </a:lnTo>
                  <a:lnTo>
                    <a:pt x="2437" y="263"/>
                  </a:lnTo>
                  <a:lnTo>
                    <a:pt x="2250" y="151"/>
                  </a:lnTo>
                  <a:lnTo>
                    <a:pt x="2025" y="57"/>
                  </a:lnTo>
                  <a:lnTo>
                    <a:pt x="17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64"/>
            <p:cNvSpPr/>
            <p:nvPr/>
          </p:nvSpPr>
          <p:spPr>
            <a:xfrm>
              <a:off x="5661425" y="4152875"/>
              <a:ext cx="69875" cy="41275"/>
            </a:xfrm>
            <a:custGeom>
              <a:avLst/>
              <a:gdLst/>
              <a:ahLst/>
              <a:cxnLst/>
              <a:rect l="l" t="t" r="r" b="b"/>
              <a:pathLst>
                <a:path w="2795" h="1651" extrusionOk="0">
                  <a:moveTo>
                    <a:pt x="1219" y="1"/>
                  </a:moveTo>
                  <a:lnTo>
                    <a:pt x="976" y="19"/>
                  </a:lnTo>
                  <a:lnTo>
                    <a:pt x="751" y="76"/>
                  </a:lnTo>
                  <a:lnTo>
                    <a:pt x="544" y="151"/>
                  </a:lnTo>
                  <a:lnTo>
                    <a:pt x="338" y="282"/>
                  </a:lnTo>
                  <a:lnTo>
                    <a:pt x="170" y="432"/>
                  </a:lnTo>
                  <a:lnTo>
                    <a:pt x="1" y="601"/>
                  </a:lnTo>
                  <a:lnTo>
                    <a:pt x="20" y="694"/>
                  </a:lnTo>
                  <a:lnTo>
                    <a:pt x="57" y="788"/>
                  </a:lnTo>
                  <a:lnTo>
                    <a:pt x="113" y="882"/>
                  </a:lnTo>
                  <a:lnTo>
                    <a:pt x="170" y="957"/>
                  </a:lnTo>
                  <a:lnTo>
                    <a:pt x="338" y="1107"/>
                  </a:lnTo>
                  <a:lnTo>
                    <a:pt x="507" y="1219"/>
                  </a:lnTo>
                  <a:lnTo>
                    <a:pt x="694" y="1313"/>
                  </a:lnTo>
                  <a:lnTo>
                    <a:pt x="901" y="1388"/>
                  </a:lnTo>
                  <a:lnTo>
                    <a:pt x="1201" y="1500"/>
                  </a:lnTo>
                  <a:lnTo>
                    <a:pt x="1482" y="1557"/>
                  </a:lnTo>
                  <a:lnTo>
                    <a:pt x="1688" y="1613"/>
                  </a:lnTo>
                  <a:lnTo>
                    <a:pt x="1932" y="1632"/>
                  </a:lnTo>
                  <a:lnTo>
                    <a:pt x="2175" y="1650"/>
                  </a:lnTo>
                  <a:lnTo>
                    <a:pt x="2307" y="1632"/>
                  </a:lnTo>
                  <a:lnTo>
                    <a:pt x="2419" y="1613"/>
                  </a:lnTo>
                  <a:lnTo>
                    <a:pt x="2532" y="1575"/>
                  </a:lnTo>
                  <a:lnTo>
                    <a:pt x="2625" y="1538"/>
                  </a:lnTo>
                  <a:lnTo>
                    <a:pt x="2719" y="1482"/>
                  </a:lnTo>
                  <a:lnTo>
                    <a:pt x="2794" y="1407"/>
                  </a:lnTo>
                  <a:lnTo>
                    <a:pt x="2757" y="1182"/>
                  </a:lnTo>
                  <a:lnTo>
                    <a:pt x="2682" y="957"/>
                  </a:lnTo>
                  <a:lnTo>
                    <a:pt x="2588" y="769"/>
                  </a:lnTo>
                  <a:lnTo>
                    <a:pt x="2457" y="582"/>
                  </a:lnTo>
                  <a:lnTo>
                    <a:pt x="2307" y="413"/>
                  </a:lnTo>
                  <a:lnTo>
                    <a:pt x="2119" y="263"/>
                  </a:lnTo>
                  <a:lnTo>
                    <a:pt x="1932" y="151"/>
                  </a:lnTo>
                  <a:lnTo>
                    <a:pt x="1707" y="57"/>
                  </a:lnTo>
                  <a:lnTo>
                    <a:pt x="14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658" name="Google Shape;5658;p64"/>
          <p:cNvCxnSpPr>
            <a:stCxn id="5659" idx="2"/>
            <a:endCxn id="5660" idx="0"/>
          </p:cNvCxnSpPr>
          <p:nvPr/>
        </p:nvCxnSpPr>
        <p:spPr>
          <a:xfrm rot="-5400000" flipH="1">
            <a:off x="4285200" y="3511088"/>
            <a:ext cx="574200" cy="600"/>
          </a:xfrm>
          <a:prstGeom prst="curvedConnector3">
            <a:avLst>
              <a:gd name="adj1" fmla="val 50003"/>
            </a:avLst>
          </a:prstGeom>
          <a:noFill/>
          <a:ln w="19050" cap="flat" cmpd="sng">
            <a:solidFill>
              <a:schemeClr val="accent4"/>
            </a:solidFill>
            <a:prstDash val="dash"/>
            <a:round/>
            <a:headEnd type="none" w="med" len="med"/>
            <a:tailEnd type="none" w="med" len="med"/>
          </a:ln>
        </p:spPr>
      </p:cxnSp>
      <p:cxnSp>
        <p:nvCxnSpPr>
          <p:cNvPr id="5661" name="Google Shape;5661;p64"/>
          <p:cNvCxnSpPr>
            <a:stCxn id="5662" idx="2"/>
            <a:endCxn id="5659" idx="0"/>
          </p:cNvCxnSpPr>
          <p:nvPr/>
        </p:nvCxnSpPr>
        <p:spPr>
          <a:xfrm rot="-5400000" flipH="1">
            <a:off x="4285200" y="2303244"/>
            <a:ext cx="574200" cy="600"/>
          </a:xfrm>
          <a:prstGeom prst="curvedConnector3">
            <a:avLst>
              <a:gd name="adj1" fmla="val 50004"/>
            </a:avLst>
          </a:prstGeom>
          <a:noFill/>
          <a:ln w="19050" cap="flat" cmpd="sng">
            <a:solidFill>
              <a:schemeClr val="accent4"/>
            </a:solidFill>
            <a:prstDash val="dash"/>
            <a:round/>
            <a:headEnd type="none" w="med" len="med"/>
            <a:tailEnd type="none" w="med" len="med"/>
          </a:ln>
        </p:spPr>
      </p:cxnSp>
      <p:sp>
        <p:nvSpPr>
          <p:cNvPr id="5662" name="Google Shape;5662;p64"/>
          <p:cNvSpPr/>
          <p:nvPr/>
        </p:nvSpPr>
        <p:spPr>
          <a:xfrm>
            <a:off x="4255200" y="1382844"/>
            <a:ext cx="633600" cy="6336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64"/>
          <p:cNvSpPr/>
          <p:nvPr/>
        </p:nvSpPr>
        <p:spPr>
          <a:xfrm>
            <a:off x="4255200" y="2590688"/>
            <a:ext cx="633600" cy="6336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64"/>
          <p:cNvSpPr/>
          <p:nvPr/>
        </p:nvSpPr>
        <p:spPr>
          <a:xfrm>
            <a:off x="4255200" y="3798519"/>
            <a:ext cx="633600" cy="6336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64"/>
          <p:cNvSpPr/>
          <p:nvPr/>
        </p:nvSpPr>
        <p:spPr>
          <a:xfrm>
            <a:off x="1524000" y="495875"/>
            <a:ext cx="5775960"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64"/>
          <p:cNvSpPr txBox="1"/>
          <p:nvPr/>
        </p:nvSpPr>
        <p:spPr>
          <a:xfrm>
            <a:off x="5101927" y="1084935"/>
            <a:ext cx="2685720" cy="83208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2000" b="1" dirty="0">
                <a:solidFill>
                  <a:schemeClr val="dk1"/>
                </a:solidFill>
                <a:latin typeface="Architects Daughter"/>
                <a:ea typeface="Architects Daughter"/>
                <a:cs typeface="Architects Daughter"/>
                <a:sym typeface="Architects Daughter"/>
              </a:rPr>
              <a:t>Αντιμεταθετική ιδιότητα </a:t>
            </a:r>
            <a:endParaRPr sz="2000" b="1" dirty="0">
              <a:solidFill>
                <a:schemeClr val="dk1"/>
              </a:solidFill>
              <a:latin typeface="Architects Daughter"/>
              <a:ea typeface="Architects Daughter"/>
              <a:cs typeface="Architects Daughter"/>
              <a:sym typeface="Architects Daughter"/>
            </a:endParaRPr>
          </a:p>
        </p:txBody>
      </p:sp>
      <p:sp>
        <p:nvSpPr>
          <p:cNvPr id="5666" name="Google Shape;5666;p64"/>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j-lt"/>
              </a:rPr>
              <a:t>Ιδιότητες πολλαπλασιασμού</a:t>
            </a:r>
            <a:endParaRPr b="0" dirty="0">
              <a:latin typeface="+mj-lt"/>
            </a:endParaRPr>
          </a:p>
        </p:txBody>
      </p:sp>
      <p:sp>
        <p:nvSpPr>
          <p:cNvPr id="5667" name="Google Shape;5667;p64"/>
          <p:cNvSpPr txBox="1"/>
          <p:nvPr/>
        </p:nvSpPr>
        <p:spPr>
          <a:xfrm>
            <a:off x="2385660" y="2835717"/>
            <a:ext cx="1618320" cy="914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l-GR" sz="1600" dirty="0">
                <a:solidFill>
                  <a:schemeClr val="accent4"/>
                </a:solidFill>
                <a:latin typeface="Baloo 2"/>
                <a:ea typeface="Baloo 2"/>
                <a:cs typeface="Baloo 2"/>
                <a:sym typeface="Baloo 2"/>
              </a:rPr>
              <a:t>πχ 4</a:t>
            </a:r>
            <a:r>
              <a:rPr lang="en-US" sz="1600" dirty="0">
                <a:solidFill>
                  <a:schemeClr val="accent4"/>
                </a:solidFill>
                <a:latin typeface="Baloo 2"/>
                <a:ea typeface="Baloo 2"/>
                <a:cs typeface="Baloo 2"/>
                <a:sym typeface="Baloo 2"/>
              </a:rPr>
              <a:t>x5= 4 (2+3)</a:t>
            </a:r>
            <a:endParaRPr lang="el-GR" sz="1600" dirty="0">
              <a:solidFill>
                <a:schemeClr val="accent4"/>
              </a:solidFill>
              <a:latin typeface="Baloo 2"/>
              <a:ea typeface="Baloo 2"/>
              <a:cs typeface="Baloo 2"/>
              <a:sym typeface="Baloo 2"/>
            </a:endParaRPr>
          </a:p>
          <a:p>
            <a:pPr marL="0" lvl="0" indent="0" algn="r" rtl="0">
              <a:spcBef>
                <a:spcPts val="0"/>
              </a:spcBef>
              <a:spcAft>
                <a:spcPts val="0"/>
              </a:spcAft>
              <a:buNone/>
            </a:pPr>
            <a:r>
              <a:rPr lang="el-GR" sz="1600" dirty="0">
                <a:solidFill>
                  <a:schemeClr val="accent4"/>
                </a:solidFill>
                <a:latin typeface="Baloo 2"/>
                <a:ea typeface="Baloo 2"/>
                <a:cs typeface="Baloo 2"/>
                <a:sym typeface="Baloo 2"/>
              </a:rPr>
              <a:t>4</a:t>
            </a:r>
            <a:r>
              <a:rPr lang="en-US" sz="1600" dirty="0">
                <a:solidFill>
                  <a:schemeClr val="accent4"/>
                </a:solidFill>
                <a:latin typeface="Baloo 2"/>
                <a:ea typeface="Baloo 2"/>
                <a:cs typeface="Baloo 2"/>
                <a:sym typeface="Baloo 2"/>
              </a:rPr>
              <a:t>x2 +4x3</a:t>
            </a:r>
          </a:p>
          <a:p>
            <a:pPr marL="0" lvl="0" indent="0" algn="r" rtl="0">
              <a:spcBef>
                <a:spcPts val="0"/>
              </a:spcBef>
              <a:spcAft>
                <a:spcPts val="0"/>
              </a:spcAft>
              <a:buNone/>
            </a:pPr>
            <a:r>
              <a:rPr lang="en-US" sz="1600" dirty="0">
                <a:solidFill>
                  <a:schemeClr val="accent4"/>
                </a:solidFill>
                <a:latin typeface="Baloo 2"/>
                <a:ea typeface="Baloo 2"/>
                <a:cs typeface="Baloo 2"/>
                <a:sym typeface="Baloo 2"/>
              </a:rPr>
              <a:t>8+12=20</a:t>
            </a:r>
            <a:endParaRPr sz="1600" dirty="0">
              <a:solidFill>
                <a:schemeClr val="accent4"/>
              </a:solidFill>
              <a:latin typeface="Baloo 2"/>
              <a:ea typeface="Baloo 2"/>
              <a:cs typeface="Baloo 2"/>
              <a:sym typeface="Baloo 2"/>
            </a:endParaRPr>
          </a:p>
        </p:txBody>
      </p:sp>
      <p:sp>
        <p:nvSpPr>
          <p:cNvPr id="5668" name="Google Shape;5668;p64"/>
          <p:cNvSpPr txBox="1"/>
          <p:nvPr/>
        </p:nvSpPr>
        <p:spPr>
          <a:xfrm>
            <a:off x="1222815" y="2457781"/>
            <a:ext cx="2716185" cy="365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l-GR" sz="2000" b="1" dirty="0">
                <a:solidFill>
                  <a:schemeClr val="dk1"/>
                </a:solidFill>
                <a:latin typeface="Architects Daughter"/>
                <a:ea typeface="Architects Daughter"/>
                <a:cs typeface="Architects Daughter"/>
                <a:sym typeface="Architects Daughter"/>
              </a:rPr>
              <a:t>Επιμεριστική ιδιότητα </a:t>
            </a:r>
            <a:endParaRPr sz="2000" b="1" dirty="0">
              <a:solidFill>
                <a:schemeClr val="dk1"/>
              </a:solidFill>
              <a:latin typeface="Architects Daughter"/>
              <a:ea typeface="Architects Daughter"/>
              <a:cs typeface="Architects Daughter"/>
              <a:sym typeface="Architects Daughter"/>
            </a:endParaRPr>
          </a:p>
        </p:txBody>
      </p:sp>
      <p:sp>
        <p:nvSpPr>
          <p:cNvPr id="5669" name="Google Shape;5669;p64"/>
          <p:cNvSpPr txBox="1"/>
          <p:nvPr/>
        </p:nvSpPr>
        <p:spPr>
          <a:xfrm>
            <a:off x="5140020" y="4157769"/>
            <a:ext cx="2997900" cy="54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600" dirty="0">
                <a:solidFill>
                  <a:schemeClr val="accent4"/>
                </a:solidFill>
                <a:latin typeface="Baloo 2"/>
                <a:ea typeface="Baloo 2"/>
                <a:cs typeface="Baloo 2"/>
                <a:sym typeface="Baloo 2"/>
              </a:rPr>
              <a:t>(4x5) x 2= 4 x (5x2)</a:t>
            </a:r>
            <a:endParaRPr sz="1600" dirty="0">
              <a:solidFill>
                <a:schemeClr val="accent4"/>
              </a:solidFill>
              <a:latin typeface="Baloo 2"/>
              <a:ea typeface="Baloo 2"/>
              <a:cs typeface="Baloo 2"/>
              <a:sym typeface="Baloo 2"/>
            </a:endParaRPr>
          </a:p>
        </p:txBody>
      </p:sp>
      <p:sp>
        <p:nvSpPr>
          <p:cNvPr id="5670" name="Google Shape;5670;p64"/>
          <p:cNvSpPr txBox="1"/>
          <p:nvPr/>
        </p:nvSpPr>
        <p:spPr>
          <a:xfrm>
            <a:off x="5140020" y="3694250"/>
            <a:ext cx="2761920" cy="36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2000" b="1" dirty="0">
                <a:solidFill>
                  <a:schemeClr val="dk1"/>
                </a:solidFill>
                <a:latin typeface="Architects Daughter"/>
                <a:ea typeface="Architects Daughter"/>
                <a:cs typeface="Architects Daughter"/>
                <a:sym typeface="Architects Daughter"/>
              </a:rPr>
              <a:t>Προσεταιριστική ιδιότητα </a:t>
            </a:r>
            <a:endParaRPr sz="2000" b="1" dirty="0">
              <a:solidFill>
                <a:schemeClr val="dk1"/>
              </a:solidFill>
              <a:latin typeface="Architects Daughter"/>
              <a:ea typeface="Architects Daughter"/>
              <a:cs typeface="Architects Daughter"/>
              <a:sym typeface="Architects Daughter"/>
            </a:endParaRPr>
          </a:p>
        </p:txBody>
      </p:sp>
      <p:sp>
        <p:nvSpPr>
          <p:cNvPr id="5671" name="Google Shape;5671;p64"/>
          <p:cNvSpPr/>
          <p:nvPr/>
        </p:nvSpPr>
        <p:spPr>
          <a:xfrm>
            <a:off x="4156366" y="1283600"/>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64"/>
          <p:cNvSpPr/>
          <p:nvPr/>
        </p:nvSpPr>
        <p:spPr>
          <a:xfrm>
            <a:off x="4156366" y="2491438"/>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64"/>
          <p:cNvSpPr/>
          <p:nvPr/>
        </p:nvSpPr>
        <p:spPr>
          <a:xfrm>
            <a:off x="4156366" y="3699275"/>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33" name="Google Shape;5733;p64"/>
          <p:cNvGrpSpPr/>
          <p:nvPr/>
        </p:nvGrpSpPr>
        <p:grpSpPr>
          <a:xfrm>
            <a:off x="8424000" y="417130"/>
            <a:ext cx="245856" cy="244739"/>
            <a:chOff x="5546700" y="4021800"/>
            <a:chExt cx="307975" cy="306575"/>
          </a:xfrm>
        </p:grpSpPr>
        <p:sp>
          <p:nvSpPr>
            <p:cNvPr id="5734" name="Google Shape;5734;p64"/>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64"/>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64"/>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64"/>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64"/>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39" name="Google Shape;5739;p64"/>
          <p:cNvGrpSpPr/>
          <p:nvPr/>
        </p:nvGrpSpPr>
        <p:grpSpPr>
          <a:xfrm flipH="1">
            <a:off x="794637" y="1290137"/>
            <a:ext cx="245856" cy="244739"/>
            <a:chOff x="5546700" y="4021800"/>
            <a:chExt cx="307975" cy="306575"/>
          </a:xfrm>
        </p:grpSpPr>
        <p:sp>
          <p:nvSpPr>
            <p:cNvPr id="5740" name="Google Shape;5740;p64"/>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64"/>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64"/>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64"/>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64"/>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3" name="Google Shape;5763;p64"/>
          <p:cNvGrpSpPr/>
          <p:nvPr/>
        </p:nvGrpSpPr>
        <p:grpSpPr>
          <a:xfrm>
            <a:off x="318189" y="3852790"/>
            <a:ext cx="401811" cy="723243"/>
            <a:chOff x="2043517" y="3876174"/>
            <a:chExt cx="401811" cy="723243"/>
          </a:xfrm>
        </p:grpSpPr>
        <p:sp>
          <p:nvSpPr>
            <p:cNvPr id="5764" name="Google Shape;5764;p64"/>
            <p:cNvSpPr/>
            <p:nvPr/>
          </p:nvSpPr>
          <p:spPr>
            <a:xfrm>
              <a:off x="2043517" y="4011510"/>
              <a:ext cx="401811" cy="587907"/>
            </a:xfrm>
            <a:custGeom>
              <a:avLst/>
              <a:gdLst/>
              <a:ahLst/>
              <a:cxnLst/>
              <a:rect l="l" t="t" r="r" b="b"/>
              <a:pathLst>
                <a:path w="12467" h="18241" extrusionOk="0">
                  <a:moveTo>
                    <a:pt x="1594" y="1"/>
                  </a:moveTo>
                  <a:lnTo>
                    <a:pt x="1238" y="19"/>
                  </a:lnTo>
                  <a:lnTo>
                    <a:pt x="881" y="38"/>
                  </a:lnTo>
                  <a:lnTo>
                    <a:pt x="581" y="94"/>
                  </a:lnTo>
                  <a:lnTo>
                    <a:pt x="450" y="132"/>
                  </a:lnTo>
                  <a:lnTo>
                    <a:pt x="319" y="188"/>
                  </a:lnTo>
                  <a:lnTo>
                    <a:pt x="225" y="244"/>
                  </a:lnTo>
                  <a:lnTo>
                    <a:pt x="131" y="319"/>
                  </a:lnTo>
                  <a:lnTo>
                    <a:pt x="75" y="394"/>
                  </a:lnTo>
                  <a:lnTo>
                    <a:pt x="38" y="469"/>
                  </a:lnTo>
                  <a:lnTo>
                    <a:pt x="0" y="563"/>
                  </a:lnTo>
                  <a:lnTo>
                    <a:pt x="0" y="657"/>
                  </a:lnTo>
                  <a:lnTo>
                    <a:pt x="19" y="807"/>
                  </a:lnTo>
                  <a:lnTo>
                    <a:pt x="56" y="957"/>
                  </a:lnTo>
                  <a:lnTo>
                    <a:pt x="431" y="1313"/>
                  </a:lnTo>
                  <a:lnTo>
                    <a:pt x="788" y="1669"/>
                  </a:lnTo>
                  <a:lnTo>
                    <a:pt x="1256" y="2156"/>
                  </a:lnTo>
                  <a:lnTo>
                    <a:pt x="1800" y="2719"/>
                  </a:lnTo>
                  <a:lnTo>
                    <a:pt x="2287" y="3187"/>
                  </a:lnTo>
                  <a:lnTo>
                    <a:pt x="2681" y="3506"/>
                  </a:lnTo>
                  <a:lnTo>
                    <a:pt x="3037" y="3825"/>
                  </a:lnTo>
                  <a:lnTo>
                    <a:pt x="3356" y="4144"/>
                  </a:lnTo>
                  <a:lnTo>
                    <a:pt x="3637" y="4462"/>
                  </a:lnTo>
                  <a:lnTo>
                    <a:pt x="3862" y="4706"/>
                  </a:lnTo>
                  <a:lnTo>
                    <a:pt x="4143" y="4968"/>
                  </a:lnTo>
                  <a:lnTo>
                    <a:pt x="4593" y="5418"/>
                  </a:lnTo>
                  <a:lnTo>
                    <a:pt x="5343" y="6168"/>
                  </a:lnTo>
                  <a:lnTo>
                    <a:pt x="5905" y="6656"/>
                  </a:lnTo>
                  <a:lnTo>
                    <a:pt x="6280" y="6993"/>
                  </a:lnTo>
                  <a:lnTo>
                    <a:pt x="6693" y="7312"/>
                  </a:lnTo>
                  <a:lnTo>
                    <a:pt x="7049" y="7574"/>
                  </a:lnTo>
                  <a:lnTo>
                    <a:pt x="7386" y="7818"/>
                  </a:lnTo>
                  <a:lnTo>
                    <a:pt x="7724" y="8118"/>
                  </a:lnTo>
                  <a:lnTo>
                    <a:pt x="8080" y="8455"/>
                  </a:lnTo>
                  <a:lnTo>
                    <a:pt x="8417" y="8868"/>
                  </a:lnTo>
                  <a:lnTo>
                    <a:pt x="8436" y="8886"/>
                  </a:lnTo>
                  <a:lnTo>
                    <a:pt x="8249" y="9111"/>
                  </a:lnTo>
                  <a:lnTo>
                    <a:pt x="8061" y="9318"/>
                  </a:lnTo>
                  <a:lnTo>
                    <a:pt x="7686" y="9749"/>
                  </a:lnTo>
                  <a:lnTo>
                    <a:pt x="7311" y="10124"/>
                  </a:lnTo>
                  <a:lnTo>
                    <a:pt x="6974" y="10592"/>
                  </a:lnTo>
                  <a:lnTo>
                    <a:pt x="6618" y="11061"/>
                  </a:lnTo>
                  <a:lnTo>
                    <a:pt x="6243" y="11492"/>
                  </a:lnTo>
                  <a:lnTo>
                    <a:pt x="5849" y="11923"/>
                  </a:lnTo>
                  <a:lnTo>
                    <a:pt x="5474" y="12336"/>
                  </a:lnTo>
                  <a:lnTo>
                    <a:pt x="5081" y="12729"/>
                  </a:lnTo>
                  <a:lnTo>
                    <a:pt x="4706" y="13086"/>
                  </a:lnTo>
                  <a:lnTo>
                    <a:pt x="4331" y="13423"/>
                  </a:lnTo>
                  <a:lnTo>
                    <a:pt x="3900" y="13761"/>
                  </a:lnTo>
                  <a:lnTo>
                    <a:pt x="3525" y="14061"/>
                  </a:lnTo>
                  <a:lnTo>
                    <a:pt x="3150" y="14398"/>
                  </a:lnTo>
                  <a:lnTo>
                    <a:pt x="2700" y="14829"/>
                  </a:lnTo>
                  <a:lnTo>
                    <a:pt x="2231" y="15317"/>
                  </a:lnTo>
                  <a:lnTo>
                    <a:pt x="1462" y="16141"/>
                  </a:lnTo>
                  <a:lnTo>
                    <a:pt x="881" y="16741"/>
                  </a:lnTo>
                  <a:lnTo>
                    <a:pt x="488" y="17116"/>
                  </a:lnTo>
                  <a:lnTo>
                    <a:pt x="300" y="17322"/>
                  </a:lnTo>
                  <a:lnTo>
                    <a:pt x="206" y="17454"/>
                  </a:lnTo>
                  <a:lnTo>
                    <a:pt x="150" y="17585"/>
                  </a:lnTo>
                  <a:lnTo>
                    <a:pt x="113" y="17697"/>
                  </a:lnTo>
                  <a:lnTo>
                    <a:pt x="94" y="17810"/>
                  </a:lnTo>
                  <a:lnTo>
                    <a:pt x="113" y="17922"/>
                  </a:lnTo>
                  <a:lnTo>
                    <a:pt x="169" y="18016"/>
                  </a:lnTo>
                  <a:lnTo>
                    <a:pt x="263" y="18110"/>
                  </a:lnTo>
                  <a:lnTo>
                    <a:pt x="394" y="18166"/>
                  </a:lnTo>
                  <a:lnTo>
                    <a:pt x="788" y="18185"/>
                  </a:lnTo>
                  <a:lnTo>
                    <a:pt x="1350" y="18204"/>
                  </a:lnTo>
                  <a:lnTo>
                    <a:pt x="2943" y="18241"/>
                  </a:lnTo>
                  <a:lnTo>
                    <a:pt x="3056" y="18204"/>
                  </a:lnTo>
                  <a:lnTo>
                    <a:pt x="3168" y="18147"/>
                  </a:lnTo>
                  <a:lnTo>
                    <a:pt x="3300" y="18054"/>
                  </a:lnTo>
                  <a:lnTo>
                    <a:pt x="3431" y="17941"/>
                  </a:lnTo>
                  <a:lnTo>
                    <a:pt x="3750" y="17604"/>
                  </a:lnTo>
                  <a:lnTo>
                    <a:pt x="4124" y="17191"/>
                  </a:lnTo>
                  <a:lnTo>
                    <a:pt x="4612" y="16648"/>
                  </a:lnTo>
                  <a:lnTo>
                    <a:pt x="4912" y="16329"/>
                  </a:lnTo>
                  <a:lnTo>
                    <a:pt x="5212" y="16010"/>
                  </a:lnTo>
                  <a:lnTo>
                    <a:pt x="6130" y="15054"/>
                  </a:lnTo>
                  <a:lnTo>
                    <a:pt x="6430" y="14773"/>
                  </a:lnTo>
                  <a:lnTo>
                    <a:pt x="6880" y="14398"/>
                  </a:lnTo>
                  <a:lnTo>
                    <a:pt x="7386" y="14004"/>
                  </a:lnTo>
                  <a:lnTo>
                    <a:pt x="7424" y="13967"/>
                  </a:lnTo>
                  <a:lnTo>
                    <a:pt x="8549" y="12992"/>
                  </a:lnTo>
                  <a:lnTo>
                    <a:pt x="9486" y="12205"/>
                  </a:lnTo>
                  <a:lnTo>
                    <a:pt x="10198" y="11642"/>
                  </a:lnTo>
                  <a:lnTo>
                    <a:pt x="10686" y="11286"/>
                  </a:lnTo>
                  <a:lnTo>
                    <a:pt x="11061" y="11005"/>
                  </a:lnTo>
                  <a:lnTo>
                    <a:pt x="11417" y="10742"/>
                  </a:lnTo>
                  <a:lnTo>
                    <a:pt x="11717" y="10461"/>
                  </a:lnTo>
                  <a:lnTo>
                    <a:pt x="11998" y="10199"/>
                  </a:lnTo>
                  <a:lnTo>
                    <a:pt x="12129" y="10067"/>
                  </a:lnTo>
                  <a:lnTo>
                    <a:pt x="12223" y="9936"/>
                  </a:lnTo>
                  <a:lnTo>
                    <a:pt x="12317" y="9786"/>
                  </a:lnTo>
                  <a:lnTo>
                    <a:pt x="12373" y="9655"/>
                  </a:lnTo>
                  <a:lnTo>
                    <a:pt x="12429" y="9524"/>
                  </a:lnTo>
                  <a:lnTo>
                    <a:pt x="12448" y="9411"/>
                  </a:lnTo>
                  <a:lnTo>
                    <a:pt x="12467" y="9280"/>
                  </a:lnTo>
                  <a:lnTo>
                    <a:pt x="12467" y="9149"/>
                  </a:lnTo>
                  <a:lnTo>
                    <a:pt x="12467" y="9093"/>
                  </a:lnTo>
                  <a:lnTo>
                    <a:pt x="12448" y="9036"/>
                  </a:lnTo>
                  <a:lnTo>
                    <a:pt x="12392" y="8886"/>
                  </a:lnTo>
                  <a:lnTo>
                    <a:pt x="12260" y="8699"/>
                  </a:lnTo>
                  <a:lnTo>
                    <a:pt x="12092" y="8493"/>
                  </a:lnTo>
                  <a:lnTo>
                    <a:pt x="11886" y="8230"/>
                  </a:lnTo>
                  <a:lnTo>
                    <a:pt x="11604" y="7949"/>
                  </a:lnTo>
                  <a:lnTo>
                    <a:pt x="10911" y="7274"/>
                  </a:lnTo>
                  <a:lnTo>
                    <a:pt x="9936" y="6318"/>
                  </a:lnTo>
                  <a:lnTo>
                    <a:pt x="9186" y="5587"/>
                  </a:lnTo>
                  <a:lnTo>
                    <a:pt x="8361" y="4818"/>
                  </a:lnTo>
                  <a:lnTo>
                    <a:pt x="8080" y="4556"/>
                  </a:lnTo>
                  <a:lnTo>
                    <a:pt x="7799" y="4312"/>
                  </a:lnTo>
                  <a:lnTo>
                    <a:pt x="7274" y="3881"/>
                  </a:lnTo>
                  <a:lnTo>
                    <a:pt x="6749" y="3506"/>
                  </a:lnTo>
                  <a:lnTo>
                    <a:pt x="6262" y="3150"/>
                  </a:lnTo>
                  <a:lnTo>
                    <a:pt x="6018" y="2962"/>
                  </a:lnTo>
                  <a:lnTo>
                    <a:pt x="5774" y="2794"/>
                  </a:lnTo>
                  <a:lnTo>
                    <a:pt x="5549" y="2606"/>
                  </a:lnTo>
                  <a:lnTo>
                    <a:pt x="5324" y="2419"/>
                  </a:lnTo>
                  <a:lnTo>
                    <a:pt x="5118" y="2213"/>
                  </a:lnTo>
                  <a:lnTo>
                    <a:pt x="4912" y="2006"/>
                  </a:lnTo>
                  <a:lnTo>
                    <a:pt x="4143" y="1013"/>
                  </a:lnTo>
                  <a:lnTo>
                    <a:pt x="3806" y="619"/>
                  </a:lnTo>
                  <a:lnTo>
                    <a:pt x="3656" y="450"/>
                  </a:lnTo>
                  <a:lnTo>
                    <a:pt x="3506" y="300"/>
                  </a:lnTo>
                  <a:lnTo>
                    <a:pt x="3356" y="169"/>
                  </a:lnTo>
                  <a:lnTo>
                    <a:pt x="3225" y="76"/>
                  </a:lnTo>
                  <a:lnTo>
                    <a:pt x="3093" y="19"/>
                  </a:lnTo>
                  <a:lnTo>
                    <a:pt x="29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5" name="Google Shape;5765;p64"/>
            <p:cNvSpPr/>
            <p:nvPr/>
          </p:nvSpPr>
          <p:spPr>
            <a:xfrm>
              <a:off x="2068882" y="4062853"/>
              <a:ext cx="105779" cy="36291"/>
            </a:xfrm>
            <a:custGeom>
              <a:avLst/>
              <a:gdLst/>
              <a:ahLst/>
              <a:cxnLst/>
              <a:rect l="l" t="t" r="r" b="b"/>
              <a:pathLst>
                <a:path w="3282" h="1126" extrusionOk="0">
                  <a:moveTo>
                    <a:pt x="1069" y="1"/>
                  </a:moveTo>
                  <a:lnTo>
                    <a:pt x="507" y="20"/>
                  </a:lnTo>
                  <a:lnTo>
                    <a:pt x="1" y="76"/>
                  </a:lnTo>
                  <a:lnTo>
                    <a:pt x="469" y="563"/>
                  </a:lnTo>
                  <a:lnTo>
                    <a:pt x="1013" y="1126"/>
                  </a:lnTo>
                  <a:lnTo>
                    <a:pt x="1069" y="1126"/>
                  </a:lnTo>
                  <a:lnTo>
                    <a:pt x="1519" y="1107"/>
                  </a:lnTo>
                  <a:lnTo>
                    <a:pt x="1931" y="1070"/>
                  </a:lnTo>
                  <a:lnTo>
                    <a:pt x="2306" y="1013"/>
                  </a:lnTo>
                  <a:lnTo>
                    <a:pt x="2644" y="957"/>
                  </a:lnTo>
                  <a:lnTo>
                    <a:pt x="2906" y="863"/>
                  </a:lnTo>
                  <a:lnTo>
                    <a:pt x="3113" y="770"/>
                  </a:lnTo>
                  <a:lnTo>
                    <a:pt x="3188" y="732"/>
                  </a:lnTo>
                  <a:lnTo>
                    <a:pt x="3244" y="676"/>
                  </a:lnTo>
                  <a:lnTo>
                    <a:pt x="3281" y="620"/>
                  </a:lnTo>
                  <a:lnTo>
                    <a:pt x="3281" y="563"/>
                  </a:lnTo>
                  <a:lnTo>
                    <a:pt x="3281" y="507"/>
                  </a:lnTo>
                  <a:lnTo>
                    <a:pt x="3244" y="451"/>
                  </a:lnTo>
                  <a:lnTo>
                    <a:pt x="3188" y="395"/>
                  </a:lnTo>
                  <a:lnTo>
                    <a:pt x="3113" y="338"/>
                  </a:lnTo>
                  <a:lnTo>
                    <a:pt x="2906" y="245"/>
                  </a:lnTo>
                  <a:lnTo>
                    <a:pt x="2644" y="170"/>
                  </a:lnTo>
                  <a:lnTo>
                    <a:pt x="2306" y="95"/>
                  </a:lnTo>
                  <a:lnTo>
                    <a:pt x="1931" y="38"/>
                  </a:lnTo>
                  <a:lnTo>
                    <a:pt x="1519" y="20"/>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64"/>
            <p:cNvSpPr/>
            <p:nvPr/>
          </p:nvSpPr>
          <p:spPr>
            <a:xfrm>
              <a:off x="2229615" y="4101530"/>
              <a:ext cx="15728" cy="33261"/>
            </a:xfrm>
            <a:custGeom>
              <a:avLst/>
              <a:gdLst/>
              <a:ahLst/>
              <a:cxnLst/>
              <a:rect l="l" t="t" r="r" b="b"/>
              <a:pathLst>
                <a:path w="488" h="1032" extrusionOk="0">
                  <a:moveTo>
                    <a:pt x="0" y="1"/>
                  </a:moveTo>
                  <a:lnTo>
                    <a:pt x="38" y="413"/>
                  </a:lnTo>
                  <a:lnTo>
                    <a:pt x="94" y="732"/>
                  </a:lnTo>
                  <a:lnTo>
                    <a:pt x="131" y="863"/>
                  </a:lnTo>
                  <a:lnTo>
                    <a:pt x="169" y="957"/>
                  </a:lnTo>
                  <a:lnTo>
                    <a:pt x="206" y="1013"/>
                  </a:lnTo>
                  <a:lnTo>
                    <a:pt x="263" y="1032"/>
                  </a:lnTo>
                  <a:lnTo>
                    <a:pt x="281" y="1013"/>
                  </a:lnTo>
                  <a:lnTo>
                    <a:pt x="319" y="976"/>
                  </a:lnTo>
                  <a:lnTo>
                    <a:pt x="375" y="844"/>
                  </a:lnTo>
                  <a:lnTo>
                    <a:pt x="431" y="638"/>
                  </a:lnTo>
                  <a:lnTo>
                    <a:pt x="488" y="357"/>
                  </a:lnTo>
                  <a:lnTo>
                    <a:pt x="244" y="16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64"/>
            <p:cNvSpPr/>
            <p:nvPr/>
          </p:nvSpPr>
          <p:spPr>
            <a:xfrm>
              <a:off x="2177047" y="4171631"/>
              <a:ext cx="33874" cy="14536"/>
            </a:xfrm>
            <a:custGeom>
              <a:avLst/>
              <a:gdLst/>
              <a:ahLst/>
              <a:cxnLst/>
              <a:rect l="l" t="t" r="r" b="b"/>
              <a:pathLst>
                <a:path w="1051" h="451" extrusionOk="0">
                  <a:moveTo>
                    <a:pt x="0" y="0"/>
                  </a:moveTo>
                  <a:lnTo>
                    <a:pt x="450" y="450"/>
                  </a:lnTo>
                  <a:lnTo>
                    <a:pt x="694" y="413"/>
                  </a:lnTo>
                  <a:lnTo>
                    <a:pt x="881" y="357"/>
                  </a:lnTo>
                  <a:lnTo>
                    <a:pt x="1013" y="300"/>
                  </a:lnTo>
                  <a:lnTo>
                    <a:pt x="1031" y="282"/>
                  </a:lnTo>
                  <a:lnTo>
                    <a:pt x="1050" y="244"/>
                  </a:lnTo>
                  <a:lnTo>
                    <a:pt x="1031" y="207"/>
                  </a:lnTo>
                  <a:lnTo>
                    <a:pt x="975" y="169"/>
                  </a:lnTo>
                  <a:lnTo>
                    <a:pt x="881" y="132"/>
                  </a:lnTo>
                  <a:lnTo>
                    <a:pt x="750" y="94"/>
                  </a:lnTo>
                  <a:lnTo>
                    <a:pt x="431" y="3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64"/>
            <p:cNvSpPr/>
            <p:nvPr/>
          </p:nvSpPr>
          <p:spPr>
            <a:xfrm>
              <a:off x="2138983" y="4011510"/>
              <a:ext cx="17533" cy="33261"/>
            </a:xfrm>
            <a:custGeom>
              <a:avLst/>
              <a:gdLst/>
              <a:ahLst/>
              <a:cxnLst/>
              <a:rect l="l" t="t" r="r" b="b"/>
              <a:pathLst>
                <a:path w="544" h="1032" extrusionOk="0">
                  <a:moveTo>
                    <a:pt x="0" y="1"/>
                  </a:moveTo>
                  <a:lnTo>
                    <a:pt x="19" y="413"/>
                  </a:lnTo>
                  <a:lnTo>
                    <a:pt x="56" y="582"/>
                  </a:lnTo>
                  <a:lnTo>
                    <a:pt x="94" y="732"/>
                  </a:lnTo>
                  <a:lnTo>
                    <a:pt x="131" y="863"/>
                  </a:lnTo>
                  <a:lnTo>
                    <a:pt x="169" y="957"/>
                  </a:lnTo>
                  <a:lnTo>
                    <a:pt x="225" y="1013"/>
                  </a:lnTo>
                  <a:lnTo>
                    <a:pt x="281" y="1032"/>
                  </a:lnTo>
                  <a:lnTo>
                    <a:pt x="319" y="1032"/>
                  </a:lnTo>
                  <a:lnTo>
                    <a:pt x="375" y="975"/>
                  </a:lnTo>
                  <a:lnTo>
                    <a:pt x="413" y="919"/>
                  </a:lnTo>
                  <a:lnTo>
                    <a:pt x="450" y="825"/>
                  </a:lnTo>
                  <a:lnTo>
                    <a:pt x="506" y="600"/>
                  </a:lnTo>
                  <a:lnTo>
                    <a:pt x="544" y="300"/>
                  </a:lnTo>
                  <a:lnTo>
                    <a:pt x="394" y="169"/>
                  </a:lnTo>
                  <a:lnTo>
                    <a:pt x="263" y="76"/>
                  </a:lnTo>
                  <a:lnTo>
                    <a:pt x="131" y="19"/>
                  </a:lnTo>
                  <a:lnTo>
                    <a:pt x="0"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64"/>
            <p:cNvSpPr/>
            <p:nvPr/>
          </p:nvSpPr>
          <p:spPr>
            <a:xfrm>
              <a:off x="2233837" y="4224811"/>
              <a:ext cx="12118" cy="12118"/>
            </a:xfrm>
            <a:custGeom>
              <a:avLst/>
              <a:gdLst/>
              <a:ahLst/>
              <a:cxnLst/>
              <a:rect l="l" t="t" r="r" b="b"/>
              <a:pathLst>
                <a:path w="376" h="376" extrusionOk="0">
                  <a:moveTo>
                    <a:pt x="57" y="0"/>
                  </a:moveTo>
                  <a:lnTo>
                    <a:pt x="0" y="38"/>
                  </a:lnTo>
                  <a:lnTo>
                    <a:pt x="375" y="375"/>
                  </a:lnTo>
                  <a:lnTo>
                    <a:pt x="338" y="225"/>
                  </a:lnTo>
                  <a:lnTo>
                    <a:pt x="282" y="94"/>
                  </a:lnTo>
                  <a:lnTo>
                    <a:pt x="207" y="19"/>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64"/>
            <p:cNvSpPr/>
            <p:nvPr/>
          </p:nvSpPr>
          <p:spPr>
            <a:xfrm>
              <a:off x="2229003" y="4188552"/>
              <a:ext cx="134754" cy="36291"/>
            </a:xfrm>
            <a:custGeom>
              <a:avLst/>
              <a:gdLst/>
              <a:ahLst/>
              <a:cxnLst/>
              <a:rect l="l" t="t" r="r" b="b"/>
              <a:pathLst>
                <a:path w="4181" h="1126" extrusionOk="0">
                  <a:moveTo>
                    <a:pt x="2231" y="0"/>
                  </a:moveTo>
                  <a:lnTo>
                    <a:pt x="1781" y="19"/>
                  </a:lnTo>
                  <a:lnTo>
                    <a:pt x="1350" y="38"/>
                  </a:lnTo>
                  <a:lnTo>
                    <a:pt x="975" y="94"/>
                  </a:lnTo>
                  <a:lnTo>
                    <a:pt x="638" y="169"/>
                  </a:lnTo>
                  <a:lnTo>
                    <a:pt x="375" y="244"/>
                  </a:lnTo>
                  <a:lnTo>
                    <a:pt x="169" y="338"/>
                  </a:lnTo>
                  <a:lnTo>
                    <a:pt x="94" y="394"/>
                  </a:lnTo>
                  <a:lnTo>
                    <a:pt x="38" y="450"/>
                  </a:lnTo>
                  <a:lnTo>
                    <a:pt x="0" y="506"/>
                  </a:lnTo>
                  <a:lnTo>
                    <a:pt x="0" y="563"/>
                  </a:lnTo>
                  <a:lnTo>
                    <a:pt x="0" y="619"/>
                  </a:lnTo>
                  <a:lnTo>
                    <a:pt x="38" y="675"/>
                  </a:lnTo>
                  <a:lnTo>
                    <a:pt x="94" y="731"/>
                  </a:lnTo>
                  <a:lnTo>
                    <a:pt x="169" y="769"/>
                  </a:lnTo>
                  <a:lnTo>
                    <a:pt x="375" y="863"/>
                  </a:lnTo>
                  <a:lnTo>
                    <a:pt x="638" y="956"/>
                  </a:lnTo>
                  <a:lnTo>
                    <a:pt x="975" y="1013"/>
                  </a:lnTo>
                  <a:lnTo>
                    <a:pt x="1350" y="1069"/>
                  </a:lnTo>
                  <a:lnTo>
                    <a:pt x="1781" y="1106"/>
                  </a:lnTo>
                  <a:lnTo>
                    <a:pt x="2231" y="1125"/>
                  </a:lnTo>
                  <a:lnTo>
                    <a:pt x="2531" y="1106"/>
                  </a:lnTo>
                  <a:lnTo>
                    <a:pt x="2831" y="1088"/>
                  </a:lnTo>
                  <a:lnTo>
                    <a:pt x="3394" y="1031"/>
                  </a:lnTo>
                  <a:lnTo>
                    <a:pt x="3619" y="994"/>
                  </a:lnTo>
                  <a:lnTo>
                    <a:pt x="3843" y="938"/>
                  </a:lnTo>
                  <a:lnTo>
                    <a:pt x="4031" y="881"/>
                  </a:lnTo>
                  <a:lnTo>
                    <a:pt x="4181" y="825"/>
                  </a:lnTo>
                  <a:lnTo>
                    <a:pt x="3431" y="94"/>
                  </a:lnTo>
                  <a:lnTo>
                    <a:pt x="3150" y="57"/>
                  </a:lnTo>
                  <a:lnTo>
                    <a:pt x="2869" y="19"/>
                  </a:lnTo>
                  <a:lnTo>
                    <a:pt x="25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1" name="Google Shape;5771;p64"/>
            <p:cNvSpPr/>
            <p:nvPr/>
          </p:nvSpPr>
          <p:spPr>
            <a:xfrm>
              <a:off x="2303326" y="4296105"/>
              <a:ext cx="105166" cy="18145"/>
            </a:xfrm>
            <a:custGeom>
              <a:avLst/>
              <a:gdLst/>
              <a:ahLst/>
              <a:cxnLst/>
              <a:rect l="l" t="t" r="r" b="b"/>
              <a:pathLst>
                <a:path w="3263" h="563" extrusionOk="0">
                  <a:moveTo>
                    <a:pt x="1313" y="0"/>
                  </a:moveTo>
                  <a:lnTo>
                    <a:pt x="806" y="19"/>
                  </a:lnTo>
                  <a:lnTo>
                    <a:pt x="356" y="38"/>
                  </a:lnTo>
                  <a:lnTo>
                    <a:pt x="375" y="56"/>
                  </a:lnTo>
                  <a:lnTo>
                    <a:pt x="188" y="281"/>
                  </a:lnTo>
                  <a:lnTo>
                    <a:pt x="0" y="488"/>
                  </a:lnTo>
                  <a:lnTo>
                    <a:pt x="600" y="544"/>
                  </a:lnTo>
                  <a:lnTo>
                    <a:pt x="1313" y="563"/>
                  </a:lnTo>
                  <a:lnTo>
                    <a:pt x="1706" y="563"/>
                  </a:lnTo>
                  <a:lnTo>
                    <a:pt x="2062" y="544"/>
                  </a:lnTo>
                  <a:lnTo>
                    <a:pt x="2400" y="525"/>
                  </a:lnTo>
                  <a:lnTo>
                    <a:pt x="2681" y="488"/>
                  </a:lnTo>
                  <a:lnTo>
                    <a:pt x="2925" y="450"/>
                  </a:lnTo>
                  <a:lnTo>
                    <a:pt x="3112" y="394"/>
                  </a:lnTo>
                  <a:lnTo>
                    <a:pt x="3225" y="338"/>
                  </a:lnTo>
                  <a:lnTo>
                    <a:pt x="3243" y="319"/>
                  </a:lnTo>
                  <a:lnTo>
                    <a:pt x="3262" y="281"/>
                  </a:lnTo>
                  <a:lnTo>
                    <a:pt x="3243" y="263"/>
                  </a:lnTo>
                  <a:lnTo>
                    <a:pt x="3225" y="225"/>
                  </a:lnTo>
                  <a:lnTo>
                    <a:pt x="3112" y="169"/>
                  </a:lnTo>
                  <a:lnTo>
                    <a:pt x="2925" y="131"/>
                  </a:lnTo>
                  <a:lnTo>
                    <a:pt x="2681" y="94"/>
                  </a:lnTo>
                  <a:lnTo>
                    <a:pt x="2400" y="56"/>
                  </a:lnTo>
                  <a:lnTo>
                    <a:pt x="2062" y="38"/>
                  </a:lnTo>
                  <a:lnTo>
                    <a:pt x="1706" y="19"/>
                  </a:lnTo>
                  <a:lnTo>
                    <a:pt x="1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64"/>
            <p:cNvSpPr/>
            <p:nvPr/>
          </p:nvSpPr>
          <p:spPr>
            <a:xfrm>
              <a:off x="2300909" y="4350477"/>
              <a:ext cx="53792" cy="53792"/>
            </a:xfrm>
            <a:custGeom>
              <a:avLst/>
              <a:gdLst/>
              <a:ahLst/>
              <a:cxnLst/>
              <a:rect l="l" t="t" r="r" b="b"/>
              <a:pathLst>
                <a:path w="1669" h="1669" extrusionOk="0">
                  <a:moveTo>
                    <a:pt x="825" y="0"/>
                  </a:moveTo>
                  <a:lnTo>
                    <a:pt x="656" y="19"/>
                  </a:lnTo>
                  <a:lnTo>
                    <a:pt x="506" y="57"/>
                  </a:lnTo>
                  <a:lnTo>
                    <a:pt x="356" y="132"/>
                  </a:lnTo>
                  <a:lnTo>
                    <a:pt x="244" y="244"/>
                  </a:lnTo>
                  <a:lnTo>
                    <a:pt x="131" y="357"/>
                  </a:lnTo>
                  <a:lnTo>
                    <a:pt x="57" y="507"/>
                  </a:lnTo>
                  <a:lnTo>
                    <a:pt x="0" y="657"/>
                  </a:lnTo>
                  <a:lnTo>
                    <a:pt x="0" y="825"/>
                  </a:lnTo>
                  <a:lnTo>
                    <a:pt x="0" y="994"/>
                  </a:lnTo>
                  <a:lnTo>
                    <a:pt x="57" y="1163"/>
                  </a:lnTo>
                  <a:lnTo>
                    <a:pt x="131" y="1294"/>
                  </a:lnTo>
                  <a:lnTo>
                    <a:pt x="244" y="1425"/>
                  </a:lnTo>
                  <a:lnTo>
                    <a:pt x="356" y="1519"/>
                  </a:lnTo>
                  <a:lnTo>
                    <a:pt x="506" y="1594"/>
                  </a:lnTo>
                  <a:lnTo>
                    <a:pt x="656" y="1650"/>
                  </a:lnTo>
                  <a:lnTo>
                    <a:pt x="825" y="1669"/>
                  </a:lnTo>
                  <a:lnTo>
                    <a:pt x="994" y="1650"/>
                  </a:lnTo>
                  <a:lnTo>
                    <a:pt x="1144" y="1594"/>
                  </a:lnTo>
                  <a:lnTo>
                    <a:pt x="1294" y="1519"/>
                  </a:lnTo>
                  <a:lnTo>
                    <a:pt x="1425" y="1425"/>
                  </a:lnTo>
                  <a:lnTo>
                    <a:pt x="1519" y="1294"/>
                  </a:lnTo>
                  <a:lnTo>
                    <a:pt x="1594" y="1163"/>
                  </a:lnTo>
                  <a:lnTo>
                    <a:pt x="1650" y="994"/>
                  </a:lnTo>
                  <a:lnTo>
                    <a:pt x="1669" y="825"/>
                  </a:lnTo>
                  <a:lnTo>
                    <a:pt x="1650" y="657"/>
                  </a:lnTo>
                  <a:lnTo>
                    <a:pt x="1594" y="507"/>
                  </a:lnTo>
                  <a:lnTo>
                    <a:pt x="1519" y="357"/>
                  </a:lnTo>
                  <a:lnTo>
                    <a:pt x="1425" y="244"/>
                  </a:lnTo>
                  <a:lnTo>
                    <a:pt x="1294" y="132"/>
                  </a:lnTo>
                  <a:lnTo>
                    <a:pt x="1144" y="57"/>
                  </a:lnTo>
                  <a:lnTo>
                    <a:pt x="994" y="19"/>
                  </a:lnTo>
                  <a:lnTo>
                    <a:pt x="8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3" name="Google Shape;5773;p64"/>
            <p:cNvSpPr/>
            <p:nvPr/>
          </p:nvSpPr>
          <p:spPr>
            <a:xfrm>
              <a:off x="2145010" y="4444139"/>
              <a:ext cx="65910" cy="31424"/>
            </a:xfrm>
            <a:custGeom>
              <a:avLst/>
              <a:gdLst/>
              <a:ahLst/>
              <a:cxnLst/>
              <a:rect l="l" t="t" r="r" b="b"/>
              <a:pathLst>
                <a:path w="2045" h="975" extrusionOk="0">
                  <a:moveTo>
                    <a:pt x="1182" y="0"/>
                  </a:moveTo>
                  <a:lnTo>
                    <a:pt x="751" y="338"/>
                  </a:lnTo>
                  <a:lnTo>
                    <a:pt x="376" y="638"/>
                  </a:lnTo>
                  <a:lnTo>
                    <a:pt x="1" y="975"/>
                  </a:lnTo>
                  <a:lnTo>
                    <a:pt x="413" y="956"/>
                  </a:lnTo>
                  <a:lnTo>
                    <a:pt x="807" y="919"/>
                  </a:lnTo>
                  <a:lnTo>
                    <a:pt x="1144" y="881"/>
                  </a:lnTo>
                  <a:lnTo>
                    <a:pt x="1444" y="806"/>
                  </a:lnTo>
                  <a:lnTo>
                    <a:pt x="1707" y="731"/>
                  </a:lnTo>
                  <a:lnTo>
                    <a:pt x="1875" y="638"/>
                  </a:lnTo>
                  <a:lnTo>
                    <a:pt x="1950" y="581"/>
                  </a:lnTo>
                  <a:lnTo>
                    <a:pt x="2007" y="544"/>
                  </a:lnTo>
                  <a:lnTo>
                    <a:pt x="2025" y="488"/>
                  </a:lnTo>
                  <a:lnTo>
                    <a:pt x="2044" y="431"/>
                  </a:lnTo>
                  <a:lnTo>
                    <a:pt x="2025" y="356"/>
                  </a:lnTo>
                  <a:lnTo>
                    <a:pt x="1988" y="300"/>
                  </a:lnTo>
                  <a:lnTo>
                    <a:pt x="1913" y="244"/>
                  </a:lnTo>
                  <a:lnTo>
                    <a:pt x="1819" y="188"/>
                  </a:lnTo>
                  <a:lnTo>
                    <a:pt x="1688" y="131"/>
                  </a:lnTo>
                  <a:lnTo>
                    <a:pt x="1538" y="75"/>
                  </a:lnTo>
                  <a:lnTo>
                    <a:pt x="11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64"/>
            <p:cNvSpPr/>
            <p:nvPr/>
          </p:nvSpPr>
          <p:spPr>
            <a:xfrm>
              <a:off x="2264649" y="4404238"/>
              <a:ext cx="18145" cy="71325"/>
            </a:xfrm>
            <a:custGeom>
              <a:avLst/>
              <a:gdLst/>
              <a:ahLst/>
              <a:cxnLst/>
              <a:rect l="l" t="t" r="r" b="b"/>
              <a:pathLst>
                <a:path w="563" h="2213" extrusionOk="0">
                  <a:moveTo>
                    <a:pt x="244" y="1"/>
                  </a:moveTo>
                  <a:lnTo>
                    <a:pt x="225" y="38"/>
                  </a:lnTo>
                  <a:lnTo>
                    <a:pt x="169" y="132"/>
                  </a:lnTo>
                  <a:lnTo>
                    <a:pt x="132" y="282"/>
                  </a:lnTo>
                  <a:lnTo>
                    <a:pt x="75" y="488"/>
                  </a:lnTo>
                  <a:lnTo>
                    <a:pt x="57" y="732"/>
                  </a:lnTo>
                  <a:lnTo>
                    <a:pt x="19" y="1013"/>
                  </a:lnTo>
                  <a:lnTo>
                    <a:pt x="0" y="1332"/>
                  </a:lnTo>
                  <a:lnTo>
                    <a:pt x="0" y="1669"/>
                  </a:lnTo>
                  <a:lnTo>
                    <a:pt x="19" y="2213"/>
                  </a:lnTo>
                  <a:lnTo>
                    <a:pt x="525" y="1819"/>
                  </a:lnTo>
                  <a:lnTo>
                    <a:pt x="563" y="1782"/>
                  </a:lnTo>
                  <a:lnTo>
                    <a:pt x="563" y="1669"/>
                  </a:lnTo>
                  <a:lnTo>
                    <a:pt x="563" y="1332"/>
                  </a:lnTo>
                  <a:lnTo>
                    <a:pt x="544" y="1013"/>
                  </a:lnTo>
                  <a:lnTo>
                    <a:pt x="507" y="732"/>
                  </a:lnTo>
                  <a:lnTo>
                    <a:pt x="469" y="488"/>
                  </a:lnTo>
                  <a:lnTo>
                    <a:pt x="432" y="282"/>
                  </a:lnTo>
                  <a:lnTo>
                    <a:pt x="394" y="132"/>
                  </a:lnTo>
                  <a:lnTo>
                    <a:pt x="338" y="38"/>
                  </a:lnTo>
                  <a:lnTo>
                    <a:pt x="3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64"/>
            <p:cNvSpPr/>
            <p:nvPr/>
          </p:nvSpPr>
          <p:spPr>
            <a:xfrm>
              <a:off x="2120837" y="4548050"/>
              <a:ext cx="71325" cy="17565"/>
            </a:xfrm>
            <a:custGeom>
              <a:avLst/>
              <a:gdLst/>
              <a:ahLst/>
              <a:cxnLst/>
              <a:rect l="l" t="t" r="r" b="b"/>
              <a:pathLst>
                <a:path w="2213" h="545" extrusionOk="0">
                  <a:moveTo>
                    <a:pt x="1557" y="1"/>
                  </a:moveTo>
                  <a:lnTo>
                    <a:pt x="1201" y="19"/>
                  </a:lnTo>
                  <a:lnTo>
                    <a:pt x="863" y="38"/>
                  </a:lnTo>
                  <a:lnTo>
                    <a:pt x="582" y="76"/>
                  </a:lnTo>
                  <a:lnTo>
                    <a:pt x="338" y="113"/>
                  </a:lnTo>
                  <a:lnTo>
                    <a:pt x="170" y="169"/>
                  </a:lnTo>
                  <a:lnTo>
                    <a:pt x="38" y="207"/>
                  </a:lnTo>
                  <a:lnTo>
                    <a:pt x="20" y="244"/>
                  </a:lnTo>
                  <a:lnTo>
                    <a:pt x="1" y="263"/>
                  </a:lnTo>
                  <a:lnTo>
                    <a:pt x="20" y="300"/>
                  </a:lnTo>
                  <a:lnTo>
                    <a:pt x="38" y="319"/>
                  </a:lnTo>
                  <a:lnTo>
                    <a:pt x="132" y="375"/>
                  </a:lnTo>
                  <a:lnTo>
                    <a:pt x="301" y="413"/>
                  </a:lnTo>
                  <a:lnTo>
                    <a:pt x="507" y="450"/>
                  </a:lnTo>
                  <a:lnTo>
                    <a:pt x="751" y="488"/>
                  </a:lnTo>
                  <a:lnTo>
                    <a:pt x="1051" y="525"/>
                  </a:lnTo>
                  <a:lnTo>
                    <a:pt x="1725" y="544"/>
                  </a:lnTo>
                  <a:lnTo>
                    <a:pt x="22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64"/>
            <p:cNvSpPr/>
            <p:nvPr/>
          </p:nvSpPr>
          <p:spPr>
            <a:xfrm>
              <a:off x="2215724" y="3960167"/>
              <a:ext cx="189126" cy="189738"/>
            </a:xfrm>
            <a:custGeom>
              <a:avLst/>
              <a:gdLst/>
              <a:ahLst/>
              <a:cxnLst/>
              <a:rect l="l" t="t" r="r" b="b"/>
              <a:pathLst>
                <a:path w="5868" h="5887" extrusionOk="0">
                  <a:moveTo>
                    <a:pt x="2943" y="0"/>
                  </a:moveTo>
                  <a:lnTo>
                    <a:pt x="2662" y="19"/>
                  </a:lnTo>
                  <a:lnTo>
                    <a:pt x="2381" y="56"/>
                  </a:lnTo>
                  <a:lnTo>
                    <a:pt x="2100" y="131"/>
                  </a:lnTo>
                  <a:lnTo>
                    <a:pt x="1818" y="225"/>
                  </a:lnTo>
                  <a:lnTo>
                    <a:pt x="1556" y="337"/>
                  </a:lnTo>
                  <a:lnTo>
                    <a:pt x="1312" y="487"/>
                  </a:lnTo>
                  <a:lnTo>
                    <a:pt x="1069" y="675"/>
                  </a:lnTo>
                  <a:lnTo>
                    <a:pt x="844" y="881"/>
                  </a:lnTo>
                  <a:lnTo>
                    <a:pt x="656" y="1087"/>
                  </a:lnTo>
                  <a:lnTo>
                    <a:pt x="469" y="1331"/>
                  </a:lnTo>
                  <a:lnTo>
                    <a:pt x="337" y="1575"/>
                  </a:lnTo>
                  <a:lnTo>
                    <a:pt x="206" y="1837"/>
                  </a:lnTo>
                  <a:lnTo>
                    <a:pt x="112" y="2100"/>
                  </a:lnTo>
                  <a:lnTo>
                    <a:pt x="56" y="2381"/>
                  </a:lnTo>
                  <a:lnTo>
                    <a:pt x="0" y="2662"/>
                  </a:lnTo>
                  <a:lnTo>
                    <a:pt x="0" y="2943"/>
                  </a:lnTo>
                  <a:lnTo>
                    <a:pt x="0" y="3224"/>
                  </a:lnTo>
                  <a:lnTo>
                    <a:pt x="56" y="3506"/>
                  </a:lnTo>
                  <a:lnTo>
                    <a:pt x="112" y="3768"/>
                  </a:lnTo>
                  <a:lnTo>
                    <a:pt x="206" y="4049"/>
                  </a:lnTo>
                  <a:lnTo>
                    <a:pt x="337" y="4312"/>
                  </a:lnTo>
                  <a:lnTo>
                    <a:pt x="487" y="4555"/>
                  </a:lnTo>
                  <a:lnTo>
                    <a:pt x="656" y="4799"/>
                  </a:lnTo>
                  <a:lnTo>
                    <a:pt x="862" y="5024"/>
                  </a:lnTo>
                  <a:lnTo>
                    <a:pt x="1087" y="5230"/>
                  </a:lnTo>
                  <a:lnTo>
                    <a:pt x="1312" y="5399"/>
                  </a:lnTo>
                  <a:lnTo>
                    <a:pt x="1556" y="5549"/>
                  </a:lnTo>
                  <a:lnTo>
                    <a:pt x="1818" y="5662"/>
                  </a:lnTo>
                  <a:lnTo>
                    <a:pt x="2081" y="5755"/>
                  </a:lnTo>
                  <a:lnTo>
                    <a:pt x="2362" y="5830"/>
                  </a:lnTo>
                  <a:lnTo>
                    <a:pt x="2643" y="5868"/>
                  </a:lnTo>
                  <a:lnTo>
                    <a:pt x="2924" y="5887"/>
                  </a:lnTo>
                  <a:lnTo>
                    <a:pt x="3206" y="5868"/>
                  </a:lnTo>
                  <a:lnTo>
                    <a:pt x="3487" y="5830"/>
                  </a:lnTo>
                  <a:lnTo>
                    <a:pt x="3768" y="5755"/>
                  </a:lnTo>
                  <a:lnTo>
                    <a:pt x="4031" y="5662"/>
                  </a:lnTo>
                  <a:lnTo>
                    <a:pt x="4293" y="5549"/>
                  </a:lnTo>
                  <a:lnTo>
                    <a:pt x="4555" y="5399"/>
                  </a:lnTo>
                  <a:lnTo>
                    <a:pt x="4799" y="5212"/>
                  </a:lnTo>
                  <a:lnTo>
                    <a:pt x="5005" y="5005"/>
                  </a:lnTo>
                  <a:lnTo>
                    <a:pt x="5212" y="4799"/>
                  </a:lnTo>
                  <a:lnTo>
                    <a:pt x="5380" y="4555"/>
                  </a:lnTo>
                  <a:lnTo>
                    <a:pt x="5530" y="4312"/>
                  </a:lnTo>
                  <a:lnTo>
                    <a:pt x="5643" y="4049"/>
                  </a:lnTo>
                  <a:lnTo>
                    <a:pt x="5736" y="3787"/>
                  </a:lnTo>
                  <a:lnTo>
                    <a:pt x="5811" y="3506"/>
                  </a:lnTo>
                  <a:lnTo>
                    <a:pt x="5849" y="3224"/>
                  </a:lnTo>
                  <a:lnTo>
                    <a:pt x="5868" y="2943"/>
                  </a:lnTo>
                  <a:lnTo>
                    <a:pt x="5849" y="2662"/>
                  </a:lnTo>
                  <a:lnTo>
                    <a:pt x="5811" y="2381"/>
                  </a:lnTo>
                  <a:lnTo>
                    <a:pt x="5736" y="2118"/>
                  </a:lnTo>
                  <a:lnTo>
                    <a:pt x="5643" y="1837"/>
                  </a:lnTo>
                  <a:lnTo>
                    <a:pt x="5530" y="1575"/>
                  </a:lnTo>
                  <a:lnTo>
                    <a:pt x="5380" y="1331"/>
                  </a:lnTo>
                  <a:lnTo>
                    <a:pt x="5193" y="1087"/>
                  </a:lnTo>
                  <a:lnTo>
                    <a:pt x="5005" y="862"/>
                  </a:lnTo>
                  <a:lnTo>
                    <a:pt x="4780" y="656"/>
                  </a:lnTo>
                  <a:lnTo>
                    <a:pt x="4537" y="487"/>
                  </a:lnTo>
                  <a:lnTo>
                    <a:pt x="4293" y="337"/>
                  </a:lnTo>
                  <a:lnTo>
                    <a:pt x="4031" y="225"/>
                  </a:lnTo>
                  <a:lnTo>
                    <a:pt x="3768" y="131"/>
                  </a:lnTo>
                  <a:lnTo>
                    <a:pt x="3506" y="56"/>
                  </a:lnTo>
                  <a:lnTo>
                    <a:pt x="3224" y="19"/>
                  </a:lnTo>
                  <a:lnTo>
                    <a:pt x="29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64"/>
            <p:cNvSpPr/>
            <p:nvPr/>
          </p:nvSpPr>
          <p:spPr>
            <a:xfrm>
              <a:off x="2247729" y="3992784"/>
              <a:ext cx="124504" cy="124504"/>
            </a:xfrm>
            <a:custGeom>
              <a:avLst/>
              <a:gdLst/>
              <a:ahLst/>
              <a:cxnLst/>
              <a:rect l="l" t="t" r="r" b="b"/>
              <a:pathLst>
                <a:path w="3863" h="3863" extrusionOk="0">
                  <a:moveTo>
                    <a:pt x="1894" y="0"/>
                  </a:moveTo>
                  <a:lnTo>
                    <a:pt x="1594" y="19"/>
                  </a:lnTo>
                  <a:lnTo>
                    <a:pt x="1313" y="94"/>
                  </a:lnTo>
                  <a:lnTo>
                    <a:pt x="1163" y="150"/>
                  </a:lnTo>
                  <a:lnTo>
                    <a:pt x="994" y="244"/>
                  </a:lnTo>
                  <a:lnTo>
                    <a:pt x="844" y="319"/>
                  </a:lnTo>
                  <a:lnTo>
                    <a:pt x="713" y="432"/>
                  </a:lnTo>
                  <a:lnTo>
                    <a:pt x="563" y="563"/>
                  </a:lnTo>
                  <a:lnTo>
                    <a:pt x="432" y="713"/>
                  </a:lnTo>
                  <a:lnTo>
                    <a:pt x="319" y="863"/>
                  </a:lnTo>
                  <a:lnTo>
                    <a:pt x="226" y="1031"/>
                  </a:lnTo>
                  <a:lnTo>
                    <a:pt x="151" y="1200"/>
                  </a:lnTo>
                  <a:lnTo>
                    <a:pt x="76" y="1369"/>
                  </a:lnTo>
                  <a:lnTo>
                    <a:pt x="38" y="1556"/>
                  </a:lnTo>
                  <a:lnTo>
                    <a:pt x="19" y="1744"/>
                  </a:lnTo>
                  <a:lnTo>
                    <a:pt x="1" y="1931"/>
                  </a:lnTo>
                  <a:lnTo>
                    <a:pt x="1" y="2119"/>
                  </a:lnTo>
                  <a:lnTo>
                    <a:pt x="38" y="2287"/>
                  </a:lnTo>
                  <a:lnTo>
                    <a:pt x="76" y="2475"/>
                  </a:lnTo>
                  <a:lnTo>
                    <a:pt x="151" y="2662"/>
                  </a:lnTo>
                  <a:lnTo>
                    <a:pt x="226" y="2831"/>
                  </a:lnTo>
                  <a:lnTo>
                    <a:pt x="319" y="3000"/>
                  </a:lnTo>
                  <a:lnTo>
                    <a:pt x="432" y="3150"/>
                  </a:lnTo>
                  <a:lnTo>
                    <a:pt x="582" y="3300"/>
                  </a:lnTo>
                  <a:lnTo>
                    <a:pt x="713" y="3431"/>
                  </a:lnTo>
                  <a:lnTo>
                    <a:pt x="863" y="3543"/>
                  </a:lnTo>
                  <a:lnTo>
                    <a:pt x="1032" y="3637"/>
                  </a:lnTo>
                  <a:lnTo>
                    <a:pt x="1200" y="3731"/>
                  </a:lnTo>
                  <a:lnTo>
                    <a:pt x="1388" y="3787"/>
                  </a:lnTo>
                  <a:lnTo>
                    <a:pt x="1557" y="3825"/>
                  </a:lnTo>
                  <a:lnTo>
                    <a:pt x="1744" y="3862"/>
                  </a:lnTo>
                  <a:lnTo>
                    <a:pt x="2119" y="3862"/>
                  </a:lnTo>
                  <a:lnTo>
                    <a:pt x="2306" y="3825"/>
                  </a:lnTo>
                  <a:lnTo>
                    <a:pt x="2494" y="3787"/>
                  </a:lnTo>
                  <a:lnTo>
                    <a:pt x="2663" y="3731"/>
                  </a:lnTo>
                  <a:lnTo>
                    <a:pt x="2831" y="3637"/>
                  </a:lnTo>
                  <a:lnTo>
                    <a:pt x="3000" y="3543"/>
                  </a:lnTo>
                  <a:lnTo>
                    <a:pt x="3169" y="3431"/>
                  </a:lnTo>
                  <a:lnTo>
                    <a:pt x="3300" y="3300"/>
                  </a:lnTo>
                  <a:lnTo>
                    <a:pt x="3431" y="3150"/>
                  </a:lnTo>
                  <a:lnTo>
                    <a:pt x="3544" y="3000"/>
                  </a:lnTo>
                  <a:lnTo>
                    <a:pt x="3637" y="2850"/>
                  </a:lnTo>
                  <a:lnTo>
                    <a:pt x="3769" y="2587"/>
                  </a:lnTo>
                  <a:lnTo>
                    <a:pt x="3844" y="2306"/>
                  </a:lnTo>
                  <a:lnTo>
                    <a:pt x="3862" y="2044"/>
                  </a:lnTo>
                  <a:lnTo>
                    <a:pt x="3862" y="1763"/>
                  </a:lnTo>
                  <a:lnTo>
                    <a:pt x="3825" y="1481"/>
                  </a:lnTo>
                  <a:lnTo>
                    <a:pt x="3731" y="1200"/>
                  </a:lnTo>
                  <a:lnTo>
                    <a:pt x="3600" y="938"/>
                  </a:lnTo>
                  <a:lnTo>
                    <a:pt x="3525" y="825"/>
                  </a:lnTo>
                  <a:lnTo>
                    <a:pt x="3431" y="713"/>
                  </a:lnTo>
                  <a:lnTo>
                    <a:pt x="3337" y="582"/>
                  </a:lnTo>
                  <a:lnTo>
                    <a:pt x="3225" y="488"/>
                  </a:lnTo>
                  <a:lnTo>
                    <a:pt x="3112" y="394"/>
                  </a:lnTo>
                  <a:lnTo>
                    <a:pt x="2981" y="300"/>
                  </a:lnTo>
                  <a:lnTo>
                    <a:pt x="2738" y="169"/>
                  </a:lnTo>
                  <a:lnTo>
                    <a:pt x="2456" y="75"/>
                  </a:lnTo>
                  <a:lnTo>
                    <a:pt x="2175" y="19"/>
                  </a:lnTo>
                  <a:lnTo>
                    <a:pt x="18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64"/>
            <p:cNvSpPr/>
            <p:nvPr/>
          </p:nvSpPr>
          <p:spPr>
            <a:xfrm>
              <a:off x="2287598" y="3992784"/>
              <a:ext cx="84636" cy="92468"/>
            </a:xfrm>
            <a:custGeom>
              <a:avLst/>
              <a:gdLst/>
              <a:ahLst/>
              <a:cxnLst/>
              <a:rect l="l" t="t" r="r" b="b"/>
              <a:pathLst>
                <a:path w="2626" h="2869" extrusionOk="0">
                  <a:moveTo>
                    <a:pt x="657" y="0"/>
                  </a:moveTo>
                  <a:lnTo>
                    <a:pt x="357" y="19"/>
                  </a:lnTo>
                  <a:lnTo>
                    <a:pt x="76" y="94"/>
                  </a:lnTo>
                  <a:lnTo>
                    <a:pt x="38" y="207"/>
                  </a:lnTo>
                  <a:lnTo>
                    <a:pt x="1" y="338"/>
                  </a:lnTo>
                  <a:lnTo>
                    <a:pt x="1" y="469"/>
                  </a:lnTo>
                  <a:lnTo>
                    <a:pt x="20" y="582"/>
                  </a:lnTo>
                  <a:lnTo>
                    <a:pt x="38" y="713"/>
                  </a:lnTo>
                  <a:lnTo>
                    <a:pt x="76" y="844"/>
                  </a:lnTo>
                  <a:lnTo>
                    <a:pt x="170" y="1088"/>
                  </a:lnTo>
                  <a:lnTo>
                    <a:pt x="301" y="1313"/>
                  </a:lnTo>
                  <a:lnTo>
                    <a:pt x="451" y="1519"/>
                  </a:lnTo>
                  <a:lnTo>
                    <a:pt x="713" y="1838"/>
                  </a:lnTo>
                  <a:lnTo>
                    <a:pt x="938" y="2100"/>
                  </a:lnTo>
                  <a:lnTo>
                    <a:pt x="1126" y="2287"/>
                  </a:lnTo>
                  <a:lnTo>
                    <a:pt x="1351" y="2494"/>
                  </a:lnTo>
                  <a:lnTo>
                    <a:pt x="1613" y="2662"/>
                  </a:lnTo>
                  <a:lnTo>
                    <a:pt x="1744" y="2737"/>
                  </a:lnTo>
                  <a:lnTo>
                    <a:pt x="1875" y="2794"/>
                  </a:lnTo>
                  <a:lnTo>
                    <a:pt x="2007" y="2831"/>
                  </a:lnTo>
                  <a:lnTo>
                    <a:pt x="2138" y="2869"/>
                  </a:lnTo>
                  <a:lnTo>
                    <a:pt x="2269" y="2869"/>
                  </a:lnTo>
                  <a:lnTo>
                    <a:pt x="2400" y="2850"/>
                  </a:lnTo>
                  <a:lnTo>
                    <a:pt x="2532" y="2587"/>
                  </a:lnTo>
                  <a:lnTo>
                    <a:pt x="2607" y="2306"/>
                  </a:lnTo>
                  <a:lnTo>
                    <a:pt x="2625" y="2044"/>
                  </a:lnTo>
                  <a:lnTo>
                    <a:pt x="2625" y="1763"/>
                  </a:lnTo>
                  <a:lnTo>
                    <a:pt x="2588" y="1481"/>
                  </a:lnTo>
                  <a:lnTo>
                    <a:pt x="2494" y="1200"/>
                  </a:lnTo>
                  <a:lnTo>
                    <a:pt x="2363" y="938"/>
                  </a:lnTo>
                  <a:lnTo>
                    <a:pt x="2288" y="825"/>
                  </a:lnTo>
                  <a:lnTo>
                    <a:pt x="2194" y="713"/>
                  </a:lnTo>
                  <a:lnTo>
                    <a:pt x="2100" y="582"/>
                  </a:lnTo>
                  <a:lnTo>
                    <a:pt x="1988" y="488"/>
                  </a:lnTo>
                  <a:lnTo>
                    <a:pt x="1875" y="394"/>
                  </a:lnTo>
                  <a:lnTo>
                    <a:pt x="1744" y="300"/>
                  </a:lnTo>
                  <a:lnTo>
                    <a:pt x="1501" y="169"/>
                  </a:lnTo>
                  <a:lnTo>
                    <a:pt x="1219" y="75"/>
                  </a:lnTo>
                  <a:lnTo>
                    <a:pt x="938" y="19"/>
                  </a:lnTo>
                  <a:lnTo>
                    <a:pt x="6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64"/>
            <p:cNvSpPr/>
            <p:nvPr/>
          </p:nvSpPr>
          <p:spPr>
            <a:xfrm>
              <a:off x="2064047" y="3876174"/>
              <a:ext cx="189158" cy="189126"/>
            </a:xfrm>
            <a:custGeom>
              <a:avLst/>
              <a:gdLst/>
              <a:ahLst/>
              <a:cxnLst/>
              <a:rect l="l" t="t" r="r" b="b"/>
              <a:pathLst>
                <a:path w="5869" h="5868" extrusionOk="0">
                  <a:moveTo>
                    <a:pt x="2944" y="0"/>
                  </a:moveTo>
                  <a:lnTo>
                    <a:pt x="2644" y="19"/>
                  </a:lnTo>
                  <a:lnTo>
                    <a:pt x="2381" y="57"/>
                  </a:lnTo>
                  <a:lnTo>
                    <a:pt x="2100" y="113"/>
                  </a:lnTo>
                  <a:lnTo>
                    <a:pt x="1819" y="225"/>
                  </a:lnTo>
                  <a:lnTo>
                    <a:pt x="1557" y="338"/>
                  </a:lnTo>
                  <a:lnTo>
                    <a:pt x="1313" y="488"/>
                  </a:lnTo>
                  <a:lnTo>
                    <a:pt x="1069" y="675"/>
                  </a:lnTo>
                  <a:lnTo>
                    <a:pt x="844" y="863"/>
                  </a:lnTo>
                  <a:lnTo>
                    <a:pt x="638" y="1088"/>
                  </a:lnTo>
                  <a:lnTo>
                    <a:pt x="469" y="1331"/>
                  </a:lnTo>
                  <a:lnTo>
                    <a:pt x="338" y="1575"/>
                  </a:lnTo>
                  <a:lnTo>
                    <a:pt x="207" y="1837"/>
                  </a:lnTo>
                  <a:lnTo>
                    <a:pt x="113" y="2100"/>
                  </a:lnTo>
                  <a:lnTo>
                    <a:pt x="57" y="2362"/>
                  </a:lnTo>
                  <a:lnTo>
                    <a:pt x="1" y="2644"/>
                  </a:lnTo>
                  <a:lnTo>
                    <a:pt x="1" y="2925"/>
                  </a:lnTo>
                  <a:lnTo>
                    <a:pt x="1" y="3206"/>
                  </a:lnTo>
                  <a:lnTo>
                    <a:pt x="38" y="3487"/>
                  </a:lnTo>
                  <a:lnTo>
                    <a:pt x="113" y="3768"/>
                  </a:lnTo>
                  <a:lnTo>
                    <a:pt x="207" y="4050"/>
                  </a:lnTo>
                  <a:lnTo>
                    <a:pt x="338" y="4312"/>
                  </a:lnTo>
                  <a:lnTo>
                    <a:pt x="488" y="4556"/>
                  </a:lnTo>
                  <a:lnTo>
                    <a:pt x="657" y="4799"/>
                  </a:lnTo>
                  <a:lnTo>
                    <a:pt x="863" y="5024"/>
                  </a:lnTo>
                  <a:lnTo>
                    <a:pt x="1088" y="5212"/>
                  </a:lnTo>
                  <a:lnTo>
                    <a:pt x="1313" y="5381"/>
                  </a:lnTo>
                  <a:lnTo>
                    <a:pt x="1557" y="5531"/>
                  </a:lnTo>
                  <a:lnTo>
                    <a:pt x="1819" y="5662"/>
                  </a:lnTo>
                  <a:lnTo>
                    <a:pt x="2081" y="5755"/>
                  </a:lnTo>
                  <a:lnTo>
                    <a:pt x="2363" y="5812"/>
                  </a:lnTo>
                  <a:lnTo>
                    <a:pt x="2644" y="5849"/>
                  </a:lnTo>
                  <a:lnTo>
                    <a:pt x="2925" y="5868"/>
                  </a:lnTo>
                  <a:lnTo>
                    <a:pt x="3206" y="5868"/>
                  </a:lnTo>
                  <a:lnTo>
                    <a:pt x="3487" y="5812"/>
                  </a:lnTo>
                  <a:lnTo>
                    <a:pt x="3769" y="5755"/>
                  </a:lnTo>
                  <a:lnTo>
                    <a:pt x="4031" y="5662"/>
                  </a:lnTo>
                  <a:lnTo>
                    <a:pt x="4294" y="5531"/>
                  </a:lnTo>
                  <a:lnTo>
                    <a:pt x="4556" y="5381"/>
                  </a:lnTo>
                  <a:lnTo>
                    <a:pt x="4800" y="5212"/>
                  </a:lnTo>
                  <a:lnTo>
                    <a:pt x="5006" y="5006"/>
                  </a:lnTo>
                  <a:lnTo>
                    <a:pt x="5212" y="4781"/>
                  </a:lnTo>
                  <a:lnTo>
                    <a:pt x="5381" y="4556"/>
                  </a:lnTo>
                  <a:lnTo>
                    <a:pt x="5531" y="4312"/>
                  </a:lnTo>
                  <a:lnTo>
                    <a:pt x="5643" y="4050"/>
                  </a:lnTo>
                  <a:lnTo>
                    <a:pt x="5737" y="3768"/>
                  </a:lnTo>
                  <a:lnTo>
                    <a:pt x="5812" y="3506"/>
                  </a:lnTo>
                  <a:lnTo>
                    <a:pt x="5850" y="3225"/>
                  </a:lnTo>
                  <a:lnTo>
                    <a:pt x="5868" y="2943"/>
                  </a:lnTo>
                  <a:lnTo>
                    <a:pt x="5850" y="2662"/>
                  </a:lnTo>
                  <a:lnTo>
                    <a:pt x="5812" y="2381"/>
                  </a:lnTo>
                  <a:lnTo>
                    <a:pt x="5737" y="2100"/>
                  </a:lnTo>
                  <a:lnTo>
                    <a:pt x="5643" y="1837"/>
                  </a:lnTo>
                  <a:lnTo>
                    <a:pt x="5531" y="1575"/>
                  </a:lnTo>
                  <a:lnTo>
                    <a:pt x="5381" y="1313"/>
                  </a:lnTo>
                  <a:lnTo>
                    <a:pt x="5193" y="1069"/>
                  </a:lnTo>
                  <a:lnTo>
                    <a:pt x="4987" y="844"/>
                  </a:lnTo>
                  <a:lnTo>
                    <a:pt x="4781" y="656"/>
                  </a:lnTo>
                  <a:lnTo>
                    <a:pt x="4537" y="488"/>
                  </a:lnTo>
                  <a:lnTo>
                    <a:pt x="4294" y="338"/>
                  </a:lnTo>
                  <a:lnTo>
                    <a:pt x="4031" y="225"/>
                  </a:lnTo>
                  <a:lnTo>
                    <a:pt x="3769" y="132"/>
                  </a:lnTo>
                  <a:lnTo>
                    <a:pt x="3487" y="57"/>
                  </a:lnTo>
                  <a:lnTo>
                    <a:pt x="3225" y="19"/>
                  </a:lnTo>
                  <a:lnTo>
                    <a:pt x="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64"/>
            <p:cNvSpPr/>
            <p:nvPr/>
          </p:nvSpPr>
          <p:spPr>
            <a:xfrm>
              <a:off x="2096084" y="3908179"/>
              <a:ext cx="124472" cy="125117"/>
            </a:xfrm>
            <a:custGeom>
              <a:avLst/>
              <a:gdLst/>
              <a:ahLst/>
              <a:cxnLst/>
              <a:rect l="l" t="t" r="r" b="b"/>
              <a:pathLst>
                <a:path w="3862" h="3882" extrusionOk="0">
                  <a:moveTo>
                    <a:pt x="1894" y="1"/>
                  </a:moveTo>
                  <a:lnTo>
                    <a:pt x="1594" y="38"/>
                  </a:lnTo>
                  <a:lnTo>
                    <a:pt x="1312" y="113"/>
                  </a:lnTo>
                  <a:lnTo>
                    <a:pt x="1162" y="170"/>
                  </a:lnTo>
                  <a:lnTo>
                    <a:pt x="994" y="245"/>
                  </a:lnTo>
                  <a:lnTo>
                    <a:pt x="844" y="338"/>
                  </a:lnTo>
                  <a:lnTo>
                    <a:pt x="713" y="451"/>
                  </a:lnTo>
                  <a:lnTo>
                    <a:pt x="563" y="582"/>
                  </a:lnTo>
                  <a:lnTo>
                    <a:pt x="431" y="732"/>
                  </a:lnTo>
                  <a:lnTo>
                    <a:pt x="319" y="882"/>
                  </a:lnTo>
                  <a:lnTo>
                    <a:pt x="225" y="1051"/>
                  </a:lnTo>
                  <a:lnTo>
                    <a:pt x="150" y="1219"/>
                  </a:lnTo>
                  <a:lnTo>
                    <a:pt x="75" y="1388"/>
                  </a:lnTo>
                  <a:lnTo>
                    <a:pt x="38" y="1576"/>
                  </a:lnTo>
                  <a:lnTo>
                    <a:pt x="0" y="1763"/>
                  </a:lnTo>
                  <a:lnTo>
                    <a:pt x="0" y="1932"/>
                  </a:lnTo>
                  <a:lnTo>
                    <a:pt x="0" y="2119"/>
                  </a:lnTo>
                  <a:lnTo>
                    <a:pt x="38" y="2307"/>
                  </a:lnTo>
                  <a:lnTo>
                    <a:pt x="75" y="2494"/>
                  </a:lnTo>
                  <a:lnTo>
                    <a:pt x="131" y="2663"/>
                  </a:lnTo>
                  <a:lnTo>
                    <a:pt x="225" y="2850"/>
                  </a:lnTo>
                  <a:lnTo>
                    <a:pt x="319" y="3019"/>
                  </a:lnTo>
                  <a:lnTo>
                    <a:pt x="431" y="3169"/>
                  </a:lnTo>
                  <a:lnTo>
                    <a:pt x="563" y="3319"/>
                  </a:lnTo>
                  <a:lnTo>
                    <a:pt x="713" y="3450"/>
                  </a:lnTo>
                  <a:lnTo>
                    <a:pt x="863" y="3563"/>
                  </a:lnTo>
                  <a:lnTo>
                    <a:pt x="1031" y="3656"/>
                  </a:lnTo>
                  <a:lnTo>
                    <a:pt x="1200" y="3731"/>
                  </a:lnTo>
                  <a:lnTo>
                    <a:pt x="1387" y="3806"/>
                  </a:lnTo>
                  <a:lnTo>
                    <a:pt x="1556" y="3844"/>
                  </a:lnTo>
                  <a:lnTo>
                    <a:pt x="1744" y="3863"/>
                  </a:lnTo>
                  <a:lnTo>
                    <a:pt x="1931" y="3881"/>
                  </a:lnTo>
                  <a:lnTo>
                    <a:pt x="2119" y="3863"/>
                  </a:lnTo>
                  <a:lnTo>
                    <a:pt x="2306" y="3844"/>
                  </a:lnTo>
                  <a:lnTo>
                    <a:pt x="2475" y="3806"/>
                  </a:lnTo>
                  <a:lnTo>
                    <a:pt x="2662" y="3731"/>
                  </a:lnTo>
                  <a:lnTo>
                    <a:pt x="2831" y="3656"/>
                  </a:lnTo>
                  <a:lnTo>
                    <a:pt x="3000" y="3563"/>
                  </a:lnTo>
                  <a:lnTo>
                    <a:pt x="3168" y="3431"/>
                  </a:lnTo>
                  <a:lnTo>
                    <a:pt x="3300" y="3300"/>
                  </a:lnTo>
                  <a:lnTo>
                    <a:pt x="3431" y="3169"/>
                  </a:lnTo>
                  <a:lnTo>
                    <a:pt x="3543" y="3019"/>
                  </a:lnTo>
                  <a:lnTo>
                    <a:pt x="3637" y="2850"/>
                  </a:lnTo>
                  <a:lnTo>
                    <a:pt x="3749" y="2588"/>
                  </a:lnTo>
                  <a:lnTo>
                    <a:pt x="3824" y="2325"/>
                  </a:lnTo>
                  <a:lnTo>
                    <a:pt x="3862" y="2044"/>
                  </a:lnTo>
                  <a:lnTo>
                    <a:pt x="3862" y="1763"/>
                  </a:lnTo>
                  <a:lnTo>
                    <a:pt x="3824" y="1482"/>
                  </a:lnTo>
                  <a:lnTo>
                    <a:pt x="3731" y="1219"/>
                  </a:lnTo>
                  <a:lnTo>
                    <a:pt x="3600" y="957"/>
                  </a:lnTo>
                  <a:lnTo>
                    <a:pt x="3525" y="826"/>
                  </a:lnTo>
                  <a:lnTo>
                    <a:pt x="3431" y="713"/>
                  </a:lnTo>
                  <a:lnTo>
                    <a:pt x="3337" y="601"/>
                  </a:lnTo>
                  <a:lnTo>
                    <a:pt x="3225" y="488"/>
                  </a:lnTo>
                  <a:lnTo>
                    <a:pt x="3112" y="395"/>
                  </a:lnTo>
                  <a:lnTo>
                    <a:pt x="2981" y="320"/>
                  </a:lnTo>
                  <a:lnTo>
                    <a:pt x="2718" y="170"/>
                  </a:lnTo>
                  <a:lnTo>
                    <a:pt x="2456" y="76"/>
                  </a:lnTo>
                  <a:lnTo>
                    <a:pt x="2175" y="20"/>
                  </a:lnTo>
                  <a:lnTo>
                    <a:pt x="1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64"/>
            <p:cNvSpPr/>
            <p:nvPr/>
          </p:nvSpPr>
          <p:spPr>
            <a:xfrm>
              <a:off x="2135953" y="3908179"/>
              <a:ext cx="84604" cy="92500"/>
            </a:xfrm>
            <a:custGeom>
              <a:avLst/>
              <a:gdLst/>
              <a:ahLst/>
              <a:cxnLst/>
              <a:rect l="l" t="t" r="r" b="b"/>
              <a:pathLst>
                <a:path w="2625" h="2870" extrusionOk="0">
                  <a:moveTo>
                    <a:pt x="657" y="1"/>
                  </a:moveTo>
                  <a:lnTo>
                    <a:pt x="357" y="38"/>
                  </a:lnTo>
                  <a:lnTo>
                    <a:pt x="75" y="113"/>
                  </a:lnTo>
                  <a:lnTo>
                    <a:pt x="38" y="226"/>
                  </a:lnTo>
                  <a:lnTo>
                    <a:pt x="0" y="357"/>
                  </a:lnTo>
                  <a:lnTo>
                    <a:pt x="0" y="470"/>
                  </a:lnTo>
                  <a:lnTo>
                    <a:pt x="0" y="601"/>
                  </a:lnTo>
                  <a:lnTo>
                    <a:pt x="38" y="732"/>
                  </a:lnTo>
                  <a:lnTo>
                    <a:pt x="75" y="844"/>
                  </a:lnTo>
                  <a:lnTo>
                    <a:pt x="169" y="1088"/>
                  </a:lnTo>
                  <a:lnTo>
                    <a:pt x="300" y="1332"/>
                  </a:lnTo>
                  <a:lnTo>
                    <a:pt x="450" y="1538"/>
                  </a:lnTo>
                  <a:lnTo>
                    <a:pt x="713" y="1857"/>
                  </a:lnTo>
                  <a:lnTo>
                    <a:pt x="938" y="2119"/>
                  </a:lnTo>
                  <a:lnTo>
                    <a:pt x="1125" y="2307"/>
                  </a:lnTo>
                  <a:lnTo>
                    <a:pt x="1350" y="2494"/>
                  </a:lnTo>
                  <a:lnTo>
                    <a:pt x="1594" y="2682"/>
                  </a:lnTo>
                  <a:lnTo>
                    <a:pt x="1744" y="2757"/>
                  </a:lnTo>
                  <a:lnTo>
                    <a:pt x="1875" y="2813"/>
                  </a:lnTo>
                  <a:lnTo>
                    <a:pt x="2006" y="2850"/>
                  </a:lnTo>
                  <a:lnTo>
                    <a:pt x="2138" y="2869"/>
                  </a:lnTo>
                  <a:lnTo>
                    <a:pt x="2269" y="2869"/>
                  </a:lnTo>
                  <a:lnTo>
                    <a:pt x="2400" y="2850"/>
                  </a:lnTo>
                  <a:lnTo>
                    <a:pt x="2512" y="2588"/>
                  </a:lnTo>
                  <a:lnTo>
                    <a:pt x="2587" y="2325"/>
                  </a:lnTo>
                  <a:lnTo>
                    <a:pt x="2625" y="2044"/>
                  </a:lnTo>
                  <a:lnTo>
                    <a:pt x="2625" y="1763"/>
                  </a:lnTo>
                  <a:lnTo>
                    <a:pt x="2587" y="1482"/>
                  </a:lnTo>
                  <a:lnTo>
                    <a:pt x="2494" y="1219"/>
                  </a:lnTo>
                  <a:lnTo>
                    <a:pt x="2363" y="957"/>
                  </a:lnTo>
                  <a:lnTo>
                    <a:pt x="2288" y="826"/>
                  </a:lnTo>
                  <a:lnTo>
                    <a:pt x="2194" y="713"/>
                  </a:lnTo>
                  <a:lnTo>
                    <a:pt x="2100" y="601"/>
                  </a:lnTo>
                  <a:lnTo>
                    <a:pt x="1988" y="488"/>
                  </a:lnTo>
                  <a:lnTo>
                    <a:pt x="1875" y="395"/>
                  </a:lnTo>
                  <a:lnTo>
                    <a:pt x="1744" y="320"/>
                  </a:lnTo>
                  <a:lnTo>
                    <a:pt x="1481" y="170"/>
                  </a:lnTo>
                  <a:lnTo>
                    <a:pt x="1219" y="76"/>
                  </a:lnTo>
                  <a:lnTo>
                    <a:pt x="938" y="20"/>
                  </a:lnTo>
                  <a:lnTo>
                    <a:pt x="6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4486;p56">
            <a:extLst>
              <a:ext uri="{FF2B5EF4-FFF2-40B4-BE49-F238E27FC236}">
                <a16:creationId xmlns:a16="http://schemas.microsoft.com/office/drawing/2014/main" id="{8ED1842C-C4AE-FFBE-FF10-8F43DE2BCBD2}"/>
              </a:ext>
            </a:extLst>
          </p:cNvPr>
          <p:cNvGrpSpPr/>
          <p:nvPr/>
        </p:nvGrpSpPr>
        <p:grpSpPr>
          <a:xfrm>
            <a:off x="7531770" y="592785"/>
            <a:ext cx="587940" cy="685790"/>
            <a:chOff x="3899250" y="4244750"/>
            <a:chExt cx="456050" cy="531950"/>
          </a:xfrm>
        </p:grpSpPr>
        <p:sp>
          <p:nvSpPr>
            <p:cNvPr id="3" name="Google Shape;4487;p56">
              <a:extLst>
                <a:ext uri="{FF2B5EF4-FFF2-40B4-BE49-F238E27FC236}">
                  <a16:creationId xmlns:a16="http://schemas.microsoft.com/office/drawing/2014/main" id="{AD873ED7-18B6-5C9D-06D3-E0A7E6347A66}"/>
                </a:ext>
              </a:extLst>
            </p:cNvPr>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488;p56">
              <a:extLst>
                <a:ext uri="{FF2B5EF4-FFF2-40B4-BE49-F238E27FC236}">
                  <a16:creationId xmlns:a16="http://schemas.microsoft.com/office/drawing/2014/main" id="{738679DA-B3AE-AF1A-87BC-CEF418EFAE59}"/>
                </a:ext>
              </a:extLst>
            </p:cNvPr>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489;p56">
              <a:extLst>
                <a:ext uri="{FF2B5EF4-FFF2-40B4-BE49-F238E27FC236}">
                  <a16:creationId xmlns:a16="http://schemas.microsoft.com/office/drawing/2014/main" id="{2FA72CFA-110E-CDE7-381B-F453B689DB10}"/>
                </a:ext>
              </a:extLst>
            </p:cNvPr>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490;p56">
              <a:extLst>
                <a:ext uri="{FF2B5EF4-FFF2-40B4-BE49-F238E27FC236}">
                  <a16:creationId xmlns:a16="http://schemas.microsoft.com/office/drawing/2014/main" id="{795E153B-75E8-D5DE-C7DA-B17F12624982}"/>
                </a:ext>
              </a:extLst>
            </p:cNvPr>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491;p56">
              <a:extLst>
                <a:ext uri="{FF2B5EF4-FFF2-40B4-BE49-F238E27FC236}">
                  <a16:creationId xmlns:a16="http://schemas.microsoft.com/office/drawing/2014/main" id="{CC2677C7-5964-24DF-9A45-D4F13F607E85}"/>
                </a:ext>
              </a:extLst>
            </p:cNvPr>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492;p56">
              <a:extLst>
                <a:ext uri="{FF2B5EF4-FFF2-40B4-BE49-F238E27FC236}">
                  <a16:creationId xmlns:a16="http://schemas.microsoft.com/office/drawing/2014/main" id="{4F5EE18E-C6DF-F1C5-245C-A10B04A12C79}"/>
                </a:ext>
              </a:extLst>
            </p:cNvPr>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493;p56">
              <a:extLst>
                <a:ext uri="{FF2B5EF4-FFF2-40B4-BE49-F238E27FC236}">
                  <a16:creationId xmlns:a16="http://schemas.microsoft.com/office/drawing/2014/main" id="{01A0E16D-2CA7-6F2F-3B4A-637F425B5D73}"/>
                </a:ext>
              </a:extLst>
            </p:cNvPr>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494;p56">
              <a:extLst>
                <a:ext uri="{FF2B5EF4-FFF2-40B4-BE49-F238E27FC236}">
                  <a16:creationId xmlns:a16="http://schemas.microsoft.com/office/drawing/2014/main" id="{EE38E6F1-E8EC-9808-FDCC-66AF762C6833}"/>
                </a:ext>
              </a:extLst>
            </p:cNvPr>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495;p56">
              <a:extLst>
                <a:ext uri="{FF2B5EF4-FFF2-40B4-BE49-F238E27FC236}">
                  <a16:creationId xmlns:a16="http://schemas.microsoft.com/office/drawing/2014/main" id="{B365A5B7-7B8A-04AF-0006-D48DE298A87D}"/>
                </a:ext>
              </a:extLst>
            </p:cNvPr>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496;p56">
              <a:extLst>
                <a:ext uri="{FF2B5EF4-FFF2-40B4-BE49-F238E27FC236}">
                  <a16:creationId xmlns:a16="http://schemas.microsoft.com/office/drawing/2014/main" id="{FA949DD6-BB18-8DC7-03D3-AB46BCAA4786}"/>
                </a:ext>
              </a:extLst>
            </p:cNvPr>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497;p56">
              <a:extLst>
                <a:ext uri="{FF2B5EF4-FFF2-40B4-BE49-F238E27FC236}">
                  <a16:creationId xmlns:a16="http://schemas.microsoft.com/office/drawing/2014/main" id="{A61EA122-90EE-571A-2B0A-D908B04435DF}"/>
                </a:ext>
              </a:extLst>
            </p:cNvPr>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498;p56">
              <a:extLst>
                <a:ext uri="{FF2B5EF4-FFF2-40B4-BE49-F238E27FC236}">
                  <a16:creationId xmlns:a16="http://schemas.microsoft.com/office/drawing/2014/main" id="{3B545BF3-B237-C18A-1884-672DE4B7F4B3}"/>
                </a:ext>
              </a:extLst>
            </p:cNvPr>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499;p56">
              <a:extLst>
                <a:ext uri="{FF2B5EF4-FFF2-40B4-BE49-F238E27FC236}">
                  <a16:creationId xmlns:a16="http://schemas.microsoft.com/office/drawing/2014/main" id="{3D8AD52B-C78E-3896-E150-3FEB6A52DE35}"/>
                </a:ext>
              </a:extLst>
            </p:cNvPr>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500;p56">
              <a:extLst>
                <a:ext uri="{FF2B5EF4-FFF2-40B4-BE49-F238E27FC236}">
                  <a16:creationId xmlns:a16="http://schemas.microsoft.com/office/drawing/2014/main" id="{803E6960-396A-6E97-0756-B6D7B9781BBC}"/>
                </a:ext>
              </a:extLst>
            </p:cNvPr>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501;p56">
              <a:extLst>
                <a:ext uri="{FF2B5EF4-FFF2-40B4-BE49-F238E27FC236}">
                  <a16:creationId xmlns:a16="http://schemas.microsoft.com/office/drawing/2014/main" id="{655FCF04-7C1E-5C40-BC99-B093D392D2A8}"/>
                </a:ext>
              </a:extLst>
            </p:cNvPr>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502;p56">
              <a:extLst>
                <a:ext uri="{FF2B5EF4-FFF2-40B4-BE49-F238E27FC236}">
                  <a16:creationId xmlns:a16="http://schemas.microsoft.com/office/drawing/2014/main" id="{5BFD77B1-44BB-7CC2-8595-315713258CE7}"/>
                </a:ext>
              </a:extLst>
            </p:cNvPr>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503;p56">
              <a:extLst>
                <a:ext uri="{FF2B5EF4-FFF2-40B4-BE49-F238E27FC236}">
                  <a16:creationId xmlns:a16="http://schemas.microsoft.com/office/drawing/2014/main" id="{F130CE5F-CA6C-9449-B346-E8E33259A04A}"/>
                </a:ext>
              </a:extLst>
            </p:cNvPr>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504;p56">
              <a:extLst>
                <a:ext uri="{FF2B5EF4-FFF2-40B4-BE49-F238E27FC236}">
                  <a16:creationId xmlns:a16="http://schemas.microsoft.com/office/drawing/2014/main" id="{64E38954-6F9B-90BB-2C2D-4086FD7D048F}"/>
                </a:ext>
              </a:extLst>
            </p:cNvPr>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505;p56">
              <a:extLst>
                <a:ext uri="{FF2B5EF4-FFF2-40B4-BE49-F238E27FC236}">
                  <a16:creationId xmlns:a16="http://schemas.microsoft.com/office/drawing/2014/main" id="{A22C8D1E-371A-0FBA-1A41-76817117C5F4}"/>
                </a:ext>
              </a:extLst>
            </p:cNvPr>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506;p56">
              <a:extLst>
                <a:ext uri="{FF2B5EF4-FFF2-40B4-BE49-F238E27FC236}">
                  <a16:creationId xmlns:a16="http://schemas.microsoft.com/office/drawing/2014/main" id="{1B1B21CE-A1B6-49EB-D2DF-79653A888813}"/>
                </a:ext>
              </a:extLst>
            </p:cNvPr>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507;p56">
              <a:extLst>
                <a:ext uri="{FF2B5EF4-FFF2-40B4-BE49-F238E27FC236}">
                  <a16:creationId xmlns:a16="http://schemas.microsoft.com/office/drawing/2014/main" id="{D965E88F-C74C-0C44-1D2D-5AA401FC3CF0}"/>
                </a:ext>
              </a:extLst>
            </p:cNvPr>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508;p56">
              <a:extLst>
                <a:ext uri="{FF2B5EF4-FFF2-40B4-BE49-F238E27FC236}">
                  <a16:creationId xmlns:a16="http://schemas.microsoft.com/office/drawing/2014/main" id="{665DF5F1-D520-6F3D-F7A9-1FA309DF664E}"/>
                </a:ext>
              </a:extLst>
            </p:cNvPr>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509;p56">
              <a:extLst>
                <a:ext uri="{FF2B5EF4-FFF2-40B4-BE49-F238E27FC236}">
                  <a16:creationId xmlns:a16="http://schemas.microsoft.com/office/drawing/2014/main" id="{8BF1D55C-9CF6-C668-4945-6ED10100096D}"/>
                </a:ext>
              </a:extLst>
            </p:cNvPr>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510;p56">
              <a:extLst>
                <a:ext uri="{FF2B5EF4-FFF2-40B4-BE49-F238E27FC236}">
                  <a16:creationId xmlns:a16="http://schemas.microsoft.com/office/drawing/2014/main" id="{8980FE54-65AF-878E-D155-9AC817A0E706}"/>
                </a:ext>
              </a:extLst>
            </p:cNvPr>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511;p56">
              <a:extLst>
                <a:ext uri="{FF2B5EF4-FFF2-40B4-BE49-F238E27FC236}">
                  <a16:creationId xmlns:a16="http://schemas.microsoft.com/office/drawing/2014/main" id="{190E7829-22A9-C924-67CF-10CB9C7277EE}"/>
                </a:ext>
              </a:extLst>
            </p:cNvPr>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5667;p64">
            <a:extLst>
              <a:ext uri="{FF2B5EF4-FFF2-40B4-BE49-F238E27FC236}">
                <a16:creationId xmlns:a16="http://schemas.microsoft.com/office/drawing/2014/main" id="{65690F56-AFAB-2C1A-D700-A8887639483A}"/>
              </a:ext>
            </a:extLst>
          </p:cNvPr>
          <p:cNvSpPr txBox="1"/>
          <p:nvPr/>
        </p:nvSpPr>
        <p:spPr>
          <a:xfrm>
            <a:off x="3817320" y="1740492"/>
            <a:ext cx="3086400" cy="54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l-GR" sz="1600" dirty="0">
                <a:solidFill>
                  <a:schemeClr val="accent4"/>
                </a:solidFill>
                <a:latin typeface="Baloo 2"/>
                <a:ea typeface="Baloo 2"/>
                <a:cs typeface="Baloo 2"/>
                <a:sym typeface="Baloo 2"/>
              </a:rPr>
              <a:t>πχ 4</a:t>
            </a:r>
            <a:r>
              <a:rPr lang="en-US" sz="1600" dirty="0">
                <a:solidFill>
                  <a:schemeClr val="accent4"/>
                </a:solidFill>
                <a:latin typeface="Baloo 2"/>
                <a:ea typeface="Baloo 2"/>
                <a:cs typeface="Baloo 2"/>
                <a:sym typeface="Baloo 2"/>
              </a:rPr>
              <a:t>x5</a:t>
            </a:r>
            <a:r>
              <a:rPr lang="el-GR" sz="1600" dirty="0">
                <a:solidFill>
                  <a:schemeClr val="accent4"/>
                </a:solidFill>
                <a:latin typeface="Baloo 2"/>
                <a:ea typeface="Baloo 2"/>
                <a:cs typeface="Baloo 2"/>
                <a:sym typeface="Baloo 2"/>
              </a:rPr>
              <a:t>=20</a:t>
            </a:r>
            <a:r>
              <a:rPr lang="en-US" sz="1600" dirty="0">
                <a:solidFill>
                  <a:schemeClr val="accent4"/>
                </a:solidFill>
                <a:latin typeface="Baloo 2"/>
                <a:ea typeface="Baloo 2"/>
                <a:cs typeface="Baloo 2"/>
                <a:sym typeface="Baloo 2"/>
              </a:rPr>
              <a:t>, 5x4</a:t>
            </a:r>
            <a:r>
              <a:rPr lang="el-GR" sz="1600" dirty="0">
                <a:solidFill>
                  <a:schemeClr val="accent4"/>
                </a:solidFill>
                <a:latin typeface="Baloo 2"/>
                <a:ea typeface="Baloo 2"/>
                <a:cs typeface="Baloo 2"/>
                <a:sym typeface="Baloo 2"/>
              </a:rPr>
              <a:t>=20</a:t>
            </a:r>
            <a:endParaRPr sz="1600" dirty="0">
              <a:solidFill>
                <a:schemeClr val="accent4"/>
              </a:solidFill>
              <a:latin typeface="Baloo 2"/>
              <a:ea typeface="Baloo 2"/>
              <a:cs typeface="Baloo 2"/>
              <a:sym typeface="Baloo 2"/>
            </a:endParaRPr>
          </a:p>
        </p:txBody>
      </p:sp>
      <p:sp>
        <p:nvSpPr>
          <p:cNvPr id="29" name="Φυσαλίδα ομιλίας: Ορθογώνιο με στρογγυλεμένες γωνίες 28">
            <a:extLst>
              <a:ext uri="{FF2B5EF4-FFF2-40B4-BE49-F238E27FC236}">
                <a16:creationId xmlns:a16="http://schemas.microsoft.com/office/drawing/2014/main" id="{9B939B95-D8CF-7CB7-A5C8-FDFE3CB6723E}"/>
              </a:ext>
            </a:extLst>
          </p:cNvPr>
          <p:cNvSpPr/>
          <p:nvPr/>
        </p:nvSpPr>
        <p:spPr>
          <a:xfrm>
            <a:off x="259080" y="3224288"/>
            <a:ext cx="1711546" cy="148487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Στο νηπιαγωγείο διδάσκονται επίσημα αυτές οι έννοιες</a:t>
            </a:r>
            <a:r>
              <a:rPr lang="en-US" dirty="0"/>
              <a:t>;</a:t>
            </a:r>
            <a:endParaRPr lang="el-GR" dirty="0"/>
          </a:p>
        </p:txBody>
      </p:sp>
      <p:grpSp>
        <p:nvGrpSpPr>
          <p:cNvPr id="30" name="Google Shape;5175;p60">
            <a:extLst>
              <a:ext uri="{FF2B5EF4-FFF2-40B4-BE49-F238E27FC236}">
                <a16:creationId xmlns:a16="http://schemas.microsoft.com/office/drawing/2014/main" id="{703B92AE-85D4-A235-95D4-C99E02CAD5F6}"/>
              </a:ext>
            </a:extLst>
          </p:cNvPr>
          <p:cNvGrpSpPr/>
          <p:nvPr/>
        </p:nvGrpSpPr>
        <p:grpSpPr>
          <a:xfrm>
            <a:off x="4372378" y="3784684"/>
            <a:ext cx="399243" cy="661269"/>
            <a:chOff x="3940500" y="2415075"/>
            <a:chExt cx="342625" cy="669750"/>
          </a:xfrm>
        </p:grpSpPr>
        <p:sp>
          <p:nvSpPr>
            <p:cNvPr id="31" name="Google Shape;5176;p60">
              <a:extLst>
                <a:ext uri="{FF2B5EF4-FFF2-40B4-BE49-F238E27FC236}">
                  <a16:creationId xmlns:a16="http://schemas.microsoft.com/office/drawing/2014/main" id="{F5B46FD9-9A9D-FF76-EA35-CBEB3E437307}"/>
                </a:ext>
              </a:extLst>
            </p:cNvPr>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177;p60">
              <a:extLst>
                <a:ext uri="{FF2B5EF4-FFF2-40B4-BE49-F238E27FC236}">
                  <a16:creationId xmlns:a16="http://schemas.microsoft.com/office/drawing/2014/main" id="{F820E594-2BD5-1173-70EF-C3C6A0759179}"/>
                </a:ext>
              </a:extLst>
            </p:cNvPr>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178;p60">
              <a:extLst>
                <a:ext uri="{FF2B5EF4-FFF2-40B4-BE49-F238E27FC236}">
                  <a16:creationId xmlns:a16="http://schemas.microsoft.com/office/drawing/2014/main" id="{E577EFF0-43E2-CF24-E468-CBE877098394}"/>
                </a:ext>
              </a:extLst>
            </p:cNvPr>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179;p60">
              <a:extLst>
                <a:ext uri="{FF2B5EF4-FFF2-40B4-BE49-F238E27FC236}">
                  <a16:creationId xmlns:a16="http://schemas.microsoft.com/office/drawing/2014/main" id="{1D8A5612-0A6F-1109-126D-39B1BBF55BC2}"/>
                </a:ext>
              </a:extLst>
            </p:cNvPr>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180;p60">
              <a:extLst>
                <a:ext uri="{FF2B5EF4-FFF2-40B4-BE49-F238E27FC236}">
                  <a16:creationId xmlns:a16="http://schemas.microsoft.com/office/drawing/2014/main" id="{9231893E-6A7B-CEAA-D564-72F14DB3302E}"/>
                </a:ext>
              </a:extLst>
            </p:cNvPr>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181;p60">
              <a:extLst>
                <a:ext uri="{FF2B5EF4-FFF2-40B4-BE49-F238E27FC236}">
                  <a16:creationId xmlns:a16="http://schemas.microsoft.com/office/drawing/2014/main" id="{A0CA1337-48BF-3F4F-6CEC-D9881A40E693}"/>
                </a:ext>
              </a:extLst>
            </p:cNvPr>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182;p60">
              <a:extLst>
                <a:ext uri="{FF2B5EF4-FFF2-40B4-BE49-F238E27FC236}">
                  <a16:creationId xmlns:a16="http://schemas.microsoft.com/office/drawing/2014/main" id="{669C1558-B68C-2726-BD8C-BE20EE4904AB}"/>
                </a:ext>
              </a:extLst>
            </p:cNvPr>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183;p60">
              <a:extLst>
                <a:ext uri="{FF2B5EF4-FFF2-40B4-BE49-F238E27FC236}">
                  <a16:creationId xmlns:a16="http://schemas.microsoft.com/office/drawing/2014/main" id="{BE5D58C4-3FE2-5B93-08D0-C17DB748EFF0}"/>
                </a:ext>
              </a:extLst>
            </p:cNvPr>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184;p60">
              <a:extLst>
                <a:ext uri="{FF2B5EF4-FFF2-40B4-BE49-F238E27FC236}">
                  <a16:creationId xmlns:a16="http://schemas.microsoft.com/office/drawing/2014/main" id="{A778353A-6068-6D26-C0C5-1C33F6E38720}"/>
                </a:ext>
              </a:extLst>
            </p:cNvPr>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185;p60">
              <a:extLst>
                <a:ext uri="{FF2B5EF4-FFF2-40B4-BE49-F238E27FC236}">
                  <a16:creationId xmlns:a16="http://schemas.microsoft.com/office/drawing/2014/main" id="{EE8BD488-DD26-387F-E5B5-3C27DFAAF56F}"/>
                </a:ext>
              </a:extLst>
            </p:cNvPr>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186;p60">
              <a:extLst>
                <a:ext uri="{FF2B5EF4-FFF2-40B4-BE49-F238E27FC236}">
                  <a16:creationId xmlns:a16="http://schemas.microsoft.com/office/drawing/2014/main" id="{EA399AB7-B88B-1889-B91F-A088DC8CC60E}"/>
                </a:ext>
              </a:extLst>
            </p:cNvPr>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187;p60">
              <a:extLst>
                <a:ext uri="{FF2B5EF4-FFF2-40B4-BE49-F238E27FC236}">
                  <a16:creationId xmlns:a16="http://schemas.microsoft.com/office/drawing/2014/main" id="{3B6E26BF-E1F0-3CE3-4B2A-284DF5A9BBD8}"/>
                </a:ext>
              </a:extLst>
            </p:cNvPr>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188;p60">
              <a:extLst>
                <a:ext uri="{FF2B5EF4-FFF2-40B4-BE49-F238E27FC236}">
                  <a16:creationId xmlns:a16="http://schemas.microsoft.com/office/drawing/2014/main" id="{FEE124A2-718A-1E2A-F1FB-0FB00A26AD0D}"/>
                </a:ext>
              </a:extLst>
            </p:cNvPr>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189;p60">
              <a:extLst>
                <a:ext uri="{FF2B5EF4-FFF2-40B4-BE49-F238E27FC236}">
                  <a16:creationId xmlns:a16="http://schemas.microsoft.com/office/drawing/2014/main" id="{888A6791-8B6A-E650-9EC3-1F8A3C549E42}"/>
                </a:ext>
              </a:extLst>
            </p:cNvPr>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190;p60">
              <a:extLst>
                <a:ext uri="{FF2B5EF4-FFF2-40B4-BE49-F238E27FC236}">
                  <a16:creationId xmlns:a16="http://schemas.microsoft.com/office/drawing/2014/main" id="{93A84A27-A078-A774-2BA7-918582F5E3DB}"/>
                </a:ext>
              </a:extLst>
            </p:cNvPr>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191;p60">
              <a:extLst>
                <a:ext uri="{FF2B5EF4-FFF2-40B4-BE49-F238E27FC236}">
                  <a16:creationId xmlns:a16="http://schemas.microsoft.com/office/drawing/2014/main" id="{62DD2C57-DE6F-D058-9532-A3F95EF24FB1}"/>
                </a:ext>
              </a:extLst>
            </p:cNvPr>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192;p60">
              <a:extLst>
                <a:ext uri="{FF2B5EF4-FFF2-40B4-BE49-F238E27FC236}">
                  <a16:creationId xmlns:a16="http://schemas.microsoft.com/office/drawing/2014/main" id="{2A482960-6457-C381-787B-879B409DBD92}"/>
                </a:ext>
              </a:extLst>
            </p:cNvPr>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193;p60">
              <a:extLst>
                <a:ext uri="{FF2B5EF4-FFF2-40B4-BE49-F238E27FC236}">
                  <a16:creationId xmlns:a16="http://schemas.microsoft.com/office/drawing/2014/main" id="{198BEB4C-F2F6-47D9-69C7-12ACE37D90D2}"/>
                </a:ext>
              </a:extLst>
            </p:cNvPr>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194;p60">
              <a:extLst>
                <a:ext uri="{FF2B5EF4-FFF2-40B4-BE49-F238E27FC236}">
                  <a16:creationId xmlns:a16="http://schemas.microsoft.com/office/drawing/2014/main" id="{EB94E30B-D08B-F8A6-4921-CBF323558542}"/>
                </a:ext>
              </a:extLst>
            </p:cNvPr>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195;p60">
              <a:extLst>
                <a:ext uri="{FF2B5EF4-FFF2-40B4-BE49-F238E27FC236}">
                  <a16:creationId xmlns:a16="http://schemas.microsoft.com/office/drawing/2014/main" id="{C8B098F8-7C47-6074-480C-7263E1B155F5}"/>
                </a:ext>
              </a:extLst>
            </p:cNvPr>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96;p60">
              <a:extLst>
                <a:ext uri="{FF2B5EF4-FFF2-40B4-BE49-F238E27FC236}">
                  <a16:creationId xmlns:a16="http://schemas.microsoft.com/office/drawing/2014/main" id="{4C17A22C-A7C6-7F95-5B88-028B3D3FA1E5}"/>
                </a:ext>
              </a:extLst>
            </p:cNvPr>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197;p60">
              <a:extLst>
                <a:ext uri="{FF2B5EF4-FFF2-40B4-BE49-F238E27FC236}">
                  <a16:creationId xmlns:a16="http://schemas.microsoft.com/office/drawing/2014/main" id="{F12743D0-8EC7-4FFC-E62C-24005DF3C85A}"/>
                </a:ext>
              </a:extLst>
            </p:cNvPr>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198;p60">
              <a:extLst>
                <a:ext uri="{FF2B5EF4-FFF2-40B4-BE49-F238E27FC236}">
                  <a16:creationId xmlns:a16="http://schemas.microsoft.com/office/drawing/2014/main" id="{FF8D230C-84F0-C23E-0B4A-4CC09AA2C50B}"/>
                </a:ext>
              </a:extLst>
            </p:cNvPr>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199;p60">
              <a:extLst>
                <a:ext uri="{FF2B5EF4-FFF2-40B4-BE49-F238E27FC236}">
                  <a16:creationId xmlns:a16="http://schemas.microsoft.com/office/drawing/2014/main" id="{25ECAD10-40AC-371A-A49B-46E25D7102D6}"/>
                </a:ext>
              </a:extLst>
            </p:cNvPr>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200;p60">
              <a:extLst>
                <a:ext uri="{FF2B5EF4-FFF2-40B4-BE49-F238E27FC236}">
                  <a16:creationId xmlns:a16="http://schemas.microsoft.com/office/drawing/2014/main" id="{0DD5F6E6-A775-3142-66C0-4A4EF27E863D}"/>
                </a:ext>
              </a:extLst>
            </p:cNvPr>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201;p60">
              <a:extLst>
                <a:ext uri="{FF2B5EF4-FFF2-40B4-BE49-F238E27FC236}">
                  <a16:creationId xmlns:a16="http://schemas.microsoft.com/office/drawing/2014/main" id="{5D15FB9C-318A-91E1-60E3-BB3EEF7C605E}"/>
                </a:ext>
              </a:extLst>
            </p:cNvPr>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202;p60">
              <a:extLst>
                <a:ext uri="{FF2B5EF4-FFF2-40B4-BE49-F238E27FC236}">
                  <a16:creationId xmlns:a16="http://schemas.microsoft.com/office/drawing/2014/main" id="{3B2118D0-3D14-707D-AEF0-12C856A0D8FC}"/>
                </a:ext>
              </a:extLst>
            </p:cNvPr>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203;p60">
              <a:extLst>
                <a:ext uri="{FF2B5EF4-FFF2-40B4-BE49-F238E27FC236}">
                  <a16:creationId xmlns:a16="http://schemas.microsoft.com/office/drawing/2014/main" id="{141080E0-F3C3-88B5-B615-C5BEC426987B}"/>
                </a:ext>
              </a:extLst>
            </p:cNvPr>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204;p60">
              <a:extLst>
                <a:ext uri="{FF2B5EF4-FFF2-40B4-BE49-F238E27FC236}">
                  <a16:creationId xmlns:a16="http://schemas.microsoft.com/office/drawing/2014/main" id="{CB2D324F-0692-D180-26B7-AEC85AB52946}"/>
                </a:ext>
              </a:extLst>
            </p:cNvPr>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205;p60">
              <a:extLst>
                <a:ext uri="{FF2B5EF4-FFF2-40B4-BE49-F238E27FC236}">
                  <a16:creationId xmlns:a16="http://schemas.microsoft.com/office/drawing/2014/main" id="{40BB50D6-5142-A480-0448-F6744AD7C63E}"/>
                </a:ext>
              </a:extLst>
            </p:cNvPr>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1805;p37">
            <a:extLst>
              <a:ext uri="{FF2B5EF4-FFF2-40B4-BE49-F238E27FC236}">
                <a16:creationId xmlns:a16="http://schemas.microsoft.com/office/drawing/2014/main" id="{7C0D9921-25DD-74FC-34C3-6D08C96F0495}"/>
              </a:ext>
            </a:extLst>
          </p:cNvPr>
          <p:cNvGrpSpPr/>
          <p:nvPr/>
        </p:nvGrpSpPr>
        <p:grpSpPr>
          <a:xfrm rot="524935">
            <a:off x="4327109" y="1312483"/>
            <a:ext cx="506540" cy="763930"/>
            <a:chOff x="2416400" y="2413200"/>
            <a:chExt cx="432125" cy="670200"/>
          </a:xfrm>
        </p:grpSpPr>
        <p:sp>
          <p:nvSpPr>
            <p:cNvPr id="62" name="Google Shape;1806;p37">
              <a:extLst>
                <a:ext uri="{FF2B5EF4-FFF2-40B4-BE49-F238E27FC236}">
                  <a16:creationId xmlns:a16="http://schemas.microsoft.com/office/drawing/2014/main" id="{DA49D7CF-F62A-BBF5-D3C0-0A92529A9A9A}"/>
                </a:ext>
              </a:extLst>
            </p:cNvPr>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807;p37">
              <a:extLst>
                <a:ext uri="{FF2B5EF4-FFF2-40B4-BE49-F238E27FC236}">
                  <a16:creationId xmlns:a16="http://schemas.microsoft.com/office/drawing/2014/main" id="{2B667DDC-8AEE-E06B-3CCF-034349BC228E}"/>
                </a:ext>
              </a:extLst>
            </p:cNvPr>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1808;p37">
              <a:extLst>
                <a:ext uri="{FF2B5EF4-FFF2-40B4-BE49-F238E27FC236}">
                  <a16:creationId xmlns:a16="http://schemas.microsoft.com/office/drawing/2014/main" id="{9FC278EA-1DF2-9DC5-F64F-AFC56315C46E}"/>
                </a:ext>
              </a:extLst>
            </p:cNvPr>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1809;p37">
              <a:extLst>
                <a:ext uri="{FF2B5EF4-FFF2-40B4-BE49-F238E27FC236}">
                  <a16:creationId xmlns:a16="http://schemas.microsoft.com/office/drawing/2014/main" id="{DAD7D905-F6B5-B681-4AE9-449C0486CEB7}"/>
                </a:ext>
              </a:extLst>
            </p:cNvPr>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1810;p37">
              <a:extLst>
                <a:ext uri="{FF2B5EF4-FFF2-40B4-BE49-F238E27FC236}">
                  <a16:creationId xmlns:a16="http://schemas.microsoft.com/office/drawing/2014/main" id="{1B8C1FC9-73EC-16F2-7C95-AFE4C77F446A}"/>
                </a:ext>
              </a:extLst>
            </p:cNvPr>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1811;p37">
              <a:extLst>
                <a:ext uri="{FF2B5EF4-FFF2-40B4-BE49-F238E27FC236}">
                  <a16:creationId xmlns:a16="http://schemas.microsoft.com/office/drawing/2014/main" id="{06374DB1-F271-2D29-2FFA-E0EF20EDC848}"/>
                </a:ext>
              </a:extLst>
            </p:cNvPr>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1812;p37">
              <a:extLst>
                <a:ext uri="{FF2B5EF4-FFF2-40B4-BE49-F238E27FC236}">
                  <a16:creationId xmlns:a16="http://schemas.microsoft.com/office/drawing/2014/main" id="{F266544B-6D9A-0D40-46AE-84E9A877B5E7}"/>
                </a:ext>
              </a:extLst>
            </p:cNvPr>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1813;p37">
              <a:extLst>
                <a:ext uri="{FF2B5EF4-FFF2-40B4-BE49-F238E27FC236}">
                  <a16:creationId xmlns:a16="http://schemas.microsoft.com/office/drawing/2014/main" id="{E91617E9-F4D4-DB9A-99CD-743078284ABC}"/>
                </a:ext>
              </a:extLst>
            </p:cNvPr>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1814;p37">
              <a:extLst>
                <a:ext uri="{FF2B5EF4-FFF2-40B4-BE49-F238E27FC236}">
                  <a16:creationId xmlns:a16="http://schemas.microsoft.com/office/drawing/2014/main" id="{F4ED86D3-9DF0-0F9C-B64F-417F51A499E7}"/>
                </a:ext>
              </a:extLst>
            </p:cNvPr>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1815;p37">
              <a:extLst>
                <a:ext uri="{FF2B5EF4-FFF2-40B4-BE49-F238E27FC236}">
                  <a16:creationId xmlns:a16="http://schemas.microsoft.com/office/drawing/2014/main" id="{CBDC0A4D-ED26-0A4D-6CF0-2B4604D0AE70}"/>
                </a:ext>
              </a:extLst>
            </p:cNvPr>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1816;p37">
              <a:extLst>
                <a:ext uri="{FF2B5EF4-FFF2-40B4-BE49-F238E27FC236}">
                  <a16:creationId xmlns:a16="http://schemas.microsoft.com/office/drawing/2014/main" id="{CEF71258-9D60-E90C-5E82-4FE9F7FEC422}"/>
                </a:ext>
              </a:extLst>
            </p:cNvPr>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1817;p37">
              <a:extLst>
                <a:ext uri="{FF2B5EF4-FFF2-40B4-BE49-F238E27FC236}">
                  <a16:creationId xmlns:a16="http://schemas.microsoft.com/office/drawing/2014/main" id="{00CEBD10-BBCF-9564-158D-B16B327F9352}"/>
                </a:ext>
              </a:extLst>
            </p:cNvPr>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1818;p37">
              <a:extLst>
                <a:ext uri="{FF2B5EF4-FFF2-40B4-BE49-F238E27FC236}">
                  <a16:creationId xmlns:a16="http://schemas.microsoft.com/office/drawing/2014/main" id="{497B9822-0473-E1F1-9041-95290AB4C803}"/>
                </a:ext>
              </a:extLst>
            </p:cNvPr>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1819;p37">
              <a:extLst>
                <a:ext uri="{FF2B5EF4-FFF2-40B4-BE49-F238E27FC236}">
                  <a16:creationId xmlns:a16="http://schemas.microsoft.com/office/drawing/2014/main" id="{AB66675D-EA7F-3E4E-65F3-3ECB043D2D94}"/>
                </a:ext>
              </a:extLst>
            </p:cNvPr>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1820;p37">
              <a:extLst>
                <a:ext uri="{FF2B5EF4-FFF2-40B4-BE49-F238E27FC236}">
                  <a16:creationId xmlns:a16="http://schemas.microsoft.com/office/drawing/2014/main" id="{43A10227-16E5-BBF0-FE15-F52A87975771}"/>
                </a:ext>
              </a:extLst>
            </p:cNvPr>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64" name="Google Shape;4986;p59">
            <a:extLst>
              <a:ext uri="{FF2B5EF4-FFF2-40B4-BE49-F238E27FC236}">
                <a16:creationId xmlns:a16="http://schemas.microsoft.com/office/drawing/2014/main" id="{5A2937F8-23FD-AF0D-9D9F-DF1C94D16375}"/>
              </a:ext>
            </a:extLst>
          </p:cNvPr>
          <p:cNvGrpSpPr/>
          <p:nvPr/>
        </p:nvGrpSpPr>
        <p:grpSpPr>
          <a:xfrm>
            <a:off x="4353494" y="2552812"/>
            <a:ext cx="369332" cy="644830"/>
            <a:chOff x="3188300" y="2413200"/>
            <a:chExt cx="368850" cy="656625"/>
          </a:xfrm>
        </p:grpSpPr>
        <p:sp>
          <p:nvSpPr>
            <p:cNvPr id="5797" name="Google Shape;4987;p59">
              <a:extLst>
                <a:ext uri="{FF2B5EF4-FFF2-40B4-BE49-F238E27FC236}">
                  <a16:creationId xmlns:a16="http://schemas.microsoft.com/office/drawing/2014/main" id="{E11609F3-FEB7-8DC1-16C9-1A1C2D752FF2}"/>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4988;p59">
              <a:extLst>
                <a:ext uri="{FF2B5EF4-FFF2-40B4-BE49-F238E27FC236}">
                  <a16:creationId xmlns:a16="http://schemas.microsoft.com/office/drawing/2014/main" id="{EADD3603-D99D-60D3-1E31-E8BE46EEE19E}"/>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4989;p59">
              <a:extLst>
                <a:ext uri="{FF2B5EF4-FFF2-40B4-BE49-F238E27FC236}">
                  <a16:creationId xmlns:a16="http://schemas.microsoft.com/office/drawing/2014/main" id="{D3DA8FDE-3007-417A-518A-AC80C7FAC7E3}"/>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4990;p59">
              <a:extLst>
                <a:ext uri="{FF2B5EF4-FFF2-40B4-BE49-F238E27FC236}">
                  <a16:creationId xmlns:a16="http://schemas.microsoft.com/office/drawing/2014/main" id="{5CD3E039-E778-A9FC-99D2-F2520D368F54}"/>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4991;p59">
              <a:extLst>
                <a:ext uri="{FF2B5EF4-FFF2-40B4-BE49-F238E27FC236}">
                  <a16:creationId xmlns:a16="http://schemas.microsoft.com/office/drawing/2014/main" id="{1BB8BB63-61F9-552B-C19C-D1EAA7F15CEA}"/>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4992;p59">
              <a:extLst>
                <a:ext uri="{FF2B5EF4-FFF2-40B4-BE49-F238E27FC236}">
                  <a16:creationId xmlns:a16="http://schemas.microsoft.com/office/drawing/2014/main" id="{E51F880D-C6A7-6371-DC34-794E4BA71BC5}"/>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4993;p59">
              <a:extLst>
                <a:ext uri="{FF2B5EF4-FFF2-40B4-BE49-F238E27FC236}">
                  <a16:creationId xmlns:a16="http://schemas.microsoft.com/office/drawing/2014/main" id="{9A0F8543-B61E-0019-91B9-5F9708C1853F}"/>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4994;p59">
              <a:extLst>
                <a:ext uri="{FF2B5EF4-FFF2-40B4-BE49-F238E27FC236}">
                  <a16:creationId xmlns:a16="http://schemas.microsoft.com/office/drawing/2014/main" id="{11420BEE-EAF7-B971-A5C4-0B458ABB6CAD}"/>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4995;p59">
              <a:extLst>
                <a:ext uri="{FF2B5EF4-FFF2-40B4-BE49-F238E27FC236}">
                  <a16:creationId xmlns:a16="http://schemas.microsoft.com/office/drawing/2014/main" id="{63254DF2-B779-1261-7D9D-48F534AF60B1}"/>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4996;p59">
              <a:extLst>
                <a:ext uri="{FF2B5EF4-FFF2-40B4-BE49-F238E27FC236}">
                  <a16:creationId xmlns:a16="http://schemas.microsoft.com/office/drawing/2014/main" id="{458A01B4-FD6F-BDA9-ABEC-2C23D4D95C2B}"/>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4997;p59">
              <a:extLst>
                <a:ext uri="{FF2B5EF4-FFF2-40B4-BE49-F238E27FC236}">
                  <a16:creationId xmlns:a16="http://schemas.microsoft.com/office/drawing/2014/main" id="{7689691E-C951-0C09-F651-D3150821D55C}"/>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4998;p59">
              <a:extLst>
                <a:ext uri="{FF2B5EF4-FFF2-40B4-BE49-F238E27FC236}">
                  <a16:creationId xmlns:a16="http://schemas.microsoft.com/office/drawing/2014/main" id="{22C93ED8-264B-5870-DE9F-5276B7A8A8C7}"/>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4999;p59">
              <a:extLst>
                <a:ext uri="{FF2B5EF4-FFF2-40B4-BE49-F238E27FC236}">
                  <a16:creationId xmlns:a16="http://schemas.microsoft.com/office/drawing/2014/main" id="{522BF67E-F304-7CA3-2DDA-709B03DF9B79}"/>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000;p59">
              <a:extLst>
                <a:ext uri="{FF2B5EF4-FFF2-40B4-BE49-F238E27FC236}">
                  <a16:creationId xmlns:a16="http://schemas.microsoft.com/office/drawing/2014/main" id="{6905727B-887D-4DC1-1397-AFDE8379A33A}"/>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001;p59">
              <a:extLst>
                <a:ext uri="{FF2B5EF4-FFF2-40B4-BE49-F238E27FC236}">
                  <a16:creationId xmlns:a16="http://schemas.microsoft.com/office/drawing/2014/main" id="{375F918A-1DC8-7397-5D2B-0E69B538F963}"/>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002;p59">
              <a:extLst>
                <a:ext uri="{FF2B5EF4-FFF2-40B4-BE49-F238E27FC236}">
                  <a16:creationId xmlns:a16="http://schemas.microsoft.com/office/drawing/2014/main" id="{324D9AE3-A7A9-9FE7-5272-75CCBABA172B}"/>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003;p59">
              <a:extLst>
                <a:ext uri="{FF2B5EF4-FFF2-40B4-BE49-F238E27FC236}">
                  <a16:creationId xmlns:a16="http://schemas.microsoft.com/office/drawing/2014/main" id="{26972F32-46CA-7B97-9D80-8FCED6E38020}"/>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004;p59">
              <a:extLst>
                <a:ext uri="{FF2B5EF4-FFF2-40B4-BE49-F238E27FC236}">
                  <a16:creationId xmlns:a16="http://schemas.microsoft.com/office/drawing/2014/main" id="{8DB1DAF3-792F-31B0-A1FD-09E52EB6CCFB}"/>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005;p59">
              <a:extLst>
                <a:ext uri="{FF2B5EF4-FFF2-40B4-BE49-F238E27FC236}">
                  <a16:creationId xmlns:a16="http://schemas.microsoft.com/office/drawing/2014/main" id="{E5A7A3D3-842D-6DAA-8437-E11B47AB4761}"/>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006;p59">
              <a:extLst>
                <a:ext uri="{FF2B5EF4-FFF2-40B4-BE49-F238E27FC236}">
                  <a16:creationId xmlns:a16="http://schemas.microsoft.com/office/drawing/2014/main" id="{6C2517EC-AE40-DA54-9894-D495E626E3FB}"/>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309">
          <a:extLst>
            <a:ext uri="{FF2B5EF4-FFF2-40B4-BE49-F238E27FC236}">
              <a16:creationId xmlns:a16="http://schemas.microsoft.com/office/drawing/2014/main" id="{7BDCE350-AA19-D9E2-09CA-81E8529691F7}"/>
            </a:ext>
          </a:extLst>
        </p:cNvPr>
        <p:cNvGrpSpPr/>
        <p:nvPr/>
      </p:nvGrpSpPr>
      <p:grpSpPr>
        <a:xfrm>
          <a:off x="0" y="0"/>
          <a:ext cx="0" cy="0"/>
          <a:chOff x="0" y="0"/>
          <a:chExt cx="0" cy="0"/>
        </a:xfrm>
      </p:grpSpPr>
      <p:sp>
        <p:nvSpPr>
          <p:cNvPr id="2310" name="Google Shape;2310;p42">
            <a:extLst>
              <a:ext uri="{FF2B5EF4-FFF2-40B4-BE49-F238E27FC236}">
                <a16:creationId xmlns:a16="http://schemas.microsoft.com/office/drawing/2014/main" id="{B69A485A-9008-DF2B-15C3-A16685F40BD9}"/>
              </a:ext>
            </a:extLst>
          </p:cNvPr>
          <p:cNvSpPr/>
          <p:nvPr/>
        </p:nvSpPr>
        <p:spPr>
          <a:xfrm>
            <a:off x="998929" y="495874"/>
            <a:ext cx="7399613" cy="112476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2">
            <a:extLst>
              <a:ext uri="{FF2B5EF4-FFF2-40B4-BE49-F238E27FC236}">
                <a16:creationId xmlns:a16="http://schemas.microsoft.com/office/drawing/2014/main" id="{681D9524-5ACE-4234-E9CC-F61974D1D316}"/>
              </a:ext>
            </a:extLst>
          </p:cNvPr>
          <p:cNvSpPr txBox="1">
            <a:spLocks noGrp="1"/>
          </p:cNvSpPr>
          <p:nvPr>
            <p:ph type="body" idx="1"/>
          </p:nvPr>
        </p:nvSpPr>
        <p:spPr>
          <a:xfrm>
            <a:off x="4907804" y="1828203"/>
            <a:ext cx="3288630" cy="286620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l-GR" dirty="0"/>
              <a:t>Δυο επικρατέστερες κλάσεις πολλαπλασιαστικών δομών στο δημοτικό  </a:t>
            </a:r>
          </a:p>
          <a:p>
            <a:pPr marL="0" lvl="0" indent="0" algn="l" rtl="0">
              <a:spcBef>
                <a:spcPts val="0"/>
              </a:spcBef>
              <a:spcAft>
                <a:spcPts val="0"/>
              </a:spcAft>
              <a:buClr>
                <a:schemeClr val="dk1"/>
              </a:buClr>
              <a:buSzPts val="1100"/>
              <a:buFont typeface="Arial"/>
              <a:buNone/>
            </a:pPr>
            <a:endParaRPr lang="el-GR" dirty="0"/>
          </a:p>
          <a:p>
            <a:pPr marL="285750" lvl="0" indent="-285750" algn="l" rtl="0">
              <a:spcBef>
                <a:spcPts val="0"/>
              </a:spcBef>
              <a:spcAft>
                <a:spcPts val="0"/>
              </a:spcAft>
              <a:buClr>
                <a:schemeClr val="dk1"/>
              </a:buClr>
              <a:buSzPts val="1100"/>
              <a:buFont typeface="Wingdings" panose="05000000000000000000" pitchFamily="2" charset="2"/>
              <a:buChar char="§"/>
            </a:pPr>
            <a:r>
              <a:rPr lang="el-GR" dirty="0"/>
              <a:t>Ίσες ομάδες (επαναλαμβανόμενη πρόσθεση , ρυθμοί)</a:t>
            </a:r>
          </a:p>
          <a:p>
            <a:pPr marL="285750" lvl="0" indent="-285750" algn="l" rtl="0">
              <a:spcBef>
                <a:spcPts val="0"/>
              </a:spcBef>
              <a:spcAft>
                <a:spcPts val="0"/>
              </a:spcAft>
              <a:buClr>
                <a:schemeClr val="dk1"/>
              </a:buClr>
              <a:buSzPts val="1100"/>
              <a:buFont typeface="Wingdings" panose="05000000000000000000" pitchFamily="2" charset="2"/>
              <a:buChar char="§"/>
            </a:pPr>
            <a:r>
              <a:rPr lang="el-GR" dirty="0"/>
              <a:t>Πολλαπλασιαστική σύγκριση </a:t>
            </a:r>
          </a:p>
          <a:p>
            <a:pPr marL="0" lvl="0" indent="0" algn="l" rtl="0">
              <a:spcBef>
                <a:spcPts val="0"/>
              </a:spcBef>
              <a:spcAft>
                <a:spcPts val="0"/>
              </a:spcAft>
              <a:buClr>
                <a:schemeClr val="dk1"/>
              </a:buClr>
              <a:buSzPts val="1100"/>
              <a:buFont typeface="Arial"/>
              <a:buNone/>
            </a:pPr>
            <a:endParaRPr lang="el-GR" dirty="0"/>
          </a:p>
        </p:txBody>
      </p:sp>
      <p:sp>
        <p:nvSpPr>
          <p:cNvPr id="2312" name="Google Shape;2312;p42">
            <a:extLst>
              <a:ext uri="{FF2B5EF4-FFF2-40B4-BE49-F238E27FC236}">
                <a16:creationId xmlns:a16="http://schemas.microsoft.com/office/drawing/2014/main" id="{F288292E-EE37-9845-C247-F5A59860381F}"/>
              </a:ext>
            </a:extLst>
          </p:cNvPr>
          <p:cNvSpPr txBox="1">
            <a:spLocks noGrp="1"/>
          </p:cNvSpPr>
          <p:nvPr>
            <p:ph type="title"/>
          </p:nvPr>
        </p:nvSpPr>
        <p:spPr>
          <a:xfrm>
            <a:off x="849859" y="844748"/>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dirty="0"/>
              <a:t>Δομές προβλημάτων για πολλαπλασιασμό και διαίρεση </a:t>
            </a:r>
            <a:endParaRPr dirty="0"/>
          </a:p>
        </p:txBody>
      </p:sp>
      <p:grpSp>
        <p:nvGrpSpPr>
          <p:cNvPr id="2313" name="Google Shape;2313;p42">
            <a:extLst>
              <a:ext uri="{FF2B5EF4-FFF2-40B4-BE49-F238E27FC236}">
                <a16:creationId xmlns:a16="http://schemas.microsoft.com/office/drawing/2014/main" id="{365E2B3E-1DA3-A802-9633-4879F7171EB3}"/>
              </a:ext>
            </a:extLst>
          </p:cNvPr>
          <p:cNvGrpSpPr/>
          <p:nvPr/>
        </p:nvGrpSpPr>
        <p:grpSpPr>
          <a:xfrm>
            <a:off x="8702929" y="387244"/>
            <a:ext cx="245856" cy="364416"/>
            <a:chOff x="5546700" y="4021800"/>
            <a:chExt cx="307975" cy="306575"/>
          </a:xfrm>
        </p:grpSpPr>
        <p:sp>
          <p:nvSpPr>
            <p:cNvPr id="2314" name="Google Shape;2314;p42">
              <a:extLst>
                <a:ext uri="{FF2B5EF4-FFF2-40B4-BE49-F238E27FC236}">
                  <a16:creationId xmlns:a16="http://schemas.microsoft.com/office/drawing/2014/main" id="{83785BB2-4B7B-3919-C681-78D4875DB746}"/>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2">
              <a:extLst>
                <a:ext uri="{FF2B5EF4-FFF2-40B4-BE49-F238E27FC236}">
                  <a16:creationId xmlns:a16="http://schemas.microsoft.com/office/drawing/2014/main" id="{A711F675-157B-38D7-C5B1-4890173A9A5F}"/>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2">
              <a:extLst>
                <a:ext uri="{FF2B5EF4-FFF2-40B4-BE49-F238E27FC236}">
                  <a16:creationId xmlns:a16="http://schemas.microsoft.com/office/drawing/2014/main" id="{3B99B65A-CA68-9267-CFC4-906864051471}"/>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2">
              <a:extLst>
                <a:ext uri="{FF2B5EF4-FFF2-40B4-BE49-F238E27FC236}">
                  <a16:creationId xmlns:a16="http://schemas.microsoft.com/office/drawing/2014/main" id="{1241B030-0F9C-FD59-6DC5-6BAECF39A7E1}"/>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2">
              <a:extLst>
                <a:ext uri="{FF2B5EF4-FFF2-40B4-BE49-F238E27FC236}">
                  <a16:creationId xmlns:a16="http://schemas.microsoft.com/office/drawing/2014/main" id="{38E76A7C-8914-C824-BCD2-222E5FCD13DE}"/>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9" name="Google Shape;2319;p42">
            <a:extLst>
              <a:ext uri="{FF2B5EF4-FFF2-40B4-BE49-F238E27FC236}">
                <a16:creationId xmlns:a16="http://schemas.microsoft.com/office/drawing/2014/main" id="{8B9CDF42-1AF3-332A-8DF7-F140EAD78EEF}"/>
              </a:ext>
            </a:extLst>
          </p:cNvPr>
          <p:cNvGrpSpPr/>
          <p:nvPr/>
        </p:nvGrpSpPr>
        <p:grpSpPr>
          <a:xfrm flipH="1">
            <a:off x="1875364" y="303203"/>
            <a:ext cx="245856" cy="244739"/>
            <a:chOff x="5546700" y="4021800"/>
            <a:chExt cx="307975" cy="306575"/>
          </a:xfrm>
        </p:grpSpPr>
        <p:sp>
          <p:nvSpPr>
            <p:cNvPr id="2320" name="Google Shape;2320;p42">
              <a:extLst>
                <a:ext uri="{FF2B5EF4-FFF2-40B4-BE49-F238E27FC236}">
                  <a16:creationId xmlns:a16="http://schemas.microsoft.com/office/drawing/2014/main" id="{7AF7BCC5-41CF-3B07-C78E-468B82DD917F}"/>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2">
              <a:extLst>
                <a:ext uri="{FF2B5EF4-FFF2-40B4-BE49-F238E27FC236}">
                  <a16:creationId xmlns:a16="http://schemas.microsoft.com/office/drawing/2014/main" id="{7855102F-6FDD-ADFC-0A65-4789FD7F9029}"/>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2">
              <a:extLst>
                <a:ext uri="{FF2B5EF4-FFF2-40B4-BE49-F238E27FC236}">
                  <a16:creationId xmlns:a16="http://schemas.microsoft.com/office/drawing/2014/main" id="{BBBDAC1C-C0C5-F51E-9B53-25575B977C38}"/>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2">
              <a:extLst>
                <a:ext uri="{FF2B5EF4-FFF2-40B4-BE49-F238E27FC236}">
                  <a16:creationId xmlns:a16="http://schemas.microsoft.com/office/drawing/2014/main" id="{E667B08E-45CB-DEFA-6577-A859683517F3}"/>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2">
              <a:extLst>
                <a:ext uri="{FF2B5EF4-FFF2-40B4-BE49-F238E27FC236}">
                  <a16:creationId xmlns:a16="http://schemas.microsoft.com/office/drawing/2014/main" id="{7A9A174B-E243-5D12-71B0-C812F147AE81}"/>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5" name="Google Shape;2325;p42">
            <a:extLst>
              <a:ext uri="{FF2B5EF4-FFF2-40B4-BE49-F238E27FC236}">
                <a16:creationId xmlns:a16="http://schemas.microsoft.com/office/drawing/2014/main" id="{9A3A6C1C-195C-2D26-A953-53FA1F814AC9}"/>
              </a:ext>
            </a:extLst>
          </p:cNvPr>
          <p:cNvGrpSpPr/>
          <p:nvPr/>
        </p:nvGrpSpPr>
        <p:grpSpPr>
          <a:xfrm>
            <a:off x="112066" y="149084"/>
            <a:ext cx="466363" cy="952643"/>
            <a:chOff x="4636925" y="2413200"/>
            <a:chExt cx="390425" cy="674425"/>
          </a:xfrm>
        </p:grpSpPr>
        <p:sp>
          <p:nvSpPr>
            <p:cNvPr id="2326" name="Google Shape;2326;p42">
              <a:extLst>
                <a:ext uri="{FF2B5EF4-FFF2-40B4-BE49-F238E27FC236}">
                  <a16:creationId xmlns:a16="http://schemas.microsoft.com/office/drawing/2014/main" id="{B88807FC-DF0C-ADF6-B924-328B1E956D5B}"/>
                </a:ext>
              </a:extLst>
            </p:cNvPr>
            <p:cNvSpPr/>
            <p:nvPr/>
          </p:nvSpPr>
          <p:spPr>
            <a:xfrm>
              <a:off x="4636925" y="2508800"/>
              <a:ext cx="357150" cy="578825"/>
            </a:xfrm>
            <a:custGeom>
              <a:avLst/>
              <a:gdLst/>
              <a:ahLst/>
              <a:cxnLst/>
              <a:rect l="l" t="t" r="r" b="b"/>
              <a:pathLst>
                <a:path w="14286" h="23153" extrusionOk="0">
                  <a:moveTo>
                    <a:pt x="12149" y="1800"/>
                  </a:moveTo>
                  <a:lnTo>
                    <a:pt x="12149" y="1838"/>
                  </a:lnTo>
                  <a:lnTo>
                    <a:pt x="12167" y="1875"/>
                  </a:lnTo>
                  <a:lnTo>
                    <a:pt x="12167" y="1894"/>
                  </a:lnTo>
                  <a:lnTo>
                    <a:pt x="12111" y="2213"/>
                  </a:lnTo>
                  <a:lnTo>
                    <a:pt x="12036" y="2494"/>
                  </a:lnTo>
                  <a:lnTo>
                    <a:pt x="11961" y="2775"/>
                  </a:lnTo>
                  <a:lnTo>
                    <a:pt x="11905" y="3075"/>
                  </a:lnTo>
                  <a:lnTo>
                    <a:pt x="11811" y="3750"/>
                  </a:lnTo>
                  <a:lnTo>
                    <a:pt x="11774" y="3994"/>
                  </a:lnTo>
                  <a:lnTo>
                    <a:pt x="11305" y="7087"/>
                  </a:lnTo>
                  <a:lnTo>
                    <a:pt x="11174" y="7855"/>
                  </a:lnTo>
                  <a:lnTo>
                    <a:pt x="11155" y="7930"/>
                  </a:lnTo>
                  <a:lnTo>
                    <a:pt x="11024" y="8680"/>
                  </a:lnTo>
                  <a:lnTo>
                    <a:pt x="10818" y="10142"/>
                  </a:lnTo>
                  <a:lnTo>
                    <a:pt x="10724" y="10874"/>
                  </a:lnTo>
                  <a:lnTo>
                    <a:pt x="10724" y="10892"/>
                  </a:lnTo>
                  <a:lnTo>
                    <a:pt x="10593" y="11698"/>
                  </a:lnTo>
                  <a:lnTo>
                    <a:pt x="10480" y="12355"/>
                  </a:lnTo>
                  <a:lnTo>
                    <a:pt x="10368" y="12861"/>
                  </a:lnTo>
                  <a:lnTo>
                    <a:pt x="10311" y="13067"/>
                  </a:lnTo>
                  <a:lnTo>
                    <a:pt x="10255" y="13236"/>
                  </a:lnTo>
                  <a:lnTo>
                    <a:pt x="10180" y="13386"/>
                  </a:lnTo>
                  <a:lnTo>
                    <a:pt x="10105" y="13498"/>
                  </a:lnTo>
                  <a:lnTo>
                    <a:pt x="10030" y="13573"/>
                  </a:lnTo>
                  <a:lnTo>
                    <a:pt x="9936" y="13648"/>
                  </a:lnTo>
                  <a:lnTo>
                    <a:pt x="9843" y="13686"/>
                  </a:lnTo>
                  <a:lnTo>
                    <a:pt x="9730" y="13704"/>
                  </a:lnTo>
                  <a:lnTo>
                    <a:pt x="9487" y="13704"/>
                  </a:lnTo>
                  <a:lnTo>
                    <a:pt x="7799" y="13479"/>
                  </a:lnTo>
                  <a:lnTo>
                    <a:pt x="6562" y="13311"/>
                  </a:lnTo>
                  <a:lnTo>
                    <a:pt x="5119" y="13179"/>
                  </a:lnTo>
                  <a:lnTo>
                    <a:pt x="4369" y="13104"/>
                  </a:lnTo>
                  <a:lnTo>
                    <a:pt x="3844" y="13011"/>
                  </a:lnTo>
                  <a:lnTo>
                    <a:pt x="3694" y="12992"/>
                  </a:lnTo>
                  <a:lnTo>
                    <a:pt x="3169" y="12898"/>
                  </a:lnTo>
                  <a:lnTo>
                    <a:pt x="2738" y="12823"/>
                  </a:lnTo>
                  <a:lnTo>
                    <a:pt x="2569" y="12804"/>
                  </a:lnTo>
                  <a:lnTo>
                    <a:pt x="2419" y="12786"/>
                  </a:lnTo>
                  <a:lnTo>
                    <a:pt x="2213" y="12804"/>
                  </a:lnTo>
                  <a:lnTo>
                    <a:pt x="2063" y="12842"/>
                  </a:lnTo>
                  <a:lnTo>
                    <a:pt x="1932" y="12842"/>
                  </a:lnTo>
                  <a:lnTo>
                    <a:pt x="1875" y="12823"/>
                  </a:lnTo>
                  <a:lnTo>
                    <a:pt x="1819" y="12767"/>
                  </a:lnTo>
                  <a:lnTo>
                    <a:pt x="1800" y="12692"/>
                  </a:lnTo>
                  <a:lnTo>
                    <a:pt x="1800" y="12598"/>
                  </a:lnTo>
                  <a:lnTo>
                    <a:pt x="1838" y="12448"/>
                  </a:lnTo>
                  <a:lnTo>
                    <a:pt x="1875" y="12317"/>
                  </a:lnTo>
                  <a:lnTo>
                    <a:pt x="1932" y="12205"/>
                  </a:lnTo>
                  <a:lnTo>
                    <a:pt x="2025" y="12111"/>
                  </a:lnTo>
                  <a:lnTo>
                    <a:pt x="2100" y="12017"/>
                  </a:lnTo>
                  <a:lnTo>
                    <a:pt x="2213" y="11942"/>
                  </a:lnTo>
                  <a:lnTo>
                    <a:pt x="2475" y="11755"/>
                  </a:lnTo>
                  <a:lnTo>
                    <a:pt x="2813" y="11511"/>
                  </a:lnTo>
                  <a:lnTo>
                    <a:pt x="3225" y="11192"/>
                  </a:lnTo>
                  <a:lnTo>
                    <a:pt x="3450" y="10986"/>
                  </a:lnTo>
                  <a:lnTo>
                    <a:pt x="3694" y="10761"/>
                  </a:lnTo>
                  <a:lnTo>
                    <a:pt x="3956" y="10480"/>
                  </a:lnTo>
                  <a:lnTo>
                    <a:pt x="4238" y="10161"/>
                  </a:lnTo>
                  <a:lnTo>
                    <a:pt x="4575" y="9842"/>
                  </a:lnTo>
                  <a:lnTo>
                    <a:pt x="5006" y="9449"/>
                  </a:lnTo>
                  <a:lnTo>
                    <a:pt x="5606" y="8886"/>
                  </a:lnTo>
                  <a:lnTo>
                    <a:pt x="6337" y="8174"/>
                  </a:lnTo>
                  <a:lnTo>
                    <a:pt x="7331" y="7143"/>
                  </a:lnTo>
                  <a:lnTo>
                    <a:pt x="7387" y="7068"/>
                  </a:lnTo>
                  <a:lnTo>
                    <a:pt x="8680" y="5699"/>
                  </a:lnTo>
                  <a:lnTo>
                    <a:pt x="9918" y="4387"/>
                  </a:lnTo>
                  <a:lnTo>
                    <a:pt x="10686" y="3469"/>
                  </a:lnTo>
                  <a:lnTo>
                    <a:pt x="11324" y="2700"/>
                  </a:lnTo>
                  <a:lnTo>
                    <a:pt x="11924" y="1988"/>
                  </a:lnTo>
                  <a:lnTo>
                    <a:pt x="12074" y="1838"/>
                  </a:lnTo>
                  <a:lnTo>
                    <a:pt x="12130" y="1800"/>
                  </a:lnTo>
                  <a:close/>
                  <a:moveTo>
                    <a:pt x="12430" y="0"/>
                  </a:moveTo>
                  <a:lnTo>
                    <a:pt x="12317" y="38"/>
                  </a:lnTo>
                  <a:lnTo>
                    <a:pt x="12186" y="94"/>
                  </a:lnTo>
                  <a:lnTo>
                    <a:pt x="12074" y="169"/>
                  </a:lnTo>
                  <a:lnTo>
                    <a:pt x="11924" y="282"/>
                  </a:lnTo>
                  <a:lnTo>
                    <a:pt x="11774" y="432"/>
                  </a:lnTo>
                  <a:lnTo>
                    <a:pt x="11417" y="825"/>
                  </a:lnTo>
                  <a:lnTo>
                    <a:pt x="10780" y="1538"/>
                  </a:lnTo>
                  <a:lnTo>
                    <a:pt x="9974" y="2438"/>
                  </a:lnTo>
                  <a:lnTo>
                    <a:pt x="9974" y="2456"/>
                  </a:lnTo>
                  <a:lnTo>
                    <a:pt x="8905" y="3619"/>
                  </a:lnTo>
                  <a:lnTo>
                    <a:pt x="7518" y="5118"/>
                  </a:lnTo>
                  <a:lnTo>
                    <a:pt x="6206" y="6468"/>
                  </a:lnTo>
                  <a:lnTo>
                    <a:pt x="5212" y="7443"/>
                  </a:lnTo>
                  <a:lnTo>
                    <a:pt x="4500" y="8137"/>
                  </a:lnTo>
                  <a:lnTo>
                    <a:pt x="3975" y="8624"/>
                  </a:lnTo>
                  <a:lnTo>
                    <a:pt x="3581" y="8980"/>
                  </a:lnTo>
                  <a:lnTo>
                    <a:pt x="3225" y="9336"/>
                  </a:lnTo>
                  <a:lnTo>
                    <a:pt x="2850" y="9711"/>
                  </a:lnTo>
                  <a:lnTo>
                    <a:pt x="2382" y="10236"/>
                  </a:lnTo>
                  <a:lnTo>
                    <a:pt x="1688" y="11005"/>
                  </a:lnTo>
                  <a:lnTo>
                    <a:pt x="1163" y="11548"/>
                  </a:lnTo>
                  <a:lnTo>
                    <a:pt x="488" y="12205"/>
                  </a:lnTo>
                  <a:lnTo>
                    <a:pt x="376" y="12317"/>
                  </a:lnTo>
                  <a:lnTo>
                    <a:pt x="301" y="12430"/>
                  </a:lnTo>
                  <a:lnTo>
                    <a:pt x="226" y="12523"/>
                  </a:lnTo>
                  <a:lnTo>
                    <a:pt x="170" y="12636"/>
                  </a:lnTo>
                  <a:lnTo>
                    <a:pt x="132" y="12767"/>
                  </a:lnTo>
                  <a:lnTo>
                    <a:pt x="95" y="12917"/>
                  </a:lnTo>
                  <a:lnTo>
                    <a:pt x="38" y="13311"/>
                  </a:lnTo>
                  <a:lnTo>
                    <a:pt x="20" y="13442"/>
                  </a:lnTo>
                  <a:lnTo>
                    <a:pt x="1" y="13592"/>
                  </a:lnTo>
                  <a:lnTo>
                    <a:pt x="20" y="13742"/>
                  </a:lnTo>
                  <a:lnTo>
                    <a:pt x="57" y="13873"/>
                  </a:lnTo>
                  <a:lnTo>
                    <a:pt x="132" y="13985"/>
                  </a:lnTo>
                  <a:lnTo>
                    <a:pt x="188" y="14042"/>
                  </a:lnTo>
                  <a:lnTo>
                    <a:pt x="263" y="14079"/>
                  </a:lnTo>
                  <a:lnTo>
                    <a:pt x="338" y="14117"/>
                  </a:lnTo>
                  <a:lnTo>
                    <a:pt x="432" y="14154"/>
                  </a:lnTo>
                  <a:lnTo>
                    <a:pt x="657" y="14210"/>
                  </a:lnTo>
                  <a:lnTo>
                    <a:pt x="1576" y="14304"/>
                  </a:lnTo>
                  <a:lnTo>
                    <a:pt x="3338" y="14473"/>
                  </a:lnTo>
                  <a:lnTo>
                    <a:pt x="4500" y="14604"/>
                  </a:lnTo>
                  <a:lnTo>
                    <a:pt x="4912" y="14660"/>
                  </a:lnTo>
                  <a:lnTo>
                    <a:pt x="5250" y="14735"/>
                  </a:lnTo>
                  <a:lnTo>
                    <a:pt x="5569" y="14810"/>
                  </a:lnTo>
                  <a:lnTo>
                    <a:pt x="5962" y="14867"/>
                  </a:lnTo>
                  <a:lnTo>
                    <a:pt x="6468" y="14923"/>
                  </a:lnTo>
                  <a:lnTo>
                    <a:pt x="6993" y="14979"/>
                  </a:lnTo>
                  <a:lnTo>
                    <a:pt x="8043" y="15073"/>
                  </a:lnTo>
                  <a:lnTo>
                    <a:pt x="8924" y="15129"/>
                  </a:lnTo>
                  <a:lnTo>
                    <a:pt x="9449" y="15167"/>
                  </a:lnTo>
                  <a:lnTo>
                    <a:pt x="9599" y="15204"/>
                  </a:lnTo>
                  <a:lnTo>
                    <a:pt x="9730" y="15242"/>
                  </a:lnTo>
                  <a:lnTo>
                    <a:pt x="9843" y="15317"/>
                  </a:lnTo>
                  <a:lnTo>
                    <a:pt x="9936" y="15410"/>
                  </a:lnTo>
                  <a:lnTo>
                    <a:pt x="10011" y="15523"/>
                  </a:lnTo>
                  <a:lnTo>
                    <a:pt x="10049" y="15691"/>
                  </a:lnTo>
                  <a:lnTo>
                    <a:pt x="10049" y="15898"/>
                  </a:lnTo>
                  <a:lnTo>
                    <a:pt x="10030" y="16141"/>
                  </a:lnTo>
                  <a:lnTo>
                    <a:pt x="9862" y="17360"/>
                  </a:lnTo>
                  <a:lnTo>
                    <a:pt x="9749" y="18129"/>
                  </a:lnTo>
                  <a:lnTo>
                    <a:pt x="9618" y="18803"/>
                  </a:lnTo>
                  <a:lnTo>
                    <a:pt x="9505" y="19328"/>
                  </a:lnTo>
                  <a:lnTo>
                    <a:pt x="9318" y="20284"/>
                  </a:lnTo>
                  <a:lnTo>
                    <a:pt x="9093" y="21840"/>
                  </a:lnTo>
                  <a:lnTo>
                    <a:pt x="9018" y="22459"/>
                  </a:lnTo>
                  <a:lnTo>
                    <a:pt x="9018" y="22684"/>
                  </a:lnTo>
                  <a:lnTo>
                    <a:pt x="9018" y="22815"/>
                  </a:lnTo>
                  <a:lnTo>
                    <a:pt x="9055" y="22928"/>
                  </a:lnTo>
                  <a:lnTo>
                    <a:pt x="9130" y="22984"/>
                  </a:lnTo>
                  <a:lnTo>
                    <a:pt x="9205" y="23021"/>
                  </a:lnTo>
                  <a:lnTo>
                    <a:pt x="9337" y="23040"/>
                  </a:lnTo>
                  <a:lnTo>
                    <a:pt x="9749" y="23115"/>
                  </a:lnTo>
                  <a:lnTo>
                    <a:pt x="9993" y="23153"/>
                  </a:lnTo>
                  <a:lnTo>
                    <a:pt x="10349" y="23153"/>
                  </a:lnTo>
                  <a:lnTo>
                    <a:pt x="10461" y="23115"/>
                  </a:lnTo>
                  <a:lnTo>
                    <a:pt x="10555" y="23078"/>
                  </a:lnTo>
                  <a:lnTo>
                    <a:pt x="10649" y="23040"/>
                  </a:lnTo>
                  <a:lnTo>
                    <a:pt x="10724" y="22965"/>
                  </a:lnTo>
                  <a:lnTo>
                    <a:pt x="10780" y="22871"/>
                  </a:lnTo>
                  <a:lnTo>
                    <a:pt x="10836" y="22759"/>
                  </a:lnTo>
                  <a:lnTo>
                    <a:pt x="10855" y="22628"/>
                  </a:lnTo>
                  <a:lnTo>
                    <a:pt x="10911" y="22309"/>
                  </a:lnTo>
                  <a:lnTo>
                    <a:pt x="11080" y="21147"/>
                  </a:lnTo>
                  <a:lnTo>
                    <a:pt x="11567" y="17885"/>
                  </a:lnTo>
                  <a:lnTo>
                    <a:pt x="11792" y="16535"/>
                  </a:lnTo>
                  <a:lnTo>
                    <a:pt x="11849" y="16141"/>
                  </a:lnTo>
                  <a:lnTo>
                    <a:pt x="11905" y="16010"/>
                  </a:lnTo>
                  <a:lnTo>
                    <a:pt x="11867" y="16310"/>
                  </a:lnTo>
                  <a:lnTo>
                    <a:pt x="11867" y="16498"/>
                  </a:lnTo>
                  <a:lnTo>
                    <a:pt x="11886" y="16329"/>
                  </a:lnTo>
                  <a:lnTo>
                    <a:pt x="11942" y="16010"/>
                  </a:lnTo>
                  <a:lnTo>
                    <a:pt x="11980" y="15879"/>
                  </a:lnTo>
                  <a:lnTo>
                    <a:pt x="12055" y="15766"/>
                  </a:lnTo>
                  <a:lnTo>
                    <a:pt x="12130" y="15673"/>
                  </a:lnTo>
                  <a:lnTo>
                    <a:pt x="12242" y="15616"/>
                  </a:lnTo>
                  <a:lnTo>
                    <a:pt x="12392" y="15598"/>
                  </a:lnTo>
                  <a:lnTo>
                    <a:pt x="12580" y="15598"/>
                  </a:lnTo>
                  <a:lnTo>
                    <a:pt x="12917" y="15635"/>
                  </a:lnTo>
                  <a:lnTo>
                    <a:pt x="13236" y="15654"/>
                  </a:lnTo>
                  <a:lnTo>
                    <a:pt x="13517" y="15673"/>
                  </a:lnTo>
                  <a:lnTo>
                    <a:pt x="13723" y="15691"/>
                  </a:lnTo>
                  <a:lnTo>
                    <a:pt x="13873" y="15710"/>
                  </a:lnTo>
                  <a:lnTo>
                    <a:pt x="13986" y="15710"/>
                  </a:lnTo>
                  <a:lnTo>
                    <a:pt x="14042" y="15691"/>
                  </a:lnTo>
                  <a:lnTo>
                    <a:pt x="14098" y="15654"/>
                  </a:lnTo>
                  <a:lnTo>
                    <a:pt x="14154" y="15616"/>
                  </a:lnTo>
                  <a:lnTo>
                    <a:pt x="14192" y="15560"/>
                  </a:lnTo>
                  <a:lnTo>
                    <a:pt x="14229" y="15485"/>
                  </a:lnTo>
                  <a:lnTo>
                    <a:pt x="14248" y="15391"/>
                  </a:lnTo>
                  <a:lnTo>
                    <a:pt x="14229" y="15335"/>
                  </a:lnTo>
                  <a:lnTo>
                    <a:pt x="14229" y="15242"/>
                  </a:lnTo>
                  <a:lnTo>
                    <a:pt x="14229" y="15073"/>
                  </a:lnTo>
                  <a:lnTo>
                    <a:pt x="14248" y="14885"/>
                  </a:lnTo>
                  <a:lnTo>
                    <a:pt x="14286" y="14529"/>
                  </a:lnTo>
                  <a:lnTo>
                    <a:pt x="14286" y="14360"/>
                  </a:lnTo>
                  <a:lnTo>
                    <a:pt x="14267" y="14229"/>
                  </a:lnTo>
                  <a:lnTo>
                    <a:pt x="14229" y="14192"/>
                  </a:lnTo>
                  <a:lnTo>
                    <a:pt x="14192" y="14135"/>
                  </a:lnTo>
                  <a:lnTo>
                    <a:pt x="14154" y="14117"/>
                  </a:lnTo>
                  <a:lnTo>
                    <a:pt x="14098" y="14098"/>
                  </a:lnTo>
                  <a:lnTo>
                    <a:pt x="13836" y="14060"/>
                  </a:lnTo>
                  <a:lnTo>
                    <a:pt x="13555" y="14042"/>
                  </a:lnTo>
                  <a:lnTo>
                    <a:pt x="13030" y="14023"/>
                  </a:lnTo>
                  <a:lnTo>
                    <a:pt x="12692" y="14004"/>
                  </a:lnTo>
                  <a:lnTo>
                    <a:pt x="12617" y="13985"/>
                  </a:lnTo>
                  <a:lnTo>
                    <a:pt x="12524" y="13948"/>
                  </a:lnTo>
                  <a:lnTo>
                    <a:pt x="12467" y="13911"/>
                  </a:lnTo>
                  <a:lnTo>
                    <a:pt x="12411" y="13817"/>
                  </a:lnTo>
                  <a:lnTo>
                    <a:pt x="12374" y="13704"/>
                  </a:lnTo>
                  <a:lnTo>
                    <a:pt x="12355" y="13554"/>
                  </a:lnTo>
                  <a:lnTo>
                    <a:pt x="12336" y="13367"/>
                  </a:lnTo>
                  <a:lnTo>
                    <a:pt x="12355" y="13123"/>
                  </a:lnTo>
                  <a:lnTo>
                    <a:pt x="12392" y="12823"/>
                  </a:lnTo>
                  <a:lnTo>
                    <a:pt x="12823" y="9786"/>
                  </a:lnTo>
                  <a:lnTo>
                    <a:pt x="13161" y="7424"/>
                  </a:lnTo>
                  <a:lnTo>
                    <a:pt x="13311" y="6449"/>
                  </a:lnTo>
                  <a:lnTo>
                    <a:pt x="13648" y="4406"/>
                  </a:lnTo>
                  <a:lnTo>
                    <a:pt x="13892" y="3000"/>
                  </a:lnTo>
                  <a:lnTo>
                    <a:pt x="14079" y="1969"/>
                  </a:lnTo>
                  <a:lnTo>
                    <a:pt x="14229" y="1069"/>
                  </a:lnTo>
                  <a:lnTo>
                    <a:pt x="14248" y="844"/>
                  </a:lnTo>
                  <a:lnTo>
                    <a:pt x="14248" y="675"/>
                  </a:lnTo>
                  <a:lnTo>
                    <a:pt x="14248" y="544"/>
                  </a:lnTo>
                  <a:lnTo>
                    <a:pt x="14229" y="432"/>
                  </a:lnTo>
                  <a:lnTo>
                    <a:pt x="14192" y="357"/>
                  </a:lnTo>
                  <a:lnTo>
                    <a:pt x="14136" y="282"/>
                  </a:lnTo>
                  <a:lnTo>
                    <a:pt x="14061" y="244"/>
                  </a:lnTo>
                  <a:lnTo>
                    <a:pt x="13967" y="207"/>
                  </a:lnTo>
                  <a:lnTo>
                    <a:pt x="13667" y="132"/>
                  </a:lnTo>
                  <a:lnTo>
                    <a:pt x="13480" y="75"/>
                  </a:lnTo>
                  <a:lnTo>
                    <a:pt x="13255" y="0"/>
                  </a:lnTo>
                  <a:lnTo>
                    <a:pt x="13123" y="38"/>
                  </a:lnTo>
                  <a:lnTo>
                    <a:pt x="12955" y="38"/>
                  </a:lnTo>
                  <a:lnTo>
                    <a:pt x="127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2">
              <a:extLst>
                <a:ext uri="{FF2B5EF4-FFF2-40B4-BE49-F238E27FC236}">
                  <a16:creationId xmlns:a16="http://schemas.microsoft.com/office/drawing/2014/main" id="{FED14CC1-5AB4-53FB-DA51-CA5DF48C2D5E}"/>
                </a:ext>
              </a:extLst>
            </p:cNvPr>
            <p:cNvSpPr/>
            <p:nvPr/>
          </p:nvSpPr>
          <p:spPr>
            <a:xfrm>
              <a:off x="4742850" y="2700950"/>
              <a:ext cx="34250" cy="53925"/>
            </a:xfrm>
            <a:custGeom>
              <a:avLst/>
              <a:gdLst/>
              <a:ahLst/>
              <a:cxnLst/>
              <a:rect l="l" t="t" r="r" b="b"/>
              <a:pathLst>
                <a:path w="1370" h="2157" extrusionOk="0">
                  <a:moveTo>
                    <a:pt x="807" y="1"/>
                  </a:moveTo>
                  <a:lnTo>
                    <a:pt x="1" y="1988"/>
                  </a:lnTo>
                  <a:lnTo>
                    <a:pt x="338" y="2156"/>
                  </a:lnTo>
                  <a:lnTo>
                    <a:pt x="769" y="1763"/>
                  </a:lnTo>
                  <a:lnTo>
                    <a:pt x="1369" y="1200"/>
                  </a:lnTo>
                  <a:lnTo>
                    <a:pt x="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2">
              <a:extLst>
                <a:ext uri="{FF2B5EF4-FFF2-40B4-BE49-F238E27FC236}">
                  <a16:creationId xmlns:a16="http://schemas.microsoft.com/office/drawing/2014/main" id="{9FB37536-F7C9-7C13-BC03-2C66B22D2BA8}"/>
                </a:ext>
              </a:extLst>
            </p:cNvPr>
            <p:cNvSpPr/>
            <p:nvPr/>
          </p:nvSpPr>
          <p:spPr>
            <a:xfrm>
              <a:off x="4905000" y="2732825"/>
              <a:ext cx="16425" cy="47825"/>
            </a:xfrm>
            <a:custGeom>
              <a:avLst/>
              <a:gdLst/>
              <a:ahLst/>
              <a:cxnLst/>
              <a:rect l="l" t="t" r="r" b="b"/>
              <a:pathLst>
                <a:path w="657" h="1913" extrusionOk="0">
                  <a:moveTo>
                    <a:pt x="657" y="0"/>
                  </a:moveTo>
                  <a:lnTo>
                    <a:pt x="226" y="282"/>
                  </a:lnTo>
                  <a:lnTo>
                    <a:pt x="95" y="1181"/>
                  </a:lnTo>
                  <a:lnTo>
                    <a:pt x="1" y="1913"/>
                  </a:lnTo>
                  <a:lnTo>
                    <a:pt x="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2">
              <a:extLst>
                <a:ext uri="{FF2B5EF4-FFF2-40B4-BE49-F238E27FC236}">
                  <a16:creationId xmlns:a16="http://schemas.microsoft.com/office/drawing/2014/main" id="{9B83AEC3-B9B7-46F5-BBDD-0DF250626F8C}"/>
                </a:ext>
              </a:extLst>
            </p:cNvPr>
            <p:cNvSpPr/>
            <p:nvPr/>
          </p:nvSpPr>
          <p:spPr>
            <a:xfrm>
              <a:off x="4776600" y="2841550"/>
              <a:ext cx="82025" cy="32825"/>
            </a:xfrm>
            <a:custGeom>
              <a:avLst/>
              <a:gdLst/>
              <a:ahLst/>
              <a:cxnLst/>
              <a:rect l="l" t="t" r="r" b="b"/>
              <a:pathLst>
                <a:path w="3281" h="1313" extrusionOk="0">
                  <a:moveTo>
                    <a:pt x="975" y="1"/>
                  </a:moveTo>
                  <a:lnTo>
                    <a:pt x="0" y="1313"/>
                  </a:lnTo>
                  <a:lnTo>
                    <a:pt x="3281" y="488"/>
                  </a:lnTo>
                  <a:lnTo>
                    <a:pt x="2944" y="263"/>
                  </a:lnTo>
                  <a:lnTo>
                    <a:pt x="2212" y="169"/>
                  </a:lnTo>
                  <a:lnTo>
                    <a:pt x="9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2">
              <a:extLst>
                <a:ext uri="{FF2B5EF4-FFF2-40B4-BE49-F238E27FC236}">
                  <a16:creationId xmlns:a16="http://schemas.microsoft.com/office/drawing/2014/main" id="{C6668690-676C-2EFE-008E-C22F33D035F0}"/>
                </a:ext>
              </a:extLst>
            </p:cNvPr>
            <p:cNvSpPr/>
            <p:nvPr/>
          </p:nvSpPr>
          <p:spPr>
            <a:xfrm>
              <a:off x="4818300" y="2651275"/>
              <a:ext cx="35650" cy="36100"/>
            </a:xfrm>
            <a:custGeom>
              <a:avLst/>
              <a:gdLst/>
              <a:ahLst/>
              <a:cxnLst/>
              <a:rect l="l" t="t" r="r" b="b"/>
              <a:pathLst>
                <a:path w="1426" h="1444" extrusionOk="0">
                  <a:moveTo>
                    <a:pt x="1425" y="0"/>
                  </a:moveTo>
                  <a:lnTo>
                    <a:pt x="1" y="207"/>
                  </a:lnTo>
                  <a:lnTo>
                    <a:pt x="76" y="1444"/>
                  </a:lnTo>
                  <a:lnTo>
                    <a:pt x="132" y="1369"/>
                  </a:lnTo>
                  <a:lnTo>
                    <a:pt x="14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2">
              <a:extLst>
                <a:ext uri="{FF2B5EF4-FFF2-40B4-BE49-F238E27FC236}">
                  <a16:creationId xmlns:a16="http://schemas.microsoft.com/office/drawing/2014/main" id="{44713C88-39A2-87B2-F0ED-3C3B6A1EB66B}"/>
                </a:ext>
              </a:extLst>
            </p:cNvPr>
            <p:cNvSpPr/>
            <p:nvPr/>
          </p:nvSpPr>
          <p:spPr>
            <a:xfrm>
              <a:off x="4880650" y="2547225"/>
              <a:ext cx="39375" cy="48300"/>
            </a:xfrm>
            <a:custGeom>
              <a:avLst/>
              <a:gdLst/>
              <a:ahLst/>
              <a:cxnLst/>
              <a:rect l="l" t="t" r="r" b="b"/>
              <a:pathLst>
                <a:path w="1575" h="1932" extrusionOk="0">
                  <a:moveTo>
                    <a:pt x="1031" y="1"/>
                  </a:moveTo>
                  <a:lnTo>
                    <a:pt x="225" y="901"/>
                  </a:lnTo>
                  <a:lnTo>
                    <a:pt x="225" y="919"/>
                  </a:lnTo>
                  <a:lnTo>
                    <a:pt x="0" y="1463"/>
                  </a:lnTo>
                  <a:lnTo>
                    <a:pt x="937" y="1932"/>
                  </a:lnTo>
                  <a:lnTo>
                    <a:pt x="1575" y="1163"/>
                  </a:lnTo>
                  <a:lnTo>
                    <a:pt x="10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2">
              <a:extLst>
                <a:ext uri="{FF2B5EF4-FFF2-40B4-BE49-F238E27FC236}">
                  <a16:creationId xmlns:a16="http://schemas.microsoft.com/office/drawing/2014/main" id="{2A30EB18-F0B6-4F20-24C3-3B4BAC87436A}"/>
                </a:ext>
              </a:extLst>
            </p:cNvPr>
            <p:cNvSpPr/>
            <p:nvPr/>
          </p:nvSpPr>
          <p:spPr>
            <a:xfrm>
              <a:off x="4931250" y="2602525"/>
              <a:ext cx="4725" cy="8475"/>
            </a:xfrm>
            <a:custGeom>
              <a:avLst/>
              <a:gdLst/>
              <a:ahLst/>
              <a:cxnLst/>
              <a:rect l="l" t="t" r="r" b="b"/>
              <a:pathLst>
                <a:path w="189" h="339" extrusionOk="0">
                  <a:moveTo>
                    <a:pt x="38" y="1"/>
                  </a:moveTo>
                  <a:lnTo>
                    <a:pt x="1" y="245"/>
                  </a:lnTo>
                  <a:lnTo>
                    <a:pt x="188" y="338"/>
                  </a:lnTo>
                  <a:lnTo>
                    <a:pt x="38" y="1"/>
                  </a:lnTo>
                  <a:close/>
                </a:path>
              </a:pathLst>
            </a:custGeom>
            <a:solidFill>
              <a:srgbClr val="FFC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2">
              <a:extLst>
                <a:ext uri="{FF2B5EF4-FFF2-40B4-BE49-F238E27FC236}">
                  <a16:creationId xmlns:a16="http://schemas.microsoft.com/office/drawing/2014/main" id="{0D33BA6E-708C-5E29-A410-B29B11BC2A18}"/>
                </a:ext>
              </a:extLst>
            </p:cNvPr>
            <p:cNvSpPr/>
            <p:nvPr/>
          </p:nvSpPr>
          <p:spPr>
            <a:xfrm>
              <a:off x="4915800" y="2658300"/>
              <a:ext cx="53900" cy="48775"/>
            </a:xfrm>
            <a:custGeom>
              <a:avLst/>
              <a:gdLst/>
              <a:ahLst/>
              <a:cxnLst/>
              <a:rect l="l" t="t" r="r" b="b"/>
              <a:pathLst>
                <a:path w="2156" h="1951" extrusionOk="0">
                  <a:moveTo>
                    <a:pt x="1406" y="1"/>
                  </a:moveTo>
                  <a:lnTo>
                    <a:pt x="19" y="1875"/>
                  </a:lnTo>
                  <a:lnTo>
                    <a:pt x="0" y="1950"/>
                  </a:lnTo>
                  <a:lnTo>
                    <a:pt x="2006" y="1444"/>
                  </a:lnTo>
                  <a:lnTo>
                    <a:pt x="2156" y="469"/>
                  </a:lnTo>
                  <a:lnTo>
                    <a:pt x="14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42">
              <a:extLst>
                <a:ext uri="{FF2B5EF4-FFF2-40B4-BE49-F238E27FC236}">
                  <a16:creationId xmlns:a16="http://schemas.microsoft.com/office/drawing/2014/main" id="{BD84B389-2520-7402-D2D3-45A8ABF86B98}"/>
                </a:ext>
              </a:extLst>
            </p:cNvPr>
            <p:cNvSpPr/>
            <p:nvPr/>
          </p:nvSpPr>
          <p:spPr>
            <a:xfrm>
              <a:off x="4957025" y="2508800"/>
              <a:ext cx="29075" cy="42200"/>
            </a:xfrm>
            <a:custGeom>
              <a:avLst/>
              <a:gdLst/>
              <a:ahLst/>
              <a:cxnLst/>
              <a:rect l="l" t="t" r="r" b="b"/>
              <a:pathLst>
                <a:path w="1163" h="1688" extrusionOk="0">
                  <a:moveTo>
                    <a:pt x="451" y="0"/>
                  </a:moveTo>
                  <a:lnTo>
                    <a:pt x="319" y="38"/>
                  </a:lnTo>
                  <a:lnTo>
                    <a:pt x="151" y="38"/>
                  </a:lnTo>
                  <a:lnTo>
                    <a:pt x="1" y="19"/>
                  </a:lnTo>
                  <a:lnTo>
                    <a:pt x="94" y="1688"/>
                  </a:lnTo>
                  <a:lnTo>
                    <a:pt x="1163" y="207"/>
                  </a:lnTo>
                  <a:lnTo>
                    <a:pt x="863" y="132"/>
                  </a:lnTo>
                  <a:lnTo>
                    <a:pt x="676" y="75"/>
                  </a:lnTo>
                  <a:lnTo>
                    <a:pt x="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2">
              <a:extLst>
                <a:ext uri="{FF2B5EF4-FFF2-40B4-BE49-F238E27FC236}">
                  <a16:creationId xmlns:a16="http://schemas.microsoft.com/office/drawing/2014/main" id="{8F8A39F7-864C-245F-7EC3-1E733FC17D49}"/>
                </a:ext>
              </a:extLst>
            </p:cNvPr>
            <p:cNvSpPr/>
            <p:nvPr/>
          </p:nvSpPr>
          <p:spPr>
            <a:xfrm>
              <a:off x="4877350" y="2962000"/>
              <a:ext cx="14100" cy="23925"/>
            </a:xfrm>
            <a:custGeom>
              <a:avLst/>
              <a:gdLst/>
              <a:ahLst/>
              <a:cxnLst/>
              <a:rect l="l" t="t" r="r" b="b"/>
              <a:pathLst>
                <a:path w="564" h="957" extrusionOk="0">
                  <a:moveTo>
                    <a:pt x="132" y="1"/>
                  </a:moveTo>
                  <a:lnTo>
                    <a:pt x="1" y="675"/>
                  </a:lnTo>
                  <a:lnTo>
                    <a:pt x="563" y="957"/>
                  </a:lnTo>
                  <a:lnTo>
                    <a:pt x="563" y="957"/>
                  </a:lnTo>
                  <a:lnTo>
                    <a:pt x="1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2">
              <a:extLst>
                <a:ext uri="{FF2B5EF4-FFF2-40B4-BE49-F238E27FC236}">
                  <a16:creationId xmlns:a16="http://schemas.microsoft.com/office/drawing/2014/main" id="{B08B9DC2-3441-3E10-681B-E2BECBDEBBF5}"/>
                </a:ext>
              </a:extLst>
            </p:cNvPr>
            <p:cNvSpPr/>
            <p:nvPr/>
          </p:nvSpPr>
          <p:spPr>
            <a:xfrm>
              <a:off x="4869850" y="3032775"/>
              <a:ext cx="44100" cy="49700"/>
            </a:xfrm>
            <a:custGeom>
              <a:avLst/>
              <a:gdLst/>
              <a:ahLst/>
              <a:cxnLst/>
              <a:rect l="l" t="t" r="r" b="b"/>
              <a:pathLst>
                <a:path w="1764" h="1988" extrusionOk="0">
                  <a:moveTo>
                    <a:pt x="1463" y="0"/>
                  </a:moveTo>
                  <a:lnTo>
                    <a:pt x="1" y="1987"/>
                  </a:lnTo>
                  <a:lnTo>
                    <a:pt x="1557" y="1594"/>
                  </a:lnTo>
                  <a:lnTo>
                    <a:pt x="1594" y="1350"/>
                  </a:lnTo>
                  <a:lnTo>
                    <a:pt x="1763" y="188"/>
                  </a:lnTo>
                  <a:lnTo>
                    <a:pt x="14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2">
              <a:extLst>
                <a:ext uri="{FF2B5EF4-FFF2-40B4-BE49-F238E27FC236}">
                  <a16:creationId xmlns:a16="http://schemas.microsoft.com/office/drawing/2014/main" id="{633A5243-E499-D89A-3BB2-B16FE519D77B}"/>
                </a:ext>
              </a:extLst>
            </p:cNvPr>
            <p:cNvSpPr/>
            <p:nvPr/>
          </p:nvSpPr>
          <p:spPr>
            <a:xfrm>
              <a:off x="4911575" y="2858425"/>
              <a:ext cx="51100" cy="67525"/>
            </a:xfrm>
            <a:custGeom>
              <a:avLst/>
              <a:gdLst/>
              <a:ahLst/>
              <a:cxnLst/>
              <a:rect l="l" t="t" r="r" b="b"/>
              <a:pathLst>
                <a:path w="2044" h="2701" extrusionOk="0">
                  <a:moveTo>
                    <a:pt x="1631" y="0"/>
                  </a:moveTo>
                  <a:lnTo>
                    <a:pt x="0" y="225"/>
                  </a:lnTo>
                  <a:lnTo>
                    <a:pt x="150" y="2700"/>
                  </a:lnTo>
                  <a:lnTo>
                    <a:pt x="2044" y="38"/>
                  </a:lnTo>
                  <a:lnTo>
                    <a:pt x="1706" y="19"/>
                  </a:lnTo>
                  <a:lnTo>
                    <a:pt x="1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2">
              <a:extLst>
                <a:ext uri="{FF2B5EF4-FFF2-40B4-BE49-F238E27FC236}">
                  <a16:creationId xmlns:a16="http://schemas.microsoft.com/office/drawing/2014/main" id="{16881A5D-D074-0693-DF3C-950940473529}"/>
                </a:ext>
              </a:extLst>
            </p:cNvPr>
            <p:cNvSpPr/>
            <p:nvPr/>
          </p:nvSpPr>
          <p:spPr>
            <a:xfrm>
              <a:off x="4676300" y="2833575"/>
              <a:ext cx="56725" cy="37050"/>
            </a:xfrm>
            <a:custGeom>
              <a:avLst/>
              <a:gdLst/>
              <a:ahLst/>
              <a:cxnLst/>
              <a:rect l="l" t="t" r="r" b="b"/>
              <a:pathLst>
                <a:path w="2269" h="1482" extrusionOk="0">
                  <a:moveTo>
                    <a:pt x="2119" y="1"/>
                  </a:moveTo>
                  <a:lnTo>
                    <a:pt x="1" y="1313"/>
                  </a:lnTo>
                  <a:lnTo>
                    <a:pt x="1763" y="1482"/>
                  </a:lnTo>
                  <a:lnTo>
                    <a:pt x="2269" y="20"/>
                  </a:lnTo>
                  <a:lnTo>
                    <a:pt x="21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2">
              <a:extLst>
                <a:ext uri="{FF2B5EF4-FFF2-40B4-BE49-F238E27FC236}">
                  <a16:creationId xmlns:a16="http://schemas.microsoft.com/office/drawing/2014/main" id="{CF4A3F31-8754-2150-1309-116AC1B4A19D}"/>
                </a:ext>
              </a:extLst>
            </p:cNvPr>
            <p:cNvSpPr/>
            <p:nvPr/>
          </p:nvSpPr>
          <p:spPr>
            <a:xfrm>
              <a:off x="4922350" y="2413200"/>
              <a:ext cx="105000" cy="104525"/>
            </a:xfrm>
            <a:custGeom>
              <a:avLst/>
              <a:gdLst/>
              <a:ahLst/>
              <a:cxnLst/>
              <a:rect l="l" t="t" r="r" b="b"/>
              <a:pathLst>
                <a:path w="4200" h="4181" extrusionOk="0">
                  <a:moveTo>
                    <a:pt x="1894" y="0"/>
                  </a:moveTo>
                  <a:lnTo>
                    <a:pt x="1688" y="38"/>
                  </a:lnTo>
                  <a:lnTo>
                    <a:pt x="1481" y="94"/>
                  </a:lnTo>
                  <a:lnTo>
                    <a:pt x="1275" y="169"/>
                  </a:lnTo>
                  <a:lnTo>
                    <a:pt x="1088" y="263"/>
                  </a:lnTo>
                  <a:lnTo>
                    <a:pt x="900" y="375"/>
                  </a:lnTo>
                  <a:lnTo>
                    <a:pt x="750" y="488"/>
                  </a:lnTo>
                  <a:lnTo>
                    <a:pt x="600" y="638"/>
                  </a:lnTo>
                  <a:lnTo>
                    <a:pt x="450" y="788"/>
                  </a:lnTo>
                  <a:lnTo>
                    <a:pt x="338" y="956"/>
                  </a:lnTo>
                  <a:lnTo>
                    <a:pt x="244" y="1125"/>
                  </a:lnTo>
                  <a:lnTo>
                    <a:pt x="150" y="1312"/>
                  </a:lnTo>
                  <a:lnTo>
                    <a:pt x="94" y="1500"/>
                  </a:lnTo>
                  <a:lnTo>
                    <a:pt x="38" y="1687"/>
                  </a:lnTo>
                  <a:lnTo>
                    <a:pt x="19" y="1894"/>
                  </a:lnTo>
                  <a:lnTo>
                    <a:pt x="0" y="2100"/>
                  </a:lnTo>
                  <a:lnTo>
                    <a:pt x="19" y="2306"/>
                  </a:lnTo>
                  <a:lnTo>
                    <a:pt x="38" y="2512"/>
                  </a:lnTo>
                  <a:lnTo>
                    <a:pt x="94" y="2718"/>
                  </a:lnTo>
                  <a:lnTo>
                    <a:pt x="169" y="2906"/>
                  </a:lnTo>
                  <a:lnTo>
                    <a:pt x="263" y="3112"/>
                  </a:lnTo>
                  <a:lnTo>
                    <a:pt x="375" y="3281"/>
                  </a:lnTo>
                  <a:lnTo>
                    <a:pt x="507" y="3450"/>
                  </a:lnTo>
                  <a:lnTo>
                    <a:pt x="638" y="3600"/>
                  </a:lnTo>
                  <a:lnTo>
                    <a:pt x="788" y="3731"/>
                  </a:lnTo>
                  <a:lnTo>
                    <a:pt x="957" y="3843"/>
                  </a:lnTo>
                  <a:lnTo>
                    <a:pt x="1125" y="3956"/>
                  </a:lnTo>
                  <a:lnTo>
                    <a:pt x="1313" y="4031"/>
                  </a:lnTo>
                  <a:lnTo>
                    <a:pt x="1500" y="4106"/>
                  </a:lnTo>
                  <a:lnTo>
                    <a:pt x="1706" y="4143"/>
                  </a:lnTo>
                  <a:lnTo>
                    <a:pt x="1894" y="4181"/>
                  </a:lnTo>
                  <a:lnTo>
                    <a:pt x="2306" y="4181"/>
                  </a:lnTo>
                  <a:lnTo>
                    <a:pt x="2513" y="4143"/>
                  </a:lnTo>
                  <a:lnTo>
                    <a:pt x="2719" y="4087"/>
                  </a:lnTo>
                  <a:lnTo>
                    <a:pt x="2925" y="4012"/>
                  </a:lnTo>
                  <a:lnTo>
                    <a:pt x="3112" y="3918"/>
                  </a:lnTo>
                  <a:lnTo>
                    <a:pt x="3281" y="3824"/>
                  </a:lnTo>
                  <a:lnTo>
                    <a:pt x="3450" y="3693"/>
                  </a:lnTo>
                  <a:lnTo>
                    <a:pt x="3600" y="3543"/>
                  </a:lnTo>
                  <a:lnTo>
                    <a:pt x="3731" y="3393"/>
                  </a:lnTo>
                  <a:lnTo>
                    <a:pt x="3862" y="3225"/>
                  </a:lnTo>
                  <a:lnTo>
                    <a:pt x="3956" y="3056"/>
                  </a:lnTo>
                  <a:lnTo>
                    <a:pt x="4050" y="2868"/>
                  </a:lnTo>
                  <a:lnTo>
                    <a:pt x="4106" y="2681"/>
                  </a:lnTo>
                  <a:lnTo>
                    <a:pt x="4162" y="2493"/>
                  </a:lnTo>
                  <a:lnTo>
                    <a:pt x="4181" y="2287"/>
                  </a:lnTo>
                  <a:lnTo>
                    <a:pt x="4200" y="2081"/>
                  </a:lnTo>
                  <a:lnTo>
                    <a:pt x="4181" y="1875"/>
                  </a:lnTo>
                  <a:lnTo>
                    <a:pt x="4162" y="1687"/>
                  </a:lnTo>
                  <a:lnTo>
                    <a:pt x="4106" y="1481"/>
                  </a:lnTo>
                  <a:lnTo>
                    <a:pt x="4031" y="1275"/>
                  </a:lnTo>
                  <a:lnTo>
                    <a:pt x="3937" y="1087"/>
                  </a:lnTo>
                  <a:lnTo>
                    <a:pt x="3825" y="900"/>
                  </a:lnTo>
                  <a:lnTo>
                    <a:pt x="3694" y="731"/>
                  </a:lnTo>
                  <a:lnTo>
                    <a:pt x="3562" y="581"/>
                  </a:lnTo>
                  <a:lnTo>
                    <a:pt x="3412" y="450"/>
                  </a:lnTo>
                  <a:lnTo>
                    <a:pt x="3244" y="338"/>
                  </a:lnTo>
                  <a:lnTo>
                    <a:pt x="3075" y="225"/>
                  </a:lnTo>
                  <a:lnTo>
                    <a:pt x="2887" y="150"/>
                  </a:lnTo>
                  <a:lnTo>
                    <a:pt x="2700" y="75"/>
                  </a:lnTo>
                  <a:lnTo>
                    <a:pt x="2494" y="38"/>
                  </a:lnTo>
                  <a:lnTo>
                    <a:pt x="2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2">
              <a:extLst>
                <a:ext uri="{FF2B5EF4-FFF2-40B4-BE49-F238E27FC236}">
                  <a16:creationId xmlns:a16="http://schemas.microsoft.com/office/drawing/2014/main" id="{A6547BDC-8B1A-C9A3-734E-031A911726D5}"/>
                </a:ext>
              </a:extLst>
            </p:cNvPr>
            <p:cNvSpPr/>
            <p:nvPr/>
          </p:nvSpPr>
          <p:spPr>
            <a:xfrm>
              <a:off x="4940150" y="2431000"/>
              <a:ext cx="69400" cy="68925"/>
            </a:xfrm>
            <a:custGeom>
              <a:avLst/>
              <a:gdLst/>
              <a:ahLst/>
              <a:cxnLst/>
              <a:rect l="l" t="t" r="r" b="b"/>
              <a:pathLst>
                <a:path w="2776" h="2757" extrusionOk="0">
                  <a:moveTo>
                    <a:pt x="1257" y="1"/>
                  </a:moveTo>
                  <a:lnTo>
                    <a:pt x="1107" y="19"/>
                  </a:lnTo>
                  <a:lnTo>
                    <a:pt x="976" y="57"/>
                  </a:lnTo>
                  <a:lnTo>
                    <a:pt x="844" y="113"/>
                  </a:lnTo>
                  <a:lnTo>
                    <a:pt x="713" y="169"/>
                  </a:lnTo>
                  <a:lnTo>
                    <a:pt x="601" y="244"/>
                  </a:lnTo>
                  <a:lnTo>
                    <a:pt x="488" y="319"/>
                  </a:lnTo>
                  <a:lnTo>
                    <a:pt x="395" y="413"/>
                  </a:lnTo>
                  <a:lnTo>
                    <a:pt x="301" y="525"/>
                  </a:lnTo>
                  <a:lnTo>
                    <a:pt x="226" y="619"/>
                  </a:lnTo>
                  <a:lnTo>
                    <a:pt x="170" y="750"/>
                  </a:lnTo>
                  <a:lnTo>
                    <a:pt x="113" y="863"/>
                  </a:lnTo>
                  <a:lnTo>
                    <a:pt x="57" y="994"/>
                  </a:lnTo>
                  <a:lnTo>
                    <a:pt x="38" y="1125"/>
                  </a:lnTo>
                  <a:lnTo>
                    <a:pt x="20" y="1257"/>
                  </a:lnTo>
                  <a:lnTo>
                    <a:pt x="1" y="1388"/>
                  </a:lnTo>
                  <a:lnTo>
                    <a:pt x="20" y="1519"/>
                  </a:lnTo>
                  <a:lnTo>
                    <a:pt x="38" y="1650"/>
                  </a:lnTo>
                  <a:lnTo>
                    <a:pt x="76" y="1781"/>
                  </a:lnTo>
                  <a:lnTo>
                    <a:pt x="113" y="1913"/>
                  </a:lnTo>
                  <a:lnTo>
                    <a:pt x="170" y="2044"/>
                  </a:lnTo>
                  <a:lnTo>
                    <a:pt x="245" y="2156"/>
                  </a:lnTo>
                  <a:lnTo>
                    <a:pt x="338" y="2269"/>
                  </a:lnTo>
                  <a:lnTo>
                    <a:pt x="413" y="2363"/>
                  </a:lnTo>
                  <a:lnTo>
                    <a:pt x="582" y="2494"/>
                  </a:lnTo>
                  <a:lnTo>
                    <a:pt x="751" y="2606"/>
                  </a:lnTo>
                  <a:lnTo>
                    <a:pt x="919" y="2681"/>
                  </a:lnTo>
                  <a:lnTo>
                    <a:pt x="1126" y="2738"/>
                  </a:lnTo>
                  <a:lnTo>
                    <a:pt x="1313" y="2756"/>
                  </a:lnTo>
                  <a:lnTo>
                    <a:pt x="1519" y="2756"/>
                  </a:lnTo>
                  <a:lnTo>
                    <a:pt x="1726" y="2719"/>
                  </a:lnTo>
                  <a:lnTo>
                    <a:pt x="1932" y="2644"/>
                  </a:lnTo>
                  <a:lnTo>
                    <a:pt x="2119" y="2550"/>
                  </a:lnTo>
                  <a:lnTo>
                    <a:pt x="2288" y="2419"/>
                  </a:lnTo>
                  <a:lnTo>
                    <a:pt x="2438" y="2269"/>
                  </a:lnTo>
                  <a:lnTo>
                    <a:pt x="2569" y="2119"/>
                  </a:lnTo>
                  <a:lnTo>
                    <a:pt x="2663" y="1931"/>
                  </a:lnTo>
                  <a:lnTo>
                    <a:pt x="2719" y="1744"/>
                  </a:lnTo>
                  <a:lnTo>
                    <a:pt x="2757" y="1538"/>
                  </a:lnTo>
                  <a:lnTo>
                    <a:pt x="2775" y="1332"/>
                  </a:lnTo>
                  <a:lnTo>
                    <a:pt x="2757" y="1200"/>
                  </a:lnTo>
                  <a:lnTo>
                    <a:pt x="2738" y="1088"/>
                  </a:lnTo>
                  <a:lnTo>
                    <a:pt x="2700" y="957"/>
                  </a:lnTo>
                  <a:lnTo>
                    <a:pt x="2663" y="844"/>
                  </a:lnTo>
                  <a:lnTo>
                    <a:pt x="2588" y="713"/>
                  </a:lnTo>
                  <a:lnTo>
                    <a:pt x="2532" y="600"/>
                  </a:lnTo>
                  <a:lnTo>
                    <a:pt x="2438" y="488"/>
                  </a:lnTo>
                  <a:lnTo>
                    <a:pt x="2344" y="394"/>
                  </a:lnTo>
                  <a:lnTo>
                    <a:pt x="2250" y="301"/>
                  </a:lnTo>
                  <a:lnTo>
                    <a:pt x="2138" y="226"/>
                  </a:lnTo>
                  <a:lnTo>
                    <a:pt x="2025" y="151"/>
                  </a:lnTo>
                  <a:lnTo>
                    <a:pt x="1913" y="94"/>
                  </a:lnTo>
                  <a:lnTo>
                    <a:pt x="1782" y="57"/>
                  </a:lnTo>
                  <a:lnTo>
                    <a:pt x="1651" y="19"/>
                  </a:lnTo>
                  <a:lnTo>
                    <a:pt x="15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2">
              <a:extLst>
                <a:ext uri="{FF2B5EF4-FFF2-40B4-BE49-F238E27FC236}">
                  <a16:creationId xmlns:a16="http://schemas.microsoft.com/office/drawing/2014/main" id="{4591AEA3-8DCF-C705-5E4F-A831DE0C650D}"/>
                </a:ext>
              </a:extLst>
            </p:cNvPr>
            <p:cNvSpPr/>
            <p:nvPr/>
          </p:nvSpPr>
          <p:spPr>
            <a:xfrm>
              <a:off x="4950475" y="2460050"/>
              <a:ext cx="59075" cy="39875"/>
            </a:xfrm>
            <a:custGeom>
              <a:avLst/>
              <a:gdLst/>
              <a:ahLst/>
              <a:cxnLst/>
              <a:rect l="l" t="t" r="r" b="b"/>
              <a:pathLst>
                <a:path w="2363" h="1595" extrusionOk="0">
                  <a:moveTo>
                    <a:pt x="1856" y="1"/>
                  </a:moveTo>
                  <a:lnTo>
                    <a:pt x="1650" y="38"/>
                  </a:lnTo>
                  <a:lnTo>
                    <a:pt x="1481" y="76"/>
                  </a:lnTo>
                  <a:lnTo>
                    <a:pt x="1313" y="132"/>
                  </a:lnTo>
                  <a:lnTo>
                    <a:pt x="1031" y="245"/>
                  </a:lnTo>
                  <a:lnTo>
                    <a:pt x="806" y="357"/>
                  </a:lnTo>
                  <a:lnTo>
                    <a:pt x="638" y="432"/>
                  </a:lnTo>
                  <a:lnTo>
                    <a:pt x="469" y="563"/>
                  </a:lnTo>
                  <a:lnTo>
                    <a:pt x="300" y="694"/>
                  </a:lnTo>
                  <a:lnTo>
                    <a:pt x="150" y="844"/>
                  </a:lnTo>
                  <a:lnTo>
                    <a:pt x="94" y="938"/>
                  </a:lnTo>
                  <a:lnTo>
                    <a:pt x="38" y="1013"/>
                  </a:lnTo>
                  <a:lnTo>
                    <a:pt x="19" y="1107"/>
                  </a:lnTo>
                  <a:lnTo>
                    <a:pt x="0" y="1201"/>
                  </a:lnTo>
                  <a:lnTo>
                    <a:pt x="169" y="1332"/>
                  </a:lnTo>
                  <a:lnTo>
                    <a:pt x="338" y="1444"/>
                  </a:lnTo>
                  <a:lnTo>
                    <a:pt x="506" y="1519"/>
                  </a:lnTo>
                  <a:lnTo>
                    <a:pt x="713" y="1576"/>
                  </a:lnTo>
                  <a:lnTo>
                    <a:pt x="900" y="1594"/>
                  </a:lnTo>
                  <a:lnTo>
                    <a:pt x="1106" y="1594"/>
                  </a:lnTo>
                  <a:lnTo>
                    <a:pt x="1313" y="1557"/>
                  </a:lnTo>
                  <a:lnTo>
                    <a:pt x="1519" y="1482"/>
                  </a:lnTo>
                  <a:lnTo>
                    <a:pt x="1706" y="1388"/>
                  </a:lnTo>
                  <a:lnTo>
                    <a:pt x="1875" y="1257"/>
                  </a:lnTo>
                  <a:lnTo>
                    <a:pt x="2025" y="1107"/>
                  </a:lnTo>
                  <a:lnTo>
                    <a:pt x="2156" y="957"/>
                  </a:lnTo>
                  <a:lnTo>
                    <a:pt x="2250" y="769"/>
                  </a:lnTo>
                  <a:lnTo>
                    <a:pt x="2306" y="582"/>
                  </a:lnTo>
                  <a:lnTo>
                    <a:pt x="2344" y="376"/>
                  </a:lnTo>
                  <a:lnTo>
                    <a:pt x="2362" y="170"/>
                  </a:lnTo>
                  <a:lnTo>
                    <a:pt x="2287" y="113"/>
                  </a:lnTo>
                  <a:lnTo>
                    <a:pt x="2212" y="57"/>
                  </a:lnTo>
                  <a:lnTo>
                    <a:pt x="2119" y="38"/>
                  </a:lnTo>
                  <a:lnTo>
                    <a:pt x="2025" y="20"/>
                  </a:lnTo>
                  <a:lnTo>
                    <a:pt x="18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2">
              <a:extLst>
                <a:ext uri="{FF2B5EF4-FFF2-40B4-BE49-F238E27FC236}">
                  <a16:creationId xmlns:a16="http://schemas.microsoft.com/office/drawing/2014/main" id="{5E4D8D6D-6224-A442-C634-F659B44C92D8}"/>
                </a:ext>
              </a:extLst>
            </p:cNvPr>
            <p:cNvSpPr/>
            <p:nvPr/>
          </p:nvSpPr>
          <p:spPr>
            <a:xfrm>
              <a:off x="4830950" y="2461925"/>
              <a:ext cx="104550" cy="105025"/>
            </a:xfrm>
            <a:custGeom>
              <a:avLst/>
              <a:gdLst/>
              <a:ahLst/>
              <a:cxnLst/>
              <a:rect l="l" t="t" r="r" b="b"/>
              <a:pathLst>
                <a:path w="4182" h="4201" extrusionOk="0">
                  <a:moveTo>
                    <a:pt x="2082" y="1"/>
                  </a:moveTo>
                  <a:lnTo>
                    <a:pt x="1876" y="20"/>
                  </a:lnTo>
                  <a:lnTo>
                    <a:pt x="1669" y="38"/>
                  </a:lnTo>
                  <a:lnTo>
                    <a:pt x="1463" y="95"/>
                  </a:lnTo>
                  <a:lnTo>
                    <a:pt x="1276" y="170"/>
                  </a:lnTo>
                  <a:lnTo>
                    <a:pt x="1069" y="263"/>
                  </a:lnTo>
                  <a:lnTo>
                    <a:pt x="901" y="376"/>
                  </a:lnTo>
                  <a:lnTo>
                    <a:pt x="732" y="507"/>
                  </a:lnTo>
                  <a:lnTo>
                    <a:pt x="582" y="638"/>
                  </a:lnTo>
                  <a:lnTo>
                    <a:pt x="451" y="788"/>
                  </a:lnTo>
                  <a:lnTo>
                    <a:pt x="338" y="957"/>
                  </a:lnTo>
                  <a:lnTo>
                    <a:pt x="226" y="1126"/>
                  </a:lnTo>
                  <a:lnTo>
                    <a:pt x="151" y="1313"/>
                  </a:lnTo>
                  <a:lnTo>
                    <a:pt x="76" y="1501"/>
                  </a:lnTo>
                  <a:lnTo>
                    <a:pt x="38" y="1707"/>
                  </a:lnTo>
                  <a:lnTo>
                    <a:pt x="1" y="1894"/>
                  </a:lnTo>
                  <a:lnTo>
                    <a:pt x="1" y="2100"/>
                  </a:lnTo>
                  <a:lnTo>
                    <a:pt x="1" y="2307"/>
                  </a:lnTo>
                  <a:lnTo>
                    <a:pt x="38" y="2513"/>
                  </a:lnTo>
                  <a:lnTo>
                    <a:pt x="95" y="2719"/>
                  </a:lnTo>
                  <a:lnTo>
                    <a:pt x="170" y="2907"/>
                  </a:lnTo>
                  <a:lnTo>
                    <a:pt x="263" y="3113"/>
                  </a:lnTo>
                  <a:lnTo>
                    <a:pt x="357" y="3281"/>
                  </a:lnTo>
                  <a:lnTo>
                    <a:pt x="488" y="3450"/>
                  </a:lnTo>
                  <a:lnTo>
                    <a:pt x="638" y="3600"/>
                  </a:lnTo>
                  <a:lnTo>
                    <a:pt x="788" y="3731"/>
                  </a:lnTo>
                  <a:lnTo>
                    <a:pt x="957" y="3863"/>
                  </a:lnTo>
                  <a:lnTo>
                    <a:pt x="1126" y="3956"/>
                  </a:lnTo>
                  <a:lnTo>
                    <a:pt x="1313" y="4031"/>
                  </a:lnTo>
                  <a:lnTo>
                    <a:pt x="1501" y="4106"/>
                  </a:lnTo>
                  <a:lnTo>
                    <a:pt x="1688" y="4163"/>
                  </a:lnTo>
                  <a:lnTo>
                    <a:pt x="1894" y="4181"/>
                  </a:lnTo>
                  <a:lnTo>
                    <a:pt x="2101" y="4200"/>
                  </a:lnTo>
                  <a:lnTo>
                    <a:pt x="2307" y="4181"/>
                  </a:lnTo>
                  <a:lnTo>
                    <a:pt x="2513" y="4144"/>
                  </a:lnTo>
                  <a:lnTo>
                    <a:pt x="2700" y="4106"/>
                  </a:lnTo>
                  <a:lnTo>
                    <a:pt x="2907" y="4031"/>
                  </a:lnTo>
                  <a:lnTo>
                    <a:pt x="3094" y="3938"/>
                  </a:lnTo>
                  <a:lnTo>
                    <a:pt x="3282" y="3825"/>
                  </a:lnTo>
                  <a:lnTo>
                    <a:pt x="3450" y="3694"/>
                  </a:lnTo>
                  <a:lnTo>
                    <a:pt x="3600" y="3563"/>
                  </a:lnTo>
                  <a:lnTo>
                    <a:pt x="3731" y="3394"/>
                  </a:lnTo>
                  <a:lnTo>
                    <a:pt x="3844" y="3244"/>
                  </a:lnTo>
                  <a:lnTo>
                    <a:pt x="3956" y="3057"/>
                  </a:lnTo>
                  <a:lnTo>
                    <a:pt x="4031" y="2888"/>
                  </a:lnTo>
                  <a:lnTo>
                    <a:pt x="4106" y="2682"/>
                  </a:lnTo>
                  <a:lnTo>
                    <a:pt x="4144" y="2494"/>
                  </a:lnTo>
                  <a:lnTo>
                    <a:pt x="4181" y="2288"/>
                  </a:lnTo>
                  <a:lnTo>
                    <a:pt x="4181" y="2100"/>
                  </a:lnTo>
                  <a:lnTo>
                    <a:pt x="4181" y="1894"/>
                  </a:lnTo>
                  <a:lnTo>
                    <a:pt x="4144" y="1688"/>
                  </a:lnTo>
                  <a:lnTo>
                    <a:pt x="4088" y="1482"/>
                  </a:lnTo>
                  <a:lnTo>
                    <a:pt x="4013" y="1276"/>
                  </a:lnTo>
                  <a:lnTo>
                    <a:pt x="3919" y="1088"/>
                  </a:lnTo>
                  <a:lnTo>
                    <a:pt x="3806" y="901"/>
                  </a:lnTo>
                  <a:lnTo>
                    <a:pt x="3694" y="732"/>
                  </a:lnTo>
                  <a:lnTo>
                    <a:pt x="3544" y="582"/>
                  </a:lnTo>
                  <a:lnTo>
                    <a:pt x="3394" y="451"/>
                  </a:lnTo>
                  <a:lnTo>
                    <a:pt x="3225" y="338"/>
                  </a:lnTo>
                  <a:lnTo>
                    <a:pt x="3057" y="245"/>
                  </a:lnTo>
                  <a:lnTo>
                    <a:pt x="2869" y="151"/>
                  </a:lnTo>
                  <a:lnTo>
                    <a:pt x="2682" y="95"/>
                  </a:lnTo>
                  <a:lnTo>
                    <a:pt x="2494" y="38"/>
                  </a:lnTo>
                  <a:lnTo>
                    <a:pt x="2288" y="20"/>
                  </a:lnTo>
                  <a:lnTo>
                    <a:pt x="20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42">
              <a:extLst>
                <a:ext uri="{FF2B5EF4-FFF2-40B4-BE49-F238E27FC236}">
                  <a16:creationId xmlns:a16="http://schemas.microsoft.com/office/drawing/2014/main" id="{1B2A8AF5-DBB3-9BAE-F393-29F103D8640C}"/>
                </a:ext>
              </a:extLst>
            </p:cNvPr>
            <p:cNvSpPr/>
            <p:nvPr/>
          </p:nvSpPr>
          <p:spPr>
            <a:xfrm>
              <a:off x="4848775" y="2479750"/>
              <a:ext cx="68900" cy="68900"/>
            </a:xfrm>
            <a:custGeom>
              <a:avLst/>
              <a:gdLst/>
              <a:ahLst/>
              <a:cxnLst/>
              <a:rect l="l" t="t" r="r" b="b"/>
              <a:pathLst>
                <a:path w="2756" h="2756" extrusionOk="0">
                  <a:moveTo>
                    <a:pt x="1238" y="0"/>
                  </a:moveTo>
                  <a:lnTo>
                    <a:pt x="1106" y="38"/>
                  </a:lnTo>
                  <a:lnTo>
                    <a:pt x="975" y="56"/>
                  </a:lnTo>
                  <a:lnTo>
                    <a:pt x="844" y="113"/>
                  </a:lnTo>
                  <a:lnTo>
                    <a:pt x="713" y="169"/>
                  </a:lnTo>
                  <a:lnTo>
                    <a:pt x="600" y="244"/>
                  </a:lnTo>
                  <a:lnTo>
                    <a:pt x="488" y="338"/>
                  </a:lnTo>
                  <a:lnTo>
                    <a:pt x="375" y="413"/>
                  </a:lnTo>
                  <a:lnTo>
                    <a:pt x="300" y="525"/>
                  </a:lnTo>
                  <a:lnTo>
                    <a:pt x="225" y="638"/>
                  </a:lnTo>
                  <a:lnTo>
                    <a:pt x="150" y="750"/>
                  </a:lnTo>
                  <a:lnTo>
                    <a:pt x="94" y="863"/>
                  </a:lnTo>
                  <a:lnTo>
                    <a:pt x="57" y="994"/>
                  </a:lnTo>
                  <a:lnTo>
                    <a:pt x="19" y="1125"/>
                  </a:lnTo>
                  <a:lnTo>
                    <a:pt x="0" y="1256"/>
                  </a:lnTo>
                  <a:lnTo>
                    <a:pt x="0" y="1387"/>
                  </a:lnTo>
                  <a:lnTo>
                    <a:pt x="0" y="1519"/>
                  </a:lnTo>
                  <a:lnTo>
                    <a:pt x="19" y="1650"/>
                  </a:lnTo>
                  <a:lnTo>
                    <a:pt x="57" y="1800"/>
                  </a:lnTo>
                  <a:lnTo>
                    <a:pt x="113" y="1931"/>
                  </a:lnTo>
                  <a:lnTo>
                    <a:pt x="169" y="2044"/>
                  </a:lnTo>
                  <a:lnTo>
                    <a:pt x="244" y="2175"/>
                  </a:lnTo>
                  <a:lnTo>
                    <a:pt x="319" y="2269"/>
                  </a:lnTo>
                  <a:lnTo>
                    <a:pt x="413" y="2381"/>
                  </a:lnTo>
                  <a:lnTo>
                    <a:pt x="563" y="2494"/>
                  </a:lnTo>
                  <a:lnTo>
                    <a:pt x="731" y="2606"/>
                  </a:lnTo>
                  <a:lnTo>
                    <a:pt x="919" y="2681"/>
                  </a:lnTo>
                  <a:lnTo>
                    <a:pt x="1106" y="2737"/>
                  </a:lnTo>
                  <a:lnTo>
                    <a:pt x="1313" y="2756"/>
                  </a:lnTo>
                  <a:lnTo>
                    <a:pt x="1519" y="2756"/>
                  </a:lnTo>
                  <a:lnTo>
                    <a:pt x="1725" y="2718"/>
                  </a:lnTo>
                  <a:lnTo>
                    <a:pt x="1912" y="2662"/>
                  </a:lnTo>
                  <a:lnTo>
                    <a:pt x="2119" y="2550"/>
                  </a:lnTo>
                  <a:lnTo>
                    <a:pt x="2287" y="2437"/>
                  </a:lnTo>
                  <a:lnTo>
                    <a:pt x="2437" y="2287"/>
                  </a:lnTo>
                  <a:lnTo>
                    <a:pt x="2550" y="2119"/>
                  </a:lnTo>
                  <a:lnTo>
                    <a:pt x="2644" y="1931"/>
                  </a:lnTo>
                  <a:lnTo>
                    <a:pt x="2719" y="1744"/>
                  </a:lnTo>
                  <a:lnTo>
                    <a:pt x="2756" y="1537"/>
                  </a:lnTo>
                  <a:lnTo>
                    <a:pt x="2756" y="1331"/>
                  </a:lnTo>
                  <a:lnTo>
                    <a:pt x="2756" y="1200"/>
                  </a:lnTo>
                  <a:lnTo>
                    <a:pt x="2719" y="1088"/>
                  </a:lnTo>
                  <a:lnTo>
                    <a:pt x="2700" y="956"/>
                  </a:lnTo>
                  <a:lnTo>
                    <a:pt x="2644" y="844"/>
                  </a:lnTo>
                  <a:lnTo>
                    <a:pt x="2587" y="713"/>
                  </a:lnTo>
                  <a:lnTo>
                    <a:pt x="2512" y="600"/>
                  </a:lnTo>
                  <a:lnTo>
                    <a:pt x="2437" y="488"/>
                  </a:lnTo>
                  <a:lnTo>
                    <a:pt x="2344" y="394"/>
                  </a:lnTo>
                  <a:lnTo>
                    <a:pt x="2231" y="300"/>
                  </a:lnTo>
                  <a:lnTo>
                    <a:pt x="2137" y="225"/>
                  </a:lnTo>
                  <a:lnTo>
                    <a:pt x="2006" y="150"/>
                  </a:lnTo>
                  <a:lnTo>
                    <a:pt x="1894" y="94"/>
                  </a:lnTo>
                  <a:lnTo>
                    <a:pt x="1762" y="56"/>
                  </a:lnTo>
                  <a:lnTo>
                    <a:pt x="1631" y="19"/>
                  </a:lnTo>
                  <a:lnTo>
                    <a:pt x="15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42">
              <a:extLst>
                <a:ext uri="{FF2B5EF4-FFF2-40B4-BE49-F238E27FC236}">
                  <a16:creationId xmlns:a16="http://schemas.microsoft.com/office/drawing/2014/main" id="{DFC1A13E-7FAE-FC4E-86A9-9FC85E09ECED}"/>
                </a:ext>
              </a:extLst>
            </p:cNvPr>
            <p:cNvSpPr/>
            <p:nvPr/>
          </p:nvSpPr>
          <p:spPr>
            <a:xfrm>
              <a:off x="4859075" y="2509275"/>
              <a:ext cx="58600" cy="39375"/>
            </a:xfrm>
            <a:custGeom>
              <a:avLst/>
              <a:gdLst/>
              <a:ahLst/>
              <a:cxnLst/>
              <a:rect l="l" t="t" r="r" b="b"/>
              <a:pathLst>
                <a:path w="2344" h="1575" extrusionOk="0">
                  <a:moveTo>
                    <a:pt x="1838" y="0"/>
                  </a:moveTo>
                  <a:lnTo>
                    <a:pt x="1650" y="19"/>
                  </a:lnTo>
                  <a:lnTo>
                    <a:pt x="1463" y="56"/>
                  </a:lnTo>
                  <a:lnTo>
                    <a:pt x="1294" y="113"/>
                  </a:lnTo>
                  <a:lnTo>
                    <a:pt x="1032" y="225"/>
                  </a:lnTo>
                  <a:lnTo>
                    <a:pt x="807" y="338"/>
                  </a:lnTo>
                  <a:lnTo>
                    <a:pt x="638" y="431"/>
                  </a:lnTo>
                  <a:lnTo>
                    <a:pt x="451" y="544"/>
                  </a:lnTo>
                  <a:lnTo>
                    <a:pt x="282" y="675"/>
                  </a:lnTo>
                  <a:lnTo>
                    <a:pt x="132" y="825"/>
                  </a:lnTo>
                  <a:lnTo>
                    <a:pt x="76" y="919"/>
                  </a:lnTo>
                  <a:lnTo>
                    <a:pt x="38" y="1013"/>
                  </a:lnTo>
                  <a:lnTo>
                    <a:pt x="1" y="1088"/>
                  </a:lnTo>
                  <a:lnTo>
                    <a:pt x="1" y="1200"/>
                  </a:lnTo>
                  <a:lnTo>
                    <a:pt x="151" y="1313"/>
                  </a:lnTo>
                  <a:lnTo>
                    <a:pt x="319" y="1425"/>
                  </a:lnTo>
                  <a:lnTo>
                    <a:pt x="507" y="1500"/>
                  </a:lnTo>
                  <a:lnTo>
                    <a:pt x="694" y="1556"/>
                  </a:lnTo>
                  <a:lnTo>
                    <a:pt x="901" y="1575"/>
                  </a:lnTo>
                  <a:lnTo>
                    <a:pt x="1107" y="1575"/>
                  </a:lnTo>
                  <a:lnTo>
                    <a:pt x="1313" y="1537"/>
                  </a:lnTo>
                  <a:lnTo>
                    <a:pt x="1500" y="1481"/>
                  </a:lnTo>
                  <a:lnTo>
                    <a:pt x="1707" y="1369"/>
                  </a:lnTo>
                  <a:lnTo>
                    <a:pt x="1875" y="1256"/>
                  </a:lnTo>
                  <a:lnTo>
                    <a:pt x="2025" y="1106"/>
                  </a:lnTo>
                  <a:lnTo>
                    <a:pt x="2138" y="938"/>
                  </a:lnTo>
                  <a:lnTo>
                    <a:pt x="2232" y="750"/>
                  </a:lnTo>
                  <a:lnTo>
                    <a:pt x="2307" y="563"/>
                  </a:lnTo>
                  <a:lnTo>
                    <a:pt x="2344" y="356"/>
                  </a:lnTo>
                  <a:lnTo>
                    <a:pt x="2344" y="150"/>
                  </a:lnTo>
                  <a:lnTo>
                    <a:pt x="2269" y="94"/>
                  </a:lnTo>
                  <a:lnTo>
                    <a:pt x="2194" y="56"/>
                  </a:lnTo>
                  <a:lnTo>
                    <a:pt x="2119" y="19"/>
                  </a:lnTo>
                  <a:lnTo>
                    <a:pt x="20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5" name="Google Shape;2345;p42">
            <a:extLst>
              <a:ext uri="{FF2B5EF4-FFF2-40B4-BE49-F238E27FC236}">
                <a16:creationId xmlns:a16="http://schemas.microsoft.com/office/drawing/2014/main" id="{811A0903-F45D-8B5A-71F8-CC40CBCCBD01}"/>
              </a:ext>
            </a:extLst>
          </p:cNvPr>
          <p:cNvGrpSpPr/>
          <p:nvPr/>
        </p:nvGrpSpPr>
        <p:grpSpPr>
          <a:xfrm>
            <a:off x="7933791" y="4015997"/>
            <a:ext cx="400768" cy="583431"/>
            <a:chOff x="2468425" y="4220375"/>
            <a:chExt cx="383400" cy="558200"/>
          </a:xfrm>
        </p:grpSpPr>
        <p:sp>
          <p:nvSpPr>
            <p:cNvPr id="2346" name="Google Shape;2346;p42">
              <a:extLst>
                <a:ext uri="{FF2B5EF4-FFF2-40B4-BE49-F238E27FC236}">
                  <a16:creationId xmlns:a16="http://schemas.microsoft.com/office/drawing/2014/main" id="{32185E00-EB20-726F-D6CF-055E956EF6A7}"/>
                </a:ext>
              </a:extLst>
            </p:cNvPr>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2">
              <a:extLst>
                <a:ext uri="{FF2B5EF4-FFF2-40B4-BE49-F238E27FC236}">
                  <a16:creationId xmlns:a16="http://schemas.microsoft.com/office/drawing/2014/main" id="{D35B15C8-08F7-8ABE-CB0C-A2743C1CD53D}"/>
                </a:ext>
              </a:extLst>
            </p:cNvPr>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2">
              <a:extLst>
                <a:ext uri="{FF2B5EF4-FFF2-40B4-BE49-F238E27FC236}">
                  <a16:creationId xmlns:a16="http://schemas.microsoft.com/office/drawing/2014/main" id="{AC5A18A3-8DEC-3EF1-F3DA-69E9CB7108BA}"/>
                </a:ext>
              </a:extLst>
            </p:cNvPr>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2">
              <a:extLst>
                <a:ext uri="{FF2B5EF4-FFF2-40B4-BE49-F238E27FC236}">
                  <a16:creationId xmlns:a16="http://schemas.microsoft.com/office/drawing/2014/main" id="{37EF7FB9-346B-0CE1-7B4B-CC0859B80F0D}"/>
                </a:ext>
              </a:extLst>
            </p:cNvPr>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2">
              <a:extLst>
                <a:ext uri="{FF2B5EF4-FFF2-40B4-BE49-F238E27FC236}">
                  <a16:creationId xmlns:a16="http://schemas.microsoft.com/office/drawing/2014/main" id="{FD9559BC-324D-B422-B757-B7048AE73E75}"/>
                </a:ext>
              </a:extLst>
            </p:cNvPr>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2">
              <a:extLst>
                <a:ext uri="{FF2B5EF4-FFF2-40B4-BE49-F238E27FC236}">
                  <a16:creationId xmlns:a16="http://schemas.microsoft.com/office/drawing/2014/main" id="{8A120645-2B49-387D-F93F-EEE4B9EF5208}"/>
                </a:ext>
              </a:extLst>
            </p:cNvPr>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2">
              <a:extLst>
                <a:ext uri="{FF2B5EF4-FFF2-40B4-BE49-F238E27FC236}">
                  <a16:creationId xmlns:a16="http://schemas.microsoft.com/office/drawing/2014/main" id="{641B8E96-08A7-6368-EF6F-5139BC541796}"/>
                </a:ext>
              </a:extLst>
            </p:cNvPr>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2">
              <a:extLst>
                <a:ext uri="{FF2B5EF4-FFF2-40B4-BE49-F238E27FC236}">
                  <a16:creationId xmlns:a16="http://schemas.microsoft.com/office/drawing/2014/main" id="{CE7B671E-E860-3C36-A8BC-5FBA92C689AE}"/>
                </a:ext>
              </a:extLst>
            </p:cNvPr>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2">
              <a:extLst>
                <a:ext uri="{FF2B5EF4-FFF2-40B4-BE49-F238E27FC236}">
                  <a16:creationId xmlns:a16="http://schemas.microsoft.com/office/drawing/2014/main" id="{C4440869-4F11-E8AF-F139-04B7454418BC}"/>
                </a:ext>
              </a:extLst>
            </p:cNvPr>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2">
              <a:extLst>
                <a:ext uri="{FF2B5EF4-FFF2-40B4-BE49-F238E27FC236}">
                  <a16:creationId xmlns:a16="http://schemas.microsoft.com/office/drawing/2014/main" id="{A1155B25-CEC2-3F15-6458-555ABC73FAEC}"/>
                </a:ext>
              </a:extLst>
            </p:cNvPr>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2">
              <a:extLst>
                <a:ext uri="{FF2B5EF4-FFF2-40B4-BE49-F238E27FC236}">
                  <a16:creationId xmlns:a16="http://schemas.microsoft.com/office/drawing/2014/main" id="{AA5FB374-801B-410D-A411-97305C40A86D}"/>
                </a:ext>
              </a:extLst>
            </p:cNvPr>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42">
              <a:extLst>
                <a:ext uri="{FF2B5EF4-FFF2-40B4-BE49-F238E27FC236}">
                  <a16:creationId xmlns:a16="http://schemas.microsoft.com/office/drawing/2014/main" id="{3E5C04E6-1139-06CC-C8A2-F006AA857EBF}"/>
                </a:ext>
              </a:extLst>
            </p:cNvPr>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2">
              <a:extLst>
                <a:ext uri="{FF2B5EF4-FFF2-40B4-BE49-F238E27FC236}">
                  <a16:creationId xmlns:a16="http://schemas.microsoft.com/office/drawing/2014/main" id="{1A0FC348-52D5-C366-D224-9AB2A238F9EE}"/>
                </a:ext>
              </a:extLst>
            </p:cNvPr>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9" name="Google Shape;2359;p42">
            <a:extLst>
              <a:ext uri="{FF2B5EF4-FFF2-40B4-BE49-F238E27FC236}">
                <a16:creationId xmlns:a16="http://schemas.microsoft.com/office/drawing/2014/main" id="{4623FAC5-3BB4-C0F3-7D84-5B3400660BA9}"/>
              </a:ext>
            </a:extLst>
          </p:cNvPr>
          <p:cNvGrpSpPr/>
          <p:nvPr/>
        </p:nvGrpSpPr>
        <p:grpSpPr>
          <a:xfrm>
            <a:off x="592693" y="730142"/>
            <a:ext cx="473104" cy="686411"/>
            <a:chOff x="2932303" y="3876174"/>
            <a:chExt cx="473104" cy="686411"/>
          </a:xfrm>
        </p:grpSpPr>
        <p:sp>
          <p:nvSpPr>
            <p:cNvPr id="2360" name="Google Shape;2360;p42">
              <a:extLst>
                <a:ext uri="{FF2B5EF4-FFF2-40B4-BE49-F238E27FC236}">
                  <a16:creationId xmlns:a16="http://schemas.microsoft.com/office/drawing/2014/main" id="{90424A87-5ADF-352A-770C-DC029C89F369}"/>
                </a:ext>
              </a:extLst>
            </p:cNvPr>
            <p:cNvSpPr/>
            <p:nvPr/>
          </p:nvSpPr>
          <p:spPr>
            <a:xfrm>
              <a:off x="2948611" y="3957750"/>
              <a:ext cx="456796" cy="604828"/>
            </a:xfrm>
            <a:custGeom>
              <a:avLst/>
              <a:gdLst/>
              <a:ahLst/>
              <a:cxnLst/>
              <a:rect l="l" t="t" r="r" b="b"/>
              <a:pathLst>
                <a:path w="14173" h="18766" extrusionOk="0">
                  <a:moveTo>
                    <a:pt x="11923" y="0"/>
                  </a:moveTo>
                  <a:lnTo>
                    <a:pt x="11698" y="19"/>
                  </a:lnTo>
                  <a:lnTo>
                    <a:pt x="9786" y="19"/>
                  </a:lnTo>
                  <a:lnTo>
                    <a:pt x="9693" y="38"/>
                  </a:lnTo>
                  <a:lnTo>
                    <a:pt x="9599" y="56"/>
                  </a:lnTo>
                  <a:lnTo>
                    <a:pt x="9486" y="113"/>
                  </a:lnTo>
                  <a:lnTo>
                    <a:pt x="9393" y="188"/>
                  </a:lnTo>
                  <a:lnTo>
                    <a:pt x="9168" y="375"/>
                  </a:lnTo>
                  <a:lnTo>
                    <a:pt x="8924" y="619"/>
                  </a:lnTo>
                  <a:lnTo>
                    <a:pt x="8680" y="937"/>
                  </a:lnTo>
                  <a:lnTo>
                    <a:pt x="8399" y="1275"/>
                  </a:lnTo>
                  <a:lnTo>
                    <a:pt x="7762" y="2081"/>
                  </a:lnTo>
                  <a:lnTo>
                    <a:pt x="7593" y="2268"/>
                  </a:lnTo>
                  <a:lnTo>
                    <a:pt x="7405" y="2437"/>
                  </a:lnTo>
                  <a:lnTo>
                    <a:pt x="7031" y="2775"/>
                  </a:lnTo>
                  <a:lnTo>
                    <a:pt x="6618" y="3093"/>
                  </a:lnTo>
                  <a:lnTo>
                    <a:pt x="6168" y="3412"/>
                  </a:lnTo>
                  <a:lnTo>
                    <a:pt x="5662" y="3768"/>
                  </a:lnTo>
                  <a:lnTo>
                    <a:pt x="5325" y="4031"/>
                  </a:lnTo>
                  <a:lnTo>
                    <a:pt x="4968" y="4312"/>
                  </a:lnTo>
                  <a:lnTo>
                    <a:pt x="4593" y="4630"/>
                  </a:lnTo>
                  <a:lnTo>
                    <a:pt x="4219" y="4968"/>
                  </a:lnTo>
                  <a:lnTo>
                    <a:pt x="3019" y="6093"/>
                  </a:lnTo>
                  <a:lnTo>
                    <a:pt x="1557" y="7499"/>
                  </a:lnTo>
                  <a:lnTo>
                    <a:pt x="1069" y="7986"/>
                  </a:lnTo>
                  <a:lnTo>
                    <a:pt x="675" y="8399"/>
                  </a:lnTo>
                  <a:lnTo>
                    <a:pt x="357" y="8755"/>
                  </a:lnTo>
                  <a:lnTo>
                    <a:pt x="151" y="9055"/>
                  </a:lnTo>
                  <a:lnTo>
                    <a:pt x="76" y="9167"/>
                  </a:lnTo>
                  <a:lnTo>
                    <a:pt x="38" y="9280"/>
                  </a:lnTo>
                  <a:lnTo>
                    <a:pt x="1" y="9355"/>
                  </a:lnTo>
                  <a:lnTo>
                    <a:pt x="1" y="9430"/>
                  </a:lnTo>
                  <a:lnTo>
                    <a:pt x="1" y="9448"/>
                  </a:lnTo>
                  <a:lnTo>
                    <a:pt x="1" y="9561"/>
                  </a:lnTo>
                  <a:lnTo>
                    <a:pt x="19" y="9692"/>
                  </a:lnTo>
                  <a:lnTo>
                    <a:pt x="38" y="9805"/>
                  </a:lnTo>
                  <a:lnTo>
                    <a:pt x="94" y="9936"/>
                  </a:lnTo>
                  <a:lnTo>
                    <a:pt x="151" y="10067"/>
                  </a:lnTo>
                  <a:lnTo>
                    <a:pt x="226" y="10198"/>
                  </a:lnTo>
                  <a:lnTo>
                    <a:pt x="432" y="10461"/>
                  </a:lnTo>
                  <a:lnTo>
                    <a:pt x="600" y="10648"/>
                  </a:lnTo>
                  <a:lnTo>
                    <a:pt x="769" y="10817"/>
                  </a:lnTo>
                  <a:lnTo>
                    <a:pt x="1013" y="11023"/>
                  </a:lnTo>
                  <a:lnTo>
                    <a:pt x="1257" y="11229"/>
                  </a:lnTo>
                  <a:lnTo>
                    <a:pt x="1538" y="11417"/>
                  </a:lnTo>
                  <a:lnTo>
                    <a:pt x="1838" y="11623"/>
                  </a:lnTo>
                  <a:lnTo>
                    <a:pt x="2213" y="11904"/>
                  </a:lnTo>
                  <a:lnTo>
                    <a:pt x="2719" y="12298"/>
                  </a:lnTo>
                  <a:lnTo>
                    <a:pt x="3375" y="12823"/>
                  </a:lnTo>
                  <a:lnTo>
                    <a:pt x="4162" y="13498"/>
                  </a:lnTo>
                  <a:lnTo>
                    <a:pt x="4256" y="13554"/>
                  </a:lnTo>
                  <a:lnTo>
                    <a:pt x="5250" y="14416"/>
                  </a:lnTo>
                  <a:lnTo>
                    <a:pt x="5906" y="14960"/>
                  </a:lnTo>
                  <a:lnTo>
                    <a:pt x="6356" y="15391"/>
                  </a:lnTo>
                  <a:lnTo>
                    <a:pt x="6431" y="15447"/>
                  </a:lnTo>
                  <a:lnTo>
                    <a:pt x="6487" y="15504"/>
                  </a:lnTo>
                  <a:lnTo>
                    <a:pt x="6806" y="15822"/>
                  </a:lnTo>
                  <a:lnTo>
                    <a:pt x="7424" y="16478"/>
                  </a:lnTo>
                  <a:lnTo>
                    <a:pt x="7987" y="17022"/>
                  </a:lnTo>
                  <a:lnTo>
                    <a:pt x="8474" y="17528"/>
                  </a:lnTo>
                  <a:lnTo>
                    <a:pt x="8512" y="17566"/>
                  </a:lnTo>
                  <a:lnTo>
                    <a:pt x="8605" y="17659"/>
                  </a:lnTo>
                  <a:lnTo>
                    <a:pt x="8774" y="17847"/>
                  </a:lnTo>
                  <a:lnTo>
                    <a:pt x="8849" y="17941"/>
                  </a:lnTo>
                  <a:lnTo>
                    <a:pt x="9130" y="18278"/>
                  </a:lnTo>
                  <a:lnTo>
                    <a:pt x="9355" y="18541"/>
                  </a:lnTo>
                  <a:lnTo>
                    <a:pt x="9468" y="18634"/>
                  </a:lnTo>
                  <a:lnTo>
                    <a:pt x="9580" y="18709"/>
                  </a:lnTo>
                  <a:lnTo>
                    <a:pt x="9674" y="18765"/>
                  </a:lnTo>
                  <a:lnTo>
                    <a:pt x="10742" y="18765"/>
                  </a:lnTo>
                  <a:lnTo>
                    <a:pt x="11174" y="18747"/>
                  </a:lnTo>
                  <a:lnTo>
                    <a:pt x="12111" y="18747"/>
                  </a:lnTo>
                  <a:lnTo>
                    <a:pt x="12879" y="18728"/>
                  </a:lnTo>
                  <a:lnTo>
                    <a:pt x="13348" y="18728"/>
                  </a:lnTo>
                  <a:lnTo>
                    <a:pt x="13761" y="18709"/>
                  </a:lnTo>
                  <a:lnTo>
                    <a:pt x="13836" y="18672"/>
                  </a:lnTo>
                  <a:lnTo>
                    <a:pt x="13854" y="18672"/>
                  </a:lnTo>
                  <a:lnTo>
                    <a:pt x="13892" y="18634"/>
                  </a:lnTo>
                  <a:lnTo>
                    <a:pt x="13986" y="18578"/>
                  </a:lnTo>
                  <a:lnTo>
                    <a:pt x="14042" y="18484"/>
                  </a:lnTo>
                  <a:lnTo>
                    <a:pt x="14079" y="18391"/>
                  </a:lnTo>
                  <a:lnTo>
                    <a:pt x="14079" y="18334"/>
                  </a:lnTo>
                  <a:lnTo>
                    <a:pt x="14079" y="18278"/>
                  </a:lnTo>
                  <a:lnTo>
                    <a:pt x="14061" y="18222"/>
                  </a:lnTo>
                  <a:lnTo>
                    <a:pt x="14042" y="18166"/>
                  </a:lnTo>
                  <a:lnTo>
                    <a:pt x="13986" y="18016"/>
                  </a:lnTo>
                  <a:lnTo>
                    <a:pt x="13929" y="17922"/>
                  </a:lnTo>
                  <a:lnTo>
                    <a:pt x="13873" y="17828"/>
                  </a:lnTo>
                  <a:lnTo>
                    <a:pt x="13817" y="17772"/>
                  </a:lnTo>
                  <a:lnTo>
                    <a:pt x="13779" y="17716"/>
                  </a:lnTo>
                  <a:lnTo>
                    <a:pt x="13648" y="17603"/>
                  </a:lnTo>
                  <a:lnTo>
                    <a:pt x="13648" y="17584"/>
                  </a:lnTo>
                  <a:lnTo>
                    <a:pt x="12954" y="16928"/>
                  </a:lnTo>
                  <a:lnTo>
                    <a:pt x="12467" y="16422"/>
                  </a:lnTo>
                  <a:lnTo>
                    <a:pt x="11848" y="15766"/>
                  </a:lnTo>
                  <a:lnTo>
                    <a:pt x="11417" y="15316"/>
                  </a:lnTo>
                  <a:lnTo>
                    <a:pt x="10986" y="14885"/>
                  </a:lnTo>
                  <a:lnTo>
                    <a:pt x="10574" y="14510"/>
                  </a:lnTo>
                  <a:lnTo>
                    <a:pt x="10161" y="14191"/>
                  </a:lnTo>
                  <a:lnTo>
                    <a:pt x="9805" y="13891"/>
                  </a:lnTo>
                  <a:lnTo>
                    <a:pt x="9430" y="13554"/>
                  </a:lnTo>
                  <a:lnTo>
                    <a:pt x="8643" y="12804"/>
                  </a:lnTo>
                  <a:lnTo>
                    <a:pt x="8287" y="12429"/>
                  </a:lnTo>
                  <a:lnTo>
                    <a:pt x="8268" y="12429"/>
                  </a:lnTo>
                  <a:lnTo>
                    <a:pt x="8099" y="12260"/>
                  </a:lnTo>
                  <a:lnTo>
                    <a:pt x="7724" y="11885"/>
                  </a:lnTo>
                  <a:lnTo>
                    <a:pt x="7162" y="11323"/>
                  </a:lnTo>
                  <a:lnTo>
                    <a:pt x="6618" y="10817"/>
                  </a:lnTo>
                  <a:lnTo>
                    <a:pt x="6206" y="10386"/>
                  </a:lnTo>
                  <a:lnTo>
                    <a:pt x="5793" y="9917"/>
                  </a:lnTo>
                  <a:lnTo>
                    <a:pt x="5775" y="9898"/>
                  </a:lnTo>
                  <a:lnTo>
                    <a:pt x="5475" y="9523"/>
                  </a:lnTo>
                  <a:lnTo>
                    <a:pt x="5700" y="9242"/>
                  </a:lnTo>
                  <a:lnTo>
                    <a:pt x="5718" y="9242"/>
                  </a:lnTo>
                  <a:lnTo>
                    <a:pt x="5999" y="8923"/>
                  </a:lnTo>
                  <a:lnTo>
                    <a:pt x="6299" y="8642"/>
                  </a:lnTo>
                  <a:lnTo>
                    <a:pt x="6581" y="8380"/>
                  </a:lnTo>
                  <a:lnTo>
                    <a:pt x="6862" y="8174"/>
                  </a:lnTo>
                  <a:lnTo>
                    <a:pt x="7237" y="7911"/>
                  </a:lnTo>
                  <a:lnTo>
                    <a:pt x="7649" y="7574"/>
                  </a:lnTo>
                  <a:lnTo>
                    <a:pt x="8137" y="7180"/>
                  </a:lnTo>
                  <a:lnTo>
                    <a:pt x="8643" y="6730"/>
                  </a:lnTo>
                  <a:lnTo>
                    <a:pt x="9655" y="5718"/>
                  </a:lnTo>
                  <a:lnTo>
                    <a:pt x="9674" y="5718"/>
                  </a:lnTo>
                  <a:lnTo>
                    <a:pt x="9880" y="5512"/>
                  </a:lnTo>
                  <a:lnTo>
                    <a:pt x="9993" y="5399"/>
                  </a:lnTo>
                  <a:lnTo>
                    <a:pt x="10086" y="5305"/>
                  </a:lnTo>
                  <a:lnTo>
                    <a:pt x="10255" y="5137"/>
                  </a:lnTo>
                  <a:lnTo>
                    <a:pt x="10405" y="4968"/>
                  </a:lnTo>
                  <a:lnTo>
                    <a:pt x="10461" y="4912"/>
                  </a:lnTo>
                  <a:lnTo>
                    <a:pt x="10499" y="4855"/>
                  </a:lnTo>
                  <a:lnTo>
                    <a:pt x="10611" y="4724"/>
                  </a:lnTo>
                  <a:lnTo>
                    <a:pt x="10874" y="4462"/>
                  </a:lnTo>
                  <a:lnTo>
                    <a:pt x="11155" y="4199"/>
                  </a:lnTo>
                  <a:lnTo>
                    <a:pt x="11736" y="3656"/>
                  </a:lnTo>
                  <a:lnTo>
                    <a:pt x="12130" y="3318"/>
                  </a:lnTo>
                  <a:lnTo>
                    <a:pt x="12448" y="3018"/>
                  </a:lnTo>
                  <a:lnTo>
                    <a:pt x="12748" y="2718"/>
                  </a:lnTo>
                  <a:lnTo>
                    <a:pt x="13029" y="2437"/>
                  </a:lnTo>
                  <a:lnTo>
                    <a:pt x="13292" y="2118"/>
                  </a:lnTo>
                  <a:lnTo>
                    <a:pt x="13554" y="1781"/>
                  </a:lnTo>
                  <a:lnTo>
                    <a:pt x="13817" y="1425"/>
                  </a:lnTo>
                  <a:lnTo>
                    <a:pt x="14117" y="994"/>
                  </a:lnTo>
                  <a:lnTo>
                    <a:pt x="14154" y="844"/>
                  </a:lnTo>
                  <a:lnTo>
                    <a:pt x="14173" y="694"/>
                  </a:lnTo>
                  <a:lnTo>
                    <a:pt x="14173" y="581"/>
                  </a:lnTo>
                  <a:lnTo>
                    <a:pt x="14135" y="506"/>
                  </a:lnTo>
                  <a:lnTo>
                    <a:pt x="14098" y="412"/>
                  </a:lnTo>
                  <a:lnTo>
                    <a:pt x="14042" y="338"/>
                  </a:lnTo>
                  <a:lnTo>
                    <a:pt x="13948" y="263"/>
                  </a:lnTo>
                  <a:lnTo>
                    <a:pt x="13854" y="206"/>
                  </a:lnTo>
                  <a:lnTo>
                    <a:pt x="13723" y="150"/>
                  </a:lnTo>
                  <a:lnTo>
                    <a:pt x="13573" y="113"/>
                  </a:lnTo>
                  <a:lnTo>
                    <a:pt x="13292" y="56"/>
                  </a:lnTo>
                  <a:lnTo>
                    <a:pt x="12936" y="19"/>
                  </a:lnTo>
                  <a:lnTo>
                    <a:pt x="124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42">
              <a:extLst>
                <a:ext uri="{FF2B5EF4-FFF2-40B4-BE49-F238E27FC236}">
                  <a16:creationId xmlns:a16="http://schemas.microsoft.com/office/drawing/2014/main" id="{D86941E6-32F0-6C88-C7D6-D675192374B1}"/>
                </a:ext>
              </a:extLst>
            </p:cNvPr>
            <p:cNvSpPr/>
            <p:nvPr/>
          </p:nvSpPr>
          <p:spPr>
            <a:xfrm>
              <a:off x="3037438" y="4067688"/>
              <a:ext cx="123280" cy="226609"/>
            </a:xfrm>
            <a:custGeom>
              <a:avLst/>
              <a:gdLst/>
              <a:ahLst/>
              <a:cxnLst/>
              <a:rect l="l" t="t" r="r" b="b"/>
              <a:pathLst>
                <a:path w="3825" h="7031" extrusionOk="0">
                  <a:moveTo>
                    <a:pt x="3412" y="1"/>
                  </a:moveTo>
                  <a:lnTo>
                    <a:pt x="2906" y="357"/>
                  </a:lnTo>
                  <a:lnTo>
                    <a:pt x="3168" y="357"/>
                  </a:lnTo>
                  <a:lnTo>
                    <a:pt x="3262" y="376"/>
                  </a:lnTo>
                  <a:lnTo>
                    <a:pt x="3337" y="395"/>
                  </a:lnTo>
                  <a:lnTo>
                    <a:pt x="3375" y="451"/>
                  </a:lnTo>
                  <a:lnTo>
                    <a:pt x="3393" y="507"/>
                  </a:lnTo>
                  <a:lnTo>
                    <a:pt x="3393" y="582"/>
                  </a:lnTo>
                  <a:lnTo>
                    <a:pt x="3375" y="676"/>
                  </a:lnTo>
                  <a:lnTo>
                    <a:pt x="3337" y="788"/>
                  </a:lnTo>
                  <a:lnTo>
                    <a:pt x="3243" y="1032"/>
                  </a:lnTo>
                  <a:lnTo>
                    <a:pt x="3112" y="1257"/>
                  </a:lnTo>
                  <a:lnTo>
                    <a:pt x="2831" y="1707"/>
                  </a:lnTo>
                  <a:lnTo>
                    <a:pt x="2512" y="2157"/>
                  </a:lnTo>
                  <a:lnTo>
                    <a:pt x="2175" y="2607"/>
                  </a:lnTo>
                  <a:lnTo>
                    <a:pt x="1481" y="3488"/>
                  </a:lnTo>
                  <a:lnTo>
                    <a:pt x="1144" y="3938"/>
                  </a:lnTo>
                  <a:lnTo>
                    <a:pt x="806" y="4388"/>
                  </a:lnTo>
                  <a:lnTo>
                    <a:pt x="488" y="4875"/>
                  </a:lnTo>
                  <a:lnTo>
                    <a:pt x="338" y="5119"/>
                  </a:lnTo>
                  <a:lnTo>
                    <a:pt x="207" y="5400"/>
                  </a:lnTo>
                  <a:lnTo>
                    <a:pt x="75" y="5700"/>
                  </a:lnTo>
                  <a:lnTo>
                    <a:pt x="38" y="5850"/>
                  </a:lnTo>
                  <a:lnTo>
                    <a:pt x="0" y="6037"/>
                  </a:lnTo>
                  <a:lnTo>
                    <a:pt x="0" y="6150"/>
                  </a:lnTo>
                  <a:lnTo>
                    <a:pt x="0" y="6262"/>
                  </a:lnTo>
                  <a:lnTo>
                    <a:pt x="19" y="6375"/>
                  </a:lnTo>
                  <a:lnTo>
                    <a:pt x="57" y="6506"/>
                  </a:lnTo>
                  <a:lnTo>
                    <a:pt x="132" y="6637"/>
                  </a:lnTo>
                  <a:lnTo>
                    <a:pt x="207" y="6731"/>
                  </a:lnTo>
                  <a:lnTo>
                    <a:pt x="300" y="6825"/>
                  </a:lnTo>
                  <a:lnTo>
                    <a:pt x="413" y="6900"/>
                  </a:lnTo>
                  <a:lnTo>
                    <a:pt x="638" y="6993"/>
                  </a:lnTo>
                  <a:lnTo>
                    <a:pt x="825" y="7031"/>
                  </a:lnTo>
                  <a:lnTo>
                    <a:pt x="1163" y="7031"/>
                  </a:lnTo>
                  <a:lnTo>
                    <a:pt x="1481" y="6993"/>
                  </a:lnTo>
                  <a:lnTo>
                    <a:pt x="1781" y="6937"/>
                  </a:lnTo>
                  <a:lnTo>
                    <a:pt x="2100" y="6843"/>
                  </a:lnTo>
                  <a:lnTo>
                    <a:pt x="2419" y="6731"/>
                  </a:lnTo>
                  <a:lnTo>
                    <a:pt x="2737" y="6619"/>
                  </a:lnTo>
                  <a:lnTo>
                    <a:pt x="3037" y="6506"/>
                  </a:lnTo>
                  <a:lnTo>
                    <a:pt x="3019" y="6487"/>
                  </a:lnTo>
                  <a:lnTo>
                    <a:pt x="2719" y="6112"/>
                  </a:lnTo>
                  <a:lnTo>
                    <a:pt x="2944" y="5831"/>
                  </a:lnTo>
                  <a:lnTo>
                    <a:pt x="2287" y="6019"/>
                  </a:lnTo>
                  <a:lnTo>
                    <a:pt x="1631" y="6187"/>
                  </a:lnTo>
                  <a:lnTo>
                    <a:pt x="1369" y="6225"/>
                  </a:lnTo>
                  <a:lnTo>
                    <a:pt x="1125" y="6244"/>
                  </a:lnTo>
                  <a:lnTo>
                    <a:pt x="919" y="6244"/>
                  </a:lnTo>
                  <a:lnTo>
                    <a:pt x="844" y="6225"/>
                  </a:lnTo>
                  <a:lnTo>
                    <a:pt x="806" y="6206"/>
                  </a:lnTo>
                  <a:lnTo>
                    <a:pt x="788" y="6206"/>
                  </a:lnTo>
                  <a:lnTo>
                    <a:pt x="788" y="6112"/>
                  </a:lnTo>
                  <a:lnTo>
                    <a:pt x="788" y="6019"/>
                  </a:lnTo>
                  <a:lnTo>
                    <a:pt x="825" y="5925"/>
                  </a:lnTo>
                  <a:lnTo>
                    <a:pt x="900" y="5700"/>
                  </a:lnTo>
                  <a:lnTo>
                    <a:pt x="994" y="5456"/>
                  </a:lnTo>
                  <a:lnTo>
                    <a:pt x="1125" y="5231"/>
                  </a:lnTo>
                  <a:lnTo>
                    <a:pt x="1388" y="4763"/>
                  </a:lnTo>
                  <a:lnTo>
                    <a:pt x="1688" y="4313"/>
                  </a:lnTo>
                  <a:lnTo>
                    <a:pt x="1987" y="3844"/>
                  </a:lnTo>
                  <a:lnTo>
                    <a:pt x="2625" y="2925"/>
                  </a:lnTo>
                  <a:lnTo>
                    <a:pt x="2944" y="2457"/>
                  </a:lnTo>
                  <a:lnTo>
                    <a:pt x="3243" y="1988"/>
                  </a:lnTo>
                  <a:lnTo>
                    <a:pt x="3525" y="1482"/>
                  </a:lnTo>
                  <a:lnTo>
                    <a:pt x="3656" y="1219"/>
                  </a:lnTo>
                  <a:lnTo>
                    <a:pt x="3768" y="938"/>
                  </a:lnTo>
                  <a:lnTo>
                    <a:pt x="3806" y="770"/>
                  </a:lnTo>
                  <a:lnTo>
                    <a:pt x="3825" y="601"/>
                  </a:lnTo>
                  <a:lnTo>
                    <a:pt x="3825" y="507"/>
                  </a:lnTo>
                  <a:lnTo>
                    <a:pt x="3806" y="413"/>
                  </a:lnTo>
                  <a:lnTo>
                    <a:pt x="3768" y="320"/>
                  </a:lnTo>
                  <a:lnTo>
                    <a:pt x="3731" y="207"/>
                  </a:lnTo>
                  <a:lnTo>
                    <a:pt x="3656" y="132"/>
                  </a:lnTo>
                  <a:lnTo>
                    <a:pt x="3581" y="76"/>
                  </a:lnTo>
                  <a:lnTo>
                    <a:pt x="3506" y="38"/>
                  </a:lnTo>
                  <a:lnTo>
                    <a:pt x="34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2">
              <a:extLst>
                <a:ext uri="{FF2B5EF4-FFF2-40B4-BE49-F238E27FC236}">
                  <a16:creationId xmlns:a16="http://schemas.microsoft.com/office/drawing/2014/main" id="{D0592C63-D932-CDF5-C106-8A803C4443BA}"/>
                </a:ext>
              </a:extLst>
            </p:cNvPr>
            <p:cNvSpPr/>
            <p:nvPr/>
          </p:nvSpPr>
          <p:spPr>
            <a:xfrm>
              <a:off x="3216285" y="3958330"/>
              <a:ext cx="116640" cy="184323"/>
            </a:xfrm>
            <a:custGeom>
              <a:avLst/>
              <a:gdLst/>
              <a:ahLst/>
              <a:cxnLst/>
              <a:rect l="l" t="t" r="r" b="b"/>
              <a:pathLst>
                <a:path w="3619" h="5719" extrusionOk="0">
                  <a:moveTo>
                    <a:pt x="3093" y="1"/>
                  </a:moveTo>
                  <a:lnTo>
                    <a:pt x="2831" y="413"/>
                  </a:lnTo>
                  <a:lnTo>
                    <a:pt x="2512" y="844"/>
                  </a:lnTo>
                  <a:lnTo>
                    <a:pt x="2175" y="1294"/>
                  </a:lnTo>
                  <a:lnTo>
                    <a:pt x="1500" y="2175"/>
                  </a:lnTo>
                  <a:lnTo>
                    <a:pt x="1163" y="2625"/>
                  </a:lnTo>
                  <a:lnTo>
                    <a:pt x="825" y="3075"/>
                  </a:lnTo>
                  <a:lnTo>
                    <a:pt x="506" y="3563"/>
                  </a:lnTo>
                  <a:lnTo>
                    <a:pt x="356" y="3825"/>
                  </a:lnTo>
                  <a:lnTo>
                    <a:pt x="207" y="4088"/>
                  </a:lnTo>
                  <a:lnTo>
                    <a:pt x="94" y="4388"/>
                  </a:lnTo>
                  <a:lnTo>
                    <a:pt x="38" y="4556"/>
                  </a:lnTo>
                  <a:lnTo>
                    <a:pt x="19" y="4744"/>
                  </a:lnTo>
                  <a:lnTo>
                    <a:pt x="0" y="4837"/>
                  </a:lnTo>
                  <a:lnTo>
                    <a:pt x="19" y="4950"/>
                  </a:lnTo>
                  <a:lnTo>
                    <a:pt x="38" y="5081"/>
                  </a:lnTo>
                  <a:lnTo>
                    <a:pt x="75" y="5194"/>
                  </a:lnTo>
                  <a:lnTo>
                    <a:pt x="132" y="5325"/>
                  </a:lnTo>
                  <a:lnTo>
                    <a:pt x="225" y="5437"/>
                  </a:lnTo>
                  <a:lnTo>
                    <a:pt x="319" y="5531"/>
                  </a:lnTo>
                  <a:lnTo>
                    <a:pt x="431" y="5587"/>
                  </a:lnTo>
                  <a:lnTo>
                    <a:pt x="638" y="5681"/>
                  </a:lnTo>
                  <a:lnTo>
                    <a:pt x="844" y="5719"/>
                  </a:lnTo>
                  <a:lnTo>
                    <a:pt x="1181" y="5719"/>
                  </a:lnTo>
                  <a:lnTo>
                    <a:pt x="1350" y="5700"/>
                  </a:lnTo>
                  <a:lnTo>
                    <a:pt x="1369" y="5700"/>
                  </a:lnTo>
                  <a:lnTo>
                    <a:pt x="1762" y="5287"/>
                  </a:lnTo>
                  <a:lnTo>
                    <a:pt x="2100" y="4950"/>
                  </a:lnTo>
                  <a:lnTo>
                    <a:pt x="2325" y="4706"/>
                  </a:lnTo>
                  <a:lnTo>
                    <a:pt x="1969" y="4800"/>
                  </a:lnTo>
                  <a:lnTo>
                    <a:pt x="1631" y="4875"/>
                  </a:lnTo>
                  <a:lnTo>
                    <a:pt x="1388" y="4912"/>
                  </a:lnTo>
                  <a:lnTo>
                    <a:pt x="1144" y="4931"/>
                  </a:lnTo>
                  <a:lnTo>
                    <a:pt x="938" y="4931"/>
                  </a:lnTo>
                  <a:lnTo>
                    <a:pt x="863" y="4912"/>
                  </a:lnTo>
                  <a:lnTo>
                    <a:pt x="806" y="4894"/>
                  </a:lnTo>
                  <a:lnTo>
                    <a:pt x="788" y="4800"/>
                  </a:lnTo>
                  <a:lnTo>
                    <a:pt x="825" y="4612"/>
                  </a:lnTo>
                  <a:lnTo>
                    <a:pt x="900" y="4388"/>
                  </a:lnTo>
                  <a:lnTo>
                    <a:pt x="1013" y="4163"/>
                  </a:lnTo>
                  <a:lnTo>
                    <a:pt x="1125" y="3919"/>
                  </a:lnTo>
                  <a:lnTo>
                    <a:pt x="1388" y="3469"/>
                  </a:lnTo>
                  <a:lnTo>
                    <a:pt x="1688" y="3000"/>
                  </a:lnTo>
                  <a:lnTo>
                    <a:pt x="1987" y="2532"/>
                  </a:lnTo>
                  <a:lnTo>
                    <a:pt x="2625" y="1613"/>
                  </a:lnTo>
                  <a:lnTo>
                    <a:pt x="2944" y="1163"/>
                  </a:lnTo>
                  <a:lnTo>
                    <a:pt x="3262" y="676"/>
                  </a:lnTo>
                  <a:lnTo>
                    <a:pt x="3450" y="338"/>
                  </a:lnTo>
                  <a:lnTo>
                    <a:pt x="3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42">
              <a:extLst>
                <a:ext uri="{FF2B5EF4-FFF2-40B4-BE49-F238E27FC236}">
                  <a16:creationId xmlns:a16="http://schemas.microsoft.com/office/drawing/2014/main" id="{933F3504-0FC7-B570-38FC-0739AC1444B0}"/>
                </a:ext>
              </a:extLst>
            </p:cNvPr>
            <p:cNvSpPr/>
            <p:nvPr/>
          </p:nvSpPr>
          <p:spPr>
            <a:xfrm>
              <a:off x="2948611" y="4247759"/>
              <a:ext cx="40513" cy="58626"/>
            </a:xfrm>
            <a:custGeom>
              <a:avLst/>
              <a:gdLst/>
              <a:ahLst/>
              <a:cxnLst/>
              <a:rect l="l" t="t" r="r" b="b"/>
              <a:pathLst>
                <a:path w="1257" h="1819" extrusionOk="0">
                  <a:moveTo>
                    <a:pt x="469" y="0"/>
                  </a:moveTo>
                  <a:lnTo>
                    <a:pt x="151" y="57"/>
                  </a:lnTo>
                  <a:lnTo>
                    <a:pt x="76" y="169"/>
                  </a:lnTo>
                  <a:lnTo>
                    <a:pt x="38" y="282"/>
                  </a:lnTo>
                  <a:lnTo>
                    <a:pt x="1" y="357"/>
                  </a:lnTo>
                  <a:lnTo>
                    <a:pt x="1" y="432"/>
                  </a:lnTo>
                  <a:lnTo>
                    <a:pt x="1" y="450"/>
                  </a:lnTo>
                  <a:lnTo>
                    <a:pt x="244" y="394"/>
                  </a:lnTo>
                  <a:lnTo>
                    <a:pt x="469" y="375"/>
                  </a:lnTo>
                  <a:lnTo>
                    <a:pt x="600" y="394"/>
                  </a:lnTo>
                  <a:lnTo>
                    <a:pt x="694" y="413"/>
                  </a:lnTo>
                  <a:lnTo>
                    <a:pt x="769" y="432"/>
                  </a:lnTo>
                  <a:lnTo>
                    <a:pt x="807" y="469"/>
                  </a:lnTo>
                  <a:lnTo>
                    <a:pt x="825" y="544"/>
                  </a:lnTo>
                  <a:lnTo>
                    <a:pt x="825" y="619"/>
                  </a:lnTo>
                  <a:lnTo>
                    <a:pt x="769" y="825"/>
                  </a:lnTo>
                  <a:lnTo>
                    <a:pt x="694" y="994"/>
                  </a:lnTo>
                  <a:lnTo>
                    <a:pt x="619" y="1144"/>
                  </a:lnTo>
                  <a:lnTo>
                    <a:pt x="432" y="1463"/>
                  </a:lnTo>
                  <a:lnTo>
                    <a:pt x="600" y="1650"/>
                  </a:lnTo>
                  <a:lnTo>
                    <a:pt x="788" y="1819"/>
                  </a:lnTo>
                  <a:lnTo>
                    <a:pt x="900" y="1631"/>
                  </a:lnTo>
                  <a:lnTo>
                    <a:pt x="1013" y="1425"/>
                  </a:lnTo>
                  <a:lnTo>
                    <a:pt x="1107" y="1200"/>
                  </a:lnTo>
                  <a:lnTo>
                    <a:pt x="1182" y="957"/>
                  </a:lnTo>
                  <a:lnTo>
                    <a:pt x="1219" y="807"/>
                  </a:lnTo>
                  <a:lnTo>
                    <a:pt x="1257" y="638"/>
                  </a:lnTo>
                  <a:lnTo>
                    <a:pt x="1238" y="544"/>
                  </a:lnTo>
                  <a:lnTo>
                    <a:pt x="1238" y="450"/>
                  </a:lnTo>
                  <a:lnTo>
                    <a:pt x="1200" y="338"/>
                  </a:lnTo>
                  <a:lnTo>
                    <a:pt x="1144" y="244"/>
                  </a:lnTo>
                  <a:lnTo>
                    <a:pt x="1069" y="150"/>
                  </a:lnTo>
                  <a:lnTo>
                    <a:pt x="975" y="94"/>
                  </a:lnTo>
                  <a:lnTo>
                    <a:pt x="882" y="57"/>
                  </a:lnTo>
                  <a:lnTo>
                    <a:pt x="807" y="19"/>
                  </a:lnTo>
                  <a:lnTo>
                    <a:pt x="6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42">
              <a:extLst>
                <a:ext uri="{FF2B5EF4-FFF2-40B4-BE49-F238E27FC236}">
                  <a16:creationId xmlns:a16="http://schemas.microsoft.com/office/drawing/2014/main" id="{A9F5FE7C-4F90-8855-7415-23D84D8C8F42}"/>
                </a:ext>
              </a:extLst>
            </p:cNvPr>
            <p:cNvSpPr/>
            <p:nvPr/>
          </p:nvSpPr>
          <p:spPr>
            <a:xfrm>
              <a:off x="3082754" y="4340808"/>
              <a:ext cx="126922" cy="53792"/>
            </a:xfrm>
            <a:custGeom>
              <a:avLst/>
              <a:gdLst/>
              <a:ahLst/>
              <a:cxnLst/>
              <a:rect l="l" t="t" r="r" b="b"/>
              <a:pathLst>
                <a:path w="3938" h="1669" extrusionOk="0">
                  <a:moveTo>
                    <a:pt x="3562" y="0"/>
                  </a:moveTo>
                  <a:lnTo>
                    <a:pt x="3300" y="57"/>
                  </a:lnTo>
                  <a:lnTo>
                    <a:pt x="3037" y="132"/>
                  </a:lnTo>
                  <a:lnTo>
                    <a:pt x="2794" y="207"/>
                  </a:lnTo>
                  <a:lnTo>
                    <a:pt x="2550" y="319"/>
                  </a:lnTo>
                  <a:lnTo>
                    <a:pt x="2062" y="525"/>
                  </a:lnTo>
                  <a:lnTo>
                    <a:pt x="1594" y="750"/>
                  </a:lnTo>
                  <a:lnTo>
                    <a:pt x="788" y="1163"/>
                  </a:lnTo>
                  <a:lnTo>
                    <a:pt x="0" y="1613"/>
                  </a:lnTo>
                  <a:lnTo>
                    <a:pt x="94" y="1669"/>
                  </a:lnTo>
                  <a:lnTo>
                    <a:pt x="881" y="1313"/>
                  </a:lnTo>
                  <a:lnTo>
                    <a:pt x="1688" y="957"/>
                  </a:lnTo>
                  <a:lnTo>
                    <a:pt x="2212" y="750"/>
                  </a:lnTo>
                  <a:lnTo>
                    <a:pt x="2737" y="563"/>
                  </a:lnTo>
                  <a:lnTo>
                    <a:pt x="3000" y="488"/>
                  </a:lnTo>
                  <a:lnTo>
                    <a:pt x="3243" y="432"/>
                  </a:lnTo>
                  <a:lnTo>
                    <a:pt x="3506" y="375"/>
                  </a:lnTo>
                  <a:lnTo>
                    <a:pt x="3768" y="357"/>
                  </a:lnTo>
                  <a:lnTo>
                    <a:pt x="3937" y="375"/>
                  </a:lnTo>
                  <a:lnTo>
                    <a:pt x="356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2">
              <a:extLst>
                <a:ext uri="{FF2B5EF4-FFF2-40B4-BE49-F238E27FC236}">
                  <a16:creationId xmlns:a16="http://schemas.microsoft.com/office/drawing/2014/main" id="{570BE50F-E23F-7DDF-2E03-6CE071EC62F9}"/>
                </a:ext>
              </a:extLst>
            </p:cNvPr>
            <p:cNvSpPr/>
            <p:nvPr/>
          </p:nvSpPr>
          <p:spPr>
            <a:xfrm>
              <a:off x="3153435" y="4358341"/>
              <a:ext cx="73742" cy="109389"/>
            </a:xfrm>
            <a:custGeom>
              <a:avLst/>
              <a:gdLst/>
              <a:ahLst/>
              <a:cxnLst/>
              <a:rect l="l" t="t" r="r" b="b"/>
              <a:pathLst>
                <a:path w="2288" h="3394" extrusionOk="0">
                  <a:moveTo>
                    <a:pt x="1932" y="0"/>
                  </a:moveTo>
                  <a:lnTo>
                    <a:pt x="1913" y="131"/>
                  </a:lnTo>
                  <a:lnTo>
                    <a:pt x="1857" y="263"/>
                  </a:lnTo>
                  <a:lnTo>
                    <a:pt x="1763" y="488"/>
                  </a:lnTo>
                  <a:lnTo>
                    <a:pt x="1632" y="731"/>
                  </a:lnTo>
                  <a:lnTo>
                    <a:pt x="1350" y="1181"/>
                  </a:lnTo>
                  <a:lnTo>
                    <a:pt x="1032" y="1631"/>
                  </a:lnTo>
                  <a:lnTo>
                    <a:pt x="694" y="2062"/>
                  </a:lnTo>
                  <a:lnTo>
                    <a:pt x="19" y="2943"/>
                  </a:lnTo>
                  <a:lnTo>
                    <a:pt x="1" y="2962"/>
                  </a:lnTo>
                  <a:lnTo>
                    <a:pt x="76" y="3018"/>
                  </a:lnTo>
                  <a:lnTo>
                    <a:pt x="132" y="3075"/>
                  </a:lnTo>
                  <a:lnTo>
                    <a:pt x="451" y="3393"/>
                  </a:lnTo>
                  <a:lnTo>
                    <a:pt x="507" y="3300"/>
                  </a:lnTo>
                  <a:lnTo>
                    <a:pt x="1144" y="2400"/>
                  </a:lnTo>
                  <a:lnTo>
                    <a:pt x="1463" y="1931"/>
                  </a:lnTo>
                  <a:lnTo>
                    <a:pt x="1763" y="1444"/>
                  </a:lnTo>
                  <a:lnTo>
                    <a:pt x="1913" y="1200"/>
                  </a:lnTo>
                  <a:lnTo>
                    <a:pt x="2044" y="956"/>
                  </a:lnTo>
                  <a:lnTo>
                    <a:pt x="2175" y="694"/>
                  </a:lnTo>
                  <a:lnTo>
                    <a:pt x="2288" y="394"/>
                  </a:lnTo>
                  <a:lnTo>
                    <a:pt x="2288" y="375"/>
                  </a:lnTo>
                  <a:lnTo>
                    <a:pt x="19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42">
              <a:extLst>
                <a:ext uri="{FF2B5EF4-FFF2-40B4-BE49-F238E27FC236}">
                  <a16:creationId xmlns:a16="http://schemas.microsoft.com/office/drawing/2014/main" id="{B2BD1110-BCDE-8818-4FC7-87CE96FEDA04}"/>
                </a:ext>
              </a:extLst>
            </p:cNvPr>
            <p:cNvSpPr/>
            <p:nvPr/>
          </p:nvSpPr>
          <p:spPr>
            <a:xfrm>
              <a:off x="3221732" y="4497899"/>
              <a:ext cx="72518" cy="38096"/>
            </a:xfrm>
            <a:custGeom>
              <a:avLst/>
              <a:gdLst/>
              <a:ahLst/>
              <a:cxnLst/>
              <a:rect l="l" t="t" r="r" b="b"/>
              <a:pathLst>
                <a:path w="2250" h="1182" extrusionOk="0">
                  <a:moveTo>
                    <a:pt x="2231" y="1"/>
                  </a:moveTo>
                  <a:lnTo>
                    <a:pt x="1106" y="376"/>
                  </a:lnTo>
                  <a:lnTo>
                    <a:pt x="0" y="769"/>
                  </a:lnTo>
                  <a:lnTo>
                    <a:pt x="38" y="807"/>
                  </a:lnTo>
                  <a:lnTo>
                    <a:pt x="225" y="994"/>
                  </a:lnTo>
                  <a:lnTo>
                    <a:pt x="375" y="1182"/>
                  </a:lnTo>
                  <a:lnTo>
                    <a:pt x="862" y="938"/>
                  </a:lnTo>
                  <a:lnTo>
                    <a:pt x="1331" y="657"/>
                  </a:lnTo>
                  <a:lnTo>
                    <a:pt x="1800" y="376"/>
                  </a:lnTo>
                  <a:lnTo>
                    <a:pt x="2250" y="76"/>
                  </a:lnTo>
                  <a:lnTo>
                    <a:pt x="22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42">
              <a:extLst>
                <a:ext uri="{FF2B5EF4-FFF2-40B4-BE49-F238E27FC236}">
                  <a16:creationId xmlns:a16="http://schemas.microsoft.com/office/drawing/2014/main" id="{DC18C827-D234-601F-FA57-F03F9ECAD8E3}"/>
                </a:ext>
              </a:extLst>
            </p:cNvPr>
            <p:cNvSpPr/>
            <p:nvPr/>
          </p:nvSpPr>
          <p:spPr>
            <a:xfrm>
              <a:off x="3294830" y="4524489"/>
              <a:ext cx="107584" cy="38096"/>
            </a:xfrm>
            <a:custGeom>
              <a:avLst/>
              <a:gdLst/>
              <a:ahLst/>
              <a:cxnLst/>
              <a:rect l="l" t="t" r="r" b="b"/>
              <a:pathLst>
                <a:path w="3338" h="1182" extrusionOk="0">
                  <a:moveTo>
                    <a:pt x="2906" y="0"/>
                  </a:moveTo>
                  <a:lnTo>
                    <a:pt x="2606" y="57"/>
                  </a:lnTo>
                  <a:lnTo>
                    <a:pt x="2306" y="132"/>
                  </a:lnTo>
                  <a:lnTo>
                    <a:pt x="2044" y="207"/>
                  </a:lnTo>
                  <a:lnTo>
                    <a:pt x="1781" y="319"/>
                  </a:lnTo>
                  <a:lnTo>
                    <a:pt x="1256" y="544"/>
                  </a:lnTo>
                  <a:lnTo>
                    <a:pt x="750" y="769"/>
                  </a:lnTo>
                  <a:lnTo>
                    <a:pt x="375" y="975"/>
                  </a:lnTo>
                  <a:lnTo>
                    <a:pt x="0" y="1181"/>
                  </a:lnTo>
                  <a:lnTo>
                    <a:pt x="432" y="1163"/>
                  </a:lnTo>
                  <a:lnTo>
                    <a:pt x="844" y="975"/>
                  </a:lnTo>
                  <a:lnTo>
                    <a:pt x="1369" y="788"/>
                  </a:lnTo>
                  <a:lnTo>
                    <a:pt x="1875" y="600"/>
                  </a:lnTo>
                  <a:lnTo>
                    <a:pt x="2137" y="525"/>
                  </a:lnTo>
                  <a:lnTo>
                    <a:pt x="2400" y="469"/>
                  </a:lnTo>
                  <a:lnTo>
                    <a:pt x="2662" y="413"/>
                  </a:lnTo>
                  <a:lnTo>
                    <a:pt x="2925" y="394"/>
                  </a:lnTo>
                  <a:lnTo>
                    <a:pt x="3037" y="394"/>
                  </a:lnTo>
                  <a:lnTo>
                    <a:pt x="3131" y="413"/>
                  </a:lnTo>
                  <a:lnTo>
                    <a:pt x="3206" y="450"/>
                  </a:lnTo>
                  <a:lnTo>
                    <a:pt x="3244" y="488"/>
                  </a:lnTo>
                  <a:lnTo>
                    <a:pt x="3262" y="544"/>
                  </a:lnTo>
                  <a:lnTo>
                    <a:pt x="3262" y="619"/>
                  </a:lnTo>
                  <a:lnTo>
                    <a:pt x="3206" y="844"/>
                  </a:lnTo>
                  <a:lnTo>
                    <a:pt x="3112" y="1088"/>
                  </a:lnTo>
                  <a:lnTo>
                    <a:pt x="3150" y="1050"/>
                  </a:lnTo>
                  <a:lnTo>
                    <a:pt x="3244" y="994"/>
                  </a:lnTo>
                  <a:lnTo>
                    <a:pt x="3300" y="900"/>
                  </a:lnTo>
                  <a:lnTo>
                    <a:pt x="3337" y="807"/>
                  </a:lnTo>
                  <a:lnTo>
                    <a:pt x="3337" y="750"/>
                  </a:lnTo>
                  <a:lnTo>
                    <a:pt x="3319" y="675"/>
                  </a:lnTo>
                  <a:lnTo>
                    <a:pt x="3300" y="582"/>
                  </a:lnTo>
                  <a:lnTo>
                    <a:pt x="3244" y="432"/>
                  </a:lnTo>
                  <a:lnTo>
                    <a:pt x="3131" y="244"/>
                  </a:lnTo>
                  <a:lnTo>
                    <a:pt x="2906" y="19"/>
                  </a:lnTo>
                  <a:lnTo>
                    <a:pt x="29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2">
              <a:extLst>
                <a:ext uri="{FF2B5EF4-FFF2-40B4-BE49-F238E27FC236}">
                  <a16:creationId xmlns:a16="http://schemas.microsoft.com/office/drawing/2014/main" id="{E8E12320-3560-EA19-D18A-0917F18EF749}"/>
                </a:ext>
              </a:extLst>
            </p:cNvPr>
            <p:cNvSpPr/>
            <p:nvPr/>
          </p:nvSpPr>
          <p:spPr>
            <a:xfrm>
              <a:off x="3050717" y="3876174"/>
              <a:ext cx="189158" cy="189126"/>
            </a:xfrm>
            <a:custGeom>
              <a:avLst/>
              <a:gdLst/>
              <a:ahLst/>
              <a:cxnLst/>
              <a:rect l="l" t="t" r="r" b="b"/>
              <a:pathLst>
                <a:path w="5869" h="5868" extrusionOk="0">
                  <a:moveTo>
                    <a:pt x="2831" y="0"/>
                  </a:moveTo>
                  <a:lnTo>
                    <a:pt x="2532" y="38"/>
                  </a:lnTo>
                  <a:lnTo>
                    <a:pt x="2250" y="94"/>
                  </a:lnTo>
                  <a:lnTo>
                    <a:pt x="1969" y="169"/>
                  </a:lnTo>
                  <a:lnTo>
                    <a:pt x="1688" y="281"/>
                  </a:lnTo>
                  <a:lnTo>
                    <a:pt x="1425" y="431"/>
                  </a:lnTo>
                  <a:lnTo>
                    <a:pt x="1182" y="581"/>
                  </a:lnTo>
                  <a:lnTo>
                    <a:pt x="957" y="769"/>
                  </a:lnTo>
                  <a:lnTo>
                    <a:pt x="751" y="975"/>
                  </a:lnTo>
                  <a:lnTo>
                    <a:pt x="582" y="1200"/>
                  </a:lnTo>
                  <a:lnTo>
                    <a:pt x="413" y="1444"/>
                  </a:lnTo>
                  <a:lnTo>
                    <a:pt x="282" y="1687"/>
                  </a:lnTo>
                  <a:lnTo>
                    <a:pt x="188" y="1950"/>
                  </a:lnTo>
                  <a:lnTo>
                    <a:pt x="94" y="2212"/>
                  </a:lnTo>
                  <a:lnTo>
                    <a:pt x="38" y="2494"/>
                  </a:lnTo>
                  <a:lnTo>
                    <a:pt x="19" y="2775"/>
                  </a:lnTo>
                  <a:lnTo>
                    <a:pt x="1" y="3056"/>
                  </a:lnTo>
                  <a:lnTo>
                    <a:pt x="38" y="3337"/>
                  </a:lnTo>
                  <a:lnTo>
                    <a:pt x="94" y="3637"/>
                  </a:lnTo>
                  <a:lnTo>
                    <a:pt x="169" y="3918"/>
                  </a:lnTo>
                  <a:lnTo>
                    <a:pt x="282" y="4200"/>
                  </a:lnTo>
                  <a:lnTo>
                    <a:pt x="432" y="4462"/>
                  </a:lnTo>
                  <a:lnTo>
                    <a:pt x="601" y="4706"/>
                  </a:lnTo>
                  <a:lnTo>
                    <a:pt x="769" y="4931"/>
                  </a:lnTo>
                  <a:lnTo>
                    <a:pt x="976" y="5118"/>
                  </a:lnTo>
                  <a:lnTo>
                    <a:pt x="1201" y="5306"/>
                  </a:lnTo>
                  <a:lnTo>
                    <a:pt x="1444" y="5456"/>
                  </a:lnTo>
                  <a:lnTo>
                    <a:pt x="1688" y="5587"/>
                  </a:lnTo>
                  <a:lnTo>
                    <a:pt x="1950" y="5699"/>
                  </a:lnTo>
                  <a:lnTo>
                    <a:pt x="2213" y="5793"/>
                  </a:lnTo>
                  <a:lnTo>
                    <a:pt x="2494" y="5849"/>
                  </a:lnTo>
                  <a:lnTo>
                    <a:pt x="2775" y="5868"/>
                  </a:lnTo>
                  <a:lnTo>
                    <a:pt x="3056" y="5868"/>
                  </a:lnTo>
                  <a:lnTo>
                    <a:pt x="3338" y="5849"/>
                  </a:lnTo>
                  <a:lnTo>
                    <a:pt x="3638" y="5793"/>
                  </a:lnTo>
                  <a:lnTo>
                    <a:pt x="3919" y="5718"/>
                  </a:lnTo>
                  <a:lnTo>
                    <a:pt x="4200" y="5606"/>
                  </a:lnTo>
                  <a:lnTo>
                    <a:pt x="4462" y="5456"/>
                  </a:lnTo>
                  <a:lnTo>
                    <a:pt x="4706" y="5287"/>
                  </a:lnTo>
                  <a:lnTo>
                    <a:pt x="4931" y="5099"/>
                  </a:lnTo>
                  <a:lnTo>
                    <a:pt x="5137" y="4893"/>
                  </a:lnTo>
                  <a:lnTo>
                    <a:pt x="5306" y="4687"/>
                  </a:lnTo>
                  <a:lnTo>
                    <a:pt x="5456" y="4443"/>
                  </a:lnTo>
                  <a:lnTo>
                    <a:pt x="5587" y="4200"/>
                  </a:lnTo>
                  <a:lnTo>
                    <a:pt x="5700" y="3937"/>
                  </a:lnTo>
                  <a:lnTo>
                    <a:pt x="5793" y="3656"/>
                  </a:lnTo>
                  <a:lnTo>
                    <a:pt x="5850" y="3393"/>
                  </a:lnTo>
                  <a:lnTo>
                    <a:pt x="5868" y="3112"/>
                  </a:lnTo>
                  <a:lnTo>
                    <a:pt x="5868" y="2831"/>
                  </a:lnTo>
                  <a:lnTo>
                    <a:pt x="5850" y="2531"/>
                  </a:lnTo>
                  <a:lnTo>
                    <a:pt x="5793" y="2250"/>
                  </a:lnTo>
                  <a:lnTo>
                    <a:pt x="5718" y="1969"/>
                  </a:lnTo>
                  <a:lnTo>
                    <a:pt x="5606" y="1687"/>
                  </a:lnTo>
                  <a:lnTo>
                    <a:pt x="5456" y="1425"/>
                  </a:lnTo>
                  <a:lnTo>
                    <a:pt x="5287" y="1181"/>
                  </a:lnTo>
                  <a:lnTo>
                    <a:pt x="5100" y="956"/>
                  </a:lnTo>
                  <a:lnTo>
                    <a:pt x="4912" y="750"/>
                  </a:lnTo>
                  <a:lnTo>
                    <a:pt x="4687" y="581"/>
                  </a:lnTo>
                  <a:lnTo>
                    <a:pt x="4444" y="413"/>
                  </a:lnTo>
                  <a:lnTo>
                    <a:pt x="4200" y="281"/>
                  </a:lnTo>
                  <a:lnTo>
                    <a:pt x="3938" y="188"/>
                  </a:lnTo>
                  <a:lnTo>
                    <a:pt x="3675" y="94"/>
                  </a:lnTo>
                  <a:lnTo>
                    <a:pt x="3394" y="38"/>
                  </a:lnTo>
                  <a:lnTo>
                    <a:pt x="31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2">
              <a:extLst>
                <a:ext uri="{FF2B5EF4-FFF2-40B4-BE49-F238E27FC236}">
                  <a16:creationId xmlns:a16="http://schemas.microsoft.com/office/drawing/2014/main" id="{D24232FF-3F3A-2566-FA71-9D307684DC56}"/>
                </a:ext>
              </a:extLst>
            </p:cNvPr>
            <p:cNvSpPr/>
            <p:nvPr/>
          </p:nvSpPr>
          <p:spPr>
            <a:xfrm>
              <a:off x="3083367" y="3908792"/>
              <a:ext cx="124472" cy="124504"/>
            </a:xfrm>
            <a:custGeom>
              <a:avLst/>
              <a:gdLst/>
              <a:ahLst/>
              <a:cxnLst/>
              <a:rect l="l" t="t" r="r" b="b"/>
              <a:pathLst>
                <a:path w="3862" h="3863"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9" y="2250"/>
                  </a:lnTo>
                  <a:lnTo>
                    <a:pt x="56" y="2419"/>
                  </a:lnTo>
                  <a:lnTo>
                    <a:pt x="113" y="2588"/>
                  </a:lnTo>
                  <a:lnTo>
                    <a:pt x="169" y="2756"/>
                  </a:lnTo>
                  <a:lnTo>
                    <a:pt x="263" y="2925"/>
                  </a:lnTo>
                  <a:lnTo>
                    <a:pt x="375" y="3094"/>
                  </a:lnTo>
                  <a:lnTo>
                    <a:pt x="506" y="3244"/>
                  </a:lnTo>
                  <a:lnTo>
                    <a:pt x="637" y="3375"/>
                  </a:lnTo>
                  <a:lnTo>
                    <a:pt x="787" y="3487"/>
                  </a:lnTo>
                  <a:lnTo>
                    <a:pt x="937" y="3600"/>
                  </a:lnTo>
                  <a:lnTo>
                    <a:pt x="1106" y="3675"/>
                  </a:lnTo>
                  <a:lnTo>
                    <a:pt x="1275" y="3750"/>
                  </a:lnTo>
                  <a:lnTo>
                    <a:pt x="1444" y="3806"/>
                  </a:lnTo>
                  <a:lnTo>
                    <a:pt x="1631" y="3844"/>
                  </a:lnTo>
                  <a:lnTo>
                    <a:pt x="1818" y="3862"/>
                  </a:lnTo>
                  <a:lnTo>
                    <a:pt x="2006" y="3862"/>
                  </a:lnTo>
                  <a:lnTo>
                    <a:pt x="2193" y="3844"/>
                  </a:lnTo>
                  <a:lnTo>
                    <a:pt x="2381" y="3806"/>
                  </a:lnTo>
                  <a:lnTo>
                    <a:pt x="2568" y="3750"/>
                  </a:lnTo>
                  <a:lnTo>
                    <a:pt x="2756" y="3675"/>
                  </a:lnTo>
                  <a:lnTo>
                    <a:pt x="2925" y="3581"/>
                  </a:lnTo>
                  <a:lnTo>
                    <a:pt x="3093" y="3487"/>
                  </a:lnTo>
                  <a:lnTo>
                    <a:pt x="3243" y="3356"/>
                  </a:lnTo>
                  <a:lnTo>
                    <a:pt x="3374" y="3225"/>
                  </a:lnTo>
                  <a:lnTo>
                    <a:pt x="3487" y="3075"/>
                  </a:lnTo>
                  <a:lnTo>
                    <a:pt x="3599" y="2925"/>
                  </a:lnTo>
                  <a:lnTo>
                    <a:pt x="3674" y="2756"/>
                  </a:lnTo>
                  <a:lnTo>
                    <a:pt x="3749" y="2588"/>
                  </a:lnTo>
                  <a:lnTo>
                    <a:pt x="3806" y="2400"/>
                  </a:lnTo>
                  <a:lnTo>
                    <a:pt x="3843" y="2231"/>
                  </a:lnTo>
                  <a:lnTo>
                    <a:pt x="3862" y="2044"/>
                  </a:lnTo>
                  <a:lnTo>
                    <a:pt x="3862" y="1857"/>
                  </a:lnTo>
                  <a:lnTo>
                    <a:pt x="3843" y="1669"/>
                  </a:lnTo>
                  <a:lnTo>
                    <a:pt x="3806" y="1482"/>
                  </a:lnTo>
                  <a:lnTo>
                    <a:pt x="3749" y="1294"/>
                  </a:lnTo>
                  <a:lnTo>
                    <a:pt x="3674" y="1107"/>
                  </a:lnTo>
                  <a:lnTo>
                    <a:pt x="3581" y="938"/>
                  </a:lnTo>
                  <a:lnTo>
                    <a:pt x="3487" y="769"/>
                  </a:lnTo>
                  <a:lnTo>
                    <a:pt x="3356" y="619"/>
                  </a:lnTo>
                  <a:lnTo>
                    <a:pt x="3224" y="488"/>
                  </a:lnTo>
                  <a:lnTo>
                    <a:pt x="3000" y="319"/>
                  </a:lnTo>
                  <a:lnTo>
                    <a:pt x="2756" y="188"/>
                  </a:lnTo>
                  <a:lnTo>
                    <a:pt x="2493" y="76"/>
                  </a:lnTo>
                  <a:lnTo>
                    <a:pt x="2231" y="19"/>
                  </a:lnTo>
                  <a:lnTo>
                    <a:pt x="1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2">
              <a:extLst>
                <a:ext uri="{FF2B5EF4-FFF2-40B4-BE49-F238E27FC236}">
                  <a16:creationId xmlns:a16="http://schemas.microsoft.com/office/drawing/2014/main" id="{5360BA4E-9EA8-2EB7-4F21-4F78EA856C47}"/>
                </a:ext>
              </a:extLst>
            </p:cNvPr>
            <p:cNvSpPr/>
            <p:nvPr/>
          </p:nvSpPr>
          <p:spPr>
            <a:xfrm>
              <a:off x="3083367" y="3908792"/>
              <a:ext cx="103942" cy="73130"/>
            </a:xfrm>
            <a:custGeom>
              <a:avLst/>
              <a:gdLst/>
              <a:ahLst/>
              <a:cxnLst/>
              <a:rect l="l" t="t" r="r" b="b"/>
              <a:pathLst>
                <a:path w="3225" h="2269"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13" y="2156"/>
                  </a:lnTo>
                  <a:lnTo>
                    <a:pt x="225" y="2213"/>
                  </a:lnTo>
                  <a:lnTo>
                    <a:pt x="338" y="2250"/>
                  </a:lnTo>
                  <a:lnTo>
                    <a:pt x="469" y="2269"/>
                  </a:lnTo>
                  <a:lnTo>
                    <a:pt x="712" y="2269"/>
                  </a:lnTo>
                  <a:lnTo>
                    <a:pt x="975" y="2231"/>
                  </a:lnTo>
                  <a:lnTo>
                    <a:pt x="1237" y="2156"/>
                  </a:lnTo>
                  <a:lnTo>
                    <a:pt x="1481" y="2063"/>
                  </a:lnTo>
                  <a:lnTo>
                    <a:pt x="1837" y="1894"/>
                  </a:lnTo>
                  <a:lnTo>
                    <a:pt x="2156" y="1744"/>
                  </a:lnTo>
                  <a:lnTo>
                    <a:pt x="2381" y="1594"/>
                  </a:lnTo>
                  <a:lnTo>
                    <a:pt x="2625" y="1425"/>
                  </a:lnTo>
                  <a:lnTo>
                    <a:pt x="2868" y="1238"/>
                  </a:lnTo>
                  <a:lnTo>
                    <a:pt x="2962" y="1125"/>
                  </a:lnTo>
                  <a:lnTo>
                    <a:pt x="3056" y="994"/>
                  </a:lnTo>
                  <a:lnTo>
                    <a:pt x="3131" y="882"/>
                  </a:lnTo>
                  <a:lnTo>
                    <a:pt x="3187" y="750"/>
                  </a:lnTo>
                  <a:lnTo>
                    <a:pt x="3224" y="619"/>
                  </a:lnTo>
                  <a:lnTo>
                    <a:pt x="3224" y="488"/>
                  </a:lnTo>
                  <a:lnTo>
                    <a:pt x="3000" y="319"/>
                  </a:lnTo>
                  <a:lnTo>
                    <a:pt x="2756" y="188"/>
                  </a:lnTo>
                  <a:lnTo>
                    <a:pt x="2493" y="76"/>
                  </a:lnTo>
                  <a:lnTo>
                    <a:pt x="2231" y="19"/>
                  </a:lnTo>
                  <a:lnTo>
                    <a:pt x="19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2">
              <a:extLst>
                <a:ext uri="{FF2B5EF4-FFF2-40B4-BE49-F238E27FC236}">
                  <a16:creationId xmlns:a16="http://schemas.microsoft.com/office/drawing/2014/main" id="{364FBA1E-667A-259E-4627-B674EBB4DF10}"/>
                </a:ext>
              </a:extLst>
            </p:cNvPr>
            <p:cNvSpPr/>
            <p:nvPr/>
          </p:nvSpPr>
          <p:spPr>
            <a:xfrm>
              <a:off x="2932303" y="4003066"/>
              <a:ext cx="189158" cy="189126"/>
            </a:xfrm>
            <a:custGeom>
              <a:avLst/>
              <a:gdLst/>
              <a:ahLst/>
              <a:cxnLst/>
              <a:rect l="l" t="t" r="r" b="b"/>
              <a:pathLst>
                <a:path w="5869" h="5868" extrusionOk="0">
                  <a:moveTo>
                    <a:pt x="2812" y="0"/>
                  </a:moveTo>
                  <a:lnTo>
                    <a:pt x="2531" y="19"/>
                  </a:lnTo>
                  <a:lnTo>
                    <a:pt x="2250" y="75"/>
                  </a:lnTo>
                  <a:lnTo>
                    <a:pt x="1969" y="169"/>
                  </a:lnTo>
                  <a:lnTo>
                    <a:pt x="1688" y="281"/>
                  </a:lnTo>
                  <a:lnTo>
                    <a:pt x="1425" y="412"/>
                  </a:lnTo>
                  <a:lnTo>
                    <a:pt x="1181" y="581"/>
                  </a:lnTo>
                  <a:lnTo>
                    <a:pt x="956" y="769"/>
                  </a:lnTo>
                  <a:lnTo>
                    <a:pt x="750" y="975"/>
                  </a:lnTo>
                  <a:lnTo>
                    <a:pt x="563" y="1200"/>
                  </a:lnTo>
                  <a:lnTo>
                    <a:pt x="413" y="1425"/>
                  </a:lnTo>
                  <a:lnTo>
                    <a:pt x="282" y="1669"/>
                  </a:lnTo>
                  <a:lnTo>
                    <a:pt x="169" y="1931"/>
                  </a:lnTo>
                  <a:lnTo>
                    <a:pt x="94" y="2212"/>
                  </a:lnTo>
                  <a:lnTo>
                    <a:pt x="38" y="2475"/>
                  </a:lnTo>
                  <a:lnTo>
                    <a:pt x="0" y="2756"/>
                  </a:lnTo>
                  <a:lnTo>
                    <a:pt x="0" y="3056"/>
                  </a:lnTo>
                  <a:lnTo>
                    <a:pt x="19" y="3337"/>
                  </a:lnTo>
                  <a:lnTo>
                    <a:pt x="75" y="3618"/>
                  </a:lnTo>
                  <a:lnTo>
                    <a:pt x="169" y="3899"/>
                  </a:lnTo>
                  <a:lnTo>
                    <a:pt x="282" y="4181"/>
                  </a:lnTo>
                  <a:lnTo>
                    <a:pt x="413" y="4443"/>
                  </a:lnTo>
                  <a:lnTo>
                    <a:pt x="582" y="4687"/>
                  </a:lnTo>
                  <a:lnTo>
                    <a:pt x="769" y="4912"/>
                  </a:lnTo>
                  <a:lnTo>
                    <a:pt x="975" y="5118"/>
                  </a:lnTo>
                  <a:lnTo>
                    <a:pt x="1200" y="5287"/>
                  </a:lnTo>
                  <a:lnTo>
                    <a:pt x="1425" y="5455"/>
                  </a:lnTo>
                  <a:lnTo>
                    <a:pt x="1688" y="5587"/>
                  </a:lnTo>
                  <a:lnTo>
                    <a:pt x="1931" y="5699"/>
                  </a:lnTo>
                  <a:lnTo>
                    <a:pt x="2213" y="5774"/>
                  </a:lnTo>
                  <a:lnTo>
                    <a:pt x="2494" y="5830"/>
                  </a:lnTo>
                  <a:lnTo>
                    <a:pt x="2775" y="5868"/>
                  </a:lnTo>
                  <a:lnTo>
                    <a:pt x="3056" y="5868"/>
                  </a:lnTo>
                  <a:lnTo>
                    <a:pt x="3337" y="5830"/>
                  </a:lnTo>
                  <a:lnTo>
                    <a:pt x="3619" y="5793"/>
                  </a:lnTo>
                  <a:lnTo>
                    <a:pt x="3900" y="5699"/>
                  </a:lnTo>
                  <a:lnTo>
                    <a:pt x="4181" y="5587"/>
                  </a:lnTo>
                  <a:lnTo>
                    <a:pt x="4443" y="5437"/>
                  </a:lnTo>
                  <a:lnTo>
                    <a:pt x="4687" y="5287"/>
                  </a:lnTo>
                  <a:lnTo>
                    <a:pt x="4912" y="5099"/>
                  </a:lnTo>
                  <a:lnTo>
                    <a:pt x="5118" y="4893"/>
                  </a:lnTo>
                  <a:lnTo>
                    <a:pt x="5306" y="4668"/>
                  </a:lnTo>
                  <a:lnTo>
                    <a:pt x="5456" y="4424"/>
                  </a:lnTo>
                  <a:lnTo>
                    <a:pt x="5587" y="4181"/>
                  </a:lnTo>
                  <a:lnTo>
                    <a:pt x="5699" y="3918"/>
                  </a:lnTo>
                  <a:lnTo>
                    <a:pt x="5774" y="3656"/>
                  </a:lnTo>
                  <a:lnTo>
                    <a:pt x="5831" y="3374"/>
                  </a:lnTo>
                  <a:lnTo>
                    <a:pt x="5868" y="3093"/>
                  </a:lnTo>
                  <a:lnTo>
                    <a:pt x="5868" y="2812"/>
                  </a:lnTo>
                  <a:lnTo>
                    <a:pt x="5849" y="2531"/>
                  </a:lnTo>
                  <a:lnTo>
                    <a:pt x="5793" y="2231"/>
                  </a:lnTo>
                  <a:lnTo>
                    <a:pt x="5699" y="1950"/>
                  </a:lnTo>
                  <a:lnTo>
                    <a:pt x="5587" y="1687"/>
                  </a:lnTo>
                  <a:lnTo>
                    <a:pt x="5456" y="1406"/>
                  </a:lnTo>
                  <a:lnTo>
                    <a:pt x="5287" y="1162"/>
                  </a:lnTo>
                  <a:lnTo>
                    <a:pt x="5099" y="937"/>
                  </a:lnTo>
                  <a:lnTo>
                    <a:pt x="4893" y="750"/>
                  </a:lnTo>
                  <a:lnTo>
                    <a:pt x="4668" y="562"/>
                  </a:lnTo>
                  <a:lnTo>
                    <a:pt x="4443" y="412"/>
                  </a:lnTo>
                  <a:lnTo>
                    <a:pt x="4181" y="281"/>
                  </a:lnTo>
                  <a:lnTo>
                    <a:pt x="3918" y="169"/>
                  </a:lnTo>
                  <a:lnTo>
                    <a:pt x="3656" y="94"/>
                  </a:lnTo>
                  <a:lnTo>
                    <a:pt x="3375"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42">
              <a:extLst>
                <a:ext uri="{FF2B5EF4-FFF2-40B4-BE49-F238E27FC236}">
                  <a16:creationId xmlns:a16="http://schemas.microsoft.com/office/drawing/2014/main" id="{08119211-50F3-0923-9AF8-3C0FBE50AA69}"/>
                </a:ext>
              </a:extLst>
            </p:cNvPr>
            <p:cNvSpPr/>
            <p:nvPr/>
          </p:nvSpPr>
          <p:spPr>
            <a:xfrm>
              <a:off x="2964307" y="4035070"/>
              <a:ext cx="125117" cy="125117"/>
            </a:xfrm>
            <a:custGeom>
              <a:avLst/>
              <a:gdLst/>
              <a:ahLst/>
              <a:cxnLst/>
              <a:rect l="l" t="t" r="r" b="b"/>
              <a:pathLst>
                <a:path w="3882" h="3882"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38" y="2250"/>
                  </a:lnTo>
                  <a:lnTo>
                    <a:pt x="76" y="2438"/>
                  </a:lnTo>
                  <a:lnTo>
                    <a:pt x="113" y="2606"/>
                  </a:lnTo>
                  <a:lnTo>
                    <a:pt x="188" y="2756"/>
                  </a:lnTo>
                  <a:lnTo>
                    <a:pt x="282" y="2944"/>
                  </a:lnTo>
                  <a:lnTo>
                    <a:pt x="395" y="3094"/>
                  </a:lnTo>
                  <a:lnTo>
                    <a:pt x="507" y="3244"/>
                  </a:lnTo>
                  <a:lnTo>
                    <a:pt x="657" y="3375"/>
                  </a:lnTo>
                  <a:lnTo>
                    <a:pt x="788" y="3506"/>
                  </a:lnTo>
                  <a:lnTo>
                    <a:pt x="957" y="3600"/>
                  </a:lnTo>
                  <a:lnTo>
                    <a:pt x="1107" y="3694"/>
                  </a:lnTo>
                  <a:lnTo>
                    <a:pt x="1295" y="3750"/>
                  </a:lnTo>
                  <a:lnTo>
                    <a:pt x="1463" y="3806"/>
                  </a:lnTo>
                  <a:lnTo>
                    <a:pt x="1651" y="3844"/>
                  </a:lnTo>
                  <a:lnTo>
                    <a:pt x="1838" y="3862"/>
                  </a:lnTo>
                  <a:lnTo>
                    <a:pt x="2026" y="3881"/>
                  </a:lnTo>
                  <a:lnTo>
                    <a:pt x="2213" y="3862"/>
                  </a:lnTo>
                  <a:lnTo>
                    <a:pt x="2401" y="3825"/>
                  </a:lnTo>
                  <a:lnTo>
                    <a:pt x="2588" y="3769"/>
                  </a:lnTo>
                  <a:lnTo>
                    <a:pt x="2757" y="3694"/>
                  </a:lnTo>
                  <a:lnTo>
                    <a:pt x="2944" y="3600"/>
                  </a:lnTo>
                  <a:lnTo>
                    <a:pt x="3094" y="3488"/>
                  </a:lnTo>
                  <a:lnTo>
                    <a:pt x="3244" y="3356"/>
                  </a:lnTo>
                  <a:lnTo>
                    <a:pt x="3375" y="3225"/>
                  </a:lnTo>
                  <a:lnTo>
                    <a:pt x="3507" y="3075"/>
                  </a:lnTo>
                  <a:lnTo>
                    <a:pt x="3600" y="2925"/>
                  </a:lnTo>
                  <a:lnTo>
                    <a:pt x="3694" y="2756"/>
                  </a:lnTo>
                  <a:lnTo>
                    <a:pt x="3769" y="2588"/>
                  </a:lnTo>
                  <a:lnTo>
                    <a:pt x="3825" y="2419"/>
                  </a:lnTo>
                  <a:lnTo>
                    <a:pt x="3863" y="2231"/>
                  </a:lnTo>
                  <a:lnTo>
                    <a:pt x="3882" y="2044"/>
                  </a:lnTo>
                  <a:lnTo>
                    <a:pt x="3882" y="1857"/>
                  </a:lnTo>
                  <a:lnTo>
                    <a:pt x="3863" y="1669"/>
                  </a:lnTo>
                  <a:lnTo>
                    <a:pt x="3825" y="1482"/>
                  </a:lnTo>
                  <a:lnTo>
                    <a:pt x="3769" y="1294"/>
                  </a:lnTo>
                  <a:lnTo>
                    <a:pt x="3694" y="1107"/>
                  </a:lnTo>
                  <a:lnTo>
                    <a:pt x="3600" y="938"/>
                  </a:lnTo>
                  <a:lnTo>
                    <a:pt x="3488" y="788"/>
                  </a:lnTo>
                  <a:lnTo>
                    <a:pt x="3375" y="638"/>
                  </a:lnTo>
                  <a:lnTo>
                    <a:pt x="3244" y="507"/>
                  </a:lnTo>
                  <a:lnTo>
                    <a:pt x="3019" y="319"/>
                  </a:lnTo>
                  <a:lnTo>
                    <a:pt x="2775" y="188"/>
                  </a:lnTo>
                  <a:lnTo>
                    <a:pt x="2513" y="94"/>
                  </a:lnTo>
                  <a:lnTo>
                    <a:pt x="2232" y="19"/>
                  </a:lnTo>
                  <a:lnTo>
                    <a:pt x="19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2">
              <a:extLst>
                <a:ext uri="{FF2B5EF4-FFF2-40B4-BE49-F238E27FC236}">
                  <a16:creationId xmlns:a16="http://schemas.microsoft.com/office/drawing/2014/main" id="{7395881F-20BC-7C51-D41F-5C1420AE02F5}"/>
                </a:ext>
              </a:extLst>
            </p:cNvPr>
            <p:cNvSpPr/>
            <p:nvPr/>
          </p:nvSpPr>
          <p:spPr>
            <a:xfrm>
              <a:off x="2964307" y="4035070"/>
              <a:ext cx="104586" cy="73742"/>
            </a:xfrm>
            <a:custGeom>
              <a:avLst/>
              <a:gdLst/>
              <a:ahLst/>
              <a:cxnLst/>
              <a:rect l="l" t="t" r="r" b="b"/>
              <a:pathLst>
                <a:path w="3245" h="2288"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113" y="2157"/>
                  </a:lnTo>
                  <a:lnTo>
                    <a:pt x="226" y="2213"/>
                  </a:lnTo>
                  <a:lnTo>
                    <a:pt x="338" y="2250"/>
                  </a:lnTo>
                  <a:lnTo>
                    <a:pt x="470" y="2269"/>
                  </a:lnTo>
                  <a:lnTo>
                    <a:pt x="601" y="2288"/>
                  </a:lnTo>
                  <a:lnTo>
                    <a:pt x="732" y="2288"/>
                  </a:lnTo>
                  <a:lnTo>
                    <a:pt x="995" y="2231"/>
                  </a:lnTo>
                  <a:lnTo>
                    <a:pt x="1238" y="2157"/>
                  </a:lnTo>
                  <a:lnTo>
                    <a:pt x="1482" y="2082"/>
                  </a:lnTo>
                  <a:lnTo>
                    <a:pt x="1857" y="1913"/>
                  </a:lnTo>
                  <a:lnTo>
                    <a:pt x="2157" y="1744"/>
                  </a:lnTo>
                  <a:lnTo>
                    <a:pt x="2401" y="1613"/>
                  </a:lnTo>
                  <a:lnTo>
                    <a:pt x="2644" y="1444"/>
                  </a:lnTo>
                  <a:lnTo>
                    <a:pt x="2869" y="1238"/>
                  </a:lnTo>
                  <a:lnTo>
                    <a:pt x="2982" y="1125"/>
                  </a:lnTo>
                  <a:lnTo>
                    <a:pt x="3057" y="1013"/>
                  </a:lnTo>
                  <a:lnTo>
                    <a:pt x="3132" y="882"/>
                  </a:lnTo>
                  <a:lnTo>
                    <a:pt x="3188" y="769"/>
                  </a:lnTo>
                  <a:lnTo>
                    <a:pt x="3225" y="638"/>
                  </a:lnTo>
                  <a:lnTo>
                    <a:pt x="3244" y="507"/>
                  </a:lnTo>
                  <a:lnTo>
                    <a:pt x="3019" y="319"/>
                  </a:lnTo>
                  <a:lnTo>
                    <a:pt x="2775" y="188"/>
                  </a:lnTo>
                  <a:lnTo>
                    <a:pt x="2513" y="94"/>
                  </a:lnTo>
                  <a:lnTo>
                    <a:pt x="2232" y="19"/>
                  </a:lnTo>
                  <a:lnTo>
                    <a:pt x="19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4" name="Google Shape;2374;p42">
            <a:extLst>
              <a:ext uri="{FF2B5EF4-FFF2-40B4-BE49-F238E27FC236}">
                <a16:creationId xmlns:a16="http://schemas.microsoft.com/office/drawing/2014/main" id="{55F1C74A-2079-B10B-D51A-661497F36CC8}"/>
              </a:ext>
            </a:extLst>
          </p:cNvPr>
          <p:cNvGrpSpPr/>
          <p:nvPr/>
        </p:nvGrpSpPr>
        <p:grpSpPr>
          <a:xfrm>
            <a:off x="8083140" y="2975395"/>
            <a:ext cx="470719" cy="866471"/>
            <a:chOff x="4755025" y="3340675"/>
            <a:chExt cx="365125" cy="672100"/>
          </a:xfrm>
        </p:grpSpPr>
        <p:sp>
          <p:nvSpPr>
            <p:cNvPr id="2375" name="Google Shape;2375;p42">
              <a:extLst>
                <a:ext uri="{FF2B5EF4-FFF2-40B4-BE49-F238E27FC236}">
                  <a16:creationId xmlns:a16="http://schemas.microsoft.com/office/drawing/2014/main" id="{2139923D-7D46-ABE5-F4B8-94A610F353ED}"/>
                </a:ext>
              </a:extLst>
            </p:cNvPr>
            <p:cNvSpPr/>
            <p:nvPr/>
          </p:nvSpPr>
          <p:spPr>
            <a:xfrm>
              <a:off x="4755025" y="3443800"/>
              <a:ext cx="365125" cy="568975"/>
            </a:xfrm>
            <a:custGeom>
              <a:avLst/>
              <a:gdLst/>
              <a:ahLst/>
              <a:cxnLst/>
              <a:rect l="l" t="t" r="r" b="b"/>
              <a:pathLst>
                <a:path w="14605" h="22759" extrusionOk="0">
                  <a:moveTo>
                    <a:pt x="7949" y="9748"/>
                  </a:moveTo>
                  <a:lnTo>
                    <a:pt x="7818" y="9767"/>
                  </a:lnTo>
                  <a:lnTo>
                    <a:pt x="7687" y="9805"/>
                  </a:lnTo>
                  <a:lnTo>
                    <a:pt x="7556" y="9861"/>
                  </a:lnTo>
                  <a:lnTo>
                    <a:pt x="7425" y="9917"/>
                  </a:lnTo>
                  <a:lnTo>
                    <a:pt x="7312" y="9992"/>
                  </a:lnTo>
                  <a:lnTo>
                    <a:pt x="7200" y="10105"/>
                  </a:lnTo>
                  <a:lnTo>
                    <a:pt x="7106" y="10217"/>
                  </a:lnTo>
                  <a:lnTo>
                    <a:pt x="7012" y="10348"/>
                  </a:lnTo>
                  <a:lnTo>
                    <a:pt x="6937" y="10517"/>
                  </a:lnTo>
                  <a:lnTo>
                    <a:pt x="6862" y="10704"/>
                  </a:lnTo>
                  <a:lnTo>
                    <a:pt x="6825" y="10929"/>
                  </a:lnTo>
                  <a:lnTo>
                    <a:pt x="6787" y="11173"/>
                  </a:lnTo>
                  <a:lnTo>
                    <a:pt x="6768" y="11398"/>
                  </a:lnTo>
                  <a:lnTo>
                    <a:pt x="6768" y="11623"/>
                  </a:lnTo>
                  <a:lnTo>
                    <a:pt x="6787" y="11829"/>
                  </a:lnTo>
                  <a:lnTo>
                    <a:pt x="6825" y="12017"/>
                  </a:lnTo>
                  <a:lnTo>
                    <a:pt x="6881" y="12185"/>
                  </a:lnTo>
                  <a:lnTo>
                    <a:pt x="6937" y="12354"/>
                  </a:lnTo>
                  <a:lnTo>
                    <a:pt x="7031" y="12485"/>
                  </a:lnTo>
                  <a:lnTo>
                    <a:pt x="7125" y="12617"/>
                  </a:lnTo>
                  <a:lnTo>
                    <a:pt x="7218" y="12748"/>
                  </a:lnTo>
                  <a:lnTo>
                    <a:pt x="7331" y="12842"/>
                  </a:lnTo>
                  <a:lnTo>
                    <a:pt x="7443" y="12935"/>
                  </a:lnTo>
                  <a:lnTo>
                    <a:pt x="7575" y="13010"/>
                  </a:lnTo>
                  <a:lnTo>
                    <a:pt x="7706" y="13085"/>
                  </a:lnTo>
                  <a:lnTo>
                    <a:pt x="7856" y="13123"/>
                  </a:lnTo>
                  <a:lnTo>
                    <a:pt x="7987" y="13160"/>
                  </a:lnTo>
                  <a:lnTo>
                    <a:pt x="8137" y="13179"/>
                  </a:lnTo>
                  <a:lnTo>
                    <a:pt x="8287" y="13198"/>
                  </a:lnTo>
                  <a:lnTo>
                    <a:pt x="8437" y="13198"/>
                  </a:lnTo>
                  <a:lnTo>
                    <a:pt x="8587" y="13179"/>
                  </a:lnTo>
                  <a:lnTo>
                    <a:pt x="8737" y="13141"/>
                  </a:lnTo>
                  <a:lnTo>
                    <a:pt x="8868" y="13104"/>
                  </a:lnTo>
                  <a:lnTo>
                    <a:pt x="9018" y="13048"/>
                  </a:lnTo>
                  <a:lnTo>
                    <a:pt x="9149" y="12991"/>
                  </a:lnTo>
                  <a:lnTo>
                    <a:pt x="9280" y="12916"/>
                  </a:lnTo>
                  <a:lnTo>
                    <a:pt x="9393" y="12823"/>
                  </a:lnTo>
                  <a:lnTo>
                    <a:pt x="9505" y="12729"/>
                  </a:lnTo>
                  <a:lnTo>
                    <a:pt x="9618" y="12635"/>
                  </a:lnTo>
                  <a:lnTo>
                    <a:pt x="9693" y="12523"/>
                  </a:lnTo>
                  <a:lnTo>
                    <a:pt x="9768" y="12410"/>
                  </a:lnTo>
                  <a:lnTo>
                    <a:pt x="9824" y="12279"/>
                  </a:lnTo>
                  <a:lnTo>
                    <a:pt x="9880" y="12148"/>
                  </a:lnTo>
                  <a:lnTo>
                    <a:pt x="9899" y="11998"/>
                  </a:lnTo>
                  <a:lnTo>
                    <a:pt x="9918" y="11698"/>
                  </a:lnTo>
                  <a:lnTo>
                    <a:pt x="9918" y="11361"/>
                  </a:lnTo>
                  <a:lnTo>
                    <a:pt x="9918" y="11173"/>
                  </a:lnTo>
                  <a:lnTo>
                    <a:pt x="9880" y="11004"/>
                  </a:lnTo>
                  <a:lnTo>
                    <a:pt x="9843" y="10836"/>
                  </a:lnTo>
                  <a:lnTo>
                    <a:pt x="9787" y="10667"/>
                  </a:lnTo>
                  <a:lnTo>
                    <a:pt x="9712" y="10498"/>
                  </a:lnTo>
                  <a:lnTo>
                    <a:pt x="9618" y="10348"/>
                  </a:lnTo>
                  <a:lnTo>
                    <a:pt x="9505" y="10198"/>
                  </a:lnTo>
                  <a:lnTo>
                    <a:pt x="9374" y="10067"/>
                  </a:lnTo>
                  <a:lnTo>
                    <a:pt x="9206" y="9973"/>
                  </a:lnTo>
                  <a:lnTo>
                    <a:pt x="8999" y="9880"/>
                  </a:lnTo>
                  <a:lnTo>
                    <a:pt x="8774" y="9805"/>
                  </a:lnTo>
                  <a:lnTo>
                    <a:pt x="8512" y="9767"/>
                  </a:lnTo>
                  <a:lnTo>
                    <a:pt x="8231" y="9748"/>
                  </a:lnTo>
                  <a:close/>
                  <a:moveTo>
                    <a:pt x="8718" y="1875"/>
                  </a:moveTo>
                  <a:lnTo>
                    <a:pt x="8962" y="1893"/>
                  </a:lnTo>
                  <a:lnTo>
                    <a:pt x="9393" y="1893"/>
                  </a:lnTo>
                  <a:lnTo>
                    <a:pt x="9787" y="1931"/>
                  </a:lnTo>
                  <a:lnTo>
                    <a:pt x="10049" y="1950"/>
                  </a:lnTo>
                  <a:lnTo>
                    <a:pt x="10199" y="1968"/>
                  </a:lnTo>
                  <a:lnTo>
                    <a:pt x="10443" y="2006"/>
                  </a:lnTo>
                  <a:lnTo>
                    <a:pt x="11118" y="2137"/>
                  </a:lnTo>
                  <a:lnTo>
                    <a:pt x="11155" y="2137"/>
                  </a:lnTo>
                  <a:lnTo>
                    <a:pt x="11418" y="2212"/>
                  </a:lnTo>
                  <a:lnTo>
                    <a:pt x="11643" y="2306"/>
                  </a:lnTo>
                  <a:lnTo>
                    <a:pt x="11868" y="2437"/>
                  </a:lnTo>
                  <a:lnTo>
                    <a:pt x="12055" y="2568"/>
                  </a:lnTo>
                  <a:lnTo>
                    <a:pt x="12224" y="2756"/>
                  </a:lnTo>
                  <a:lnTo>
                    <a:pt x="12374" y="2943"/>
                  </a:lnTo>
                  <a:lnTo>
                    <a:pt x="12524" y="3168"/>
                  </a:lnTo>
                  <a:lnTo>
                    <a:pt x="12636" y="3412"/>
                  </a:lnTo>
                  <a:lnTo>
                    <a:pt x="12749" y="3693"/>
                  </a:lnTo>
                  <a:lnTo>
                    <a:pt x="12842" y="4012"/>
                  </a:lnTo>
                  <a:lnTo>
                    <a:pt x="12917" y="4331"/>
                  </a:lnTo>
                  <a:lnTo>
                    <a:pt x="12992" y="4705"/>
                  </a:lnTo>
                  <a:lnTo>
                    <a:pt x="13030" y="5080"/>
                  </a:lnTo>
                  <a:lnTo>
                    <a:pt x="13067" y="5493"/>
                  </a:lnTo>
                  <a:lnTo>
                    <a:pt x="13105" y="5924"/>
                  </a:lnTo>
                  <a:lnTo>
                    <a:pt x="13124" y="6393"/>
                  </a:lnTo>
                  <a:lnTo>
                    <a:pt x="13105" y="6955"/>
                  </a:lnTo>
                  <a:lnTo>
                    <a:pt x="13086" y="7611"/>
                  </a:lnTo>
                  <a:lnTo>
                    <a:pt x="13030" y="8361"/>
                  </a:lnTo>
                  <a:lnTo>
                    <a:pt x="12936" y="9186"/>
                  </a:lnTo>
                  <a:lnTo>
                    <a:pt x="12749" y="10667"/>
                  </a:lnTo>
                  <a:lnTo>
                    <a:pt x="12524" y="12354"/>
                  </a:lnTo>
                  <a:lnTo>
                    <a:pt x="12467" y="12954"/>
                  </a:lnTo>
                  <a:lnTo>
                    <a:pt x="12411" y="13704"/>
                  </a:lnTo>
                  <a:lnTo>
                    <a:pt x="12336" y="14604"/>
                  </a:lnTo>
                  <a:lnTo>
                    <a:pt x="12224" y="15635"/>
                  </a:lnTo>
                  <a:lnTo>
                    <a:pt x="12186" y="15991"/>
                  </a:lnTo>
                  <a:lnTo>
                    <a:pt x="12111" y="16328"/>
                  </a:lnTo>
                  <a:lnTo>
                    <a:pt x="12055" y="16666"/>
                  </a:lnTo>
                  <a:lnTo>
                    <a:pt x="11961" y="16985"/>
                  </a:lnTo>
                  <a:lnTo>
                    <a:pt x="11811" y="17416"/>
                  </a:lnTo>
                  <a:lnTo>
                    <a:pt x="11643" y="17828"/>
                  </a:lnTo>
                  <a:lnTo>
                    <a:pt x="11436" y="18222"/>
                  </a:lnTo>
                  <a:lnTo>
                    <a:pt x="11193" y="18559"/>
                  </a:lnTo>
                  <a:lnTo>
                    <a:pt x="10855" y="18990"/>
                  </a:lnTo>
                  <a:lnTo>
                    <a:pt x="10499" y="19365"/>
                  </a:lnTo>
                  <a:lnTo>
                    <a:pt x="10293" y="19553"/>
                  </a:lnTo>
                  <a:lnTo>
                    <a:pt x="10087" y="19740"/>
                  </a:lnTo>
                  <a:lnTo>
                    <a:pt x="9880" y="19909"/>
                  </a:lnTo>
                  <a:lnTo>
                    <a:pt x="9674" y="20059"/>
                  </a:lnTo>
                  <a:lnTo>
                    <a:pt x="9468" y="20190"/>
                  </a:lnTo>
                  <a:lnTo>
                    <a:pt x="9243" y="20303"/>
                  </a:lnTo>
                  <a:lnTo>
                    <a:pt x="9037" y="20415"/>
                  </a:lnTo>
                  <a:lnTo>
                    <a:pt x="8831" y="20509"/>
                  </a:lnTo>
                  <a:lnTo>
                    <a:pt x="8624" y="20603"/>
                  </a:lnTo>
                  <a:lnTo>
                    <a:pt x="8418" y="20659"/>
                  </a:lnTo>
                  <a:lnTo>
                    <a:pt x="8212" y="20715"/>
                  </a:lnTo>
                  <a:lnTo>
                    <a:pt x="8006" y="20753"/>
                  </a:lnTo>
                  <a:lnTo>
                    <a:pt x="7818" y="20790"/>
                  </a:lnTo>
                  <a:lnTo>
                    <a:pt x="7631" y="20809"/>
                  </a:lnTo>
                  <a:lnTo>
                    <a:pt x="7443" y="20809"/>
                  </a:lnTo>
                  <a:lnTo>
                    <a:pt x="7256" y="20790"/>
                  </a:lnTo>
                  <a:lnTo>
                    <a:pt x="6900" y="20734"/>
                  </a:lnTo>
                  <a:lnTo>
                    <a:pt x="6581" y="20659"/>
                  </a:lnTo>
                  <a:lnTo>
                    <a:pt x="6281" y="20565"/>
                  </a:lnTo>
                  <a:lnTo>
                    <a:pt x="6000" y="20434"/>
                  </a:lnTo>
                  <a:lnTo>
                    <a:pt x="5756" y="20284"/>
                  </a:lnTo>
                  <a:lnTo>
                    <a:pt x="5550" y="20096"/>
                  </a:lnTo>
                  <a:lnTo>
                    <a:pt x="5362" y="19890"/>
                  </a:lnTo>
                  <a:lnTo>
                    <a:pt x="5212" y="19665"/>
                  </a:lnTo>
                  <a:lnTo>
                    <a:pt x="4913" y="19159"/>
                  </a:lnTo>
                  <a:lnTo>
                    <a:pt x="4575" y="18653"/>
                  </a:lnTo>
                  <a:lnTo>
                    <a:pt x="3844" y="17528"/>
                  </a:lnTo>
                  <a:lnTo>
                    <a:pt x="3750" y="17378"/>
                  </a:lnTo>
                  <a:lnTo>
                    <a:pt x="3657" y="17209"/>
                  </a:lnTo>
                  <a:lnTo>
                    <a:pt x="3582" y="17022"/>
                  </a:lnTo>
                  <a:lnTo>
                    <a:pt x="3507" y="16853"/>
                  </a:lnTo>
                  <a:lnTo>
                    <a:pt x="3394" y="16441"/>
                  </a:lnTo>
                  <a:lnTo>
                    <a:pt x="3300" y="15991"/>
                  </a:lnTo>
                  <a:lnTo>
                    <a:pt x="3244" y="15504"/>
                  </a:lnTo>
                  <a:lnTo>
                    <a:pt x="3225" y="14960"/>
                  </a:lnTo>
                  <a:lnTo>
                    <a:pt x="3225" y="14379"/>
                  </a:lnTo>
                  <a:lnTo>
                    <a:pt x="3263" y="13741"/>
                  </a:lnTo>
                  <a:lnTo>
                    <a:pt x="3525" y="10667"/>
                  </a:lnTo>
                  <a:lnTo>
                    <a:pt x="3675" y="9355"/>
                  </a:lnTo>
                  <a:lnTo>
                    <a:pt x="3769" y="8230"/>
                  </a:lnTo>
                  <a:lnTo>
                    <a:pt x="3863" y="7236"/>
                  </a:lnTo>
                  <a:lnTo>
                    <a:pt x="3938" y="6411"/>
                  </a:lnTo>
                  <a:lnTo>
                    <a:pt x="3994" y="6074"/>
                  </a:lnTo>
                  <a:lnTo>
                    <a:pt x="4050" y="5755"/>
                  </a:lnTo>
                  <a:lnTo>
                    <a:pt x="4125" y="5437"/>
                  </a:lnTo>
                  <a:lnTo>
                    <a:pt x="4219" y="5137"/>
                  </a:lnTo>
                  <a:lnTo>
                    <a:pt x="4331" y="4837"/>
                  </a:lnTo>
                  <a:lnTo>
                    <a:pt x="4463" y="4555"/>
                  </a:lnTo>
                  <a:lnTo>
                    <a:pt x="4613" y="4274"/>
                  </a:lnTo>
                  <a:lnTo>
                    <a:pt x="4781" y="3993"/>
                  </a:lnTo>
                  <a:lnTo>
                    <a:pt x="4969" y="3712"/>
                  </a:lnTo>
                  <a:lnTo>
                    <a:pt x="5194" y="3449"/>
                  </a:lnTo>
                  <a:lnTo>
                    <a:pt x="5400" y="3206"/>
                  </a:lnTo>
                  <a:lnTo>
                    <a:pt x="5644" y="2981"/>
                  </a:lnTo>
                  <a:lnTo>
                    <a:pt x="5906" y="2793"/>
                  </a:lnTo>
                  <a:lnTo>
                    <a:pt x="6169" y="2606"/>
                  </a:lnTo>
                  <a:lnTo>
                    <a:pt x="6450" y="2456"/>
                  </a:lnTo>
                  <a:lnTo>
                    <a:pt x="6768" y="2325"/>
                  </a:lnTo>
                  <a:lnTo>
                    <a:pt x="7068" y="2193"/>
                  </a:lnTo>
                  <a:lnTo>
                    <a:pt x="7368" y="2100"/>
                  </a:lnTo>
                  <a:lnTo>
                    <a:pt x="7668" y="2006"/>
                  </a:lnTo>
                  <a:lnTo>
                    <a:pt x="7949" y="1950"/>
                  </a:lnTo>
                  <a:lnTo>
                    <a:pt x="8212" y="1912"/>
                  </a:lnTo>
                  <a:lnTo>
                    <a:pt x="8474" y="1875"/>
                  </a:lnTo>
                  <a:close/>
                  <a:moveTo>
                    <a:pt x="7893" y="0"/>
                  </a:moveTo>
                  <a:lnTo>
                    <a:pt x="7200" y="19"/>
                  </a:lnTo>
                  <a:lnTo>
                    <a:pt x="6562" y="75"/>
                  </a:lnTo>
                  <a:lnTo>
                    <a:pt x="6187" y="113"/>
                  </a:lnTo>
                  <a:lnTo>
                    <a:pt x="5850" y="188"/>
                  </a:lnTo>
                  <a:lnTo>
                    <a:pt x="5512" y="263"/>
                  </a:lnTo>
                  <a:lnTo>
                    <a:pt x="5212" y="356"/>
                  </a:lnTo>
                  <a:lnTo>
                    <a:pt x="5006" y="431"/>
                  </a:lnTo>
                  <a:lnTo>
                    <a:pt x="4781" y="525"/>
                  </a:lnTo>
                  <a:lnTo>
                    <a:pt x="4481" y="656"/>
                  </a:lnTo>
                  <a:lnTo>
                    <a:pt x="4200" y="825"/>
                  </a:lnTo>
                  <a:lnTo>
                    <a:pt x="3919" y="1012"/>
                  </a:lnTo>
                  <a:lnTo>
                    <a:pt x="3657" y="1200"/>
                  </a:lnTo>
                  <a:lnTo>
                    <a:pt x="3394" y="1425"/>
                  </a:lnTo>
                  <a:lnTo>
                    <a:pt x="3150" y="1669"/>
                  </a:lnTo>
                  <a:lnTo>
                    <a:pt x="2907" y="1912"/>
                  </a:lnTo>
                  <a:lnTo>
                    <a:pt x="2682" y="2193"/>
                  </a:lnTo>
                  <a:lnTo>
                    <a:pt x="2438" y="2531"/>
                  </a:lnTo>
                  <a:lnTo>
                    <a:pt x="2194" y="2906"/>
                  </a:lnTo>
                  <a:lnTo>
                    <a:pt x="1988" y="3299"/>
                  </a:lnTo>
                  <a:lnTo>
                    <a:pt x="1801" y="3731"/>
                  </a:lnTo>
                  <a:lnTo>
                    <a:pt x="1613" y="4181"/>
                  </a:lnTo>
                  <a:lnTo>
                    <a:pt x="1463" y="4668"/>
                  </a:lnTo>
                  <a:lnTo>
                    <a:pt x="1294" y="5155"/>
                  </a:lnTo>
                  <a:lnTo>
                    <a:pt x="1163" y="5662"/>
                  </a:lnTo>
                  <a:lnTo>
                    <a:pt x="1032" y="6205"/>
                  </a:lnTo>
                  <a:lnTo>
                    <a:pt x="920" y="6749"/>
                  </a:lnTo>
                  <a:lnTo>
                    <a:pt x="807" y="7311"/>
                  </a:lnTo>
                  <a:lnTo>
                    <a:pt x="713" y="7874"/>
                  </a:lnTo>
                  <a:lnTo>
                    <a:pt x="545" y="9036"/>
                  </a:lnTo>
                  <a:lnTo>
                    <a:pt x="413" y="10217"/>
                  </a:lnTo>
                  <a:lnTo>
                    <a:pt x="188" y="12392"/>
                  </a:lnTo>
                  <a:lnTo>
                    <a:pt x="113" y="13310"/>
                  </a:lnTo>
                  <a:lnTo>
                    <a:pt x="38" y="14135"/>
                  </a:lnTo>
                  <a:lnTo>
                    <a:pt x="1" y="14847"/>
                  </a:lnTo>
                  <a:lnTo>
                    <a:pt x="1" y="15447"/>
                  </a:lnTo>
                  <a:lnTo>
                    <a:pt x="1" y="15972"/>
                  </a:lnTo>
                  <a:lnTo>
                    <a:pt x="20" y="16366"/>
                  </a:lnTo>
                  <a:lnTo>
                    <a:pt x="76" y="16722"/>
                  </a:lnTo>
                  <a:lnTo>
                    <a:pt x="132" y="17097"/>
                  </a:lnTo>
                  <a:lnTo>
                    <a:pt x="226" y="17472"/>
                  </a:lnTo>
                  <a:lnTo>
                    <a:pt x="320" y="17847"/>
                  </a:lnTo>
                  <a:lnTo>
                    <a:pt x="432" y="18241"/>
                  </a:lnTo>
                  <a:lnTo>
                    <a:pt x="563" y="18653"/>
                  </a:lnTo>
                  <a:lnTo>
                    <a:pt x="713" y="19084"/>
                  </a:lnTo>
                  <a:lnTo>
                    <a:pt x="882" y="19515"/>
                  </a:lnTo>
                  <a:lnTo>
                    <a:pt x="1070" y="19909"/>
                  </a:lnTo>
                  <a:lnTo>
                    <a:pt x="1238" y="20284"/>
                  </a:lnTo>
                  <a:lnTo>
                    <a:pt x="1426" y="20603"/>
                  </a:lnTo>
                  <a:lnTo>
                    <a:pt x="1594" y="20903"/>
                  </a:lnTo>
                  <a:lnTo>
                    <a:pt x="1782" y="21165"/>
                  </a:lnTo>
                  <a:lnTo>
                    <a:pt x="1969" y="21390"/>
                  </a:lnTo>
                  <a:lnTo>
                    <a:pt x="2157" y="21577"/>
                  </a:lnTo>
                  <a:lnTo>
                    <a:pt x="2344" y="21727"/>
                  </a:lnTo>
                  <a:lnTo>
                    <a:pt x="2569" y="21859"/>
                  </a:lnTo>
                  <a:lnTo>
                    <a:pt x="2869" y="21971"/>
                  </a:lnTo>
                  <a:lnTo>
                    <a:pt x="3225" y="22102"/>
                  </a:lnTo>
                  <a:lnTo>
                    <a:pt x="3657" y="22234"/>
                  </a:lnTo>
                  <a:lnTo>
                    <a:pt x="4144" y="22346"/>
                  </a:lnTo>
                  <a:lnTo>
                    <a:pt x="4706" y="22477"/>
                  </a:lnTo>
                  <a:lnTo>
                    <a:pt x="5344" y="22590"/>
                  </a:lnTo>
                  <a:lnTo>
                    <a:pt x="6019" y="22702"/>
                  </a:lnTo>
                  <a:lnTo>
                    <a:pt x="6450" y="22740"/>
                  </a:lnTo>
                  <a:lnTo>
                    <a:pt x="6881" y="22758"/>
                  </a:lnTo>
                  <a:lnTo>
                    <a:pt x="7293" y="22758"/>
                  </a:lnTo>
                  <a:lnTo>
                    <a:pt x="7687" y="22740"/>
                  </a:lnTo>
                  <a:lnTo>
                    <a:pt x="8174" y="22684"/>
                  </a:lnTo>
                  <a:lnTo>
                    <a:pt x="8643" y="22590"/>
                  </a:lnTo>
                  <a:lnTo>
                    <a:pt x="9074" y="22477"/>
                  </a:lnTo>
                  <a:lnTo>
                    <a:pt x="9487" y="22346"/>
                  </a:lnTo>
                  <a:lnTo>
                    <a:pt x="9880" y="22177"/>
                  </a:lnTo>
                  <a:lnTo>
                    <a:pt x="10255" y="21990"/>
                  </a:lnTo>
                  <a:lnTo>
                    <a:pt x="10612" y="21765"/>
                  </a:lnTo>
                  <a:lnTo>
                    <a:pt x="10949" y="21540"/>
                  </a:lnTo>
                  <a:lnTo>
                    <a:pt x="11268" y="21278"/>
                  </a:lnTo>
                  <a:lnTo>
                    <a:pt x="11568" y="20978"/>
                  </a:lnTo>
                  <a:lnTo>
                    <a:pt x="11849" y="20678"/>
                  </a:lnTo>
                  <a:lnTo>
                    <a:pt x="12111" y="20359"/>
                  </a:lnTo>
                  <a:lnTo>
                    <a:pt x="12336" y="20003"/>
                  </a:lnTo>
                  <a:lnTo>
                    <a:pt x="12561" y="19647"/>
                  </a:lnTo>
                  <a:lnTo>
                    <a:pt x="12749" y="19253"/>
                  </a:lnTo>
                  <a:lnTo>
                    <a:pt x="12936" y="18840"/>
                  </a:lnTo>
                  <a:lnTo>
                    <a:pt x="13086" y="18428"/>
                  </a:lnTo>
                  <a:lnTo>
                    <a:pt x="13217" y="17978"/>
                  </a:lnTo>
                  <a:lnTo>
                    <a:pt x="13386" y="17359"/>
                  </a:lnTo>
                  <a:lnTo>
                    <a:pt x="13536" y="16741"/>
                  </a:lnTo>
                  <a:lnTo>
                    <a:pt x="13686" y="16085"/>
                  </a:lnTo>
                  <a:lnTo>
                    <a:pt x="13817" y="15429"/>
                  </a:lnTo>
                  <a:lnTo>
                    <a:pt x="13930" y="14754"/>
                  </a:lnTo>
                  <a:lnTo>
                    <a:pt x="14042" y="14041"/>
                  </a:lnTo>
                  <a:lnTo>
                    <a:pt x="14136" y="13329"/>
                  </a:lnTo>
                  <a:lnTo>
                    <a:pt x="14230" y="12598"/>
                  </a:lnTo>
                  <a:lnTo>
                    <a:pt x="14361" y="11323"/>
                  </a:lnTo>
                  <a:lnTo>
                    <a:pt x="14455" y="10105"/>
                  </a:lnTo>
                  <a:lnTo>
                    <a:pt x="14548" y="8717"/>
                  </a:lnTo>
                  <a:lnTo>
                    <a:pt x="14605" y="7424"/>
                  </a:lnTo>
                  <a:lnTo>
                    <a:pt x="14605" y="7049"/>
                  </a:lnTo>
                  <a:lnTo>
                    <a:pt x="14586" y="6524"/>
                  </a:lnTo>
                  <a:lnTo>
                    <a:pt x="14548" y="6018"/>
                  </a:lnTo>
                  <a:lnTo>
                    <a:pt x="14473" y="5512"/>
                  </a:lnTo>
                  <a:lnTo>
                    <a:pt x="14380" y="5005"/>
                  </a:lnTo>
                  <a:lnTo>
                    <a:pt x="14267" y="4518"/>
                  </a:lnTo>
                  <a:lnTo>
                    <a:pt x="14136" y="4031"/>
                  </a:lnTo>
                  <a:lnTo>
                    <a:pt x="13967" y="3543"/>
                  </a:lnTo>
                  <a:lnTo>
                    <a:pt x="13780" y="3056"/>
                  </a:lnTo>
                  <a:lnTo>
                    <a:pt x="13630" y="2756"/>
                  </a:lnTo>
                  <a:lnTo>
                    <a:pt x="13461" y="2475"/>
                  </a:lnTo>
                  <a:lnTo>
                    <a:pt x="13274" y="2212"/>
                  </a:lnTo>
                  <a:lnTo>
                    <a:pt x="13049" y="1950"/>
                  </a:lnTo>
                  <a:lnTo>
                    <a:pt x="12899" y="1800"/>
                  </a:lnTo>
                  <a:lnTo>
                    <a:pt x="12880" y="1800"/>
                  </a:lnTo>
                  <a:lnTo>
                    <a:pt x="12580" y="1519"/>
                  </a:lnTo>
                  <a:lnTo>
                    <a:pt x="12242" y="1275"/>
                  </a:lnTo>
                  <a:lnTo>
                    <a:pt x="11868" y="1031"/>
                  </a:lnTo>
                  <a:lnTo>
                    <a:pt x="11455" y="806"/>
                  </a:lnTo>
                  <a:lnTo>
                    <a:pt x="11005" y="600"/>
                  </a:lnTo>
                  <a:lnTo>
                    <a:pt x="10518" y="412"/>
                  </a:lnTo>
                  <a:lnTo>
                    <a:pt x="9993" y="244"/>
                  </a:lnTo>
                  <a:lnTo>
                    <a:pt x="9449" y="75"/>
                  </a:lnTo>
                  <a:lnTo>
                    <a:pt x="8643" y="19"/>
                  </a:lnTo>
                  <a:lnTo>
                    <a:pt x="78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2">
              <a:extLst>
                <a:ext uri="{FF2B5EF4-FFF2-40B4-BE49-F238E27FC236}">
                  <a16:creationId xmlns:a16="http://schemas.microsoft.com/office/drawing/2014/main" id="{6EF7AA3D-09D4-517B-96AA-D0386AFA80B0}"/>
                </a:ext>
              </a:extLst>
            </p:cNvPr>
            <p:cNvSpPr/>
            <p:nvPr/>
          </p:nvSpPr>
          <p:spPr>
            <a:xfrm>
              <a:off x="4789250" y="3816375"/>
              <a:ext cx="39400" cy="108750"/>
            </a:xfrm>
            <a:custGeom>
              <a:avLst/>
              <a:gdLst/>
              <a:ahLst/>
              <a:cxnLst/>
              <a:rect l="l" t="t" r="r" b="b"/>
              <a:pathLst>
                <a:path w="1576" h="4350" extrusionOk="0">
                  <a:moveTo>
                    <a:pt x="1032" y="1"/>
                  </a:moveTo>
                  <a:lnTo>
                    <a:pt x="788" y="244"/>
                  </a:lnTo>
                  <a:lnTo>
                    <a:pt x="582" y="507"/>
                  </a:lnTo>
                  <a:lnTo>
                    <a:pt x="432" y="751"/>
                  </a:lnTo>
                  <a:lnTo>
                    <a:pt x="300" y="1013"/>
                  </a:lnTo>
                  <a:lnTo>
                    <a:pt x="207" y="1275"/>
                  </a:lnTo>
                  <a:lnTo>
                    <a:pt x="113" y="1557"/>
                  </a:lnTo>
                  <a:lnTo>
                    <a:pt x="57" y="1819"/>
                  </a:lnTo>
                  <a:lnTo>
                    <a:pt x="19" y="2082"/>
                  </a:lnTo>
                  <a:lnTo>
                    <a:pt x="0" y="2363"/>
                  </a:lnTo>
                  <a:lnTo>
                    <a:pt x="0" y="2644"/>
                  </a:lnTo>
                  <a:lnTo>
                    <a:pt x="19" y="2925"/>
                  </a:lnTo>
                  <a:lnTo>
                    <a:pt x="57" y="3206"/>
                  </a:lnTo>
                  <a:lnTo>
                    <a:pt x="132" y="3488"/>
                  </a:lnTo>
                  <a:lnTo>
                    <a:pt x="225" y="3769"/>
                  </a:lnTo>
                  <a:lnTo>
                    <a:pt x="375" y="4050"/>
                  </a:lnTo>
                  <a:lnTo>
                    <a:pt x="544" y="4350"/>
                  </a:lnTo>
                  <a:lnTo>
                    <a:pt x="788" y="4106"/>
                  </a:lnTo>
                  <a:lnTo>
                    <a:pt x="994" y="3844"/>
                  </a:lnTo>
                  <a:lnTo>
                    <a:pt x="1144" y="3600"/>
                  </a:lnTo>
                  <a:lnTo>
                    <a:pt x="1275" y="3338"/>
                  </a:lnTo>
                  <a:lnTo>
                    <a:pt x="1388" y="3075"/>
                  </a:lnTo>
                  <a:lnTo>
                    <a:pt x="1463" y="2794"/>
                  </a:lnTo>
                  <a:lnTo>
                    <a:pt x="1519" y="2531"/>
                  </a:lnTo>
                  <a:lnTo>
                    <a:pt x="1556" y="2269"/>
                  </a:lnTo>
                  <a:lnTo>
                    <a:pt x="1575" y="1988"/>
                  </a:lnTo>
                  <a:lnTo>
                    <a:pt x="1575" y="1707"/>
                  </a:lnTo>
                  <a:lnTo>
                    <a:pt x="1556" y="1425"/>
                  </a:lnTo>
                  <a:lnTo>
                    <a:pt x="1519" y="1144"/>
                  </a:lnTo>
                  <a:lnTo>
                    <a:pt x="1444" y="863"/>
                  </a:lnTo>
                  <a:lnTo>
                    <a:pt x="1350" y="582"/>
                  </a:lnTo>
                  <a:lnTo>
                    <a:pt x="1219" y="301"/>
                  </a:lnTo>
                  <a:lnTo>
                    <a:pt x="10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42">
              <a:extLst>
                <a:ext uri="{FF2B5EF4-FFF2-40B4-BE49-F238E27FC236}">
                  <a16:creationId xmlns:a16="http://schemas.microsoft.com/office/drawing/2014/main" id="{80B5581A-B8F3-CF27-674D-69736B754F29}"/>
                </a:ext>
              </a:extLst>
            </p:cNvPr>
            <p:cNvSpPr/>
            <p:nvPr/>
          </p:nvSpPr>
          <p:spPr>
            <a:xfrm>
              <a:off x="4784100" y="3581575"/>
              <a:ext cx="39850" cy="108750"/>
            </a:xfrm>
            <a:custGeom>
              <a:avLst/>
              <a:gdLst/>
              <a:ahLst/>
              <a:cxnLst/>
              <a:rect l="l" t="t" r="r" b="b"/>
              <a:pathLst>
                <a:path w="1594" h="4350" extrusionOk="0">
                  <a:moveTo>
                    <a:pt x="1031" y="1"/>
                  </a:moveTo>
                  <a:lnTo>
                    <a:pt x="788" y="244"/>
                  </a:lnTo>
                  <a:lnTo>
                    <a:pt x="600" y="507"/>
                  </a:lnTo>
                  <a:lnTo>
                    <a:pt x="431" y="750"/>
                  </a:lnTo>
                  <a:lnTo>
                    <a:pt x="300" y="1013"/>
                  </a:lnTo>
                  <a:lnTo>
                    <a:pt x="206" y="1275"/>
                  </a:lnTo>
                  <a:lnTo>
                    <a:pt x="113" y="1557"/>
                  </a:lnTo>
                  <a:lnTo>
                    <a:pt x="56" y="1819"/>
                  </a:lnTo>
                  <a:lnTo>
                    <a:pt x="19" y="2100"/>
                  </a:lnTo>
                  <a:lnTo>
                    <a:pt x="0" y="2363"/>
                  </a:lnTo>
                  <a:lnTo>
                    <a:pt x="0" y="2644"/>
                  </a:lnTo>
                  <a:lnTo>
                    <a:pt x="19" y="2925"/>
                  </a:lnTo>
                  <a:lnTo>
                    <a:pt x="75" y="3206"/>
                  </a:lnTo>
                  <a:lnTo>
                    <a:pt x="131" y="3487"/>
                  </a:lnTo>
                  <a:lnTo>
                    <a:pt x="225" y="3769"/>
                  </a:lnTo>
                  <a:lnTo>
                    <a:pt x="375" y="4050"/>
                  </a:lnTo>
                  <a:lnTo>
                    <a:pt x="544" y="4350"/>
                  </a:lnTo>
                  <a:lnTo>
                    <a:pt x="788" y="4106"/>
                  </a:lnTo>
                  <a:lnTo>
                    <a:pt x="994" y="3844"/>
                  </a:lnTo>
                  <a:lnTo>
                    <a:pt x="1144" y="3600"/>
                  </a:lnTo>
                  <a:lnTo>
                    <a:pt x="1275" y="3337"/>
                  </a:lnTo>
                  <a:lnTo>
                    <a:pt x="1387" y="3075"/>
                  </a:lnTo>
                  <a:lnTo>
                    <a:pt x="1462" y="2794"/>
                  </a:lnTo>
                  <a:lnTo>
                    <a:pt x="1519" y="2531"/>
                  </a:lnTo>
                  <a:lnTo>
                    <a:pt x="1575" y="2269"/>
                  </a:lnTo>
                  <a:lnTo>
                    <a:pt x="1594" y="1988"/>
                  </a:lnTo>
                  <a:lnTo>
                    <a:pt x="1594" y="1707"/>
                  </a:lnTo>
                  <a:lnTo>
                    <a:pt x="1556" y="1444"/>
                  </a:lnTo>
                  <a:lnTo>
                    <a:pt x="1519" y="1163"/>
                  </a:lnTo>
                  <a:lnTo>
                    <a:pt x="1444" y="863"/>
                  </a:lnTo>
                  <a:lnTo>
                    <a:pt x="1350" y="582"/>
                  </a:lnTo>
                  <a:lnTo>
                    <a:pt x="1219" y="301"/>
                  </a:lnTo>
                  <a:lnTo>
                    <a:pt x="10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42">
              <a:extLst>
                <a:ext uri="{FF2B5EF4-FFF2-40B4-BE49-F238E27FC236}">
                  <a16:creationId xmlns:a16="http://schemas.microsoft.com/office/drawing/2014/main" id="{776D4C53-9323-D216-EBC7-BD00624ED984}"/>
                </a:ext>
              </a:extLst>
            </p:cNvPr>
            <p:cNvSpPr/>
            <p:nvPr/>
          </p:nvSpPr>
          <p:spPr>
            <a:xfrm>
              <a:off x="4999675" y="3466750"/>
              <a:ext cx="34250" cy="30500"/>
            </a:xfrm>
            <a:custGeom>
              <a:avLst/>
              <a:gdLst/>
              <a:ahLst/>
              <a:cxnLst/>
              <a:rect l="l" t="t" r="r" b="b"/>
              <a:pathLst>
                <a:path w="1370" h="1220" extrusionOk="0">
                  <a:moveTo>
                    <a:pt x="807" y="1"/>
                  </a:moveTo>
                  <a:lnTo>
                    <a:pt x="657" y="132"/>
                  </a:lnTo>
                  <a:lnTo>
                    <a:pt x="544" y="244"/>
                  </a:lnTo>
                  <a:lnTo>
                    <a:pt x="319" y="488"/>
                  </a:lnTo>
                  <a:lnTo>
                    <a:pt x="151" y="751"/>
                  </a:lnTo>
                  <a:lnTo>
                    <a:pt x="1" y="1013"/>
                  </a:lnTo>
                  <a:lnTo>
                    <a:pt x="263" y="1032"/>
                  </a:lnTo>
                  <a:lnTo>
                    <a:pt x="413" y="1050"/>
                  </a:lnTo>
                  <a:lnTo>
                    <a:pt x="657" y="1088"/>
                  </a:lnTo>
                  <a:lnTo>
                    <a:pt x="1332" y="1219"/>
                  </a:lnTo>
                  <a:lnTo>
                    <a:pt x="1369" y="1219"/>
                  </a:lnTo>
                  <a:lnTo>
                    <a:pt x="1369" y="1163"/>
                  </a:lnTo>
                  <a:lnTo>
                    <a:pt x="1294" y="882"/>
                  </a:lnTo>
                  <a:lnTo>
                    <a:pt x="1182" y="601"/>
                  </a:lnTo>
                  <a:lnTo>
                    <a:pt x="1013" y="301"/>
                  </a:lnTo>
                  <a:lnTo>
                    <a:pt x="919" y="151"/>
                  </a:lnTo>
                  <a:lnTo>
                    <a:pt x="8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42">
              <a:extLst>
                <a:ext uri="{FF2B5EF4-FFF2-40B4-BE49-F238E27FC236}">
                  <a16:creationId xmlns:a16="http://schemas.microsoft.com/office/drawing/2014/main" id="{4E5866E5-53E0-7155-DF15-E67F02C3F820}"/>
                </a:ext>
              </a:extLst>
            </p:cNvPr>
            <p:cNvSpPr/>
            <p:nvPr/>
          </p:nvSpPr>
          <p:spPr>
            <a:xfrm>
              <a:off x="4874550" y="3445675"/>
              <a:ext cx="44550" cy="58600"/>
            </a:xfrm>
            <a:custGeom>
              <a:avLst/>
              <a:gdLst/>
              <a:ahLst/>
              <a:cxnLst/>
              <a:rect l="l" t="t" r="r" b="b"/>
              <a:pathLst>
                <a:path w="1782" h="2344" extrusionOk="0">
                  <a:moveTo>
                    <a:pt x="1781" y="0"/>
                  </a:moveTo>
                  <a:lnTo>
                    <a:pt x="1406" y="38"/>
                  </a:lnTo>
                  <a:lnTo>
                    <a:pt x="1069" y="113"/>
                  </a:lnTo>
                  <a:lnTo>
                    <a:pt x="731" y="188"/>
                  </a:lnTo>
                  <a:lnTo>
                    <a:pt x="431" y="281"/>
                  </a:lnTo>
                  <a:lnTo>
                    <a:pt x="225" y="356"/>
                  </a:lnTo>
                  <a:lnTo>
                    <a:pt x="0" y="450"/>
                  </a:lnTo>
                  <a:lnTo>
                    <a:pt x="38" y="806"/>
                  </a:lnTo>
                  <a:lnTo>
                    <a:pt x="94" y="1181"/>
                  </a:lnTo>
                  <a:lnTo>
                    <a:pt x="169" y="1462"/>
                  </a:lnTo>
                  <a:lnTo>
                    <a:pt x="282" y="1743"/>
                  </a:lnTo>
                  <a:lnTo>
                    <a:pt x="450" y="2043"/>
                  </a:lnTo>
                  <a:lnTo>
                    <a:pt x="544" y="2193"/>
                  </a:lnTo>
                  <a:lnTo>
                    <a:pt x="656" y="2343"/>
                  </a:lnTo>
                  <a:lnTo>
                    <a:pt x="788" y="2212"/>
                  </a:lnTo>
                  <a:lnTo>
                    <a:pt x="919" y="2100"/>
                  </a:lnTo>
                  <a:lnTo>
                    <a:pt x="1144" y="1837"/>
                  </a:lnTo>
                  <a:lnTo>
                    <a:pt x="1313" y="1594"/>
                  </a:lnTo>
                  <a:lnTo>
                    <a:pt x="1463" y="1331"/>
                  </a:lnTo>
                  <a:lnTo>
                    <a:pt x="1575" y="1069"/>
                  </a:lnTo>
                  <a:lnTo>
                    <a:pt x="1650" y="787"/>
                  </a:lnTo>
                  <a:lnTo>
                    <a:pt x="1725" y="525"/>
                  </a:lnTo>
                  <a:lnTo>
                    <a:pt x="1762" y="263"/>
                  </a:lnTo>
                  <a:lnTo>
                    <a:pt x="17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42">
              <a:extLst>
                <a:ext uri="{FF2B5EF4-FFF2-40B4-BE49-F238E27FC236}">
                  <a16:creationId xmlns:a16="http://schemas.microsoft.com/office/drawing/2014/main" id="{09742B9B-292C-3A55-8E0C-A3CD1C0797B8}"/>
                </a:ext>
              </a:extLst>
            </p:cNvPr>
            <p:cNvSpPr/>
            <p:nvPr/>
          </p:nvSpPr>
          <p:spPr>
            <a:xfrm>
              <a:off x="5083575" y="3606875"/>
              <a:ext cx="36575" cy="108775"/>
            </a:xfrm>
            <a:custGeom>
              <a:avLst/>
              <a:gdLst/>
              <a:ahLst/>
              <a:cxnLst/>
              <a:rect l="l" t="t" r="r" b="b"/>
              <a:pathLst>
                <a:path w="1463" h="4351" extrusionOk="0">
                  <a:moveTo>
                    <a:pt x="1125" y="1"/>
                  </a:moveTo>
                  <a:lnTo>
                    <a:pt x="994" y="113"/>
                  </a:lnTo>
                  <a:lnTo>
                    <a:pt x="863" y="245"/>
                  </a:lnTo>
                  <a:lnTo>
                    <a:pt x="656" y="488"/>
                  </a:lnTo>
                  <a:lnTo>
                    <a:pt x="469" y="751"/>
                  </a:lnTo>
                  <a:lnTo>
                    <a:pt x="338" y="1013"/>
                  </a:lnTo>
                  <a:lnTo>
                    <a:pt x="225" y="1276"/>
                  </a:lnTo>
                  <a:lnTo>
                    <a:pt x="132" y="1538"/>
                  </a:lnTo>
                  <a:lnTo>
                    <a:pt x="75" y="1819"/>
                  </a:lnTo>
                  <a:lnTo>
                    <a:pt x="19" y="2082"/>
                  </a:lnTo>
                  <a:lnTo>
                    <a:pt x="0" y="2363"/>
                  </a:lnTo>
                  <a:lnTo>
                    <a:pt x="19" y="2625"/>
                  </a:lnTo>
                  <a:lnTo>
                    <a:pt x="38" y="2907"/>
                  </a:lnTo>
                  <a:lnTo>
                    <a:pt x="94" y="3188"/>
                  </a:lnTo>
                  <a:lnTo>
                    <a:pt x="169" y="3469"/>
                  </a:lnTo>
                  <a:lnTo>
                    <a:pt x="281" y="3769"/>
                  </a:lnTo>
                  <a:lnTo>
                    <a:pt x="450" y="4050"/>
                  </a:lnTo>
                  <a:lnTo>
                    <a:pt x="544" y="4200"/>
                  </a:lnTo>
                  <a:lnTo>
                    <a:pt x="656" y="4350"/>
                  </a:lnTo>
                  <a:lnTo>
                    <a:pt x="863" y="4163"/>
                  </a:lnTo>
                  <a:lnTo>
                    <a:pt x="1050" y="3975"/>
                  </a:lnTo>
                  <a:lnTo>
                    <a:pt x="1200" y="3788"/>
                  </a:lnTo>
                  <a:lnTo>
                    <a:pt x="1313" y="3582"/>
                  </a:lnTo>
                  <a:lnTo>
                    <a:pt x="1406" y="2194"/>
                  </a:lnTo>
                  <a:lnTo>
                    <a:pt x="1463" y="901"/>
                  </a:lnTo>
                  <a:lnTo>
                    <a:pt x="1463" y="526"/>
                  </a:lnTo>
                  <a:lnTo>
                    <a:pt x="1313" y="263"/>
                  </a:lnTo>
                  <a:lnTo>
                    <a:pt x="11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42">
              <a:extLst>
                <a:ext uri="{FF2B5EF4-FFF2-40B4-BE49-F238E27FC236}">
                  <a16:creationId xmlns:a16="http://schemas.microsoft.com/office/drawing/2014/main" id="{6416BCD5-89E1-AD6F-3652-1903FC0F4DBF}"/>
                </a:ext>
              </a:extLst>
            </p:cNvPr>
            <p:cNvSpPr/>
            <p:nvPr/>
          </p:nvSpPr>
          <p:spPr>
            <a:xfrm>
              <a:off x="4947200" y="3994950"/>
              <a:ext cx="23925" cy="17350"/>
            </a:xfrm>
            <a:custGeom>
              <a:avLst/>
              <a:gdLst/>
              <a:ahLst/>
              <a:cxnLst/>
              <a:rect l="l" t="t" r="r" b="b"/>
              <a:pathLst>
                <a:path w="957" h="694" extrusionOk="0">
                  <a:moveTo>
                    <a:pt x="619" y="0"/>
                  </a:moveTo>
                  <a:lnTo>
                    <a:pt x="412" y="169"/>
                  </a:lnTo>
                  <a:lnTo>
                    <a:pt x="262" y="338"/>
                  </a:lnTo>
                  <a:lnTo>
                    <a:pt x="113" y="506"/>
                  </a:lnTo>
                  <a:lnTo>
                    <a:pt x="0" y="694"/>
                  </a:lnTo>
                  <a:lnTo>
                    <a:pt x="0" y="694"/>
                  </a:lnTo>
                  <a:lnTo>
                    <a:pt x="487" y="638"/>
                  </a:lnTo>
                  <a:lnTo>
                    <a:pt x="956" y="544"/>
                  </a:lnTo>
                  <a:lnTo>
                    <a:pt x="806" y="263"/>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42">
              <a:extLst>
                <a:ext uri="{FF2B5EF4-FFF2-40B4-BE49-F238E27FC236}">
                  <a16:creationId xmlns:a16="http://schemas.microsoft.com/office/drawing/2014/main" id="{D839AF64-3B06-DABC-BB73-CDD801089FDB}"/>
                </a:ext>
              </a:extLst>
            </p:cNvPr>
            <p:cNvSpPr/>
            <p:nvPr/>
          </p:nvSpPr>
          <p:spPr>
            <a:xfrm>
              <a:off x="5017500" y="3868400"/>
              <a:ext cx="43125" cy="92825"/>
            </a:xfrm>
            <a:custGeom>
              <a:avLst/>
              <a:gdLst/>
              <a:ahLst/>
              <a:cxnLst/>
              <a:rect l="l" t="t" r="r" b="b"/>
              <a:pathLst>
                <a:path w="1725" h="3713" extrusionOk="0">
                  <a:moveTo>
                    <a:pt x="1462" y="1"/>
                  </a:moveTo>
                  <a:lnTo>
                    <a:pt x="1312" y="432"/>
                  </a:lnTo>
                  <a:lnTo>
                    <a:pt x="1144" y="844"/>
                  </a:lnTo>
                  <a:lnTo>
                    <a:pt x="937" y="1238"/>
                  </a:lnTo>
                  <a:lnTo>
                    <a:pt x="694" y="1575"/>
                  </a:lnTo>
                  <a:lnTo>
                    <a:pt x="356" y="2006"/>
                  </a:lnTo>
                  <a:lnTo>
                    <a:pt x="0" y="2381"/>
                  </a:lnTo>
                  <a:lnTo>
                    <a:pt x="38" y="2550"/>
                  </a:lnTo>
                  <a:lnTo>
                    <a:pt x="113" y="2831"/>
                  </a:lnTo>
                  <a:lnTo>
                    <a:pt x="225" y="3112"/>
                  </a:lnTo>
                  <a:lnTo>
                    <a:pt x="375" y="3412"/>
                  </a:lnTo>
                  <a:lnTo>
                    <a:pt x="600" y="3712"/>
                  </a:lnTo>
                  <a:lnTo>
                    <a:pt x="862" y="3469"/>
                  </a:lnTo>
                  <a:lnTo>
                    <a:pt x="1069" y="3206"/>
                  </a:lnTo>
                  <a:lnTo>
                    <a:pt x="1256" y="2962"/>
                  </a:lnTo>
                  <a:lnTo>
                    <a:pt x="1387" y="2700"/>
                  </a:lnTo>
                  <a:lnTo>
                    <a:pt x="1500" y="2438"/>
                  </a:lnTo>
                  <a:lnTo>
                    <a:pt x="1593" y="2175"/>
                  </a:lnTo>
                  <a:lnTo>
                    <a:pt x="1650" y="1894"/>
                  </a:lnTo>
                  <a:lnTo>
                    <a:pt x="1706" y="1631"/>
                  </a:lnTo>
                  <a:lnTo>
                    <a:pt x="1725" y="1350"/>
                  </a:lnTo>
                  <a:lnTo>
                    <a:pt x="1706" y="1088"/>
                  </a:lnTo>
                  <a:lnTo>
                    <a:pt x="1687" y="807"/>
                  </a:lnTo>
                  <a:lnTo>
                    <a:pt x="1631" y="525"/>
                  </a:lnTo>
                  <a:lnTo>
                    <a:pt x="1556" y="263"/>
                  </a:lnTo>
                  <a:lnTo>
                    <a:pt x="14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2">
              <a:extLst>
                <a:ext uri="{FF2B5EF4-FFF2-40B4-BE49-F238E27FC236}">
                  <a16:creationId xmlns:a16="http://schemas.microsoft.com/office/drawing/2014/main" id="{DE4EE511-D8BF-8200-3D40-C923AAE10AF3}"/>
                </a:ext>
              </a:extLst>
            </p:cNvPr>
            <p:cNvSpPr/>
            <p:nvPr/>
          </p:nvSpPr>
          <p:spPr>
            <a:xfrm>
              <a:off x="4929850" y="3340675"/>
              <a:ext cx="131725" cy="131725"/>
            </a:xfrm>
            <a:custGeom>
              <a:avLst/>
              <a:gdLst/>
              <a:ahLst/>
              <a:cxnLst/>
              <a:rect l="l" t="t" r="r" b="b"/>
              <a:pathLst>
                <a:path w="5269" h="5269" extrusionOk="0">
                  <a:moveTo>
                    <a:pt x="2419" y="1"/>
                  </a:moveTo>
                  <a:lnTo>
                    <a:pt x="2156" y="38"/>
                  </a:lnTo>
                  <a:lnTo>
                    <a:pt x="1894" y="95"/>
                  </a:lnTo>
                  <a:lnTo>
                    <a:pt x="1650" y="188"/>
                  </a:lnTo>
                  <a:lnTo>
                    <a:pt x="1425" y="301"/>
                  </a:lnTo>
                  <a:lnTo>
                    <a:pt x="1200" y="432"/>
                  </a:lnTo>
                  <a:lnTo>
                    <a:pt x="994" y="582"/>
                  </a:lnTo>
                  <a:lnTo>
                    <a:pt x="807" y="751"/>
                  </a:lnTo>
                  <a:lnTo>
                    <a:pt x="619" y="919"/>
                  </a:lnTo>
                  <a:lnTo>
                    <a:pt x="469" y="1126"/>
                  </a:lnTo>
                  <a:lnTo>
                    <a:pt x="338" y="1351"/>
                  </a:lnTo>
                  <a:lnTo>
                    <a:pt x="225" y="1576"/>
                  </a:lnTo>
                  <a:lnTo>
                    <a:pt x="132" y="1800"/>
                  </a:lnTo>
                  <a:lnTo>
                    <a:pt x="57" y="2063"/>
                  </a:lnTo>
                  <a:lnTo>
                    <a:pt x="19" y="2307"/>
                  </a:lnTo>
                  <a:lnTo>
                    <a:pt x="0" y="2569"/>
                  </a:lnTo>
                  <a:lnTo>
                    <a:pt x="19" y="2850"/>
                  </a:lnTo>
                  <a:lnTo>
                    <a:pt x="38" y="3113"/>
                  </a:lnTo>
                  <a:lnTo>
                    <a:pt x="113" y="3375"/>
                  </a:lnTo>
                  <a:lnTo>
                    <a:pt x="188" y="3619"/>
                  </a:lnTo>
                  <a:lnTo>
                    <a:pt x="300" y="3844"/>
                  </a:lnTo>
                  <a:lnTo>
                    <a:pt x="432" y="4069"/>
                  </a:lnTo>
                  <a:lnTo>
                    <a:pt x="582" y="4275"/>
                  </a:lnTo>
                  <a:lnTo>
                    <a:pt x="750" y="4463"/>
                  </a:lnTo>
                  <a:lnTo>
                    <a:pt x="938" y="4631"/>
                  </a:lnTo>
                  <a:lnTo>
                    <a:pt x="1125" y="4781"/>
                  </a:lnTo>
                  <a:lnTo>
                    <a:pt x="1350" y="4931"/>
                  </a:lnTo>
                  <a:lnTo>
                    <a:pt x="1575" y="5044"/>
                  </a:lnTo>
                  <a:lnTo>
                    <a:pt x="1819" y="5137"/>
                  </a:lnTo>
                  <a:lnTo>
                    <a:pt x="2063" y="5194"/>
                  </a:lnTo>
                  <a:lnTo>
                    <a:pt x="2306" y="5250"/>
                  </a:lnTo>
                  <a:lnTo>
                    <a:pt x="2587" y="5269"/>
                  </a:lnTo>
                  <a:lnTo>
                    <a:pt x="2850" y="5250"/>
                  </a:lnTo>
                  <a:lnTo>
                    <a:pt x="3112" y="5212"/>
                  </a:lnTo>
                  <a:lnTo>
                    <a:pt x="3375" y="5156"/>
                  </a:lnTo>
                  <a:lnTo>
                    <a:pt x="3619" y="5062"/>
                  </a:lnTo>
                  <a:lnTo>
                    <a:pt x="3843" y="4969"/>
                  </a:lnTo>
                  <a:lnTo>
                    <a:pt x="4068" y="4837"/>
                  </a:lnTo>
                  <a:lnTo>
                    <a:pt x="4275" y="4687"/>
                  </a:lnTo>
                  <a:lnTo>
                    <a:pt x="4462" y="4519"/>
                  </a:lnTo>
                  <a:lnTo>
                    <a:pt x="4631" y="4331"/>
                  </a:lnTo>
                  <a:lnTo>
                    <a:pt x="4800" y="4125"/>
                  </a:lnTo>
                  <a:lnTo>
                    <a:pt x="4931" y="3919"/>
                  </a:lnTo>
                  <a:lnTo>
                    <a:pt x="5043" y="3694"/>
                  </a:lnTo>
                  <a:lnTo>
                    <a:pt x="5137" y="3450"/>
                  </a:lnTo>
                  <a:lnTo>
                    <a:pt x="5212" y="3206"/>
                  </a:lnTo>
                  <a:lnTo>
                    <a:pt x="5249" y="2944"/>
                  </a:lnTo>
                  <a:lnTo>
                    <a:pt x="5268" y="2682"/>
                  </a:lnTo>
                  <a:lnTo>
                    <a:pt x="5249" y="2419"/>
                  </a:lnTo>
                  <a:lnTo>
                    <a:pt x="5231" y="2157"/>
                  </a:lnTo>
                  <a:lnTo>
                    <a:pt x="5156" y="1894"/>
                  </a:lnTo>
                  <a:lnTo>
                    <a:pt x="5081" y="1651"/>
                  </a:lnTo>
                  <a:lnTo>
                    <a:pt x="4968" y="1407"/>
                  </a:lnTo>
                  <a:lnTo>
                    <a:pt x="4837" y="1201"/>
                  </a:lnTo>
                  <a:lnTo>
                    <a:pt x="4687" y="994"/>
                  </a:lnTo>
                  <a:lnTo>
                    <a:pt x="4518" y="788"/>
                  </a:lnTo>
                  <a:lnTo>
                    <a:pt x="4331" y="619"/>
                  </a:lnTo>
                  <a:lnTo>
                    <a:pt x="4143" y="469"/>
                  </a:lnTo>
                  <a:lnTo>
                    <a:pt x="3918" y="338"/>
                  </a:lnTo>
                  <a:lnTo>
                    <a:pt x="3693" y="226"/>
                  </a:lnTo>
                  <a:lnTo>
                    <a:pt x="3450" y="132"/>
                  </a:lnTo>
                  <a:lnTo>
                    <a:pt x="3206" y="57"/>
                  </a:lnTo>
                  <a:lnTo>
                    <a:pt x="2962" y="20"/>
                  </a:lnTo>
                  <a:lnTo>
                    <a:pt x="2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42">
              <a:extLst>
                <a:ext uri="{FF2B5EF4-FFF2-40B4-BE49-F238E27FC236}">
                  <a16:creationId xmlns:a16="http://schemas.microsoft.com/office/drawing/2014/main" id="{8B5ACCBD-131F-0E1C-054A-431BFCAFCB8B}"/>
                </a:ext>
              </a:extLst>
            </p:cNvPr>
            <p:cNvSpPr/>
            <p:nvPr/>
          </p:nvSpPr>
          <p:spPr>
            <a:xfrm>
              <a:off x="4952350" y="3363175"/>
              <a:ext cx="86725" cy="86725"/>
            </a:xfrm>
            <a:custGeom>
              <a:avLst/>
              <a:gdLst/>
              <a:ahLst/>
              <a:cxnLst/>
              <a:rect l="l" t="t" r="r" b="b"/>
              <a:pathLst>
                <a:path w="3469" h="3469" extrusionOk="0">
                  <a:moveTo>
                    <a:pt x="1594" y="1"/>
                  </a:moveTo>
                  <a:lnTo>
                    <a:pt x="1331" y="38"/>
                  </a:lnTo>
                  <a:lnTo>
                    <a:pt x="1069" y="132"/>
                  </a:lnTo>
                  <a:lnTo>
                    <a:pt x="844" y="244"/>
                  </a:lnTo>
                  <a:lnTo>
                    <a:pt x="619" y="394"/>
                  </a:lnTo>
                  <a:lnTo>
                    <a:pt x="431" y="582"/>
                  </a:lnTo>
                  <a:lnTo>
                    <a:pt x="281" y="788"/>
                  </a:lnTo>
                  <a:lnTo>
                    <a:pt x="150" y="1013"/>
                  </a:lnTo>
                  <a:lnTo>
                    <a:pt x="75" y="1257"/>
                  </a:lnTo>
                  <a:lnTo>
                    <a:pt x="38" y="1407"/>
                  </a:lnTo>
                  <a:lnTo>
                    <a:pt x="0" y="1557"/>
                  </a:lnTo>
                  <a:lnTo>
                    <a:pt x="0" y="1707"/>
                  </a:lnTo>
                  <a:lnTo>
                    <a:pt x="0" y="1875"/>
                  </a:lnTo>
                  <a:lnTo>
                    <a:pt x="19" y="2044"/>
                  </a:lnTo>
                  <a:lnTo>
                    <a:pt x="75" y="2213"/>
                  </a:lnTo>
                  <a:lnTo>
                    <a:pt x="131" y="2381"/>
                  </a:lnTo>
                  <a:lnTo>
                    <a:pt x="188" y="2531"/>
                  </a:lnTo>
                  <a:lnTo>
                    <a:pt x="281" y="2681"/>
                  </a:lnTo>
                  <a:lnTo>
                    <a:pt x="375" y="2813"/>
                  </a:lnTo>
                  <a:lnTo>
                    <a:pt x="488" y="2944"/>
                  </a:lnTo>
                  <a:lnTo>
                    <a:pt x="619" y="3056"/>
                  </a:lnTo>
                  <a:lnTo>
                    <a:pt x="750" y="3150"/>
                  </a:lnTo>
                  <a:lnTo>
                    <a:pt x="881" y="3244"/>
                  </a:lnTo>
                  <a:lnTo>
                    <a:pt x="1031" y="3319"/>
                  </a:lnTo>
                  <a:lnTo>
                    <a:pt x="1200" y="3375"/>
                  </a:lnTo>
                  <a:lnTo>
                    <a:pt x="1350" y="3431"/>
                  </a:lnTo>
                  <a:lnTo>
                    <a:pt x="1519" y="3450"/>
                  </a:lnTo>
                  <a:lnTo>
                    <a:pt x="1706" y="3469"/>
                  </a:lnTo>
                  <a:lnTo>
                    <a:pt x="1875" y="3469"/>
                  </a:lnTo>
                  <a:lnTo>
                    <a:pt x="2044" y="3431"/>
                  </a:lnTo>
                  <a:lnTo>
                    <a:pt x="2212" y="3394"/>
                  </a:lnTo>
                  <a:lnTo>
                    <a:pt x="2381" y="3338"/>
                  </a:lnTo>
                  <a:lnTo>
                    <a:pt x="2531" y="3263"/>
                  </a:lnTo>
                  <a:lnTo>
                    <a:pt x="2681" y="3188"/>
                  </a:lnTo>
                  <a:lnTo>
                    <a:pt x="2812" y="3094"/>
                  </a:lnTo>
                  <a:lnTo>
                    <a:pt x="2943" y="2981"/>
                  </a:lnTo>
                  <a:lnTo>
                    <a:pt x="3056" y="2850"/>
                  </a:lnTo>
                  <a:lnTo>
                    <a:pt x="3150" y="2719"/>
                  </a:lnTo>
                  <a:lnTo>
                    <a:pt x="3243" y="2588"/>
                  </a:lnTo>
                  <a:lnTo>
                    <a:pt x="3318" y="2438"/>
                  </a:lnTo>
                  <a:lnTo>
                    <a:pt x="3375" y="2269"/>
                  </a:lnTo>
                  <a:lnTo>
                    <a:pt x="3431" y="2119"/>
                  </a:lnTo>
                  <a:lnTo>
                    <a:pt x="3450" y="1932"/>
                  </a:lnTo>
                  <a:lnTo>
                    <a:pt x="3468" y="1763"/>
                  </a:lnTo>
                  <a:lnTo>
                    <a:pt x="3468" y="1594"/>
                  </a:lnTo>
                  <a:lnTo>
                    <a:pt x="3450" y="1407"/>
                  </a:lnTo>
                  <a:lnTo>
                    <a:pt x="3393" y="1257"/>
                  </a:lnTo>
                  <a:lnTo>
                    <a:pt x="3356" y="1088"/>
                  </a:lnTo>
                  <a:lnTo>
                    <a:pt x="3281" y="938"/>
                  </a:lnTo>
                  <a:lnTo>
                    <a:pt x="3150" y="713"/>
                  </a:lnTo>
                  <a:lnTo>
                    <a:pt x="2981" y="526"/>
                  </a:lnTo>
                  <a:lnTo>
                    <a:pt x="2793" y="357"/>
                  </a:lnTo>
                  <a:lnTo>
                    <a:pt x="2587" y="226"/>
                  </a:lnTo>
                  <a:lnTo>
                    <a:pt x="2362" y="113"/>
                  </a:lnTo>
                  <a:lnTo>
                    <a:pt x="2119" y="38"/>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42">
              <a:extLst>
                <a:ext uri="{FF2B5EF4-FFF2-40B4-BE49-F238E27FC236}">
                  <a16:creationId xmlns:a16="http://schemas.microsoft.com/office/drawing/2014/main" id="{766794D0-CD05-69DE-C602-08ED7C1224CC}"/>
                </a:ext>
              </a:extLst>
            </p:cNvPr>
            <p:cNvSpPr/>
            <p:nvPr/>
          </p:nvSpPr>
          <p:spPr>
            <a:xfrm>
              <a:off x="4954225" y="3363175"/>
              <a:ext cx="80150" cy="42675"/>
            </a:xfrm>
            <a:custGeom>
              <a:avLst/>
              <a:gdLst/>
              <a:ahLst/>
              <a:cxnLst/>
              <a:rect l="l" t="t" r="r" b="b"/>
              <a:pathLst>
                <a:path w="3206" h="1707" extrusionOk="0">
                  <a:moveTo>
                    <a:pt x="1519" y="1"/>
                  </a:moveTo>
                  <a:lnTo>
                    <a:pt x="1256" y="38"/>
                  </a:lnTo>
                  <a:lnTo>
                    <a:pt x="994" y="132"/>
                  </a:lnTo>
                  <a:lnTo>
                    <a:pt x="769" y="244"/>
                  </a:lnTo>
                  <a:lnTo>
                    <a:pt x="544" y="394"/>
                  </a:lnTo>
                  <a:lnTo>
                    <a:pt x="356" y="582"/>
                  </a:lnTo>
                  <a:lnTo>
                    <a:pt x="206" y="788"/>
                  </a:lnTo>
                  <a:lnTo>
                    <a:pt x="75" y="1013"/>
                  </a:lnTo>
                  <a:lnTo>
                    <a:pt x="0" y="1257"/>
                  </a:lnTo>
                  <a:lnTo>
                    <a:pt x="56" y="1350"/>
                  </a:lnTo>
                  <a:lnTo>
                    <a:pt x="131" y="1425"/>
                  </a:lnTo>
                  <a:lnTo>
                    <a:pt x="225" y="1500"/>
                  </a:lnTo>
                  <a:lnTo>
                    <a:pt x="319" y="1557"/>
                  </a:lnTo>
                  <a:lnTo>
                    <a:pt x="431" y="1594"/>
                  </a:lnTo>
                  <a:lnTo>
                    <a:pt x="544" y="1632"/>
                  </a:lnTo>
                  <a:lnTo>
                    <a:pt x="769" y="1688"/>
                  </a:lnTo>
                  <a:lnTo>
                    <a:pt x="1013" y="1707"/>
                  </a:lnTo>
                  <a:lnTo>
                    <a:pt x="1238" y="1707"/>
                  </a:lnTo>
                  <a:lnTo>
                    <a:pt x="1594" y="1688"/>
                  </a:lnTo>
                  <a:lnTo>
                    <a:pt x="1912" y="1650"/>
                  </a:lnTo>
                  <a:lnTo>
                    <a:pt x="2137" y="1594"/>
                  </a:lnTo>
                  <a:lnTo>
                    <a:pt x="2400" y="1538"/>
                  </a:lnTo>
                  <a:lnTo>
                    <a:pt x="2662" y="1444"/>
                  </a:lnTo>
                  <a:lnTo>
                    <a:pt x="2775" y="1369"/>
                  </a:lnTo>
                  <a:lnTo>
                    <a:pt x="2887" y="1313"/>
                  </a:lnTo>
                  <a:lnTo>
                    <a:pt x="3000" y="1238"/>
                  </a:lnTo>
                  <a:lnTo>
                    <a:pt x="3075" y="1144"/>
                  </a:lnTo>
                  <a:lnTo>
                    <a:pt x="3150" y="1050"/>
                  </a:lnTo>
                  <a:lnTo>
                    <a:pt x="3206" y="938"/>
                  </a:lnTo>
                  <a:lnTo>
                    <a:pt x="3075" y="713"/>
                  </a:lnTo>
                  <a:lnTo>
                    <a:pt x="2906" y="526"/>
                  </a:lnTo>
                  <a:lnTo>
                    <a:pt x="2718" y="357"/>
                  </a:lnTo>
                  <a:lnTo>
                    <a:pt x="2512" y="226"/>
                  </a:lnTo>
                  <a:lnTo>
                    <a:pt x="2287" y="113"/>
                  </a:lnTo>
                  <a:lnTo>
                    <a:pt x="2044" y="38"/>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2">
              <a:extLst>
                <a:ext uri="{FF2B5EF4-FFF2-40B4-BE49-F238E27FC236}">
                  <a16:creationId xmlns:a16="http://schemas.microsoft.com/office/drawing/2014/main" id="{3E940E14-8409-E28E-20DC-9E182260F5C4}"/>
                </a:ext>
              </a:extLst>
            </p:cNvPr>
            <p:cNvSpPr/>
            <p:nvPr/>
          </p:nvSpPr>
          <p:spPr>
            <a:xfrm>
              <a:off x="4805650" y="3366000"/>
              <a:ext cx="131725" cy="131700"/>
            </a:xfrm>
            <a:custGeom>
              <a:avLst/>
              <a:gdLst/>
              <a:ahLst/>
              <a:cxnLst/>
              <a:rect l="l" t="t" r="r" b="b"/>
              <a:pathLst>
                <a:path w="5269" h="5268" extrusionOk="0">
                  <a:moveTo>
                    <a:pt x="2700" y="0"/>
                  </a:moveTo>
                  <a:lnTo>
                    <a:pt x="2419" y="19"/>
                  </a:lnTo>
                  <a:lnTo>
                    <a:pt x="2156" y="56"/>
                  </a:lnTo>
                  <a:lnTo>
                    <a:pt x="1894" y="113"/>
                  </a:lnTo>
                  <a:lnTo>
                    <a:pt x="1650" y="206"/>
                  </a:lnTo>
                  <a:lnTo>
                    <a:pt x="1425" y="300"/>
                  </a:lnTo>
                  <a:lnTo>
                    <a:pt x="1200" y="431"/>
                  </a:lnTo>
                  <a:lnTo>
                    <a:pt x="994" y="581"/>
                  </a:lnTo>
                  <a:lnTo>
                    <a:pt x="807" y="750"/>
                  </a:lnTo>
                  <a:lnTo>
                    <a:pt x="638" y="937"/>
                  </a:lnTo>
                  <a:lnTo>
                    <a:pt x="469" y="1144"/>
                  </a:lnTo>
                  <a:lnTo>
                    <a:pt x="338" y="1350"/>
                  </a:lnTo>
                  <a:lnTo>
                    <a:pt x="226" y="1575"/>
                  </a:lnTo>
                  <a:lnTo>
                    <a:pt x="132" y="1819"/>
                  </a:lnTo>
                  <a:lnTo>
                    <a:pt x="76" y="2062"/>
                  </a:lnTo>
                  <a:lnTo>
                    <a:pt x="19" y="2325"/>
                  </a:lnTo>
                  <a:lnTo>
                    <a:pt x="1" y="2587"/>
                  </a:lnTo>
                  <a:lnTo>
                    <a:pt x="19" y="2850"/>
                  </a:lnTo>
                  <a:lnTo>
                    <a:pt x="57" y="3131"/>
                  </a:lnTo>
                  <a:lnTo>
                    <a:pt x="113" y="3375"/>
                  </a:lnTo>
                  <a:lnTo>
                    <a:pt x="188" y="3618"/>
                  </a:lnTo>
                  <a:lnTo>
                    <a:pt x="301" y="3862"/>
                  </a:lnTo>
                  <a:lnTo>
                    <a:pt x="432" y="4087"/>
                  </a:lnTo>
                  <a:lnTo>
                    <a:pt x="582" y="4293"/>
                  </a:lnTo>
                  <a:lnTo>
                    <a:pt x="750" y="4481"/>
                  </a:lnTo>
                  <a:lnTo>
                    <a:pt x="938" y="4649"/>
                  </a:lnTo>
                  <a:lnTo>
                    <a:pt x="1125" y="4799"/>
                  </a:lnTo>
                  <a:lnTo>
                    <a:pt x="1350" y="4930"/>
                  </a:lnTo>
                  <a:lnTo>
                    <a:pt x="1575" y="5043"/>
                  </a:lnTo>
                  <a:lnTo>
                    <a:pt x="1819" y="5137"/>
                  </a:lnTo>
                  <a:lnTo>
                    <a:pt x="2063" y="5212"/>
                  </a:lnTo>
                  <a:lnTo>
                    <a:pt x="2325" y="5249"/>
                  </a:lnTo>
                  <a:lnTo>
                    <a:pt x="2588" y="5268"/>
                  </a:lnTo>
                  <a:lnTo>
                    <a:pt x="2850" y="5268"/>
                  </a:lnTo>
                  <a:lnTo>
                    <a:pt x="3113" y="5230"/>
                  </a:lnTo>
                  <a:lnTo>
                    <a:pt x="3375" y="5174"/>
                  </a:lnTo>
                  <a:lnTo>
                    <a:pt x="3619" y="5080"/>
                  </a:lnTo>
                  <a:lnTo>
                    <a:pt x="3862" y="4968"/>
                  </a:lnTo>
                  <a:lnTo>
                    <a:pt x="4069" y="4837"/>
                  </a:lnTo>
                  <a:lnTo>
                    <a:pt x="4275" y="4687"/>
                  </a:lnTo>
                  <a:lnTo>
                    <a:pt x="4462" y="4537"/>
                  </a:lnTo>
                  <a:lnTo>
                    <a:pt x="4650" y="4349"/>
                  </a:lnTo>
                  <a:lnTo>
                    <a:pt x="4800" y="4143"/>
                  </a:lnTo>
                  <a:lnTo>
                    <a:pt x="4931" y="3937"/>
                  </a:lnTo>
                  <a:lnTo>
                    <a:pt x="5043" y="3712"/>
                  </a:lnTo>
                  <a:lnTo>
                    <a:pt x="5137" y="3468"/>
                  </a:lnTo>
                  <a:lnTo>
                    <a:pt x="5212" y="3225"/>
                  </a:lnTo>
                  <a:lnTo>
                    <a:pt x="5250" y="2962"/>
                  </a:lnTo>
                  <a:lnTo>
                    <a:pt x="5268" y="2700"/>
                  </a:lnTo>
                  <a:lnTo>
                    <a:pt x="5250" y="2418"/>
                  </a:lnTo>
                  <a:lnTo>
                    <a:pt x="5231" y="2156"/>
                  </a:lnTo>
                  <a:lnTo>
                    <a:pt x="5156" y="1894"/>
                  </a:lnTo>
                  <a:lnTo>
                    <a:pt x="5081" y="1650"/>
                  </a:lnTo>
                  <a:lnTo>
                    <a:pt x="4968" y="1425"/>
                  </a:lnTo>
                  <a:lnTo>
                    <a:pt x="4837" y="1200"/>
                  </a:lnTo>
                  <a:lnTo>
                    <a:pt x="4687" y="994"/>
                  </a:lnTo>
                  <a:lnTo>
                    <a:pt x="4518" y="806"/>
                  </a:lnTo>
                  <a:lnTo>
                    <a:pt x="4331" y="638"/>
                  </a:lnTo>
                  <a:lnTo>
                    <a:pt x="4144" y="488"/>
                  </a:lnTo>
                  <a:lnTo>
                    <a:pt x="3919" y="338"/>
                  </a:lnTo>
                  <a:lnTo>
                    <a:pt x="3694" y="225"/>
                  </a:lnTo>
                  <a:lnTo>
                    <a:pt x="3469" y="131"/>
                  </a:lnTo>
                  <a:lnTo>
                    <a:pt x="3206" y="75"/>
                  </a:lnTo>
                  <a:lnTo>
                    <a:pt x="2963" y="19"/>
                  </a:lnTo>
                  <a:lnTo>
                    <a:pt x="27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2">
              <a:extLst>
                <a:ext uri="{FF2B5EF4-FFF2-40B4-BE49-F238E27FC236}">
                  <a16:creationId xmlns:a16="http://schemas.microsoft.com/office/drawing/2014/main" id="{68C09864-D6B1-6F1B-5A23-23F37D80CE86}"/>
                </a:ext>
              </a:extLst>
            </p:cNvPr>
            <p:cNvSpPr/>
            <p:nvPr/>
          </p:nvSpPr>
          <p:spPr>
            <a:xfrm>
              <a:off x="4828150" y="3388475"/>
              <a:ext cx="86725" cy="86750"/>
            </a:xfrm>
            <a:custGeom>
              <a:avLst/>
              <a:gdLst/>
              <a:ahLst/>
              <a:cxnLst/>
              <a:rect l="l" t="t" r="r" b="b"/>
              <a:pathLst>
                <a:path w="3469" h="3470" extrusionOk="0">
                  <a:moveTo>
                    <a:pt x="1856" y="1"/>
                  </a:moveTo>
                  <a:lnTo>
                    <a:pt x="1594" y="20"/>
                  </a:lnTo>
                  <a:lnTo>
                    <a:pt x="1331" y="57"/>
                  </a:lnTo>
                  <a:lnTo>
                    <a:pt x="1069" y="132"/>
                  </a:lnTo>
                  <a:lnTo>
                    <a:pt x="844" y="263"/>
                  </a:lnTo>
                  <a:lnTo>
                    <a:pt x="619" y="413"/>
                  </a:lnTo>
                  <a:lnTo>
                    <a:pt x="450" y="582"/>
                  </a:lnTo>
                  <a:lnTo>
                    <a:pt x="282" y="788"/>
                  </a:lnTo>
                  <a:lnTo>
                    <a:pt x="150" y="1013"/>
                  </a:lnTo>
                  <a:lnTo>
                    <a:pt x="75" y="1257"/>
                  </a:lnTo>
                  <a:lnTo>
                    <a:pt x="38" y="1407"/>
                  </a:lnTo>
                  <a:lnTo>
                    <a:pt x="0" y="1557"/>
                  </a:lnTo>
                  <a:lnTo>
                    <a:pt x="0" y="1726"/>
                  </a:lnTo>
                  <a:lnTo>
                    <a:pt x="0" y="1876"/>
                  </a:lnTo>
                  <a:lnTo>
                    <a:pt x="38" y="2063"/>
                  </a:lnTo>
                  <a:lnTo>
                    <a:pt x="75" y="2232"/>
                  </a:lnTo>
                  <a:lnTo>
                    <a:pt x="132" y="2382"/>
                  </a:lnTo>
                  <a:lnTo>
                    <a:pt x="188" y="2551"/>
                  </a:lnTo>
                  <a:lnTo>
                    <a:pt x="282" y="2682"/>
                  </a:lnTo>
                  <a:lnTo>
                    <a:pt x="375" y="2832"/>
                  </a:lnTo>
                  <a:lnTo>
                    <a:pt x="488" y="2944"/>
                  </a:lnTo>
                  <a:lnTo>
                    <a:pt x="619" y="3057"/>
                  </a:lnTo>
                  <a:lnTo>
                    <a:pt x="750" y="3169"/>
                  </a:lnTo>
                  <a:lnTo>
                    <a:pt x="882" y="3263"/>
                  </a:lnTo>
                  <a:lnTo>
                    <a:pt x="1031" y="3338"/>
                  </a:lnTo>
                  <a:lnTo>
                    <a:pt x="1200" y="3394"/>
                  </a:lnTo>
                  <a:lnTo>
                    <a:pt x="1350" y="3432"/>
                  </a:lnTo>
                  <a:lnTo>
                    <a:pt x="1519" y="3469"/>
                  </a:lnTo>
                  <a:lnTo>
                    <a:pt x="1875" y="3469"/>
                  </a:lnTo>
                  <a:lnTo>
                    <a:pt x="2044" y="3450"/>
                  </a:lnTo>
                  <a:lnTo>
                    <a:pt x="2231" y="3413"/>
                  </a:lnTo>
                  <a:lnTo>
                    <a:pt x="2381" y="3357"/>
                  </a:lnTo>
                  <a:lnTo>
                    <a:pt x="2531" y="3282"/>
                  </a:lnTo>
                  <a:lnTo>
                    <a:pt x="2681" y="3188"/>
                  </a:lnTo>
                  <a:lnTo>
                    <a:pt x="2812" y="3094"/>
                  </a:lnTo>
                  <a:lnTo>
                    <a:pt x="2944" y="2982"/>
                  </a:lnTo>
                  <a:lnTo>
                    <a:pt x="3056" y="2869"/>
                  </a:lnTo>
                  <a:lnTo>
                    <a:pt x="3169" y="2738"/>
                  </a:lnTo>
                  <a:lnTo>
                    <a:pt x="3244" y="2588"/>
                  </a:lnTo>
                  <a:lnTo>
                    <a:pt x="3319" y="2438"/>
                  </a:lnTo>
                  <a:lnTo>
                    <a:pt x="3394" y="2288"/>
                  </a:lnTo>
                  <a:lnTo>
                    <a:pt x="3431" y="2119"/>
                  </a:lnTo>
                  <a:lnTo>
                    <a:pt x="3450" y="1951"/>
                  </a:lnTo>
                  <a:lnTo>
                    <a:pt x="3469" y="1782"/>
                  </a:lnTo>
                  <a:lnTo>
                    <a:pt x="3469" y="1594"/>
                  </a:lnTo>
                  <a:lnTo>
                    <a:pt x="3450" y="1426"/>
                  </a:lnTo>
                  <a:lnTo>
                    <a:pt x="3412" y="1257"/>
                  </a:lnTo>
                  <a:lnTo>
                    <a:pt x="3356" y="1107"/>
                  </a:lnTo>
                  <a:lnTo>
                    <a:pt x="3281" y="938"/>
                  </a:lnTo>
                  <a:lnTo>
                    <a:pt x="3150" y="732"/>
                  </a:lnTo>
                  <a:lnTo>
                    <a:pt x="2981" y="545"/>
                  </a:lnTo>
                  <a:lnTo>
                    <a:pt x="2794" y="376"/>
                  </a:lnTo>
                  <a:lnTo>
                    <a:pt x="2587" y="226"/>
                  </a:lnTo>
                  <a:lnTo>
                    <a:pt x="2362" y="113"/>
                  </a:lnTo>
                  <a:lnTo>
                    <a:pt x="2119" y="57"/>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2">
              <a:extLst>
                <a:ext uri="{FF2B5EF4-FFF2-40B4-BE49-F238E27FC236}">
                  <a16:creationId xmlns:a16="http://schemas.microsoft.com/office/drawing/2014/main" id="{5E6E0741-5778-2D1D-C393-95F47B530E03}"/>
                </a:ext>
              </a:extLst>
            </p:cNvPr>
            <p:cNvSpPr/>
            <p:nvPr/>
          </p:nvSpPr>
          <p:spPr>
            <a:xfrm>
              <a:off x="4830025" y="3388475"/>
              <a:ext cx="80175" cy="42675"/>
            </a:xfrm>
            <a:custGeom>
              <a:avLst/>
              <a:gdLst/>
              <a:ahLst/>
              <a:cxnLst/>
              <a:rect l="l" t="t" r="r" b="b"/>
              <a:pathLst>
                <a:path w="3207" h="1707" extrusionOk="0">
                  <a:moveTo>
                    <a:pt x="1781" y="1"/>
                  </a:moveTo>
                  <a:lnTo>
                    <a:pt x="1519" y="20"/>
                  </a:lnTo>
                  <a:lnTo>
                    <a:pt x="1256" y="57"/>
                  </a:lnTo>
                  <a:lnTo>
                    <a:pt x="994" y="132"/>
                  </a:lnTo>
                  <a:lnTo>
                    <a:pt x="769" y="263"/>
                  </a:lnTo>
                  <a:lnTo>
                    <a:pt x="544" y="413"/>
                  </a:lnTo>
                  <a:lnTo>
                    <a:pt x="375" y="582"/>
                  </a:lnTo>
                  <a:lnTo>
                    <a:pt x="207" y="788"/>
                  </a:lnTo>
                  <a:lnTo>
                    <a:pt x="75" y="1013"/>
                  </a:lnTo>
                  <a:lnTo>
                    <a:pt x="0" y="1257"/>
                  </a:lnTo>
                  <a:lnTo>
                    <a:pt x="57" y="1351"/>
                  </a:lnTo>
                  <a:lnTo>
                    <a:pt x="132" y="1444"/>
                  </a:lnTo>
                  <a:lnTo>
                    <a:pt x="225" y="1501"/>
                  </a:lnTo>
                  <a:lnTo>
                    <a:pt x="319" y="1557"/>
                  </a:lnTo>
                  <a:lnTo>
                    <a:pt x="432" y="1613"/>
                  </a:lnTo>
                  <a:lnTo>
                    <a:pt x="544" y="1651"/>
                  </a:lnTo>
                  <a:lnTo>
                    <a:pt x="769" y="1688"/>
                  </a:lnTo>
                  <a:lnTo>
                    <a:pt x="1013" y="1707"/>
                  </a:lnTo>
                  <a:lnTo>
                    <a:pt x="1238" y="1707"/>
                  </a:lnTo>
                  <a:lnTo>
                    <a:pt x="1594" y="1688"/>
                  </a:lnTo>
                  <a:lnTo>
                    <a:pt x="1913" y="1651"/>
                  </a:lnTo>
                  <a:lnTo>
                    <a:pt x="2138" y="1613"/>
                  </a:lnTo>
                  <a:lnTo>
                    <a:pt x="2400" y="1538"/>
                  </a:lnTo>
                  <a:lnTo>
                    <a:pt x="2662" y="1444"/>
                  </a:lnTo>
                  <a:lnTo>
                    <a:pt x="2775" y="1388"/>
                  </a:lnTo>
                  <a:lnTo>
                    <a:pt x="2887" y="1313"/>
                  </a:lnTo>
                  <a:lnTo>
                    <a:pt x="3000" y="1238"/>
                  </a:lnTo>
                  <a:lnTo>
                    <a:pt x="3094" y="1145"/>
                  </a:lnTo>
                  <a:lnTo>
                    <a:pt x="3150" y="1051"/>
                  </a:lnTo>
                  <a:lnTo>
                    <a:pt x="3206" y="938"/>
                  </a:lnTo>
                  <a:lnTo>
                    <a:pt x="3075" y="732"/>
                  </a:lnTo>
                  <a:lnTo>
                    <a:pt x="2906" y="545"/>
                  </a:lnTo>
                  <a:lnTo>
                    <a:pt x="2719" y="376"/>
                  </a:lnTo>
                  <a:lnTo>
                    <a:pt x="2512" y="226"/>
                  </a:lnTo>
                  <a:lnTo>
                    <a:pt x="2287" y="113"/>
                  </a:lnTo>
                  <a:lnTo>
                    <a:pt x="2044" y="57"/>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2311;p42">
            <a:extLst>
              <a:ext uri="{FF2B5EF4-FFF2-40B4-BE49-F238E27FC236}">
                <a16:creationId xmlns:a16="http://schemas.microsoft.com/office/drawing/2014/main" id="{A31CCB8B-AE08-6F27-092E-8E4599560765}"/>
              </a:ext>
            </a:extLst>
          </p:cNvPr>
          <p:cNvSpPr txBox="1">
            <a:spLocks/>
          </p:cNvSpPr>
          <p:nvPr/>
        </p:nvSpPr>
        <p:spPr>
          <a:xfrm>
            <a:off x="590130" y="2591757"/>
            <a:ext cx="3288630" cy="224854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4"/>
              </a:buClr>
              <a:buSzPts val="1600"/>
              <a:buFont typeface="Nunito Light"/>
              <a:buChar char="●"/>
              <a:defRPr sz="1600" b="0" i="0" u="none" strike="noStrike" cap="none">
                <a:solidFill>
                  <a:schemeClr val="accent4"/>
                </a:solidFill>
                <a:latin typeface="Baloo 2"/>
                <a:ea typeface="Baloo 2"/>
                <a:cs typeface="Baloo 2"/>
                <a:sym typeface="Baloo 2"/>
              </a:defRPr>
            </a:lvl1pPr>
            <a:lvl2pPr marL="914400" marR="0" lvl="1" indent="-330200" algn="l" rtl="0">
              <a:lnSpc>
                <a:spcPct val="100000"/>
              </a:lnSpc>
              <a:spcBef>
                <a:spcPts val="0"/>
              </a:spcBef>
              <a:spcAft>
                <a:spcPts val="0"/>
              </a:spcAft>
              <a:buClr>
                <a:schemeClr val="accent4"/>
              </a:buClr>
              <a:buSzPts val="1600"/>
              <a:buFont typeface="Nunito Light"/>
              <a:buChar char="○"/>
              <a:defRPr sz="1600" b="0" i="0" u="none" strike="noStrike" cap="none">
                <a:solidFill>
                  <a:schemeClr val="accent4"/>
                </a:solidFill>
                <a:latin typeface="Baloo 2"/>
                <a:ea typeface="Baloo 2"/>
                <a:cs typeface="Baloo 2"/>
                <a:sym typeface="Baloo 2"/>
              </a:defRPr>
            </a:lvl2pPr>
            <a:lvl3pPr marL="1371600" marR="0" lvl="2" indent="-323850" algn="l" rtl="0">
              <a:lnSpc>
                <a:spcPct val="100000"/>
              </a:lnSpc>
              <a:spcBef>
                <a:spcPts val="1600"/>
              </a:spcBef>
              <a:spcAft>
                <a:spcPts val="0"/>
              </a:spcAft>
              <a:buClr>
                <a:schemeClr val="accent4"/>
              </a:buClr>
              <a:buSzPts val="1500"/>
              <a:buFont typeface="Nunito Light"/>
              <a:buChar char="■"/>
              <a:defRPr sz="1600" b="0" i="0" u="none" strike="noStrike" cap="none">
                <a:solidFill>
                  <a:schemeClr val="accent4"/>
                </a:solidFill>
                <a:latin typeface="Baloo 2"/>
                <a:ea typeface="Baloo 2"/>
                <a:cs typeface="Baloo 2"/>
                <a:sym typeface="Baloo 2"/>
              </a:defRPr>
            </a:lvl3pPr>
            <a:lvl4pPr marL="1828800" marR="0" lvl="3" indent="-323850" algn="l" rtl="0">
              <a:lnSpc>
                <a:spcPct val="100000"/>
              </a:lnSpc>
              <a:spcBef>
                <a:spcPts val="1600"/>
              </a:spcBef>
              <a:spcAft>
                <a:spcPts val="0"/>
              </a:spcAft>
              <a:buClr>
                <a:schemeClr val="accent4"/>
              </a:buClr>
              <a:buSzPts val="1500"/>
              <a:buFont typeface="Nunito Light"/>
              <a:buChar char="●"/>
              <a:defRPr sz="1600" b="0" i="0" u="none" strike="noStrike" cap="none">
                <a:solidFill>
                  <a:schemeClr val="accent4"/>
                </a:solidFill>
                <a:latin typeface="Baloo 2"/>
                <a:ea typeface="Baloo 2"/>
                <a:cs typeface="Baloo 2"/>
                <a:sym typeface="Baloo 2"/>
              </a:defRPr>
            </a:lvl4pPr>
            <a:lvl5pPr marL="2286000" marR="0" lvl="4" indent="-330200" algn="l" rtl="0">
              <a:lnSpc>
                <a:spcPct val="100000"/>
              </a:lnSpc>
              <a:spcBef>
                <a:spcPts val="1600"/>
              </a:spcBef>
              <a:spcAft>
                <a:spcPts val="0"/>
              </a:spcAft>
              <a:buClr>
                <a:schemeClr val="accent4"/>
              </a:buClr>
              <a:buSzPts val="1600"/>
              <a:buFont typeface="Nunito Light"/>
              <a:buChar char="○"/>
              <a:defRPr sz="1600" b="0" i="0" u="none" strike="noStrike" cap="none">
                <a:solidFill>
                  <a:schemeClr val="accent4"/>
                </a:solidFill>
                <a:latin typeface="Baloo 2"/>
                <a:ea typeface="Baloo 2"/>
                <a:cs typeface="Baloo 2"/>
                <a:sym typeface="Baloo 2"/>
              </a:defRPr>
            </a:lvl5pPr>
            <a:lvl6pPr marL="2743200" marR="0" lvl="5" indent="-330200" algn="l" rtl="0">
              <a:lnSpc>
                <a:spcPct val="100000"/>
              </a:lnSpc>
              <a:spcBef>
                <a:spcPts val="1600"/>
              </a:spcBef>
              <a:spcAft>
                <a:spcPts val="0"/>
              </a:spcAft>
              <a:buClr>
                <a:schemeClr val="accent4"/>
              </a:buClr>
              <a:buSzPts val="1600"/>
              <a:buFont typeface="Nunito Light"/>
              <a:buChar char="■"/>
              <a:defRPr sz="1600" b="0" i="0" u="none" strike="noStrike" cap="none">
                <a:solidFill>
                  <a:schemeClr val="accent4"/>
                </a:solidFill>
                <a:latin typeface="Baloo 2"/>
                <a:ea typeface="Baloo 2"/>
                <a:cs typeface="Baloo 2"/>
                <a:sym typeface="Baloo 2"/>
              </a:defRPr>
            </a:lvl6pPr>
            <a:lvl7pPr marL="3200400" marR="0" lvl="6" indent="-311150" algn="l" rtl="0">
              <a:lnSpc>
                <a:spcPct val="100000"/>
              </a:lnSpc>
              <a:spcBef>
                <a:spcPts val="1600"/>
              </a:spcBef>
              <a:spcAft>
                <a:spcPts val="0"/>
              </a:spcAft>
              <a:buClr>
                <a:schemeClr val="accent4"/>
              </a:buClr>
              <a:buSzPts val="1300"/>
              <a:buFont typeface="Nunito Light"/>
              <a:buChar char="●"/>
              <a:defRPr sz="1600" b="0" i="0" u="none" strike="noStrike" cap="none">
                <a:solidFill>
                  <a:schemeClr val="accent4"/>
                </a:solidFill>
                <a:latin typeface="Baloo 2"/>
                <a:ea typeface="Baloo 2"/>
                <a:cs typeface="Baloo 2"/>
                <a:sym typeface="Baloo 2"/>
              </a:defRPr>
            </a:lvl7pPr>
            <a:lvl8pPr marL="3657600" marR="0" lvl="7" indent="-311150" algn="l" rtl="0">
              <a:lnSpc>
                <a:spcPct val="100000"/>
              </a:lnSpc>
              <a:spcBef>
                <a:spcPts val="1600"/>
              </a:spcBef>
              <a:spcAft>
                <a:spcPts val="0"/>
              </a:spcAft>
              <a:buClr>
                <a:schemeClr val="accent4"/>
              </a:buClr>
              <a:buSzPts val="1300"/>
              <a:buFont typeface="Nunito Light"/>
              <a:buChar char="○"/>
              <a:defRPr sz="1600" b="0" i="0" u="none" strike="noStrike" cap="none">
                <a:solidFill>
                  <a:schemeClr val="accent4"/>
                </a:solidFill>
                <a:latin typeface="Baloo 2"/>
                <a:ea typeface="Baloo 2"/>
                <a:cs typeface="Baloo 2"/>
                <a:sym typeface="Baloo 2"/>
              </a:defRPr>
            </a:lvl8pPr>
            <a:lvl9pPr marL="4114800" marR="0" lvl="8" indent="-330200" algn="l" rtl="0">
              <a:lnSpc>
                <a:spcPct val="100000"/>
              </a:lnSpc>
              <a:spcBef>
                <a:spcPts val="1600"/>
              </a:spcBef>
              <a:spcAft>
                <a:spcPts val="1600"/>
              </a:spcAft>
              <a:buClr>
                <a:schemeClr val="accent4"/>
              </a:buClr>
              <a:buSzPts val="1600"/>
              <a:buFont typeface="Nunito Light"/>
              <a:buChar char="■"/>
              <a:defRPr sz="1600" b="0" i="0" u="none" strike="noStrike" cap="none">
                <a:solidFill>
                  <a:schemeClr val="accent4"/>
                </a:solidFill>
                <a:latin typeface="Baloo 2"/>
                <a:ea typeface="Baloo 2"/>
                <a:cs typeface="Baloo 2"/>
                <a:sym typeface="Baloo 2"/>
              </a:defRPr>
            </a:lvl9pPr>
          </a:lstStyle>
          <a:p>
            <a:pPr marL="0" indent="0">
              <a:buClr>
                <a:schemeClr val="dk1"/>
              </a:buClr>
              <a:buSzPts val="1100"/>
              <a:buFont typeface="Arial"/>
              <a:buNone/>
            </a:pPr>
            <a:endParaRPr lang="el-GR" dirty="0"/>
          </a:p>
        </p:txBody>
      </p:sp>
      <p:sp>
        <p:nvSpPr>
          <p:cNvPr id="3" name="Φυσαλίδα σκέψης: Σύννεφο 2">
            <a:extLst>
              <a:ext uri="{FF2B5EF4-FFF2-40B4-BE49-F238E27FC236}">
                <a16:creationId xmlns:a16="http://schemas.microsoft.com/office/drawing/2014/main" id="{9D5CCBBD-C9E8-4625-E42A-9C69260E6E2C}"/>
              </a:ext>
            </a:extLst>
          </p:cNvPr>
          <p:cNvSpPr/>
          <p:nvPr/>
        </p:nvSpPr>
        <p:spPr>
          <a:xfrm>
            <a:off x="446536" y="1806255"/>
            <a:ext cx="4357391" cy="2250713"/>
          </a:xfrm>
          <a:prstGeom prst="cloudCallout">
            <a:avLst/>
          </a:prstGeom>
        </p:spPr>
        <p:style>
          <a:lnRef idx="0">
            <a:schemeClr val="accent4"/>
          </a:lnRef>
          <a:fillRef idx="3">
            <a:schemeClr val="accent4"/>
          </a:fillRef>
          <a:effectRef idx="3">
            <a:schemeClr val="accent4"/>
          </a:effectRef>
          <a:fontRef idx="minor">
            <a:schemeClr val="lt1"/>
          </a:fontRef>
        </p:style>
        <p:txBody>
          <a:bodyPr rtlCol="0" anchor="ctr"/>
          <a:lstStyle/>
          <a:p>
            <a:pPr>
              <a:buClr>
                <a:schemeClr val="dk1"/>
              </a:buClr>
              <a:buSzPts val="1100"/>
            </a:pPr>
            <a:r>
              <a:rPr lang="el-GR" dirty="0">
                <a:solidFill>
                  <a:schemeClr val="accent5">
                    <a:lumMod val="10000"/>
                  </a:schemeClr>
                </a:solidFill>
              </a:rPr>
              <a:t>Όταν είναι γνωστός ο αριθμός των μεγεθών των ομάδων, το πρόβλημα είναι μια κατάσταση πολλαπλασιασμού. Όταν είναι άγνωστος είτε ο αριθμός είτε το μέγεθος των συνόλων καταλήγουμε σε διαίρεση</a:t>
            </a:r>
          </a:p>
        </p:txBody>
      </p:sp>
    </p:spTree>
    <p:extLst>
      <p:ext uri="{BB962C8B-B14F-4D97-AF65-F5344CB8AC3E}">
        <p14:creationId xmlns:p14="http://schemas.microsoft.com/office/powerpoint/2010/main" val="3452188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27">
          <a:extLst>
            <a:ext uri="{FF2B5EF4-FFF2-40B4-BE49-F238E27FC236}">
              <a16:creationId xmlns:a16="http://schemas.microsoft.com/office/drawing/2014/main" id="{7041D0CA-F9F6-16E5-E2FD-D722C89710D8}"/>
            </a:ext>
          </a:extLst>
        </p:cNvPr>
        <p:cNvGrpSpPr/>
        <p:nvPr/>
      </p:nvGrpSpPr>
      <p:grpSpPr>
        <a:xfrm>
          <a:off x="0" y="0"/>
          <a:ext cx="0" cy="0"/>
          <a:chOff x="0" y="0"/>
          <a:chExt cx="0" cy="0"/>
        </a:xfrm>
      </p:grpSpPr>
      <p:grpSp>
        <p:nvGrpSpPr>
          <p:cNvPr id="4828" name="Google Shape;4828;p59">
            <a:extLst>
              <a:ext uri="{FF2B5EF4-FFF2-40B4-BE49-F238E27FC236}">
                <a16:creationId xmlns:a16="http://schemas.microsoft.com/office/drawing/2014/main" id="{4F4D3882-4A30-F843-A46F-FB9E95C85CE4}"/>
              </a:ext>
            </a:extLst>
          </p:cNvPr>
          <p:cNvGrpSpPr/>
          <p:nvPr/>
        </p:nvGrpSpPr>
        <p:grpSpPr>
          <a:xfrm rot="2421610" flipH="1">
            <a:off x="6622651" y="250282"/>
            <a:ext cx="432131" cy="670210"/>
            <a:chOff x="2416400" y="2413200"/>
            <a:chExt cx="432125" cy="670200"/>
          </a:xfrm>
        </p:grpSpPr>
        <p:sp>
          <p:nvSpPr>
            <p:cNvPr id="4829" name="Google Shape;4829;p59">
              <a:extLst>
                <a:ext uri="{FF2B5EF4-FFF2-40B4-BE49-F238E27FC236}">
                  <a16:creationId xmlns:a16="http://schemas.microsoft.com/office/drawing/2014/main" id="{0D959CB7-18D4-46FE-46D6-F7F2B1E6DD6E}"/>
                </a:ext>
              </a:extLst>
            </p:cNvPr>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59">
              <a:extLst>
                <a:ext uri="{FF2B5EF4-FFF2-40B4-BE49-F238E27FC236}">
                  <a16:creationId xmlns:a16="http://schemas.microsoft.com/office/drawing/2014/main" id="{40DB9268-F475-466A-C8B9-A2E47E55E8F8}"/>
                </a:ext>
              </a:extLst>
            </p:cNvPr>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59">
              <a:extLst>
                <a:ext uri="{FF2B5EF4-FFF2-40B4-BE49-F238E27FC236}">
                  <a16:creationId xmlns:a16="http://schemas.microsoft.com/office/drawing/2014/main" id="{609C9F97-9EC4-A2E1-0617-0FED8FB7F47B}"/>
                </a:ext>
              </a:extLst>
            </p:cNvPr>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59">
              <a:extLst>
                <a:ext uri="{FF2B5EF4-FFF2-40B4-BE49-F238E27FC236}">
                  <a16:creationId xmlns:a16="http://schemas.microsoft.com/office/drawing/2014/main" id="{9DBFD8D9-1962-010A-78B2-BAABF7707126}"/>
                </a:ext>
              </a:extLst>
            </p:cNvPr>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59">
              <a:extLst>
                <a:ext uri="{FF2B5EF4-FFF2-40B4-BE49-F238E27FC236}">
                  <a16:creationId xmlns:a16="http://schemas.microsoft.com/office/drawing/2014/main" id="{0563305A-E6DA-F994-C339-5F8E8C2E288D}"/>
                </a:ext>
              </a:extLst>
            </p:cNvPr>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59">
              <a:extLst>
                <a:ext uri="{FF2B5EF4-FFF2-40B4-BE49-F238E27FC236}">
                  <a16:creationId xmlns:a16="http://schemas.microsoft.com/office/drawing/2014/main" id="{4336D829-DD8F-97AE-14D8-A558E9C85EAD}"/>
                </a:ext>
              </a:extLst>
            </p:cNvPr>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59">
              <a:extLst>
                <a:ext uri="{FF2B5EF4-FFF2-40B4-BE49-F238E27FC236}">
                  <a16:creationId xmlns:a16="http://schemas.microsoft.com/office/drawing/2014/main" id="{9280CAE6-2753-0297-746B-0176EEEA7EEB}"/>
                </a:ext>
              </a:extLst>
            </p:cNvPr>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59">
              <a:extLst>
                <a:ext uri="{FF2B5EF4-FFF2-40B4-BE49-F238E27FC236}">
                  <a16:creationId xmlns:a16="http://schemas.microsoft.com/office/drawing/2014/main" id="{77E1C207-D702-0D1F-0A49-A3D585E61D5B}"/>
                </a:ext>
              </a:extLst>
            </p:cNvPr>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59">
              <a:extLst>
                <a:ext uri="{FF2B5EF4-FFF2-40B4-BE49-F238E27FC236}">
                  <a16:creationId xmlns:a16="http://schemas.microsoft.com/office/drawing/2014/main" id="{0EF2306C-2BA0-4A32-3B7F-6EB2612F47ED}"/>
                </a:ext>
              </a:extLst>
            </p:cNvPr>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59">
              <a:extLst>
                <a:ext uri="{FF2B5EF4-FFF2-40B4-BE49-F238E27FC236}">
                  <a16:creationId xmlns:a16="http://schemas.microsoft.com/office/drawing/2014/main" id="{5E6E73C0-EF15-5144-68AC-C73FBF5D47E9}"/>
                </a:ext>
              </a:extLst>
            </p:cNvPr>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59">
              <a:extLst>
                <a:ext uri="{FF2B5EF4-FFF2-40B4-BE49-F238E27FC236}">
                  <a16:creationId xmlns:a16="http://schemas.microsoft.com/office/drawing/2014/main" id="{4172D943-2481-EEED-7FB7-2D6F042FD58B}"/>
                </a:ext>
              </a:extLst>
            </p:cNvPr>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59">
              <a:extLst>
                <a:ext uri="{FF2B5EF4-FFF2-40B4-BE49-F238E27FC236}">
                  <a16:creationId xmlns:a16="http://schemas.microsoft.com/office/drawing/2014/main" id="{33DE86FD-EEBB-CF98-D7B3-A5165D53FE3B}"/>
                </a:ext>
              </a:extLst>
            </p:cNvPr>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59">
              <a:extLst>
                <a:ext uri="{FF2B5EF4-FFF2-40B4-BE49-F238E27FC236}">
                  <a16:creationId xmlns:a16="http://schemas.microsoft.com/office/drawing/2014/main" id="{7B1D2725-F04C-EC34-FBBC-20849F279708}"/>
                </a:ext>
              </a:extLst>
            </p:cNvPr>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59">
              <a:extLst>
                <a:ext uri="{FF2B5EF4-FFF2-40B4-BE49-F238E27FC236}">
                  <a16:creationId xmlns:a16="http://schemas.microsoft.com/office/drawing/2014/main" id="{BA900722-4F96-BE15-7B1D-61EA03936CC8}"/>
                </a:ext>
              </a:extLst>
            </p:cNvPr>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59">
              <a:extLst>
                <a:ext uri="{FF2B5EF4-FFF2-40B4-BE49-F238E27FC236}">
                  <a16:creationId xmlns:a16="http://schemas.microsoft.com/office/drawing/2014/main" id="{B308F5FF-EC74-1E7C-9FD3-0F23A49EF200}"/>
                </a:ext>
              </a:extLst>
            </p:cNvPr>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44" name="Google Shape;4844;p59">
            <a:extLst>
              <a:ext uri="{FF2B5EF4-FFF2-40B4-BE49-F238E27FC236}">
                <a16:creationId xmlns:a16="http://schemas.microsoft.com/office/drawing/2014/main" id="{B86E7179-E55B-22A4-EB3D-5671E6914CC9}"/>
              </a:ext>
            </a:extLst>
          </p:cNvPr>
          <p:cNvSpPr/>
          <p:nvPr/>
        </p:nvSpPr>
        <p:spPr>
          <a:xfrm>
            <a:off x="1219833" y="1868726"/>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59">
            <a:extLst>
              <a:ext uri="{FF2B5EF4-FFF2-40B4-BE49-F238E27FC236}">
                <a16:creationId xmlns:a16="http://schemas.microsoft.com/office/drawing/2014/main" id="{84F44F47-8DD4-A88F-8F75-B6E15671565F}"/>
              </a:ext>
            </a:extLst>
          </p:cNvPr>
          <p:cNvSpPr/>
          <p:nvPr/>
        </p:nvSpPr>
        <p:spPr>
          <a:xfrm>
            <a:off x="3165000" y="1868725"/>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59">
            <a:extLst>
              <a:ext uri="{FF2B5EF4-FFF2-40B4-BE49-F238E27FC236}">
                <a16:creationId xmlns:a16="http://schemas.microsoft.com/office/drawing/2014/main" id="{87A574CC-E639-720A-2EA2-7AEB17D85B34}"/>
              </a:ext>
            </a:extLst>
          </p:cNvPr>
          <p:cNvSpPr/>
          <p:nvPr/>
        </p:nvSpPr>
        <p:spPr>
          <a:xfrm>
            <a:off x="4572000" y="1755766"/>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59">
            <a:extLst>
              <a:ext uri="{FF2B5EF4-FFF2-40B4-BE49-F238E27FC236}">
                <a16:creationId xmlns:a16="http://schemas.microsoft.com/office/drawing/2014/main" id="{B93E8671-962D-C30B-BC5E-5A359D30D964}"/>
              </a:ext>
            </a:extLst>
          </p:cNvPr>
          <p:cNvSpPr/>
          <p:nvPr/>
        </p:nvSpPr>
        <p:spPr>
          <a:xfrm>
            <a:off x="7135317" y="1868725"/>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59">
            <a:extLst>
              <a:ext uri="{FF2B5EF4-FFF2-40B4-BE49-F238E27FC236}">
                <a16:creationId xmlns:a16="http://schemas.microsoft.com/office/drawing/2014/main" id="{6913BA8A-06F9-A22F-7CB1-A7051E069F96}"/>
              </a:ext>
            </a:extLst>
          </p:cNvPr>
          <p:cNvSpPr/>
          <p:nvPr/>
        </p:nvSpPr>
        <p:spPr>
          <a:xfrm>
            <a:off x="1021080" y="495875"/>
            <a:ext cx="7620000"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59">
            <a:extLst>
              <a:ext uri="{FF2B5EF4-FFF2-40B4-BE49-F238E27FC236}">
                <a16:creationId xmlns:a16="http://schemas.microsoft.com/office/drawing/2014/main" id="{257394B1-07CC-AA44-53A4-8AB1CCD959A6}"/>
              </a:ext>
            </a:extLst>
          </p:cNvPr>
          <p:cNvSpPr txBox="1"/>
          <p:nvPr/>
        </p:nvSpPr>
        <p:spPr>
          <a:xfrm flipH="1">
            <a:off x="5727909" y="3774989"/>
            <a:ext cx="1801500" cy="548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l-GR" dirty="0">
                <a:solidFill>
                  <a:schemeClr val="accent4"/>
                </a:solidFill>
                <a:latin typeface="Arial" panose="020B0604020202020204" pitchFamily="34" charset="0"/>
                <a:ea typeface="Baloo 2"/>
                <a:cs typeface="Arial" panose="020B0604020202020204" pitchFamily="34" charset="0"/>
                <a:sym typeface="Baloo 2"/>
              </a:rPr>
              <a:t>πχ Ο Γιώργος έκοψε 24 μήλα και η Ρέα μόνο 6.Ποσες φορές περισσότερα μήλα μάζεψε ο Γιώργος</a:t>
            </a:r>
            <a:r>
              <a:rPr lang="en-US" dirty="0">
                <a:solidFill>
                  <a:schemeClr val="accent4"/>
                </a:solidFill>
                <a:latin typeface="Arial" panose="020B0604020202020204" pitchFamily="34" charset="0"/>
                <a:ea typeface="Baloo 2"/>
                <a:cs typeface="Arial" panose="020B0604020202020204" pitchFamily="34" charset="0"/>
                <a:sym typeface="Baloo 2"/>
              </a:rPr>
              <a:t>;</a:t>
            </a:r>
            <a:r>
              <a:rPr lang="el-GR" dirty="0">
                <a:solidFill>
                  <a:schemeClr val="accent4"/>
                </a:solidFill>
                <a:latin typeface="Arial" panose="020B0604020202020204" pitchFamily="34" charset="0"/>
                <a:ea typeface="Baloo 2"/>
                <a:cs typeface="Arial" panose="020B0604020202020204" pitchFamily="34" charset="0"/>
                <a:sym typeface="Baloo 2"/>
              </a:rPr>
              <a:t> </a:t>
            </a:r>
            <a:endParaRPr dirty="0">
              <a:solidFill>
                <a:schemeClr val="accent4"/>
              </a:solidFill>
              <a:latin typeface="Arial" panose="020B0604020202020204" pitchFamily="34" charset="0"/>
              <a:ea typeface="Baloo 2"/>
              <a:cs typeface="Arial" panose="020B0604020202020204" pitchFamily="34" charset="0"/>
              <a:sym typeface="Baloo 2"/>
            </a:endParaRPr>
          </a:p>
        </p:txBody>
      </p:sp>
      <p:sp>
        <p:nvSpPr>
          <p:cNvPr id="4850" name="Google Shape;4850;p59">
            <a:extLst>
              <a:ext uri="{FF2B5EF4-FFF2-40B4-BE49-F238E27FC236}">
                <a16:creationId xmlns:a16="http://schemas.microsoft.com/office/drawing/2014/main" id="{C53CC7A9-84B8-41A7-D0DF-43DF7BD781ED}"/>
              </a:ext>
            </a:extLst>
          </p:cNvPr>
          <p:cNvSpPr txBox="1">
            <a:spLocks noGrp="1"/>
          </p:cNvSpPr>
          <p:nvPr>
            <p:ph type="title"/>
          </p:nvPr>
        </p:nvSpPr>
        <p:spPr>
          <a:xfrm>
            <a:off x="819663" y="531592"/>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j-lt"/>
              </a:rPr>
              <a:t>Πολλαπλασιαστικά προβλήματα σύγκρισης </a:t>
            </a:r>
            <a:endParaRPr b="0" dirty="0">
              <a:latin typeface="+mj-lt"/>
            </a:endParaRPr>
          </a:p>
        </p:txBody>
      </p:sp>
      <p:sp>
        <p:nvSpPr>
          <p:cNvPr id="4851" name="Google Shape;4851;p59">
            <a:extLst>
              <a:ext uri="{FF2B5EF4-FFF2-40B4-BE49-F238E27FC236}">
                <a16:creationId xmlns:a16="http://schemas.microsoft.com/office/drawing/2014/main" id="{CCEB0FAC-086F-F6F7-B241-BFB38094E8CC}"/>
              </a:ext>
            </a:extLst>
          </p:cNvPr>
          <p:cNvSpPr txBox="1"/>
          <p:nvPr/>
        </p:nvSpPr>
        <p:spPr>
          <a:xfrm flipH="1">
            <a:off x="751825" y="2534598"/>
            <a:ext cx="2033323" cy="51253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chemeClr val="dk1"/>
                </a:solidFill>
                <a:latin typeface="+mn-lt"/>
                <a:ea typeface="Architects Daughter"/>
                <a:cs typeface="Architects Daughter"/>
                <a:sym typeface="Architects Daughter"/>
              </a:rPr>
              <a:t>Σύγκριση το άγνωστο γινόμενο πολλαπλασιασμός </a:t>
            </a:r>
            <a:endParaRPr dirty="0">
              <a:solidFill>
                <a:schemeClr val="dk1"/>
              </a:solidFill>
              <a:latin typeface="+mn-lt"/>
              <a:ea typeface="Architects Daughter"/>
              <a:cs typeface="Architects Daughter"/>
              <a:sym typeface="Architects Daughter"/>
            </a:endParaRPr>
          </a:p>
        </p:txBody>
      </p:sp>
      <p:sp>
        <p:nvSpPr>
          <p:cNvPr id="4852" name="Google Shape;4852;p59">
            <a:extLst>
              <a:ext uri="{FF2B5EF4-FFF2-40B4-BE49-F238E27FC236}">
                <a16:creationId xmlns:a16="http://schemas.microsoft.com/office/drawing/2014/main" id="{6D063E42-3A83-7EBE-F247-3644F63AED08}"/>
              </a:ext>
            </a:extLst>
          </p:cNvPr>
          <p:cNvSpPr txBox="1"/>
          <p:nvPr/>
        </p:nvSpPr>
        <p:spPr>
          <a:xfrm flipH="1">
            <a:off x="733065" y="3437624"/>
            <a:ext cx="2033322" cy="833881"/>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l-GR" dirty="0">
                <a:solidFill>
                  <a:schemeClr val="accent4"/>
                </a:solidFill>
                <a:latin typeface="Arial" panose="020B0604020202020204" pitchFamily="34" charset="0"/>
                <a:ea typeface="Baloo 2"/>
                <a:cs typeface="Arial" panose="020B0604020202020204" pitchFamily="34" charset="0"/>
                <a:sym typeface="Baloo 2"/>
              </a:rPr>
              <a:t>πχ Η Ρέα έκοψε 6 μήλα. Ο Γιώργος έκοψε 4 φορές όσα η Ρέα. Πόσα μήλα έκοψε ο Γιώργος</a:t>
            </a:r>
            <a:r>
              <a:rPr lang="en-US" dirty="0">
                <a:solidFill>
                  <a:schemeClr val="accent4"/>
                </a:solidFill>
                <a:latin typeface="Arial" panose="020B0604020202020204" pitchFamily="34" charset="0"/>
                <a:ea typeface="Baloo 2"/>
                <a:cs typeface="Arial" panose="020B0604020202020204" pitchFamily="34" charset="0"/>
                <a:sym typeface="Baloo 2"/>
              </a:rPr>
              <a:t>;</a:t>
            </a:r>
            <a:r>
              <a:rPr lang="el-GR" dirty="0">
                <a:solidFill>
                  <a:schemeClr val="accent4"/>
                </a:solidFill>
                <a:latin typeface="Arial" panose="020B0604020202020204" pitchFamily="34" charset="0"/>
                <a:ea typeface="Baloo 2"/>
                <a:cs typeface="Arial" panose="020B0604020202020204" pitchFamily="34" charset="0"/>
                <a:sym typeface="Baloo 2"/>
              </a:rPr>
              <a:t> </a:t>
            </a:r>
            <a:endParaRPr dirty="0">
              <a:solidFill>
                <a:schemeClr val="accent4"/>
              </a:solidFill>
              <a:latin typeface="Arial" panose="020B0604020202020204" pitchFamily="34" charset="0"/>
              <a:ea typeface="Baloo 2"/>
              <a:cs typeface="Arial" panose="020B0604020202020204" pitchFamily="34" charset="0"/>
              <a:sym typeface="Baloo 2"/>
            </a:endParaRPr>
          </a:p>
        </p:txBody>
      </p:sp>
      <p:sp>
        <p:nvSpPr>
          <p:cNvPr id="4854" name="Google Shape;4854;p59">
            <a:extLst>
              <a:ext uri="{FF2B5EF4-FFF2-40B4-BE49-F238E27FC236}">
                <a16:creationId xmlns:a16="http://schemas.microsoft.com/office/drawing/2014/main" id="{4BAA5174-677B-951C-5D22-BCD51FE4F8FB}"/>
              </a:ext>
            </a:extLst>
          </p:cNvPr>
          <p:cNvSpPr txBox="1"/>
          <p:nvPr/>
        </p:nvSpPr>
        <p:spPr>
          <a:xfrm flipH="1">
            <a:off x="3076887" y="3452983"/>
            <a:ext cx="1913931" cy="927537"/>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l-GR" dirty="0">
                <a:solidFill>
                  <a:schemeClr val="accent4"/>
                </a:solidFill>
                <a:latin typeface="Arial" panose="020B0604020202020204" pitchFamily="34" charset="0"/>
                <a:ea typeface="Baloo 2"/>
                <a:cs typeface="Arial" panose="020B0604020202020204" pitchFamily="34" charset="0"/>
                <a:sym typeface="Baloo 2"/>
              </a:rPr>
              <a:t>πχ Ο Γιώργος έκοψε 24 μήλα. Έκοψε 4 φορές περισσότερα από την Ρέα. Πόσα μήλα έκοψε η Ρέα</a:t>
            </a:r>
            <a:r>
              <a:rPr lang="en-US" dirty="0">
                <a:solidFill>
                  <a:schemeClr val="accent4"/>
                </a:solidFill>
                <a:latin typeface="Arial" panose="020B0604020202020204" pitchFamily="34" charset="0"/>
                <a:ea typeface="Baloo 2"/>
                <a:cs typeface="Arial" panose="020B0604020202020204" pitchFamily="34" charset="0"/>
                <a:sym typeface="Baloo 2"/>
              </a:rPr>
              <a:t>;</a:t>
            </a:r>
            <a:r>
              <a:rPr lang="el-GR" dirty="0">
                <a:solidFill>
                  <a:schemeClr val="accent4"/>
                </a:solidFill>
                <a:latin typeface="Arial" panose="020B0604020202020204" pitchFamily="34" charset="0"/>
                <a:ea typeface="Baloo 2"/>
                <a:cs typeface="Arial" panose="020B0604020202020204" pitchFamily="34" charset="0"/>
                <a:sym typeface="Baloo 2"/>
              </a:rPr>
              <a:t>  </a:t>
            </a:r>
            <a:endParaRPr dirty="0">
              <a:solidFill>
                <a:schemeClr val="accent4"/>
              </a:solidFill>
              <a:latin typeface="Arial" panose="020B0604020202020204" pitchFamily="34" charset="0"/>
              <a:ea typeface="Baloo 2"/>
              <a:cs typeface="Arial" panose="020B0604020202020204" pitchFamily="34" charset="0"/>
              <a:sym typeface="Baloo 2"/>
            </a:endParaRPr>
          </a:p>
        </p:txBody>
      </p:sp>
      <p:sp>
        <p:nvSpPr>
          <p:cNvPr id="4855" name="Google Shape;4855;p59">
            <a:extLst>
              <a:ext uri="{FF2B5EF4-FFF2-40B4-BE49-F238E27FC236}">
                <a16:creationId xmlns:a16="http://schemas.microsoft.com/office/drawing/2014/main" id="{1A04DF7B-E654-3F1B-7772-02326CB6A3DD}"/>
              </a:ext>
            </a:extLst>
          </p:cNvPr>
          <p:cNvSpPr txBox="1"/>
          <p:nvPr/>
        </p:nvSpPr>
        <p:spPr>
          <a:xfrm flipH="1">
            <a:off x="5522408" y="2444244"/>
            <a:ext cx="1801500" cy="83208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chemeClr val="dk1"/>
                </a:solidFill>
                <a:latin typeface="+mn-lt"/>
                <a:ea typeface="Architects Daughter"/>
                <a:cs typeface="Architects Daughter"/>
                <a:sym typeface="Architects Daughter"/>
              </a:rPr>
              <a:t>Σύγκριση ο άγνωστος πολλαπλασιαστής</a:t>
            </a:r>
          </a:p>
          <a:p>
            <a:pPr marL="0" lvl="0" indent="0" algn="ctr" rtl="0">
              <a:spcBef>
                <a:spcPts val="0"/>
              </a:spcBef>
              <a:spcAft>
                <a:spcPts val="0"/>
              </a:spcAft>
              <a:buNone/>
            </a:pPr>
            <a:r>
              <a:rPr lang="el-GR" dirty="0">
                <a:solidFill>
                  <a:schemeClr val="dk1"/>
                </a:solidFill>
                <a:latin typeface="+mn-lt"/>
                <a:ea typeface="Architects Daughter"/>
                <a:cs typeface="Architects Daughter"/>
                <a:sym typeface="Architects Daughter"/>
              </a:rPr>
              <a:t>(διαίρεση μέτρησης) </a:t>
            </a:r>
            <a:endParaRPr dirty="0">
              <a:solidFill>
                <a:schemeClr val="dk1"/>
              </a:solidFill>
              <a:latin typeface="+mn-lt"/>
              <a:ea typeface="Architects Daughter"/>
              <a:cs typeface="Architects Daughter"/>
              <a:sym typeface="Architects Daughter"/>
            </a:endParaRPr>
          </a:p>
        </p:txBody>
      </p:sp>
      <p:sp>
        <p:nvSpPr>
          <p:cNvPr id="4858" name="Google Shape;4858;p59">
            <a:extLst>
              <a:ext uri="{FF2B5EF4-FFF2-40B4-BE49-F238E27FC236}">
                <a16:creationId xmlns:a16="http://schemas.microsoft.com/office/drawing/2014/main" id="{9EC491A4-62DA-8E1D-E7B3-752EA7694B26}"/>
              </a:ext>
            </a:extLst>
          </p:cNvPr>
          <p:cNvSpPr/>
          <p:nvPr/>
        </p:nvSpPr>
        <p:spPr>
          <a:xfrm>
            <a:off x="3618219" y="1483094"/>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59">
            <a:extLst>
              <a:ext uri="{FF2B5EF4-FFF2-40B4-BE49-F238E27FC236}">
                <a16:creationId xmlns:a16="http://schemas.microsoft.com/office/drawing/2014/main" id="{8CFF343A-365E-C371-C6D7-00EA62CFABEA}"/>
              </a:ext>
            </a:extLst>
          </p:cNvPr>
          <p:cNvSpPr/>
          <p:nvPr/>
        </p:nvSpPr>
        <p:spPr>
          <a:xfrm>
            <a:off x="1207432" y="1312015"/>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59">
            <a:extLst>
              <a:ext uri="{FF2B5EF4-FFF2-40B4-BE49-F238E27FC236}">
                <a16:creationId xmlns:a16="http://schemas.microsoft.com/office/drawing/2014/main" id="{A9AC7D13-2081-A0A8-9E7E-924690D587FC}"/>
              </a:ext>
            </a:extLst>
          </p:cNvPr>
          <p:cNvSpPr/>
          <p:nvPr/>
        </p:nvSpPr>
        <p:spPr>
          <a:xfrm>
            <a:off x="5936082" y="1333402"/>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862" name="Google Shape;4862;p59">
            <a:extLst>
              <a:ext uri="{FF2B5EF4-FFF2-40B4-BE49-F238E27FC236}">
                <a16:creationId xmlns:a16="http://schemas.microsoft.com/office/drawing/2014/main" id="{12B9A6FC-2C85-1CAC-5FE5-18F9D8C7A57A}"/>
              </a:ext>
            </a:extLst>
          </p:cNvPr>
          <p:cNvCxnSpPr>
            <a:cxnSpLocks/>
          </p:cNvCxnSpPr>
          <p:nvPr/>
        </p:nvCxnSpPr>
        <p:spPr>
          <a:xfrm rot="-5400000" flipH="1">
            <a:off x="2708772" y="1236865"/>
            <a:ext cx="394800" cy="1550100"/>
          </a:xfrm>
          <a:prstGeom prst="curvedConnector4">
            <a:avLst>
              <a:gd name="adj1" fmla="val -60315"/>
              <a:gd name="adj2" fmla="val 62743"/>
            </a:avLst>
          </a:prstGeom>
          <a:noFill/>
          <a:ln w="19050" cap="flat" cmpd="sng">
            <a:solidFill>
              <a:schemeClr val="accent4"/>
            </a:solidFill>
            <a:prstDash val="dash"/>
            <a:round/>
            <a:headEnd type="none" w="med" len="med"/>
            <a:tailEnd type="none" w="med" len="med"/>
          </a:ln>
        </p:spPr>
      </p:cxnSp>
      <p:cxnSp>
        <p:nvCxnSpPr>
          <p:cNvPr id="4863" name="Google Shape;4863;p59">
            <a:extLst>
              <a:ext uri="{FF2B5EF4-FFF2-40B4-BE49-F238E27FC236}">
                <a16:creationId xmlns:a16="http://schemas.microsoft.com/office/drawing/2014/main" id="{1C0981B3-7032-227A-11AB-B2D4CDD2ED49}"/>
              </a:ext>
            </a:extLst>
          </p:cNvPr>
          <p:cNvCxnSpPr>
            <a:cxnSpLocks/>
          </p:cNvCxnSpPr>
          <p:nvPr/>
        </p:nvCxnSpPr>
        <p:spPr>
          <a:xfrm rot="10800000" flipH="1">
            <a:off x="4405680" y="1818726"/>
            <a:ext cx="1550100" cy="394800"/>
          </a:xfrm>
          <a:prstGeom prst="curvedConnector4">
            <a:avLst>
              <a:gd name="adj1" fmla="val 37264"/>
              <a:gd name="adj2" fmla="val 160353"/>
            </a:avLst>
          </a:prstGeom>
          <a:noFill/>
          <a:ln w="19050" cap="flat" cmpd="sng">
            <a:solidFill>
              <a:schemeClr val="accent4"/>
            </a:solidFill>
            <a:prstDash val="dash"/>
            <a:round/>
            <a:headEnd type="none" w="med" len="med"/>
            <a:tailEnd type="none" w="med" len="med"/>
          </a:ln>
        </p:spPr>
      </p:cxnSp>
      <p:cxnSp>
        <p:nvCxnSpPr>
          <p:cNvPr id="4864" name="Google Shape;4864;p59">
            <a:extLst>
              <a:ext uri="{FF2B5EF4-FFF2-40B4-BE49-F238E27FC236}">
                <a16:creationId xmlns:a16="http://schemas.microsoft.com/office/drawing/2014/main" id="{43AA7551-3ABD-206B-951F-DB07C6CB4B7B}"/>
              </a:ext>
            </a:extLst>
          </p:cNvPr>
          <p:cNvCxnSpPr>
            <a:cxnSpLocks/>
          </p:cNvCxnSpPr>
          <p:nvPr/>
        </p:nvCxnSpPr>
        <p:spPr>
          <a:xfrm rot="-5400000" flipH="1">
            <a:off x="7332009" y="1247106"/>
            <a:ext cx="394800" cy="1630200"/>
          </a:xfrm>
          <a:prstGeom prst="curvedConnector4">
            <a:avLst>
              <a:gd name="adj1" fmla="val -60315"/>
              <a:gd name="adj2" fmla="val 62114"/>
            </a:avLst>
          </a:prstGeom>
          <a:noFill/>
          <a:ln w="19050" cap="flat" cmpd="sng">
            <a:solidFill>
              <a:schemeClr val="accent4"/>
            </a:solidFill>
            <a:prstDash val="dash"/>
            <a:round/>
            <a:headEnd type="none" w="med" len="med"/>
            <a:tailEnd type="none" w="med" len="med"/>
          </a:ln>
        </p:spPr>
      </p:cxnSp>
      <p:grpSp>
        <p:nvGrpSpPr>
          <p:cNvPr id="4943" name="Google Shape;4943;p59">
            <a:extLst>
              <a:ext uri="{FF2B5EF4-FFF2-40B4-BE49-F238E27FC236}">
                <a16:creationId xmlns:a16="http://schemas.microsoft.com/office/drawing/2014/main" id="{CF7E7B61-D75F-A236-430B-EC525C8367EF}"/>
              </a:ext>
            </a:extLst>
          </p:cNvPr>
          <p:cNvGrpSpPr/>
          <p:nvPr/>
        </p:nvGrpSpPr>
        <p:grpSpPr>
          <a:xfrm>
            <a:off x="8098653" y="140481"/>
            <a:ext cx="245856" cy="244739"/>
            <a:chOff x="5546700" y="4021800"/>
            <a:chExt cx="307975" cy="306575"/>
          </a:xfrm>
        </p:grpSpPr>
        <p:sp>
          <p:nvSpPr>
            <p:cNvPr id="4944" name="Google Shape;4944;p59">
              <a:extLst>
                <a:ext uri="{FF2B5EF4-FFF2-40B4-BE49-F238E27FC236}">
                  <a16:creationId xmlns:a16="http://schemas.microsoft.com/office/drawing/2014/main" id="{97B62E4B-9D72-552B-7B66-4441B6088277}"/>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59">
              <a:extLst>
                <a:ext uri="{FF2B5EF4-FFF2-40B4-BE49-F238E27FC236}">
                  <a16:creationId xmlns:a16="http://schemas.microsoft.com/office/drawing/2014/main" id="{C18F0F2A-738B-13C3-7CD6-7369272EAB8C}"/>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59">
              <a:extLst>
                <a:ext uri="{FF2B5EF4-FFF2-40B4-BE49-F238E27FC236}">
                  <a16:creationId xmlns:a16="http://schemas.microsoft.com/office/drawing/2014/main" id="{B36FB0A0-D453-0D0C-1794-BB1F8EFB525B}"/>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59">
              <a:extLst>
                <a:ext uri="{FF2B5EF4-FFF2-40B4-BE49-F238E27FC236}">
                  <a16:creationId xmlns:a16="http://schemas.microsoft.com/office/drawing/2014/main" id="{12030CCD-934E-7311-F24E-F553BD45E4A4}"/>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59">
              <a:extLst>
                <a:ext uri="{FF2B5EF4-FFF2-40B4-BE49-F238E27FC236}">
                  <a16:creationId xmlns:a16="http://schemas.microsoft.com/office/drawing/2014/main" id="{A10F063F-B6FE-2240-DBC1-F1B4FF92773C}"/>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9" name="Google Shape;4949;p59">
            <a:extLst>
              <a:ext uri="{FF2B5EF4-FFF2-40B4-BE49-F238E27FC236}">
                <a16:creationId xmlns:a16="http://schemas.microsoft.com/office/drawing/2014/main" id="{A5595F0A-A0DB-B8B7-44FA-84B38D13A1EF}"/>
              </a:ext>
            </a:extLst>
          </p:cNvPr>
          <p:cNvGrpSpPr/>
          <p:nvPr/>
        </p:nvGrpSpPr>
        <p:grpSpPr>
          <a:xfrm flipH="1">
            <a:off x="1199149" y="132368"/>
            <a:ext cx="245856" cy="244739"/>
            <a:chOff x="5546700" y="4021800"/>
            <a:chExt cx="307975" cy="306575"/>
          </a:xfrm>
        </p:grpSpPr>
        <p:sp>
          <p:nvSpPr>
            <p:cNvPr id="4950" name="Google Shape;4950;p59">
              <a:extLst>
                <a:ext uri="{FF2B5EF4-FFF2-40B4-BE49-F238E27FC236}">
                  <a16:creationId xmlns:a16="http://schemas.microsoft.com/office/drawing/2014/main" id="{079C4D11-766C-5DE2-93C2-D3B52FA9E428}"/>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59">
              <a:extLst>
                <a:ext uri="{FF2B5EF4-FFF2-40B4-BE49-F238E27FC236}">
                  <a16:creationId xmlns:a16="http://schemas.microsoft.com/office/drawing/2014/main" id="{731CC6D9-CE16-F2F2-C9C1-D704CB94146D}"/>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59">
              <a:extLst>
                <a:ext uri="{FF2B5EF4-FFF2-40B4-BE49-F238E27FC236}">
                  <a16:creationId xmlns:a16="http://schemas.microsoft.com/office/drawing/2014/main" id="{9F32F6E0-C515-937B-12A3-E990D5BF541F}"/>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59">
              <a:extLst>
                <a:ext uri="{FF2B5EF4-FFF2-40B4-BE49-F238E27FC236}">
                  <a16:creationId xmlns:a16="http://schemas.microsoft.com/office/drawing/2014/main" id="{C695B241-CE36-591D-976F-69D77BA41328}"/>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59">
              <a:extLst>
                <a:ext uri="{FF2B5EF4-FFF2-40B4-BE49-F238E27FC236}">
                  <a16:creationId xmlns:a16="http://schemas.microsoft.com/office/drawing/2014/main" id="{18CF5EE3-A501-37CA-0034-0AC00DD3B0C5}"/>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5" name="Google Shape;4955;p59">
            <a:extLst>
              <a:ext uri="{FF2B5EF4-FFF2-40B4-BE49-F238E27FC236}">
                <a16:creationId xmlns:a16="http://schemas.microsoft.com/office/drawing/2014/main" id="{8C88774C-55F5-86B5-1C77-686A4737CAF0}"/>
              </a:ext>
            </a:extLst>
          </p:cNvPr>
          <p:cNvGrpSpPr/>
          <p:nvPr/>
        </p:nvGrpSpPr>
        <p:grpSpPr>
          <a:xfrm>
            <a:off x="6154146" y="1335381"/>
            <a:ext cx="413685" cy="808723"/>
            <a:chOff x="3940500" y="2415075"/>
            <a:chExt cx="342625" cy="669750"/>
          </a:xfrm>
        </p:grpSpPr>
        <p:sp>
          <p:nvSpPr>
            <p:cNvPr id="4956" name="Google Shape;4956;p59">
              <a:extLst>
                <a:ext uri="{FF2B5EF4-FFF2-40B4-BE49-F238E27FC236}">
                  <a16:creationId xmlns:a16="http://schemas.microsoft.com/office/drawing/2014/main" id="{DC7C1956-A0CA-F7B8-B968-A60C6DC68E45}"/>
                </a:ext>
              </a:extLst>
            </p:cNvPr>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59">
              <a:extLst>
                <a:ext uri="{FF2B5EF4-FFF2-40B4-BE49-F238E27FC236}">
                  <a16:creationId xmlns:a16="http://schemas.microsoft.com/office/drawing/2014/main" id="{EC530BBC-4751-EC52-0838-05B229AEAF46}"/>
                </a:ext>
              </a:extLst>
            </p:cNvPr>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59">
              <a:extLst>
                <a:ext uri="{FF2B5EF4-FFF2-40B4-BE49-F238E27FC236}">
                  <a16:creationId xmlns:a16="http://schemas.microsoft.com/office/drawing/2014/main" id="{00D4C984-6D61-1D78-4C97-B94A32D463A4}"/>
                </a:ext>
              </a:extLst>
            </p:cNvPr>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59">
              <a:extLst>
                <a:ext uri="{FF2B5EF4-FFF2-40B4-BE49-F238E27FC236}">
                  <a16:creationId xmlns:a16="http://schemas.microsoft.com/office/drawing/2014/main" id="{ACA4B50B-17EB-4F0E-B290-6E0F0AADCF5E}"/>
                </a:ext>
              </a:extLst>
            </p:cNvPr>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59">
              <a:extLst>
                <a:ext uri="{FF2B5EF4-FFF2-40B4-BE49-F238E27FC236}">
                  <a16:creationId xmlns:a16="http://schemas.microsoft.com/office/drawing/2014/main" id="{5CE79B09-4658-2692-CD9F-1A387AA48A7D}"/>
                </a:ext>
              </a:extLst>
            </p:cNvPr>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59">
              <a:extLst>
                <a:ext uri="{FF2B5EF4-FFF2-40B4-BE49-F238E27FC236}">
                  <a16:creationId xmlns:a16="http://schemas.microsoft.com/office/drawing/2014/main" id="{39D46B0B-E3F1-FBEF-F58F-0BD7A03A3C2A}"/>
                </a:ext>
              </a:extLst>
            </p:cNvPr>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59">
              <a:extLst>
                <a:ext uri="{FF2B5EF4-FFF2-40B4-BE49-F238E27FC236}">
                  <a16:creationId xmlns:a16="http://schemas.microsoft.com/office/drawing/2014/main" id="{441C7C9E-D547-17BA-1AA2-1C47CED0F5BB}"/>
                </a:ext>
              </a:extLst>
            </p:cNvPr>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59">
              <a:extLst>
                <a:ext uri="{FF2B5EF4-FFF2-40B4-BE49-F238E27FC236}">
                  <a16:creationId xmlns:a16="http://schemas.microsoft.com/office/drawing/2014/main" id="{DC6E90C2-0F04-1BEA-AD11-2FCD03EAE8B2}"/>
                </a:ext>
              </a:extLst>
            </p:cNvPr>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59">
              <a:extLst>
                <a:ext uri="{FF2B5EF4-FFF2-40B4-BE49-F238E27FC236}">
                  <a16:creationId xmlns:a16="http://schemas.microsoft.com/office/drawing/2014/main" id="{78CEDEFF-41C6-564C-2335-A9CA8914CEBA}"/>
                </a:ext>
              </a:extLst>
            </p:cNvPr>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59">
              <a:extLst>
                <a:ext uri="{FF2B5EF4-FFF2-40B4-BE49-F238E27FC236}">
                  <a16:creationId xmlns:a16="http://schemas.microsoft.com/office/drawing/2014/main" id="{BFE3603D-71B0-D515-6681-21DEA4CF4961}"/>
                </a:ext>
              </a:extLst>
            </p:cNvPr>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59">
              <a:extLst>
                <a:ext uri="{FF2B5EF4-FFF2-40B4-BE49-F238E27FC236}">
                  <a16:creationId xmlns:a16="http://schemas.microsoft.com/office/drawing/2014/main" id="{814A1216-DAE6-CD53-5C3F-6374A53B76FB}"/>
                </a:ext>
              </a:extLst>
            </p:cNvPr>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59">
              <a:extLst>
                <a:ext uri="{FF2B5EF4-FFF2-40B4-BE49-F238E27FC236}">
                  <a16:creationId xmlns:a16="http://schemas.microsoft.com/office/drawing/2014/main" id="{06065D6B-4FCC-924E-ED5C-65161580086F}"/>
                </a:ext>
              </a:extLst>
            </p:cNvPr>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59">
              <a:extLst>
                <a:ext uri="{FF2B5EF4-FFF2-40B4-BE49-F238E27FC236}">
                  <a16:creationId xmlns:a16="http://schemas.microsoft.com/office/drawing/2014/main" id="{E9682766-284D-5F6A-600D-DA43C134796B}"/>
                </a:ext>
              </a:extLst>
            </p:cNvPr>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59">
              <a:extLst>
                <a:ext uri="{FF2B5EF4-FFF2-40B4-BE49-F238E27FC236}">
                  <a16:creationId xmlns:a16="http://schemas.microsoft.com/office/drawing/2014/main" id="{1ADE5844-4E97-50AD-FCE9-F0100FA934D6}"/>
                </a:ext>
              </a:extLst>
            </p:cNvPr>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59">
              <a:extLst>
                <a:ext uri="{FF2B5EF4-FFF2-40B4-BE49-F238E27FC236}">
                  <a16:creationId xmlns:a16="http://schemas.microsoft.com/office/drawing/2014/main" id="{3BA23C72-71F1-D13F-B3F4-C089A598AE9C}"/>
                </a:ext>
              </a:extLst>
            </p:cNvPr>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59">
              <a:extLst>
                <a:ext uri="{FF2B5EF4-FFF2-40B4-BE49-F238E27FC236}">
                  <a16:creationId xmlns:a16="http://schemas.microsoft.com/office/drawing/2014/main" id="{C5F3784D-DAF6-B685-A521-3985483658A7}"/>
                </a:ext>
              </a:extLst>
            </p:cNvPr>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59">
              <a:extLst>
                <a:ext uri="{FF2B5EF4-FFF2-40B4-BE49-F238E27FC236}">
                  <a16:creationId xmlns:a16="http://schemas.microsoft.com/office/drawing/2014/main" id="{61C717F1-CF2D-2F68-67E6-B9B091A0F1BE}"/>
                </a:ext>
              </a:extLst>
            </p:cNvPr>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59">
              <a:extLst>
                <a:ext uri="{FF2B5EF4-FFF2-40B4-BE49-F238E27FC236}">
                  <a16:creationId xmlns:a16="http://schemas.microsoft.com/office/drawing/2014/main" id="{035AE03B-862D-F2E2-1E39-C1BF25ECC293}"/>
                </a:ext>
              </a:extLst>
            </p:cNvPr>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59">
              <a:extLst>
                <a:ext uri="{FF2B5EF4-FFF2-40B4-BE49-F238E27FC236}">
                  <a16:creationId xmlns:a16="http://schemas.microsoft.com/office/drawing/2014/main" id="{B8A65AFF-5304-B35E-617C-63F8B169CFE0}"/>
                </a:ext>
              </a:extLst>
            </p:cNvPr>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59">
              <a:extLst>
                <a:ext uri="{FF2B5EF4-FFF2-40B4-BE49-F238E27FC236}">
                  <a16:creationId xmlns:a16="http://schemas.microsoft.com/office/drawing/2014/main" id="{1AD4397B-9415-68D2-F7C5-ED5470E200EF}"/>
                </a:ext>
              </a:extLst>
            </p:cNvPr>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59">
              <a:extLst>
                <a:ext uri="{FF2B5EF4-FFF2-40B4-BE49-F238E27FC236}">
                  <a16:creationId xmlns:a16="http://schemas.microsoft.com/office/drawing/2014/main" id="{16DF45A9-14B7-3446-5154-FCBB723ED910}"/>
                </a:ext>
              </a:extLst>
            </p:cNvPr>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59">
              <a:extLst>
                <a:ext uri="{FF2B5EF4-FFF2-40B4-BE49-F238E27FC236}">
                  <a16:creationId xmlns:a16="http://schemas.microsoft.com/office/drawing/2014/main" id="{E51CE29C-F803-C13E-6486-B370B27404C2}"/>
                </a:ext>
              </a:extLst>
            </p:cNvPr>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59">
              <a:extLst>
                <a:ext uri="{FF2B5EF4-FFF2-40B4-BE49-F238E27FC236}">
                  <a16:creationId xmlns:a16="http://schemas.microsoft.com/office/drawing/2014/main" id="{5A2E5BFD-A030-51BC-BC8C-99AE8C27D0E3}"/>
                </a:ext>
              </a:extLst>
            </p:cNvPr>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59">
              <a:extLst>
                <a:ext uri="{FF2B5EF4-FFF2-40B4-BE49-F238E27FC236}">
                  <a16:creationId xmlns:a16="http://schemas.microsoft.com/office/drawing/2014/main" id="{E3BE9E8C-434B-E8F2-8894-CAC256715261}"/>
                </a:ext>
              </a:extLst>
            </p:cNvPr>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59">
              <a:extLst>
                <a:ext uri="{FF2B5EF4-FFF2-40B4-BE49-F238E27FC236}">
                  <a16:creationId xmlns:a16="http://schemas.microsoft.com/office/drawing/2014/main" id="{2C3D3004-2B96-81EA-4AF3-474616462009}"/>
                </a:ext>
              </a:extLst>
            </p:cNvPr>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59">
              <a:extLst>
                <a:ext uri="{FF2B5EF4-FFF2-40B4-BE49-F238E27FC236}">
                  <a16:creationId xmlns:a16="http://schemas.microsoft.com/office/drawing/2014/main" id="{E63D181D-BFAB-7E85-1B24-49790B16F396}"/>
                </a:ext>
              </a:extLst>
            </p:cNvPr>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59">
              <a:extLst>
                <a:ext uri="{FF2B5EF4-FFF2-40B4-BE49-F238E27FC236}">
                  <a16:creationId xmlns:a16="http://schemas.microsoft.com/office/drawing/2014/main" id="{83BB85AC-EFF4-D4D9-99CB-4E7379A75B64}"/>
                </a:ext>
              </a:extLst>
            </p:cNvPr>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59">
              <a:extLst>
                <a:ext uri="{FF2B5EF4-FFF2-40B4-BE49-F238E27FC236}">
                  <a16:creationId xmlns:a16="http://schemas.microsoft.com/office/drawing/2014/main" id="{573E1D41-19E5-91E9-B3E0-67C654E1F72A}"/>
                </a:ext>
              </a:extLst>
            </p:cNvPr>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59">
              <a:extLst>
                <a:ext uri="{FF2B5EF4-FFF2-40B4-BE49-F238E27FC236}">
                  <a16:creationId xmlns:a16="http://schemas.microsoft.com/office/drawing/2014/main" id="{3EAE5129-4F6C-19AC-DC8D-17BCE5720353}"/>
                </a:ext>
              </a:extLst>
            </p:cNvPr>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59">
              <a:extLst>
                <a:ext uri="{FF2B5EF4-FFF2-40B4-BE49-F238E27FC236}">
                  <a16:creationId xmlns:a16="http://schemas.microsoft.com/office/drawing/2014/main" id="{0781ECBC-F7A4-AB75-CFFB-98C26E8D5EF4}"/>
                </a:ext>
              </a:extLst>
            </p:cNvPr>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6" name="Google Shape;4986;p59">
            <a:extLst>
              <a:ext uri="{FF2B5EF4-FFF2-40B4-BE49-F238E27FC236}">
                <a16:creationId xmlns:a16="http://schemas.microsoft.com/office/drawing/2014/main" id="{956E033F-3B22-F05F-9DCD-F61D7E575938}"/>
              </a:ext>
            </a:extLst>
          </p:cNvPr>
          <p:cNvGrpSpPr/>
          <p:nvPr/>
        </p:nvGrpSpPr>
        <p:grpSpPr>
          <a:xfrm>
            <a:off x="8362458" y="4079982"/>
            <a:ext cx="475521" cy="846521"/>
            <a:chOff x="3188300" y="2413200"/>
            <a:chExt cx="368850" cy="656625"/>
          </a:xfrm>
        </p:grpSpPr>
        <p:sp>
          <p:nvSpPr>
            <p:cNvPr id="4987" name="Google Shape;4987;p59">
              <a:extLst>
                <a:ext uri="{FF2B5EF4-FFF2-40B4-BE49-F238E27FC236}">
                  <a16:creationId xmlns:a16="http://schemas.microsoft.com/office/drawing/2014/main" id="{89FE1FD1-ADDD-9A1B-1B8C-23BA706CEB64}"/>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59">
              <a:extLst>
                <a:ext uri="{FF2B5EF4-FFF2-40B4-BE49-F238E27FC236}">
                  <a16:creationId xmlns:a16="http://schemas.microsoft.com/office/drawing/2014/main" id="{21384435-2761-3D83-F1DD-A119EC842A98}"/>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59">
              <a:extLst>
                <a:ext uri="{FF2B5EF4-FFF2-40B4-BE49-F238E27FC236}">
                  <a16:creationId xmlns:a16="http://schemas.microsoft.com/office/drawing/2014/main" id="{5AB51A3F-1812-785B-DBE9-984757FCCEB1}"/>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59">
              <a:extLst>
                <a:ext uri="{FF2B5EF4-FFF2-40B4-BE49-F238E27FC236}">
                  <a16:creationId xmlns:a16="http://schemas.microsoft.com/office/drawing/2014/main" id="{7320D733-80FD-E1E1-DF84-5A34E81DBF08}"/>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59">
              <a:extLst>
                <a:ext uri="{FF2B5EF4-FFF2-40B4-BE49-F238E27FC236}">
                  <a16:creationId xmlns:a16="http://schemas.microsoft.com/office/drawing/2014/main" id="{FAB83287-A941-E52C-C481-24D6AF405FE8}"/>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59">
              <a:extLst>
                <a:ext uri="{FF2B5EF4-FFF2-40B4-BE49-F238E27FC236}">
                  <a16:creationId xmlns:a16="http://schemas.microsoft.com/office/drawing/2014/main" id="{CBEB3D94-8561-E2E1-548A-52EBFA8E1973}"/>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59">
              <a:extLst>
                <a:ext uri="{FF2B5EF4-FFF2-40B4-BE49-F238E27FC236}">
                  <a16:creationId xmlns:a16="http://schemas.microsoft.com/office/drawing/2014/main" id="{2FB29955-9C4B-EACC-2036-4A7EEFF17637}"/>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59">
              <a:extLst>
                <a:ext uri="{FF2B5EF4-FFF2-40B4-BE49-F238E27FC236}">
                  <a16:creationId xmlns:a16="http://schemas.microsoft.com/office/drawing/2014/main" id="{2E6803ED-66E3-4B52-BEEC-3750D28E07D0}"/>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59">
              <a:extLst>
                <a:ext uri="{FF2B5EF4-FFF2-40B4-BE49-F238E27FC236}">
                  <a16:creationId xmlns:a16="http://schemas.microsoft.com/office/drawing/2014/main" id="{1EE8ED65-11EF-1AF8-4189-30A0FC72EC4A}"/>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59">
              <a:extLst>
                <a:ext uri="{FF2B5EF4-FFF2-40B4-BE49-F238E27FC236}">
                  <a16:creationId xmlns:a16="http://schemas.microsoft.com/office/drawing/2014/main" id="{E8CDF846-405B-18C6-4B37-4B3194445356}"/>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59">
              <a:extLst>
                <a:ext uri="{FF2B5EF4-FFF2-40B4-BE49-F238E27FC236}">
                  <a16:creationId xmlns:a16="http://schemas.microsoft.com/office/drawing/2014/main" id="{13851A17-0039-564E-6369-7DDFC748E957}"/>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59">
              <a:extLst>
                <a:ext uri="{FF2B5EF4-FFF2-40B4-BE49-F238E27FC236}">
                  <a16:creationId xmlns:a16="http://schemas.microsoft.com/office/drawing/2014/main" id="{EEAAD1BF-F01C-2EDD-2822-771E6FD9850A}"/>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59">
              <a:extLst>
                <a:ext uri="{FF2B5EF4-FFF2-40B4-BE49-F238E27FC236}">
                  <a16:creationId xmlns:a16="http://schemas.microsoft.com/office/drawing/2014/main" id="{88C1133F-337C-F373-D36B-2380F2513B4C}"/>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59">
              <a:extLst>
                <a:ext uri="{FF2B5EF4-FFF2-40B4-BE49-F238E27FC236}">
                  <a16:creationId xmlns:a16="http://schemas.microsoft.com/office/drawing/2014/main" id="{EA14A599-6228-C9A7-DFC7-D0B2A00544E2}"/>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59">
              <a:extLst>
                <a:ext uri="{FF2B5EF4-FFF2-40B4-BE49-F238E27FC236}">
                  <a16:creationId xmlns:a16="http://schemas.microsoft.com/office/drawing/2014/main" id="{70076691-5A50-FB60-2412-B5CAB41A162E}"/>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59">
              <a:extLst>
                <a:ext uri="{FF2B5EF4-FFF2-40B4-BE49-F238E27FC236}">
                  <a16:creationId xmlns:a16="http://schemas.microsoft.com/office/drawing/2014/main" id="{25390584-BB4D-FE88-BE40-3998769CBC9B}"/>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59">
              <a:extLst>
                <a:ext uri="{FF2B5EF4-FFF2-40B4-BE49-F238E27FC236}">
                  <a16:creationId xmlns:a16="http://schemas.microsoft.com/office/drawing/2014/main" id="{06540355-D6D4-6915-01C0-B280B9034EAA}"/>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59">
              <a:extLst>
                <a:ext uri="{FF2B5EF4-FFF2-40B4-BE49-F238E27FC236}">
                  <a16:creationId xmlns:a16="http://schemas.microsoft.com/office/drawing/2014/main" id="{C7E23FEA-E04A-A69E-9E22-7C4A0B5F43BA}"/>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59">
              <a:extLst>
                <a:ext uri="{FF2B5EF4-FFF2-40B4-BE49-F238E27FC236}">
                  <a16:creationId xmlns:a16="http://schemas.microsoft.com/office/drawing/2014/main" id="{358AF2DA-6483-2094-A1B3-A4048BDBF971}"/>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59">
              <a:extLst>
                <a:ext uri="{FF2B5EF4-FFF2-40B4-BE49-F238E27FC236}">
                  <a16:creationId xmlns:a16="http://schemas.microsoft.com/office/drawing/2014/main" id="{52024A5A-D992-8EED-558B-85EC5D9C473C}"/>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07" name="Google Shape;5007;p59">
            <a:extLst>
              <a:ext uri="{FF2B5EF4-FFF2-40B4-BE49-F238E27FC236}">
                <a16:creationId xmlns:a16="http://schemas.microsoft.com/office/drawing/2014/main" id="{DE89959A-1F02-0C74-A655-506AE4533BE1}"/>
              </a:ext>
            </a:extLst>
          </p:cNvPr>
          <p:cNvGrpSpPr/>
          <p:nvPr/>
        </p:nvGrpSpPr>
        <p:grpSpPr>
          <a:xfrm>
            <a:off x="8501954" y="187806"/>
            <a:ext cx="537145" cy="351694"/>
            <a:chOff x="3201425" y="4343625"/>
            <a:chExt cx="416650" cy="272800"/>
          </a:xfrm>
        </p:grpSpPr>
        <p:sp>
          <p:nvSpPr>
            <p:cNvPr id="5008" name="Google Shape;5008;p59">
              <a:extLst>
                <a:ext uri="{FF2B5EF4-FFF2-40B4-BE49-F238E27FC236}">
                  <a16:creationId xmlns:a16="http://schemas.microsoft.com/office/drawing/2014/main" id="{22EACD59-C299-481B-9E07-877CD97730F6}"/>
                </a:ext>
              </a:extLst>
            </p:cNvPr>
            <p:cNvSpPr/>
            <p:nvPr/>
          </p:nvSpPr>
          <p:spPr>
            <a:xfrm>
              <a:off x="3201425" y="4460325"/>
              <a:ext cx="416650" cy="156100"/>
            </a:xfrm>
            <a:custGeom>
              <a:avLst/>
              <a:gdLst/>
              <a:ahLst/>
              <a:cxnLst/>
              <a:rect l="l" t="t" r="r" b="b"/>
              <a:pathLst>
                <a:path w="16666" h="6244" extrusionOk="0">
                  <a:moveTo>
                    <a:pt x="15728" y="1"/>
                  </a:moveTo>
                  <a:lnTo>
                    <a:pt x="9767" y="1088"/>
                  </a:lnTo>
                  <a:lnTo>
                    <a:pt x="7817" y="1444"/>
                  </a:lnTo>
                  <a:lnTo>
                    <a:pt x="6411" y="1744"/>
                  </a:lnTo>
                  <a:lnTo>
                    <a:pt x="5605" y="1931"/>
                  </a:lnTo>
                  <a:lnTo>
                    <a:pt x="5193" y="2025"/>
                  </a:lnTo>
                  <a:lnTo>
                    <a:pt x="4799" y="2100"/>
                  </a:lnTo>
                  <a:lnTo>
                    <a:pt x="4162" y="2231"/>
                  </a:lnTo>
                  <a:lnTo>
                    <a:pt x="1087" y="2794"/>
                  </a:lnTo>
                  <a:lnTo>
                    <a:pt x="581" y="2794"/>
                  </a:lnTo>
                  <a:lnTo>
                    <a:pt x="431" y="2813"/>
                  </a:lnTo>
                  <a:lnTo>
                    <a:pt x="244" y="2869"/>
                  </a:lnTo>
                  <a:lnTo>
                    <a:pt x="169" y="2906"/>
                  </a:lnTo>
                  <a:lnTo>
                    <a:pt x="94" y="2944"/>
                  </a:lnTo>
                  <a:lnTo>
                    <a:pt x="56" y="2981"/>
                  </a:lnTo>
                  <a:lnTo>
                    <a:pt x="19" y="3037"/>
                  </a:lnTo>
                  <a:lnTo>
                    <a:pt x="19" y="3094"/>
                  </a:lnTo>
                  <a:lnTo>
                    <a:pt x="19" y="3150"/>
                  </a:lnTo>
                  <a:lnTo>
                    <a:pt x="0" y="3225"/>
                  </a:lnTo>
                  <a:lnTo>
                    <a:pt x="19" y="3319"/>
                  </a:lnTo>
                  <a:lnTo>
                    <a:pt x="56" y="3581"/>
                  </a:lnTo>
                  <a:lnTo>
                    <a:pt x="150" y="3900"/>
                  </a:lnTo>
                  <a:lnTo>
                    <a:pt x="244" y="4275"/>
                  </a:lnTo>
                  <a:lnTo>
                    <a:pt x="488" y="5062"/>
                  </a:lnTo>
                  <a:lnTo>
                    <a:pt x="581" y="5381"/>
                  </a:lnTo>
                  <a:lnTo>
                    <a:pt x="637" y="5643"/>
                  </a:lnTo>
                  <a:lnTo>
                    <a:pt x="675" y="5943"/>
                  </a:lnTo>
                  <a:lnTo>
                    <a:pt x="694" y="6074"/>
                  </a:lnTo>
                  <a:lnTo>
                    <a:pt x="731" y="6112"/>
                  </a:lnTo>
                  <a:lnTo>
                    <a:pt x="750" y="6149"/>
                  </a:lnTo>
                  <a:lnTo>
                    <a:pt x="787" y="6187"/>
                  </a:lnTo>
                  <a:lnTo>
                    <a:pt x="844" y="6206"/>
                  </a:lnTo>
                  <a:lnTo>
                    <a:pt x="900" y="6224"/>
                  </a:lnTo>
                  <a:lnTo>
                    <a:pt x="994" y="6243"/>
                  </a:lnTo>
                  <a:lnTo>
                    <a:pt x="1219" y="6224"/>
                  </a:lnTo>
                  <a:lnTo>
                    <a:pt x="1537" y="6187"/>
                  </a:lnTo>
                  <a:lnTo>
                    <a:pt x="1650" y="6168"/>
                  </a:lnTo>
                  <a:lnTo>
                    <a:pt x="2718" y="6018"/>
                  </a:lnTo>
                  <a:lnTo>
                    <a:pt x="3393" y="5924"/>
                  </a:lnTo>
                  <a:lnTo>
                    <a:pt x="4106" y="5812"/>
                  </a:lnTo>
                  <a:lnTo>
                    <a:pt x="4855" y="5662"/>
                  </a:lnTo>
                  <a:lnTo>
                    <a:pt x="5193" y="5568"/>
                  </a:lnTo>
                  <a:lnTo>
                    <a:pt x="5493" y="5475"/>
                  </a:lnTo>
                  <a:lnTo>
                    <a:pt x="6374" y="5287"/>
                  </a:lnTo>
                  <a:lnTo>
                    <a:pt x="7161" y="5137"/>
                  </a:lnTo>
                  <a:lnTo>
                    <a:pt x="8305" y="4912"/>
                  </a:lnTo>
                  <a:lnTo>
                    <a:pt x="9073" y="4781"/>
                  </a:lnTo>
                  <a:lnTo>
                    <a:pt x="11136" y="4350"/>
                  </a:lnTo>
                  <a:lnTo>
                    <a:pt x="12129" y="4144"/>
                  </a:lnTo>
                  <a:lnTo>
                    <a:pt x="12729" y="4031"/>
                  </a:lnTo>
                  <a:lnTo>
                    <a:pt x="13573" y="3862"/>
                  </a:lnTo>
                  <a:lnTo>
                    <a:pt x="14435" y="3656"/>
                  </a:lnTo>
                  <a:lnTo>
                    <a:pt x="15147" y="3487"/>
                  </a:lnTo>
                  <a:lnTo>
                    <a:pt x="15597" y="3375"/>
                  </a:lnTo>
                  <a:lnTo>
                    <a:pt x="15935" y="3337"/>
                  </a:lnTo>
                  <a:lnTo>
                    <a:pt x="16253" y="3300"/>
                  </a:lnTo>
                  <a:lnTo>
                    <a:pt x="16441" y="3244"/>
                  </a:lnTo>
                  <a:lnTo>
                    <a:pt x="16516" y="3206"/>
                  </a:lnTo>
                  <a:lnTo>
                    <a:pt x="16572" y="3169"/>
                  </a:lnTo>
                  <a:lnTo>
                    <a:pt x="16628" y="3112"/>
                  </a:lnTo>
                  <a:lnTo>
                    <a:pt x="16647" y="3056"/>
                  </a:lnTo>
                  <a:lnTo>
                    <a:pt x="16666" y="2963"/>
                  </a:lnTo>
                  <a:lnTo>
                    <a:pt x="16647" y="2888"/>
                  </a:lnTo>
                  <a:lnTo>
                    <a:pt x="16253" y="657"/>
                  </a:lnTo>
                  <a:lnTo>
                    <a:pt x="16216" y="413"/>
                  </a:lnTo>
                  <a:lnTo>
                    <a:pt x="16216" y="300"/>
                  </a:lnTo>
                  <a:lnTo>
                    <a:pt x="16178" y="188"/>
                  </a:lnTo>
                  <a:lnTo>
                    <a:pt x="16122" y="94"/>
                  </a:lnTo>
                  <a:lnTo>
                    <a:pt x="16085" y="57"/>
                  </a:lnTo>
                  <a:lnTo>
                    <a:pt x="16047" y="19"/>
                  </a:lnTo>
                  <a:lnTo>
                    <a:pt x="159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59">
              <a:extLst>
                <a:ext uri="{FF2B5EF4-FFF2-40B4-BE49-F238E27FC236}">
                  <a16:creationId xmlns:a16="http://schemas.microsoft.com/office/drawing/2014/main" id="{33255810-85BD-4506-3A7E-F0950AB8F8A6}"/>
                </a:ext>
              </a:extLst>
            </p:cNvPr>
            <p:cNvSpPr/>
            <p:nvPr/>
          </p:nvSpPr>
          <p:spPr>
            <a:xfrm>
              <a:off x="3207500" y="4563425"/>
              <a:ext cx="57675" cy="53000"/>
            </a:xfrm>
            <a:custGeom>
              <a:avLst/>
              <a:gdLst/>
              <a:ahLst/>
              <a:cxnLst/>
              <a:rect l="l" t="t" r="r" b="b"/>
              <a:pathLst>
                <a:path w="2307" h="2120" extrusionOk="0">
                  <a:moveTo>
                    <a:pt x="713" y="1"/>
                  </a:moveTo>
                  <a:lnTo>
                    <a:pt x="544" y="20"/>
                  </a:lnTo>
                  <a:lnTo>
                    <a:pt x="357" y="57"/>
                  </a:lnTo>
                  <a:lnTo>
                    <a:pt x="188" y="95"/>
                  </a:lnTo>
                  <a:lnTo>
                    <a:pt x="1" y="151"/>
                  </a:lnTo>
                  <a:lnTo>
                    <a:pt x="245" y="938"/>
                  </a:lnTo>
                  <a:lnTo>
                    <a:pt x="338" y="1257"/>
                  </a:lnTo>
                  <a:lnTo>
                    <a:pt x="394" y="1519"/>
                  </a:lnTo>
                  <a:lnTo>
                    <a:pt x="432" y="1819"/>
                  </a:lnTo>
                  <a:lnTo>
                    <a:pt x="451" y="1950"/>
                  </a:lnTo>
                  <a:lnTo>
                    <a:pt x="488" y="1988"/>
                  </a:lnTo>
                  <a:lnTo>
                    <a:pt x="507" y="2025"/>
                  </a:lnTo>
                  <a:lnTo>
                    <a:pt x="544" y="2063"/>
                  </a:lnTo>
                  <a:lnTo>
                    <a:pt x="601" y="2082"/>
                  </a:lnTo>
                  <a:lnTo>
                    <a:pt x="657" y="2100"/>
                  </a:lnTo>
                  <a:lnTo>
                    <a:pt x="751" y="2119"/>
                  </a:lnTo>
                  <a:lnTo>
                    <a:pt x="976" y="2100"/>
                  </a:lnTo>
                  <a:lnTo>
                    <a:pt x="1294" y="2063"/>
                  </a:lnTo>
                  <a:lnTo>
                    <a:pt x="1407" y="2044"/>
                  </a:lnTo>
                  <a:lnTo>
                    <a:pt x="1613" y="1932"/>
                  </a:lnTo>
                  <a:lnTo>
                    <a:pt x="1800" y="1800"/>
                  </a:lnTo>
                  <a:lnTo>
                    <a:pt x="1969" y="1651"/>
                  </a:lnTo>
                  <a:lnTo>
                    <a:pt x="2100" y="1501"/>
                  </a:lnTo>
                  <a:lnTo>
                    <a:pt x="2194" y="1351"/>
                  </a:lnTo>
                  <a:lnTo>
                    <a:pt x="2269" y="1182"/>
                  </a:lnTo>
                  <a:lnTo>
                    <a:pt x="2307" y="1013"/>
                  </a:lnTo>
                  <a:lnTo>
                    <a:pt x="2288" y="844"/>
                  </a:lnTo>
                  <a:lnTo>
                    <a:pt x="2250" y="732"/>
                  </a:lnTo>
                  <a:lnTo>
                    <a:pt x="2213" y="619"/>
                  </a:lnTo>
                  <a:lnTo>
                    <a:pt x="2157" y="526"/>
                  </a:lnTo>
                  <a:lnTo>
                    <a:pt x="2082" y="432"/>
                  </a:lnTo>
                  <a:lnTo>
                    <a:pt x="1988" y="357"/>
                  </a:lnTo>
                  <a:lnTo>
                    <a:pt x="1875" y="282"/>
                  </a:lnTo>
                  <a:lnTo>
                    <a:pt x="1763" y="207"/>
                  </a:lnTo>
                  <a:lnTo>
                    <a:pt x="1650" y="151"/>
                  </a:lnTo>
                  <a:lnTo>
                    <a:pt x="1501" y="95"/>
                  </a:lnTo>
                  <a:lnTo>
                    <a:pt x="1369" y="57"/>
                  </a:lnTo>
                  <a:lnTo>
                    <a:pt x="1219" y="38"/>
                  </a:lnTo>
                  <a:lnTo>
                    <a:pt x="1051" y="20"/>
                  </a:lnTo>
                  <a:lnTo>
                    <a:pt x="8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59">
              <a:extLst>
                <a:ext uri="{FF2B5EF4-FFF2-40B4-BE49-F238E27FC236}">
                  <a16:creationId xmlns:a16="http://schemas.microsoft.com/office/drawing/2014/main" id="{339A4C72-578F-EA3F-1A41-BA7A9201DE08}"/>
                </a:ext>
              </a:extLst>
            </p:cNvPr>
            <p:cNvSpPr/>
            <p:nvPr/>
          </p:nvSpPr>
          <p:spPr>
            <a:xfrm>
              <a:off x="3341550" y="4503900"/>
              <a:ext cx="20175" cy="19725"/>
            </a:xfrm>
            <a:custGeom>
              <a:avLst/>
              <a:gdLst/>
              <a:ahLst/>
              <a:cxnLst/>
              <a:rect l="l" t="t" r="r" b="b"/>
              <a:pathLst>
                <a:path w="807" h="789" extrusionOk="0">
                  <a:moveTo>
                    <a:pt x="806" y="1"/>
                  </a:moveTo>
                  <a:lnTo>
                    <a:pt x="0" y="188"/>
                  </a:lnTo>
                  <a:lnTo>
                    <a:pt x="132" y="451"/>
                  </a:lnTo>
                  <a:lnTo>
                    <a:pt x="188" y="545"/>
                  </a:lnTo>
                  <a:lnTo>
                    <a:pt x="263" y="638"/>
                  </a:lnTo>
                  <a:lnTo>
                    <a:pt x="338" y="713"/>
                  </a:lnTo>
                  <a:lnTo>
                    <a:pt x="394" y="751"/>
                  </a:lnTo>
                  <a:lnTo>
                    <a:pt x="469" y="788"/>
                  </a:lnTo>
                  <a:lnTo>
                    <a:pt x="525" y="788"/>
                  </a:lnTo>
                  <a:lnTo>
                    <a:pt x="600" y="770"/>
                  </a:lnTo>
                  <a:lnTo>
                    <a:pt x="656" y="713"/>
                  </a:lnTo>
                  <a:lnTo>
                    <a:pt x="694" y="638"/>
                  </a:lnTo>
                  <a:lnTo>
                    <a:pt x="731" y="545"/>
                  </a:lnTo>
                  <a:lnTo>
                    <a:pt x="769" y="432"/>
                  </a:lnTo>
                  <a:lnTo>
                    <a:pt x="788" y="301"/>
                  </a:lnTo>
                  <a:lnTo>
                    <a:pt x="8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59">
              <a:extLst>
                <a:ext uri="{FF2B5EF4-FFF2-40B4-BE49-F238E27FC236}">
                  <a16:creationId xmlns:a16="http://schemas.microsoft.com/office/drawing/2014/main" id="{FB0745B0-A103-82F8-4E6E-E06C34B2467F}"/>
                </a:ext>
              </a:extLst>
            </p:cNvPr>
            <p:cNvSpPr/>
            <p:nvPr/>
          </p:nvSpPr>
          <p:spPr>
            <a:xfrm>
              <a:off x="3440425" y="4509525"/>
              <a:ext cx="47375" cy="28625"/>
            </a:xfrm>
            <a:custGeom>
              <a:avLst/>
              <a:gdLst/>
              <a:ahLst/>
              <a:cxnLst/>
              <a:rect l="l" t="t" r="r" b="b"/>
              <a:pathLst>
                <a:path w="1895" h="1145" extrusionOk="0">
                  <a:moveTo>
                    <a:pt x="1032" y="1"/>
                  </a:moveTo>
                  <a:lnTo>
                    <a:pt x="844" y="38"/>
                  </a:lnTo>
                  <a:lnTo>
                    <a:pt x="657" y="76"/>
                  </a:lnTo>
                  <a:lnTo>
                    <a:pt x="488" y="132"/>
                  </a:lnTo>
                  <a:lnTo>
                    <a:pt x="338" y="226"/>
                  </a:lnTo>
                  <a:lnTo>
                    <a:pt x="207" y="320"/>
                  </a:lnTo>
                  <a:lnTo>
                    <a:pt x="113" y="413"/>
                  </a:lnTo>
                  <a:lnTo>
                    <a:pt x="38" y="526"/>
                  </a:lnTo>
                  <a:lnTo>
                    <a:pt x="1" y="638"/>
                  </a:lnTo>
                  <a:lnTo>
                    <a:pt x="1" y="751"/>
                  </a:lnTo>
                  <a:lnTo>
                    <a:pt x="38" y="863"/>
                  </a:lnTo>
                  <a:lnTo>
                    <a:pt x="113" y="957"/>
                  </a:lnTo>
                  <a:lnTo>
                    <a:pt x="226" y="1032"/>
                  </a:lnTo>
                  <a:lnTo>
                    <a:pt x="357" y="1088"/>
                  </a:lnTo>
                  <a:lnTo>
                    <a:pt x="507" y="1126"/>
                  </a:lnTo>
                  <a:lnTo>
                    <a:pt x="676" y="1144"/>
                  </a:lnTo>
                  <a:lnTo>
                    <a:pt x="863" y="1144"/>
                  </a:lnTo>
                  <a:lnTo>
                    <a:pt x="1051" y="1126"/>
                  </a:lnTo>
                  <a:lnTo>
                    <a:pt x="1238" y="1088"/>
                  </a:lnTo>
                  <a:lnTo>
                    <a:pt x="1407" y="1013"/>
                  </a:lnTo>
                  <a:lnTo>
                    <a:pt x="1557" y="938"/>
                  </a:lnTo>
                  <a:lnTo>
                    <a:pt x="1688" y="845"/>
                  </a:lnTo>
                  <a:lnTo>
                    <a:pt x="1782" y="751"/>
                  </a:lnTo>
                  <a:lnTo>
                    <a:pt x="1857" y="638"/>
                  </a:lnTo>
                  <a:lnTo>
                    <a:pt x="1894" y="526"/>
                  </a:lnTo>
                  <a:lnTo>
                    <a:pt x="1894" y="413"/>
                  </a:lnTo>
                  <a:lnTo>
                    <a:pt x="1838" y="301"/>
                  </a:lnTo>
                  <a:lnTo>
                    <a:pt x="1782" y="207"/>
                  </a:lnTo>
                  <a:lnTo>
                    <a:pt x="1669" y="132"/>
                  </a:lnTo>
                  <a:lnTo>
                    <a:pt x="1538" y="76"/>
                  </a:lnTo>
                  <a:lnTo>
                    <a:pt x="1388" y="38"/>
                  </a:lnTo>
                  <a:lnTo>
                    <a:pt x="12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59">
              <a:extLst>
                <a:ext uri="{FF2B5EF4-FFF2-40B4-BE49-F238E27FC236}">
                  <a16:creationId xmlns:a16="http://schemas.microsoft.com/office/drawing/2014/main" id="{70FACC32-92B9-AAF6-043C-41051B133970}"/>
                </a:ext>
              </a:extLst>
            </p:cNvPr>
            <p:cNvSpPr/>
            <p:nvPr/>
          </p:nvSpPr>
          <p:spPr>
            <a:xfrm>
              <a:off x="3279675" y="4517500"/>
              <a:ext cx="24875" cy="40800"/>
            </a:xfrm>
            <a:custGeom>
              <a:avLst/>
              <a:gdLst/>
              <a:ahLst/>
              <a:cxnLst/>
              <a:rect l="l" t="t" r="r" b="b"/>
              <a:pathLst>
                <a:path w="995" h="1632" extrusionOk="0">
                  <a:moveTo>
                    <a:pt x="732" y="1"/>
                  </a:moveTo>
                  <a:lnTo>
                    <a:pt x="38" y="132"/>
                  </a:lnTo>
                  <a:lnTo>
                    <a:pt x="20" y="263"/>
                  </a:lnTo>
                  <a:lnTo>
                    <a:pt x="1" y="432"/>
                  </a:lnTo>
                  <a:lnTo>
                    <a:pt x="1" y="601"/>
                  </a:lnTo>
                  <a:lnTo>
                    <a:pt x="38" y="788"/>
                  </a:lnTo>
                  <a:lnTo>
                    <a:pt x="76" y="975"/>
                  </a:lnTo>
                  <a:lnTo>
                    <a:pt x="132" y="1144"/>
                  </a:lnTo>
                  <a:lnTo>
                    <a:pt x="207" y="1294"/>
                  </a:lnTo>
                  <a:lnTo>
                    <a:pt x="282" y="1425"/>
                  </a:lnTo>
                  <a:lnTo>
                    <a:pt x="376" y="1519"/>
                  </a:lnTo>
                  <a:lnTo>
                    <a:pt x="469" y="1594"/>
                  </a:lnTo>
                  <a:lnTo>
                    <a:pt x="563" y="1632"/>
                  </a:lnTo>
                  <a:lnTo>
                    <a:pt x="676" y="1632"/>
                  </a:lnTo>
                  <a:lnTo>
                    <a:pt x="769" y="1594"/>
                  </a:lnTo>
                  <a:lnTo>
                    <a:pt x="844" y="1519"/>
                  </a:lnTo>
                  <a:lnTo>
                    <a:pt x="901" y="1425"/>
                  </a:lnTo>
                  <a:lnTo>
                    <a:pt x="957" y="1294"/>
                  </a:lnTo>
                  <a:lnTo>
                    <a:pt x="976" y="1144"/>
                  </a:lnTo>
                  <a:lnTo>
                    <a:pt x="994" y="975"/>
                  </a:lnTo>
                  <a:lnTo>
                    <a:pt x="994" y="807"/>
                  </a:lnTo>
                  <a:lnTo>
                    <a:pt x="976" y="601"/>
                  </a:lnTo>
                  <a:lnTo>
                    <a:pt x="919" y="432"/>
                  </a:lnTo>
                  <a:lnTo>
                    <a:pt x="882" y="263"/>
                  </a:lnTo>
                  <a:lnTo>
                    <a:pt x="807" y="132"/>
                  </a:lnTo>
                  <a:lnTo>
                    <a:pt x="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59">
              <a:extLst>
                <a:ext uri="{FF2B5EF4-FFF2-40B4-BE49-F238E27FC236}">
                  <a16:creationId xmlns:a16="http://schemas.microsoft.com/office/drawing/2014/main" id="{65759E72-A53D-2E80-5F11-F13E7CE3F52C}"/>
                </a:ext>
              </a:extLst>
            </p:cNvPr>
            <p:cNvSpPr/>
            <p:nvPr/>
          </p:nvSpPr>
          <p:spPr>
            <a:xfrm>
              <a:off x="3409025" y="4562975"/>
              <a:ext cx="70800" cy="20175"/>
            </a:xfrm>
            <a:custGeom>
              <a:avLst/>
              <a:gdLst/>
              <a:ahLst/>
              <a:cxnLst/>
              <a:rect l="l" t="t" r="r" b="b"/>
              <a:pathLst>
                <a:path w="2832" h="807" extrusionOk="0">
                  <a:moveTo>
                    <a:pt x="1782" y="0"/>
                  </a:moveTo>
                  <a:lnTo>
                    <a:pt x="1576" y="19"/>
                  </a:lnTo>
                  <a:lnTo>
                    <a:pt x="1369" y="56"/>
                  </a:lnTo>
                  <a:lnTo>
                    <a:pt x="1144" y="94"/>
                  </a:lnTo>
                  <a:lnTo>
                    <a:pt x="938" y="169"/>
                  </a:lnTo>
                  <a:lnTo>
                    <a:pt x="732" y="244"/>
                  </a:lnTo>
                  <a:lnTo>
                    <a:pt x="544" y="337"/>
                  </a:lnTo>
                  <a:lnTo>
                    <a:pt x="395" y="450"/>
                  </a:lnTo>
                  <a:lnTo>
                    <a:pt x="245" y="562"/>
                  </a:lnTo>
                  <a:lnTo>
                    <a:pt x="113" y="675"/>
                  </a:lnTo>
                  <a:lnTo>
                    <a:pt x="1" y="806"/>
                  </a:lnTo>
                  <a:lnTo>
                    <a:pt x="1" y="806"/>
                  </a:lnTo>
                  <a:lnTo>
                    <a:pt x="769" y="675"/>
                  </a:lnTo>
                  <a:lnTo>
                    <a:pt x="2832" y="244"/>
                  </a:lnTo>
                  <a:lnTo>
                    <a:pt x="2682" y="169"/>
                  </a:lnTo>
                  <a:lnTo>
                    <a:pt x="2532" y="113"/>
                  </a:lnTo>
                  <a:lnTo>
                    <a:pt x="2363" y="56"/>
                  </a:lnTo>
                  <a:lnTo>
                    <a:pt x="2175" y="38"/>
                  </a:lnTo>
                  <a:lnTo>
                    <a:pt x="1988" y="19"/>
                  </a:lnTo>
                  <a:lnTo>
                    <a:pt x="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59">
              <a:extLst>
                <a:ext uri="{FF2B5EF4-FFF2-40B4-BE49-F238E27FC236}">
                  <a16:creationId xmlns:a16="http://schemas.microsoft.com/office/drawing/2014/main" id="{D5D02618-5022-EC1C-65EB-EB3FF78F9A7A}"/>
                </a:ext>
              </a:extLst>
            </p:cNvPr>
            <p:cNvSpPr/>
            <p:nvPr/>
          </p:nvSpPr>
          <p:spPr>
            <a:xfrm>
              <a:off x="3561350" y="4463150"/>
              <a:ext cx="26725" cy="60000"/>
            </a:xfrm>
            <a:custGeom>
              <a:avLst/>
              <a:gdLst/>
              <a:ahLst/>
              <a:cxnLst/>
              <a:rect l="l" t="t" r="r" b="b"/>
              <a:pathLst>
                <a:path w="1069" h="2400" extrusionOk="0">
                  <a:moveTo>
                    <a:pt x="732" y="0"/>
                  </a:moveTo>
                  <a:lnTo>
                    <a:pt x="19" y="131"/>
                  </a:lnTo>
                  <a:lnTo>
                    <a:pt x="0" y="337"/>
                  </a:lnTo>
                  <a:lnTo>
                    <a:pt x="19" y="562"/>
                  </a:lnTo>
                  <a:lnTo>
                    <a:pt x="38" y="806"/>
                  </a:lnTo>
                  <a:lnTo>
                    <a:pt x="75" y="1069"/>
                  </a:lnTo>
                  <a:lnTo>
                    <a:pt x="132" y="1350"/>
                  </a:lnTo>
                  <a:lnTo>
                    <a:pt x="207" y="1612"/>
                  </a:lnTo>
                  <a:lnTo>
                    <a:pt x="300" y="1837"/>
                  </a:lnTo>
                  <a:lnTo>
                    <a:pt x="394" y="2043"/>
                  </a:lnTo>
                  <a:lnTo>
                    <a:pt x="488" y="2212"/>
                  </a:lnTo>
                  <a:lnTo>
                    <a:pt x="600" y="2325"/>
                  </a:lnTo>
                  <a:lnTo>
                    <a:pt x="694" y="2381"/>
                  </a:lnTo>
                  <a:lnTo>
                    <a:pt x="750" y="2400"/>
                  </a:lnTo>
                  <a:lnTo>
                    <a:pt x="788" y="2400"/>
                  </a:lnTo>
                  <a:lnTo>
                    <a:pt x="844" y="2381"/>
                  </a:lnTo>
                  <a:lnTo>
                    <a:pt x="882" y="2343"/>
                  </a:lnTo>
                  <a:lnTo>
                    <a:pt x="957" y="2250"/>
                  </a:lnTo>
                  <a:lnTo>
                    <a:pt x="1013" y="2100"/>
                  </a:lnTo>
                  <a:lnTo>
                    <a:pt x="1050" y="1931"/>
                  </a:lnTo>
                  <a:lnTo>
                    <a:pt x="1069" y="1706"/>
                  </a:lnTo>
                  <a:lnTo>
                    <a:pt x="1069" y="1462"/>
                  </a:lnTo>
                  <a:lnTo>
                    <a:pt x="1050" y="1181"/>
                  </a:lnTo>
                  <a:lnTo>
                    <a:pt x="1013" y="900"/>
                  </a:lnTo>
                  <a:lnTo>
                    <a:pt x="957" y="637"/>
                  </a:lnTo>
                  <a:lnTo>
                    <a:pt x="882" y="412"/>
                  </a:lnTo>
                  <a:lnTo>
                    <a:pt x="807" y="187"/>
                  </a:lnTo>
                  <a:lnTo>
                    <a:pt x="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59">
              <a:extLst>
                <a:ext uri="{FF2B5EF4-FFF2-40B4-BE49-F238E27FC236}">
                  <a16:creationId xmlns:a16="http://schemas.microsoft.com/office/drawing/2014/main" id="{06DF0291-8A7C-8EF3-56CF-568C2499A223}"/>
                </a:ext>
              </a:extLst>
            </p:cNvPr>
            <p:cNvSpPr/>
            <p:nvPr/>
          </p:nvSpPr>
          <p:spPr>
            <a:xfrm>
              <a:off x="3506050" y="4510950"/>
              <a:ext cx="24850" cy="46875"/>
            </a:xfrm>
            <a:custGeom>
              <a:avLst/>
              <a:gdLst/>
              <a:ahLst/>
              <a:cxnLst/>
              <a:rect l="l" t="t" r="r" b="b"/>
              <a:pathLst>
                <a:path w="994" h="1875" extrusionOk="0">
                  <a:moveTo>
                    <a:pt x="338" y="0"/>
                  </a:moveTo>
                  <a:lnTo>
                    <a:pt x="244" y="38"/>
                  </a:lnTo>
                  <a:lnTo>
                    <a:pt x="169" y="113"/>
                  </a:lnTo>
                  <a:lnTo>
                    <a:pt x="94" y="206"/>
                  </a:lnTo>
                  <a:lnTo>
                    <a:pt x="38" y="338"/>
                  </a:lnTo>
                  <a:lnTo>
                    <a:pt x="19" y="488"/>
                  </a:lnTo>
                  <a:lnTo>
                    <a:pt x="0" y="656"/>
                  </a:lnTo>
                  <a:lnTo>
                    <a:pt x="0" y="825"/>
                  </a:lnTo>
                  <a:lnTo>
                    <a:pt x="38" y="1031"/>
                  </a:lnTo>
                  <a:lnTo>
                    <a:pt x="75" y="1219"/>
                  </a:lnTo>
                  <a:lnTo>
                    <a:pt x="132" y="1387"/>
                  </a:lnTo>
                  <a:lnTo>
                    <a:pt x="207" y="1537"/>
                  </a:lnTo>
                  <a:lnTo>
                    <a:pt x="282" y="1669"/>
                  </a:lnTo>
                  <a:lnTo>
                    <a:pt x="375" y="1762"/>
                  </a:lnTo>
                  <a:lnTo>
                    <a:pt x="469" y="1837"/>
                  </a:lnTo>
                  <a:lnTo>
                    <a:pt x="563" y="1875"/>
                  </a:lnTo>
                  <a:lnTo>
                    <a:pt x="675" y="1875"/>
                  </a:lnTo>
                  <a:lnTo>
                    <a:pt x="769" y="1837"/>
                  </a:lnTo>
                  <a:lnTo>
                    <a:pt x="844" y="1762"/>
                  </a:lnTo>
                  <a:lnTo>
                    <a:pt x="900" y="1669"/>
                  </a:lnTo>
                  <a:lnTo>
                    <a:pt x="956" y="1537"/>
                  </a:lnTo>
                  <a:lnTo>
                    <a:pt x="975" y="1387"/>
                  </a:lnTo>
                  <a:lnTo>
                    <a:pt x="994" y="1219"/>
                  </a:lnTo>
                  <a:lnTo>
                    <a:pt x="994" y="1050"/>
                  </a:lnTo>
                  <a:lnTo>
                    <a:pt x="975" y="863"/>
                  </a:lnTo>
                  <a:lnTo>
                    <a:pt x="919" y="675"/>
                  </a:lnTo>
                  <a:lnTo>
                    <a:pt x="863" y="488"/>
                  </a:lnTo>
                  <a:lnTo>
                    <a:pt x="788" y="338"/>
                  </a:lnTo>
                  <a:lnTo>
                    <a:pt x="713" y="206"/>
                  </a:lnTo>
                  <a:lnTo>
                    <a:pt x="619" y="113"/>
                  </a:lnTo>
                  <a:lnTo>
                    <a:pt x="525" y="38"/>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59">
              <a:extLst>
                <a:ext uri="{FF2B5EF4-FFF2-40B4-BE49-F238E27FC236}">
                  <a16:creationId xmlns:a16="http://schemas.microsoft.com/office/drawing/2014/main" id="{71A9083B-59AB-1C70-6BB1-EB1DF8B470B1}"/>
                </a:ext>
              </a:extLst>
            </p:cNvPr>
            <p:cNvSpPr/>
            <p:nvPr/>
          </p:nvSpPr>
          <p:spPr>
            <a:xfrm>
              <a:off x="3415600" y="4343625"/>
              <a:ext cx="162175" cy="162175"/>
            </a:xfrm>
            <a:custGeom>
              <a:avLst/>
              <a:gdLst/>
              <a:ahLst/>
              <a:cxnLst/>
              <a:rect l="l" t="t" r="r" b="b"/>
              <a:pathLst>
                <a:path w="6487" h="6487" extrusionOk="0">
                  <a:moveTo>
                    <a:pt x="3300" y="1"/>
                  </a:moveTo>
                  <a:lnTo>
                    <a:pt x="2981" y="19"/>
                  </a:lnTo>
                  <a:lnTo>
                    <a:pt x="2662" y="57"/>
                  </a:lnTo>
                  <a:lnTo>
                    <a:pt x="2325" y="132"/>
                  </a:lnTo>
                  <a:lnTo>
                    <a:pt x="2025" y="244"/>
                  </a:lnTo>
                  <a:lnTo>
                    <a:pt x="1725" y="394"/>
                  </a:lnTo>
                  <a:lnTo>
                    <a:pt x="1444" y="544"/>
                  </a:lnTo>
                  <a:lnTo>
                    <a:pt x="1200" y="732"/>
                  </a:lnTo>
                  <a:lnTo>
                    <a:pt x="956" y="957"/>
                  </a:lnTo>
                  <a:lnTo>
                    <a:pt x="750" y="1182"/>
                  </a:lnTo>
                  <a:lnTo>
                    <a:pt x="563" y="1425"/>
                  </a:lnTo>
                  <a:lnTo>
                    <a:pt x="413" y="1688"/>
                  </a:lnTo>
                  <a:lnTo>
                    <a:pt x="263" y="1969"/>
                  </a:lnTo>
                  <a:lnTo>
                    <a:pt x="169" y="2269"/>
                  </a:lnTo>
                  <a:lnTo>
                    <a:pt x="75" y="2569"/>
                  </a:lnTo>
                  <a:lnTo>
                    <a:pt x="38" y="2869"/>
                  </a:lnTo>
                  <a:lnTo>
                    <a:pt x="0" y="3188"/>
                  </a:lnTo>
                  <a:lnTo>
                    <a:pt x="19" y="3506"/>
                  </a:lnTo>
                  <a:lnTo>
                    <a:pt x="57" y="3825"/>
                  </a:lnTo>
                  <a:lnTo>
                    <a:pt x="132" y="4162"/>
                  </a:lnTo>
                  <a:lnTo>
                    <a:pt x="244" y="4462"/>
                  </a:lnTo>
                  <a:lnTo>
                    <a:pt x="394" y="4762"/>
                  </a:lnTo>
                  <a:lnTo>
                    <a:pt x="544" y="5043"/>
                  </a:lnTo>
                  <a:lnTo>
                    <a:pt x="731" y="5287"/>
                  </a:lnTo>
                  <a:lnTo>
                    <a:pt x="956" y="5531"/>
                  </a:lnTo>
                  <a:lnTo>
                    <a:pt x="1181" y="5737"/>
                  </a:lnTo>
                  <a:lnTo>
                    <a:pt x="1425" y="5925"/>
                  </a:lnTo>
                  <a:lnTo>
                    <a:pt x="1687" y="6093"/>
                  </a:lnTo>
                  <a:lnTo>
                    <a:pt x="1969" y="6225"/>
                  </a:lnTo>
                  <a:lnTo>
                    <a:pt x="2269" y="6337"/>
                  </a:lnTo>
                  <a:lnTo>
                    <a:pt x="2569" y="6412"/>
                  </a:lnTo>
                  <a:lnTo>
                    <a:pt x="2869" y="6468"/>
                  </a:lnTo>
                  <a:lnTo>
                    <a:pt x="3187" y="6487"/>
                  </a:lnTo>
                  <a:lnTo>
                    <a:pt x="3506" y="6468"/>
                  </a:lnTo>
                  <a:lnTo>
                    <a:pt x="3825" y="6431"/>
                  </a:lnTo>
                  <a:lnTo>
                    <a:pt x="4162" y="6356"/>
                  </a:lnTo>
                  <a:lnTo>
                    <a:pt x="4462" y="6243"/>
                  </a:lnTo>
                  <a:lnTo>
                    <a:pt x="4762" y="6093"/>
                  </a:lnTo>
                  <a:lnTo>
                    <a:pt x="5043" y="5943"/>
                  </a:lnTo>
                  <a:lnTo>
                    <a:pt x="5287" y="5756"/>
                  </a:lnTo>
                  <a:lnTo>
                    <a:pt x="5531" y="5531"/>
                  </a:lnTo>
                  <a:lnTo>
                    <a:pt x="5737" y="5306"/>
                  </a:lnTo>
                  <a:lnTo>
                    <a:pt x="5924" y="5062"/>
                  </a:lnTo>
                  <a:lnTo>
                    <a:pt x="6074" y="4800"/>
                  </a:lnTo>
                  <a:lnTo>
                    <a:pt x="6224" y="4519"/>
                  </a:lnTo>
                  <a:lnTo>
                    <a:pt x="6318" y="4219"/>
                  </a:lnTo>
                  <a:lnTo>
                    <a:pt x="6412" y="3919"/>
                  </a:lnTo>
                  <a:lnTo>
                    <a:pt x="6449" y="3619"/>
                  </a:lnTo>
                  <a:lnTo>
                    <a:pt x="6487" y="3300"/>
                  </a:lnTo>
                  <a:lnTo>
                    <a:pt x="6468" y="2981"/>
                  </a:lnTo>
                  <a:lnTo>
                    <a:pt x="6430" y="2663"/>
                  </a:lnTo>
                  <a:lnTo>
                    <a:pt x="6355" y="2325"/>
                  </a:lnTo>
                  <a:lnTo>
                    <a:pt x="6243" y="2025"/>
                  </a:lnTo>
                  <a:lnTo>
                    <a:pt x="6093" y="1725"/>
                  </a:lnTo>
                  <a:lnTo>
                    <a:pt x="5943" y="1444"/>
                  </a:lnTo>
                  <a:lnTo>
                    <a:pt x="5755" y="1200"/>
                  </a:lnTo>
                  <a:lnTo>
                    <a:pt x="5531" y="957"/>
                  </a:lnTo>
                  <a:lnTo>
                    <a:pt x="5306" y="750"/>
                  </a:lnTo>
                  <a:lnTo>
                    <a:pt x="5062" y="563"/>
                  </a:lnTo>
                  <a:lnTo>
                    <a:pt x="4799" y="413"/>
                  </a:lnTo>
                  <a:lnTo>
                    <a:pt x="4518" y="263"/>
                  </a:lnTo>
                  <a:lnTo>
                    <a:pt x="4218" y="169"/>
                  </a:lnTo>
                  <a:lnTo>
                    <a:pt x="3918" y="76"/>
                  </a:lnTo>
                  <a:lnTo>
                    <a:pt x="3618" y="38"/>
                  </a:lnTo>
                  <a:lnTo>
                    <a:pt x="33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59">
              <a:extLst>
                <a:ext uri="{FF2B5EF4-FFF2-40B4-BE49-F238E27FC236}">
                  <a16:creationId xmlns:a16="http://schemas.microsoft.com/office/drawing/2014/main" id="{08577A32-C87D-767D-C3AB-2706F475B7DF}"/>
                </a:ext>
              </a:extLst>
            </p:cNvPr>
            <p:cNvSpPr/>
            <p:nvPr/>
          </p:nvSpPr>
          <p:spPr>
            <a:xfrm>
              <a:off x="3443250" y="4371275"/>
              <a:ext cx="106875" cy="106875"/>
            </a:xfrm>
            <a:custGeom>
              <a:avLst/>
              <a:gdLst/>
              <a:ahLst/>
              <a:cxnLst/>
              <a:rect l="l" t="t" r="r" b="b"/>
              <a:pathLst>
                <a:path w="4275" h="4275"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0" y="2157"/>
                  </a:lnTo>
                  <a:lnTo>
                    <a:pt x="19" y="2363"/>
                  </a:lnTo>
                  <a:lnTo>
                    <a:pt x="38" y="2550"/>
                  </a:lnTo>
                  <a:lnTo>
                    <a:pt x="94" y="2738"/>
                  </a:lnTo>
                  <a:lnTo>
                    <a:pt x="169" y="2944"/>
                  </a:lnTo>
                  <a:lnTo>
                    <a:pt x="244" y="3131"/>
                  </a:lnTo>
                  <a:lnTo>
                    <a:pt x="357" y="3319"/>
                  </a:lnTo>
                  <a:lnTo>
                    <a:pt x="488" y="3488"/>
                  </a:lnTo>
                  <a:lnTo>
                    <a:pt x="619" y="3638"/>
                  </a:lnTo>
                  <a:lnTo>
                    <a:pt x="769" y="3787"/>
                  </a:lnTo>
                  <a:lnTo>
                    <a:pt x="938" y="3900"/>
                  </a:lnTo>
                  <a:lnTo>
                    <a:pt x="1106" y="4012"/>
                  </a:lnTo>
                  <a:lnTo>
                    <a:pt x="1294" y="4106"/>
                  </a:lnTo>
                  <a:lnTo>
                    <a:pt x="1500" y="4181"/>
                  </a:lnTo>
                  <a:lnTo>
                    <a:pt x="1688" y="4219"/>
                  </a:lnTo>
                  <a:lnTo>
                    <a:pt x="1894" y="4256"/>
                  </a:lnTo>
                  <a:lnTo>
                    <a:pt x="2100" y="4275"/>
                  </a:lnTo>
                  <a:lnTo>
                    <a:pt x="2306" y="4275"/>
                  </a:lnTo>
                  <a:lnTo>
                    <a:pt x="2531" y="4237"/>
                  </a:lnTo>
                  <a:lnTo>
                    <a:pt x="2737" y="4181"/>
                  </a:lnTo>
                  <a:lnTo>
                    <a:pt x="2944" y="4106"/>
                  </a:lnTo>
                  <a:lnTo>
                    <a:pt x="3131" y="4031"/>
                  </a:lnTo>
                  <a:lnTo>
                    <a:pt x="3318" y="3919"/>
                  </a:lnTo>
                  <a:lnTo>
                    <a:pt x="3487" y="3787"/>
                  </a:lnTo>
                  <a:lnTo>
                    <a:pt x="3637" y="3656"/>
                  </a:lnTo>
                  <a:lnTo>
                    <a:pt x="3787" y="3506"/>
                  </a:lnTo>
                  <a:lnTo>
                    <a:pt x="3900" y="3338"/>
                  </a:lnTo>
                  <a:lnTo>
                    <a:pt x="4012" y="3169"/>
                  </a:lnTo>
                  <a:lnTo>
                    <a:pt x="4106" y="2981"/>
                  </a:lnTo>
                  <a:lnTo>
                    <a:pt x="4162" y="2794"/>
                  </a:lnTo>
                  <a:lnTo>
                    <a:pt x="4218" y="2588"/>
                  </a:lnTo>
                  <a:lnTo>
                    <a:pt x="4256" y="2381"/>
                  </a:lnTo>
                  <a:lnTo>
                    <a:pt x="4275" y="2175"/>
                  </a:lnTo>
                  <a:lnTo>
                    <a:pt x="4256" y="1969"/>
                  </a:lnTo>
                  <a:lnTo>
                    <a:pt x="4237" y="1744"/>
                  </a:lnTo>
                  <a:lnTo>
                    <a:pt x="4181" y="1538"/>
                  </a:lnTo>
                  <a:lnTo>
                    <a:pt x="4106" y="1332"/>
                  </a:lnTo>
                  <a:lnTo>
                    <a:pt x="4031" y="1144"/>
                  </a:lnTo>
                  <a:lnTo>
                    <a:pt x="3918" y="957"/>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59">
              <a:extLst>
                <a:ext uri="{FF2B5EF4-FFF2-40B4-BE49-F238E27FC236}">
                  <a16:creationId xmlns:a16="http://schemas.microsoft.com/office/drawing/2014/main" id="{C57ED78A-FEB2-B5BE-280B-C00B4A5377F8}"/>
                </a:ext>
              </a:extLst>
            </p:cNvPr>
            <p:cNvSpPr/>
            <p:nvPr/>
          </p:nvSpPr>
          <p:spPr>
            <a:xfrm>
              <a:off x="3443250" y="4371275"/>
              <a:ext cx="94700" cy="57675"/>
            </a:xfrm>
            <a:custGeom>
              <a:avLst/>
              <a:gdLst/>
              <a:ahLst/>
              <a:cxnLst/>
              <a:rect l="l" t="t" r="r" b="b"/>
              <a:pathLst>
                <a:path w="3788" h="2307"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113" y="2082"/>
                  </a:lnTo>
                  <a:lnTo>
                    <a:pt x="225" y="2157"/>
                  </a:lnTo>
                  <a:lnTo>
                    <a:pt x="357" y="2213"/>
                  </a:lnTo>
                  <a:lnTo>
                    <a:pt x="488" y="2269"/>
                  </a:lnTo>
                  <a:lnTo>
                    <a:pt x="619" y="2288"/>
                  </a:lnTo>
                  <a:lnTo>
                    <a:pt x="769" y="2307"/>
                  </a:lnTo>
                  <a:lnTo>
                    <a:pt x="1050" y="2307"/>
                  </a:lnTo>
                  <a:lnTo>
                    <a:pt x="1350" y="2269"/>
                  </a:lnTo>
                  <a:lnTo>
                    <a:pt x="1613" y="2213"/>
                  </a:lnTo>
                  <a:lnTo>
                    <a:pt x="2044" y="2100"/>
                  </a:lnTo>
                  <a:lnTo>
                    <a:pt x="2419" y="1969"/>
                  </a:lnTo>
                  <a:lnTo>
                    <a:pt x="2681" y="1857"/>
                  </a:lnTo>
                  <a:lnTo>
                    <a:pt x="2981" y="1707"/>
                  </a:lnTo>
                  <a:lnTo>
                    <a:pt x="3262" y="1538"/>
                  </a:lnTo>
                  <a:lnTo>
                    <a:pt x="3393" y="1425"/>
                  </a:lnTo>
                  <a:lnTo>
                    <a:pt x="3525" y="1313"/>
                  </a:lnTo>
                  <a:lnTo>
                    <a:pt x="3618" y="1200"/>
                  </a:lnTo>
                  <a:lnTo>
                    <a:pt x="3712" y="1069"/>
                  </a:lnTo>
                  <a:lnTo>
                    <a:pt x="3768" y="938"/>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59">
              <a:extLst>
                <a:ext uri="{FF2B5EF4-FFF2-40B4-BE49-F238E27FC236}">
                  <a16:creationId xmlns:a16="http://schemas.microsoft.com/office/drawing/2014/main" id="{41894CF0-0387-EF4C-C62C-DB38DEC38A6B}"/>
                </a:ext>
              </a:extLst>
            </p:cNvPr>
            <p:cNvSpPr/>
            <p:nvPr/>
          </p:nvSpPr>
          <p:spPr>
            <a:xfrm>
              <a:off x="3267975" y="4355825"/>
              <a:ext cx="161700" cy="161700"/>
            </a:xfrm>
            <a:custGeom>
              <a:avLst/>
              <a:gdLst/>
              <a:ahLst/>
              <a:cxnLst/>
              <a:rect l="l" t="t" r="r" b="b"/>
              <a:pathLst>
                <a:path w="6468" h="6468" extrusionOk="0">
                  <a:moveTo>
                    <a:pt x="3281" y="0"/>
                  </a:moveTo>
                  <a:lnTo>
                    <a:pt x="2962" y="19"/>
                  </a:lnTo>
                  <a:lnTo>
                    <a:pt x="2643" y="56"/>
                  </a:lnTo>
                  <a:lnTo>
                    <a:pt x="2325" y="131"/>
                  </a:lnTo>
                  <a:lnTo>
                    <a:pt x="2043" y="225"/>
                  </a:lnTo>
                  <a:lnTo>
                    <a:pt x="1744" y="356"/>
                  </a:lnTo>
                  <a:lnTo>
                    <a:pt x="1481" y="525"/>
                  </a:lnTo>
                  <a:lnTo>
                    <a:pt x="1237" y="694"/>
                  </a:lnTo>
                  <a:lnTo>
                    <a:pt x="994" y="900"/>
                  </a:lnTo>
                  <a:lnTo>
                    <a:pt x="787" y="1125"/>
                  </a:lnTo>
                  <a:lnTo>
                    <a:pt x="581" y="1369"/>
                  </a:lnTo>
                  <a:lnTo>
                    <a:pt x="413" y="1631"/>
                  </a:lnTo>
                  <a:lnTo>
                    <a:pt x="281" y="1912"/>
                  </a:lnTo>
                  <a:lnTo>
                    <a:pt x="169" y="2212"/>
                  </a:lnTo>
                  <a:lnTo>
                    <a:pt x="75" y="2531"/>
                  </a:lnTo>
                  <a:lnTo>
                    <a:pt x="19" y="2850"/>
                  </a:lnTo>
                  <a:lnTo>
                    <a:pt x="0" y="3187"/>
                  </a:lnTo>
                  <a:lnTo>
                    <a:pt x="19" y="3506"/>
                  </a:lnTo>
                  <a:lnTo>
                    <a:pt x="56" y="3824"/>
                  </a:lnTo>
                  <a:lnTo>
                    <a:pt x="131" y="4143"/>
                  </a:lnTo>
                  <a:lnTo>
                    <a:pt x="225" y="4443"/>
                  </a:lnTo>
                  <a:lnTo>
                    <a:pt x="356" y="4724"/>
                  </a:lnTo>
                  <a:lnTo>
                    <a:pt x="506" y="4987"/>
                  </a:lnTo>
                  <a:lnTo>
                    <a:pt x="694" y="5249"/>
                  </a:lnTo>
                  <a:lnTo>
                    <a:pt x="900" y="5474"/>
                  </a:lnTo>
                  <a:lnTo>
                    <a:pt x="1125" y="5680"/>
                  </a:lnTo>
                  <a:lnTo>
                    <a:pt x="1369" y="5886"/>
                  </a:lnTo>
                  <a:lnTo>
                    <a:pt x="1631" y="6055"/>
                  </a:lnTo>
                  <a:lnTo>
                    <a:pt x="1912" y="6186"/>
                  </a:lnTo>
                  <a:lnTo>
                    <a:pt x="2212" y="6299"/>
                  </a:lnTo>
                  <a:lnTo>
                    <a:pt x="2531" y="6393"/>
                  </a:lnTo>
                  <a:lnTo>
                    <a:pt x="2850" y="6449"/>
                  </a:lnTo>
                  <a:lnTo>
                    <a:pt x="3187" y="6468"/>
                  </a:lnTo>
                  <a:lnTo>
                    <a:pt x="3506" y="6468"/>
                  </a:lnTo>
                  <a:lnTo>
                    <a:pt x="3824" y="6411"/>
                  </a:lnTo>
                  <a:lnTo>
                    <a:pt x="4143" y="6336"/>
                  </a:lnTo>
                  <a:lnTo>
                    <a:pt x="4443" y="6243"/>
                  </a:lnTo>
                  <a:lnTo>
                    <a:pt x="4724" y="6111"/>
                  </a:lnTo>
                  <a:lnTo>
                    <a:pt x="4987" y="5961"/>
                  </a:lnTo>
                  <a:lnTo>
                    <a:pt x="5230" y="5774"/>
                  </a:lnTo>
                  <a:lnTo>
                    <a:pt x="5474" y="5568"/>
                  </a:lnTo>
                  <a:lnTo>
                    <a:pt x="5680" y="5343"/>
                  </a:lnTo>
                  <a:lnTo>
                    <a:pt x="5887" y="5099"/>
                  </a:lnTo>
                  <a:lnTo>
                    <a:pt x="6055" y="4837"/>
                  </a:lnTo>
                  <a:lnTo>
                    <a:pt x="6186" y="4555"/>
                  </a:lnTo>
                  <a:lnTo>
                    <a:pt x="6299" y="4256"/>
                  </a:lnTo>
                  <a:lnTo>
                    <a:pt x="6393" y="3937"/>
                  </a:lnTo>
                  <a:lnTo>
                    <a:pt x="6449" y="3618"/>
                  </a:lnTo>
                  <a:lnTo>
                    <a:pt x="6468" y="3281"/>
                  </a:lnTo>
                  <a:lnTo>
                    <a:pt x="6449" y="2962"/>
                  </a:lnTo>
                  <a:lnTo>
                    <a:pt x="6411" y="2643"/>
                  </a:lnTo>
                  <a:lnTo>
                    <a:pt x="6336" y="2325"/>
                  </a:lnTo>
                  <a:lnTo>
                    <a:pt x="6243" y="2043"/>
                  </a:lnTo>
                  <a:lnTo>
                    <a:pt x="6111" y="1762"/>
                  </a:lnTo>
                  <a:lnTo>
                    <a:pt x="5962" y="1481"/>
                  </a:lnTo>
                  <a:lnTo>
                    <a:pt x="5774" y="1237"/>
                  </a:lnTo>
                  <a:lnTo>
                    <a:pt x="5568" y="994"/>
                  </a:lnTo>
                  <a:lnTo>
                    <a:pt x="5343" y="787"/>
                  </a:lnTo>
                  <a:lnTo>
                    <a:pt x="5099" y="600"/>
                  </a:lnTo>
                  <a:lnTo>
                    <a:pt x="4837" y="431"/>
                  </a:lnTo>
                  <a:lnTo>
                    <a:pt x="4556" y="281"/>
                  </a:lnTo>
                  <a:lnTo>
                    <a:pt x="4256" y="169"/>
                  </a:lnTo>
                  <a:lnTo>
                    <a:pt x="3937" y="75"/>
                  </a:lnTo>
                  <a:lnTo>
                    <a:pt x="3618" y="19"/>
                  </a:lnTo>
                  <a:lnTo>
                    <a:pt x="32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59">
              <a:extLst>
                <a:ext uri="{FF2B5EF4-FFF2-40B4-BE49-F238E27FC236}">
                  <a16:creationId xmlns:a16="http://schemas.microsoft.com/office/drawing/2014/main" id="{AB9A6152-FA6F-CC42-BF37-4E013F8B7724}"/>
                </a:ext>
              </a:extLst>
            </p:cNvPr>
            <p:cNvSpPr/>
            <p:nvPr/>
          </p:nvSpPr>
          <p:spPr>
            <a:xfrm>
              <a:off x="3295625" y="4383475"/>
              <a:ext cx="106400" cy="106400"/>
            </a:xfrm>
            <a:custGeom>
              <a:avLst/>
              <a:gdLst/>
              <a:ahLst/>
              <a:cxnLst/>
              <a:rect l="l" t="t" r="r" b="b"/>
              <a:pathLst>
                <a:path w="4256" h="4256" extrusionOk="0">
                  <a:moveTo>
                    <a:pt x="2044" y="0"/>
                  </a:moveTo>
                  <a:lnTo>
                    <a:pt x="1875" y="19"/>
                  </a:lnTo>
                  <a:lnTo>
                    <a:pt x="1725" y="38"/>
                  </a:lnTo>
                  <a:lnTo>
                    <a:pt x="1556" y="75"/>
                  </a:lnTo>
                  <a:lnTo>
                    <a:pt x="1406" y="131"/>
                  </a:lnTo>
                  <a:lnTo>
                    <a:pt x="1256" y="188"/>
                  </a:lnTo>
                  <a:lnTo>
                    <a:pt x="1106" y="244"/>
                  </a:lnTo>
                  <a:lnTo>
                    <a:pt x="975" y="338"/>
                  </a:lnTo>
                  <a:lnTo>
                    <a:pt x="844" y="431"/>
                  </a:lnTo>
                  <a:lnTo>
                    <a:pt x="731" y="525"/>
                  </a:lnTo>
                  <a:lnTo>
                    <a:pt x="600" y="637"/>
                  </a:lnTo>
                  <a:lnTo>
                    <a:pt x="506" y="750"/>
                  </a:lnTo>
                  <a:lnTo>
                    <a:pt x="413" y="881"/>
                  </a:lnTo>
                  <a:lnTo>
                    <a:pt x="319" y="1012"/>
                  </a:lnTo>
                  <a:lnTo>
                    <a:pt x="225" y="1144"/>
                  </a:lnTo>
                  <a:lnTo>
                    <a:pt x="150" y="1312"/>
                  </a:lnTo>
                  <a:lnTo>
                    <a:pt x="94" y="1500"/>
                  </a:lnTo>
                  <a:lnTo>
                    <a:pt x="38" y="1687"/>
                  </a:lnTo>
                  <a:lnTo>
                    <a:pt x="0" y="1875"/>
                  </a:lnTo>
                  <a:lnTo>
                    <a:pt x="0" y="2100"/>
                  </a:lnTo>
                  <a:lnTo>
                    <a:pt x="0" y="2306"/>
                  </a:lnTo>
                  <a:lnTo>
                    <a:pt x="38" y="2531"/>
                  </a:lnTo>
                  <a:lnTo>
                    <a:pt x="75" y="2718"/>
                  </a:lnTo>
                  <a:lnTo>
                    <a:pt x="150" y="2925"/>
                  </a:lnTo>
                  <a:lnTo>
                    <a:pt x="225" y="3112"/>
                  </a:lnTo>
                  <a:lnTo>
                    <a:pt x="338" y="3281"/>
                  </a:lnTo>
                  <a:lnTo>
                    <a:pt x="450" y="3449"/>
                  </a:lnTo>
                  <a:lnTo>
                    <a:pt x="581" y="3599"/>
                  </a:lnTo>
                  <a:lnTo>
                    <a:pt x="731" y="3749"/>
                  </a:lnTo>
                  <a:lnTo>
                    <a:pt x="900" y="3881"/>
                  </a:lnTo>
                  <a:lnTo>
                    <a:pt x="1069" y="3993"/>
                  </a:lnTo>
                  <a:lnTo>
                    <a:pt x="1256" y="4087"/>
                  </a:lnTo>
                  <a:lnTo>
                    <a:pt x="1462" y="4162"/>
                  </a:lnTo>
                  <a:lnTo>
                    <a:pt x="1669" y="4218"/>
                  </a:lnTo>
                  <a:lnTo>
                    <a:pt x="1875" y="4256"/>
                  </a:lnTo>
                  <a:lnTo>
                    <a:pt x="2306" y="4256"/>
                  </a:lnTo>
                  <a:lnTo>
                    <a:pt x="2512" y="4237"/>
                  </a:lnTo>
                  <a:lnTo>
                    <a:pt x="2718" y="4181"/>
                  </a:lnTo>
                  <a:lnTo>
                    <a:pt x="2925" y="4106"/>
                  </a:lnTo>
                  <a:lnTo>
                    <a:pt x="3112" y="4031"/>
                  </a:lnTo>
                  <a:lnTo>
                    <a:pt x="3281" y="3918"/>
                  </a:lnTo>
                  <a:lnTo>
                    <a:pt x="3450" y="3806"/>
                  </a:lnTo>
                  <a:lnTo>
                    <a:pt x="3599" y="3674"/>
                  </a:lnTo>
                  <a:lnTo>
                    <a:pt x="3749" y="3524"/>
                  </a:lnTo>
                  <a:lnTo>
                    <a:pt x="3881" y="3356"/>
                  </a:lnTo>
                  <a:lnTo>
                    <a:pt x="3993" y="3187"/>
                  </a:lnTo>
                  <a:lnTo>
                    <a:pt x="4087" y="3000"/>
                  </a:lnTo>
                  <a:lnTo>
                    <a:pt x="4162" y="2793"/>
                  </a:lnTo>
                  <a:lnTo>
                    <a:pt x="4218" y="2587"/>
                  </a:lnTo>
                  <a:lnTo>
                    <a:pt x="4256" y="2381"/>
                  </a:lnTo>
                  <a:lnTo>
                    <a:pt x="4256" y="2156"/>
                  </a:lnTo>
                  <a:lnTo>
                    <a:pt x="4256" y="1950"/>
                  </a:lnTo>
                  <a:lnTo>
                    <a:pt x="4237" y="1744"/>
                  </a:lnTo>
                  <a:lnTo>
                    <a:pt x="4181" y="1537"/>
                  </a:lnTo>
                  <a:lnTo>
                    <a:pt x="4124" y="1387"/>
                  </a:lnTo>
                  <a:lnTo>
                    <a:pt x="4068" y="1256"/>
                  </a:lnTo>
                  <a:lnTo>
                    <a:pt x="3918" y="975"/>
                  </a:lnTo>
                  <a:lnTo>
                    <a:pt x="3749" y="731"/>
                  </a:lnTo>
                  <a:lnTo>
                    <a:pt x="3525" y="525"/>
                  </a:lnTo>
                  <a:lnTo>
                    <a:pt x="3412" y="413"/>
                  </a:lnTo>
                  <a:lnTo>
                    <a:pt x="3281" y="338"/>
                  </a:lnTo>
                  <a:lnTo>
                    <a:pt x="3131" y="244"/>
                  </a:lnTo>
                  <a:lnTo>
                    <a:pt x="3000" y="188"/>
                  </a:lnTo>
                  <a:lnTo>
                    <a:pt x="2850" y="131"/>
                  </a:lnTo>
                  <a:lnTo>
                    <a:pt x="2700" y="75"/>
                  </a:lnTo>
                  <a:lnTo>
                    <a:pt x="2550" y="38"/>
                  </a:lnTo>
                  <a:lnTo>
                    <a:pt x="2381" y="19"/>
                  </a:lnTo>
                  <a:lnTo>
                    <a:pt x="22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59">
              <a:extLst>
                <a:ext uri="{FF2B5EF4-FFF2-40B4-BE49-F238E27FC236}">
                  <a16:creationId xmlns:a16="http://schemas.microsoft.com/office/drawing/2014/main" id="{155E1BA4-5E2D-B573-1E76-5F5F299E3D66}"/>
                </a:ext>
              </a:extLst>
            </p:cNvPr>
            <p:cNvSpPr/>
            <p:nvPr/>
          </p:nvSpPr>
          <p:spPr>
            <a:xfrm>
              <a:off x="3301250" y="4383475"/>
              <a:ext cx="98900" cy="52025"/>
            </a:xfrm>
            <a:custGeom>
              <a:avLst/>
              <a:gdLst/>
              <a:ahLst/>
              <a:cxnLst/>
              <a:rect l="l" t="t" r="r" b="b"/>
              <a:pathLst>
                <a:path w="3956" h="2081" extrusionOk="0">
                  <a:moveTo>
                    <a:pt x="1819" y="0"/>
                  </a:moveTo>
                  <a:lnTo>
                    <a:pt x="1650" y="19"/>
                  </a:lnTo>
                  <a:lnTo>
                    <a:pt x="1500" y="38"/>
                  </a:lnTo>
                  <a:lnTo>
                    <a:pt x="1331" y="75"/>
                  </a:lnTo>
                  <a:lnTo>
                    <a:pt x="1181" y="131"/>
                  </a:lnTo>
                  <a:lnTo>
                    <a:pt x="1031" y="188"/>
                  </a:lnTo>
                  <a:lnTo>
                    <a:pt x="881" y="244"/>
                  </a:lnTo>
                  <a:lnTo>
                    <a:pt x="750" y="338"/>
                  </a:lnTo>
                  <a:lnTo>
                    <a:pt x="619" y="431"/>
                  </a:lnTo>
                  <a:lnTo>
                    <a:pt x="506" y="525"/>
                  </a:lnTo>
                  <a:lnTo>
                    <a:pt x="375" y="637"/>
                  </a:lnTo>
                  <a:lnTo>
                    <a:pt x="281" y="750"/>
                  </a:lnTo>
                  <a:lnTo>
                    <a:pt x="188" y="881"/>
                  </a:lnTo>
                  <a:lnTo>
                    <a:pt x="94" y="1012"/>
                  </a:lnTo>
                  <a:lnTo>
                    <a:pt x="0" y="1144"/>
                  </a:lnTo>
                  <a:lnTo>
                    <a:pt x="56" y="1275"/>
                  </a:lnTo>
                  <a:lnTo>
                    <a:pt x="131" y="1387"/>
                  </a:lnTo>
                  <a:lnTo>
                    <a:pt x="225" y="1500"/>
                  </a:lnTo>
                  <a:lnTo>
                    <a:pt x="338" y="1594"/>
                  </a:lnTo>
                  <a:lnTo>
                    <a:pt x="450" y="1669"/>
                  </a:lnTo>
                  <a:lnTo>
                    <a:pt x="563" y="1744"/>
                  </a:lnTo>
                  <a:lnTo>
                    <a:pt x="844" y="1856"/>
                  </a:lnTo>
                  <a:lnTo>
                    <a:pt x="1125" y="1931"/>
                  </a:lnTo>
                  <a:lnTo>
                    <a:pt x="1387" y="1987"/>
                  </a:lnTo>
                  <a:lnTo>
                    <a:pt x="1837" y="2062"/>
                  </a:lnTo>
                  <a:lnTo>
                    <a:pt x="2231" y="2081"/>
                  </a:lnTo>
                  <a:lnTo>
                    <a:pt x="2512" y="2081"/>
                  </a:lnTo>
                  <a:lnTo>
                    <a:pt x="2850" y="2062"/>
                  </a:lnTo>
                  <a:lnTo>
                    <a:pt x="3187" y="2025"/>
                  </a:lnTo>
                  <a:lnTo>
                    <a:pt x="3337" y="1968"/>
                  </a:lnTo>
                  <a:lnTo>
                    <a:pt x="3487" y="1912"/>
                  </a:lnTo>
                  <a:lnTo>
                    <a:pt x="3637" y="1856"/>
                  </a:lnTo>
                  <a:lnTo>
                    <a:pt x="3768" y="1762"/>
                  </a:lnTo>
                  <a:lnTo>
                    <a:pt x="3862" y="1669"/>
                  </a:lnTo>
                  <a:lnTo>
                    <a:pt x="3956" y="1537"/>
                  </a:lnTo>
                  <a:lnTo>
                    <a:pt x="3899" y="1387"/>
                  </a:lnTo>
                  <a:lnTo>
                    <a:pt x="3843" y="1256"/>
                  </a:lnTo>
                  <a:lnTo>
                    <a:pt x="3693" y="975"/>
                  </a:lnTo>
                  <a:lnTo>
                    <a:pt x="3524" y="731"/>
                  </a:lnTo>
                  <a:lnTo>
                    <a:pt x="3300" y="525"/>
                  </a:lnTo>
                  <a:lnTo>
                    <a:pt x="3187" y="413"/>
                  </a:lnTo>
                  <a:lnTo>
                    <a:pt x="3056" y="338"/>
                  </a:lnTo>
                  <a:lnTo>
                    <a:pt x="2906" y="244"/>
                  </a:lnTo>
                  <a:lnTo>
                    <a:pt x="2775" y="188"/>
                  </a:lnTo>
                  <a:lnTo>
                    <a:pt x="2625" y="131"/>
                  </a:lnTo>
                  <a:lnTo>
                    <a:pt x="2475" y="75"/>
                  </a:lnTo>
                  <a:lnTo>
                    <a:pt x="2325" y="38"/>
                  </a:lnTo>
                  <a:lnTo>
                    <a:pt x="2156" y="19"/>
                  </a:lnTo>
                  <a:lnTo>
                    <a:pt x="19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2" name="Google Shape;5022;p59">
            <a:extLst>
              <a:ext uri="{FF2B5EF4-FFF2-40B4-BE49-F238E27FC236}">
                <a16:creationId xmlns:a16="http://schemas.microsoft.com/office/drawing/2014/main" id="{7CA49ADE-06A7-D6F9-202C-5590D2E1D1B7}"/>
              </a:ext>
            </a:extLst>
          </p:cNvPr>
          <p:cNvGrpSpPr/>
          <p:nvPr/>
        </p:nvGrpSpPr>
        <p:grpSpPr>
          <a:xfrm>
            <a:off x="105934" y="1413606"/>
            <a:ext cx="261032" cy="690013"/>
            <a:chOff x="4926205" y="3809715"/>
            <a:chExt cx="261032" cy="690013"/>
          </a:xfrm>
        </p:grpSpPr>
        <p:sp>
          <p:nvSpPr>
            <p:cNvPr id="5023" name="Google Shape;5023;p59">
              <a:extLst>
                <a:ext uri="{FF2B5EF4-FFF2-40B4-BE49-F238E27FC236}">
                  <a16:creationId xmlns:a16="http://schemas.microsoft.com/office/drawing/2014/main" id="{C837CB65-A913-983E-0846-0C46C8136303}"/>
                </a:ext>
              </a:extLst>
            </p:cNvPr>
            <p:cNvSpPr/>
            <p:nvPr/>
          </p:nvSpPr>
          <p:spPr>
            <a:xfrm>
              <a:off x="5025281" y="3903957"/>
              <a:ext cx="161956" cy="595772"/>
            </a:xfrm>
            <a:custGeom>
              <a:avLst/>
              <a:gdLst/>
              <a:ahLst/>
              <a:cxnLst/>
              <a:rect l="l" t="t" r="r" b="b"/>
              <a:pathLst>
                <a:path w="5025" h="18485" extrusionOk="0">
                  <a:moveTo>
                    <a:pt x="3900" y="1"/>
                  </a:moveTo>
                  <a:lnTo>
                    <a:pt x="3656" y="19"/>
                  </a:lnTo>
                  <a:lnTo>
                    <a:pt x="3412" y="57"/>
                  </a:lnTo>
                  <a:lnTo>
                    <a:pt x="3131" y="113"/>
                  </a:lnTo>
                  <a:lnTo>
                    <a:pt x="2850" y="188"/>
                  </a:lnTo>
                  <a:lnTo>
                    <a:pt x="2569" y="301"/>
                  </a:lnTo>
                  <a:lnTo>
                    <a:pt x="2288" y="432"/>
                  </a:lnTo>
                  <a:lnTo>
                    <a:pt x="2006" y="582"/>
                  </a:lnTo>
                  <a:lnTo>
                    <a:pt x="1725" y="750"/>
                  </a:lnTo>
                  <a:lnTo>
                    <a:pt x="1463" y="957"/>
                  </a:lnTo>
                  <a:lnTo>
                    <a:pt x="1238" y="1163"/>
                  </a:lnTo>
                  <a:lnTo>
                    <a:pt x="1013" y="1407"/>
                  </a:lnTo>
                  <a:lnTo>
                    <a:pt x="825" y="1669"/>
                  </a:lnTo>
                  <a:lnTo>
                    <a:pt x="675" y="1969"/>
                  </a:lnTo>
                  <a:lnTo>
                    <a:pt x="619" y="2119"/>
                  </a:lnTo>
                  <a:lnTo>
                    <a:pt x="563" y="2269"/>
                  </a:lnTo>
                  <a:lnTo>
                    <a:pt x="507" y="2438"/>
                  </a:lnTo>
                  <a:lnTo>
                    <a:pt x="488" y="2606"/>
                  </a:lnTo>
                  <a:lnTo>
                    <a:pt x="469" y="2775"/>
                  </a:lnTo>
                  <a:lnTo>
                    <a:pt x="450" y="2963"/>
                  </a:lnTo>
                  <a:lnTo>
                    <a:pt x="469" y="3375"/>
                  </a:lnTo>
                  <a:lnTo>
                    <a:pt x="488" y="3769"/>
                  </a:lnTo>
                  <a:lnTo>
                    <a:pt x="507" y="4106"/>
                  </a:lnTo>
                  <a:lnTo>
                    <a:pt x="544" y="4425"/>
                  </a:lnTo>
                  <a:lnTo>
                    <a:pt x="619" y="4968"/>
                  </a:lnTo>
                  <a:lnTo>
                    <a:pt x="732" y="5418"/>
                  </a:lnTo>
                  <a:lnTo>
                    <a:pt x="844" y="5812"/>
                  </a:lnTo>
                  <a:lnTo>
                    <a:pt x="957" y="6131"/>
                  </a:lnTo>
                  <a:lnTo>
                    <a:pt x="1050" y="6449"/>
                  </a:lnTo>
                  <a:lnTo>
                    <a:pt x="1125" y="6749"/>
                  </a:lnTo>
                  <a:lnTo>
                    <a:pt x="1182" y="7031"/>
                  </a:lnTo>
                  <a:lnTo>
                    <a:pt x="1200" y="7331"/>
                  </a:lnTo>
                  <a:lnTo>
                    <a:pt x="1182" y="7537"/>
                  </a:lnTo>
                  <a:lnTo>
                    <a:pt x="1163" y="7743"/>
                  </a:lnTo>
                  <a:lnTo>
                    <a:pt x="1107" y="7930"/>
                  </a:lnTo>
                  <a:lnTo>
                    <a:pt x="1050" y="8099"/>
                  </a:lnTo>
                  <a:lnTo>
                    <a:pt x="957" y="8287"/>
                  </a:lnTo>
                  <a:lnTo>
                    <a:pt x="844" y="8437"/>
                  </a:lnTo>
                  <a:lnTo>
                    <a:pt x="732" y="8568"/>
                  </a:lnTo>
                  <a:lnTo>
                    <a:pt x="619" y="8662"/>
                  </a:lnTo>
                  <a:lnTo>
                    <a:pt x="488" y="8737"/>
                  </a:lnTo>
                  <a:lnTo>
                    <a:pt x="394" y="8793"/>
                  </a:lnTo>
                  <a:lnTo>
                    <a:pt x="282" y="8830"/>
                  </a:lnTo>
                  <a:lnTo>
                    <a:pt x="207" y="8830"/>
                  </a:lnTo>
                  <a:lnTo>
                    <a:pt x="150" y="8849"/>
                  </a:lnTo>
                  <a:lnTo>
                    <a:pt x="113" y="8868"/>
                  </a:lnTo>
                  <a:lnTo>
                    <a:pt x="94" y="8905"/>
                  </a:lnTo>
                  <a:lnTo>
                    <a:pt x="76" y="8943"/>
                  </a:lnTo>
                  <a:lnTo>
                    <a:pt x="57" y="9093"/>
                  </a:lnTo>
                  <a:lnTo>
                    <a:pt x="57" y="9299"/>
                  </a:lnTo>
                  <a:lnTo>
                    <a:pt x="57" y="9524"/>
                  </a:lnTo>
                  <a:lnTo>
                    <a:pt x="38" y="9674"/>
                  </a:lnTo>
                  <a:lnTo>
                    <a:pt x="1" y="9786"/>
                  </a:lnTo>
                  <a:lnTo>
                    <a:pt x="1" y="9918"/>
                  </a:lnTo>
                  <a:lnTo>
                    <a:pt x="1" y="10030"/>
                  </a:lnTo>
                  <a:lnTo>
                    <a:pt x="19" y="10068"/>
                  </a:lnTo>
                  <a:lnTo>
                    <a:pt x="38" y="10105"/>
                  </a:lnTo>
                  <a:lnTo>
                    <a:pt x="76" y="10143"/>
                  </a:lnTo>
                  <a:lnTo>
                    <a:pt x="132" y="10161"/>
                  </a:lnTo>
                  <a:lnTo>
                    <a:pt x="207" y="10180"/>
                  </a:lnTo>
                  <a:lnTo>
                    <a:pt x="282" y="10180"/>
                  </a:lnTo>
                  <a:lnTo>
                    <a:pt x="432" y="10199"/>
                  </a:lnTo>
                  <a:lnTo>
                    <a:pt x="600" y="10293"/>
                  </a:lnTo>
                  <a:lnTo>
                    <a:pt x="713" y="10349"/>
                  </a:lnTo>
                  <a:lnTo>
                    <a:pt x="825" y="10443"/>
                  </a:lnTo>
                  <a:lnTo>
                    <a:pt x="919" y="10536"/>
                  </a:lnTo>
                  <a:lnTo>
                    <a:pt x="1032" y="10667"/>
                  </a:lnTo>
                  <a:lnTo>
                    <a:pt x="1125" y="10780"/>
                  </a:lnTo>
                  <a:lnTo>
                    <a:pt x="1200" y="10911"/>
                  </a:lnTo>
                  <a:lnTo>
                    <a:pt x="1257" y="11080"/>
                  </a:lnTo>
                  <a:lnTo>
                    <a:pt x="1313" y="11249"/>
                  </a:lnTo>
                  <a:lnTo>
                    <a:pt x="1369" y="11417"/>
                  </a:lnTo>
                  <a:lnTo>
                    <a:pt x="1407" y="11586"/>
                  </a:lnTo>
                  <a:lnTo>
                    <a:pt x="1425" y="11792"/>
                  </a:lnTo>
                  <a:lnTo>
                    <a:pt x="1425" y="11998"/>
                  </a:lnTo>
                  <a:lnTo>
                    <a:pt x="1407" y="12448"/>
                  </a:lnTo>
                  <a:lnTo>
                    <a:pt x="1369" y="12880"/>
                  </a:lnTo>
                  <a:lnTo>
                    <a:pt x="1313" y="13311"/>
                  </a:lnTo>
                  <a:lnTo>
                    <a:pt x="1238" y="13742"/>
                  </a:lnTo>
                  <a:lnTo>
                    <a:pt x="1088" y="14586"/>
                  </a:lnTo>
                  <a:lnTo>
                    <a:pt x="1032" y="14979"/>
                  </a:lnTo>
                  <a:lnTo>
                    <a:pt x="975" y="15373"/>
                  </a:lnTo>
                  <a:lnTo>
                    <a:pt x="957" y="15785"/>
                  </a:lnTo>
                  <a:lnTo>
                    <a:pt x="975" y="15860"/>
                  </a:lnTo>
                  <a:lnTo>
                    <a:pt x="994" y="16085"/>
                  </a:lnTo>
                  <a:lnTo>
                    <a:pt x="1032" y="16310"/>
                  </a:lnTo>
                  <a:lnTo>
                    <a:pt x="1107" y="16554"/>
                  </a:lnTo>
                  <a:lnTo>
                    <a:pt x="1182" y="16779"/>
                  </a:lnTo>
                  <a:lnTo>
                    <a:pt x="1294" y="17004"/>
                  </a:lnTo>
                  <a:lnTo>
                    <a:pt x="1425" y="17210"/>
                  </a:lnTo>
                  <a:lnTo>
                    <a:pt x="1556" y="17416"/>
                  </a:lnTo>
                  <a:lnTo>
                    <a:pt x="1706" y="17622"/>
                  </a:lnTo>
                  <a:lnTo>
                    <a:pt x="1875" y="17791"/>
                  </a:lnTo>
                  <a:lnTo>
                    <a:pt x="2044" y="17960"/>
                  </a:lnTo>
                  <a:lnTo>
                    <a:pt x="2231" y="18110"/>
                  </a:lnTo>
                  <a:lnTo>
                    <a:pt x="2419" y="18241"/>
                  </a:lnTo>
                  <a:lnTo>
                    <a:pt x="2625" y="18335"/>
                  </a:lnTo>
                  <a:lnTo>
                    <a:pt x="2813" y="18410"/>
                  </a:lnTo>
                  <a:lnTo>
                    <a:pt x="3019" y="18466"/>
                  </a:lnTo>
                  <a:lnTo>
                    <a:pt x="3225" y="18485"/>
                  </a:lnTo>
                  <a:lnTo>
                    <a:pt x="3975" y="18466"/>
                  </a:lnTo>
                  <a:lnTo>
                    <a:pt x="4406" y="18429"/>
                  </a:lnTo>
                  <a:lnTo>
                    <a:pt x="4631" y="18391"/>
                  </a:lnTo>
                  <a:lnTo>
                    <a:pt x="4743" y="18372"/>
                  </a:lnTo>
                  <a:lnTo>
                    <a:pt x="4800" y="18372"/>
                  </a:lnTo>
                  <a:lnTo>
                    <a:pt x="4837" y="18354"/>
                  </a:lnTo>
                  <a:lnTo>
                    <a:pt x="4893" y="18335"/>
                  </a:lnTo>
                  <a:lnTo>
                    <a:pt x="4931" y="18279"/>
                  </a:lnTo>
                  <a:lnTo>
                    <a:pt x="4968" y="18241"/>
                  </a:lnTo>
                  <a:lnTo>
                    <a:pt x="5006" y="18166"/>
                  </a:lnTo>
                  <a:lnTo>
                    <a:pt x="5025" y="18110"/>
                  </a:lnTo>
                  <a:lnTo>
                    <a:pt x="5025" y="18016"/>
                  </a:lnTo>
                  <a:lnTo>
                    <a:pt x="5025" y="17847"/>
                  </a:lnTo>
                  <a:lnTo>
                    <a:pt x="4987" y="17622"/>
                  </a:lnTo>
                  <a:lnTo>
                    <a:pt x="4950" y="17379"/>
                  </a:lnTo>
                  <a:lnTo>
                    <a:pt x="4950" y="17173"/>
                  </a:lnTo>
                  <a:lnTo>
                    <a:pt x="4931" y="17060"/>
                  </a:lnTo>
                  <a:lnTo>
                    <a:pt x="4912" y="16966"/>
                  </a:lnTo>
                  <a:lnTo>
                    <a:pt x="4893" y="16948"/>
                  </a:lnTo>
                  <a:lnTo>
                    <a:pt x="4856" y="16929"/>
                  </a:lnTo>
                  <a:lnTo>
                    <a:pt x="4743" y="16910"/>
                  </a:lnTo>
                  <a:lnTo>
                    <a:pt x="4368" y="16910"/>
                  </a:lnTo>
                  <a:lnTo>
                    <a:pt x="4087" y="16873"/>
                  </a:lnTo>
                  <a:lnTo>
                    <a:pt x="3937" y="16854"/>
                  </a:lnTo>
                  <a:lnTo>
                    <a:pt x="3787" y="16816"/>
                  </a:lnTo>
                  <a:lnTo>
                    <a:pt x="3562" y="16741"/>
                  </a:lnTo>
                  <a:lnTo>
                    <a:pt x="3412" y="16648"/>
                  </a:lnTo>
                  <a:lnTo>
                    <a:pt x="3262" y="16554"/>
                  </a:lnTo>
                  <a:lnTo>
                    <a:pt x="3131" y="16423"/>
                  </a:lnTo>
                  <a:lnTo>
                    <a:pt x="3000" y="16273"/>
                  </a:lnTo>
                  <a:lnTo>
                    <a:pt x="2906" y="16104"/>
                  </a:lnTo>
                  <a:lnTo>
                    <a:pt x="2831" y="15898"/>
                  </a:lnTo>
                  <a:lnTo>
                    <a:pt x="2775" y="15654"/>
                  </a:lnTo>
                  <a:lnTo>
                    <a:pt x="2756" y="15373"/>
                  </a:lnTo>
                  <a:lnTo>
                    <a:pt x="2775" y="14810"/>
                  </a:lnTo>
                  <a:lnTo>
                    <a:pt x="2813" y="14361"/>
                  </a:lnTo>
                  <a:lnTo>
                    <a:pt x="2850" y="13967"/>
                  </a:lnTo>
                  <a:lnTo>
                    <a:pt x="2906" y="13611"/>
                  </a:lnTo>
                  <a:lnTo>
                    <a:pt x="2962" y="13273"/>
                  </a:lnTo>
                  <a:lnTo>
                    <a:pt x="3019" y="12917"/>
                  </a:lnTo>
                  <a:lnTo>
                    <a:pt x="3037" y="12523"/>
                  </a:lnTo>
                  <a:lnTo>
                    <a:pt x="3056" y="12055"/>
                  </a:lnTo>
                  <a:lnTo>
                    <a:pt x="3056" y="11755"/>
                  </a:lnTo>
                  <a:lnTo>
                    <a:pt x="3019" y="11511"/>
                  </a:lnTo>
                  <a:lnTo>
                    <a:pt x="2981" y="11267"/>
                  </a:lnTo>
                  <a:lnTo>
                    <a:pt x="2906" y="11042"/>
                  </a:lnTo>
                  <a:lnTo>
                    <a:pt x="2831" y="10855"/>
                  </a:lnTo>
                  <a:lnTo>
                    <a:pt x="2738" y="10630"/>
                  </a:lnTo>
                  <a:lnTo>
                    <a:pt x="2625" y="10443"/>
                  </a:lnTo>
                  <a:lnTo>
                    <a:pt x="2513" y="10274"/>
                  </a:lnTo>
                  <a:lnTo>
                    <a:pt x="2381" y="10124"/>
                  </a:lnTo>
                  <a:lnTo>
                    <a:pt x="2231" y="9955"/>
                  </a:lnTo>
                  <a:lnTo>
                    <a:pt x="2081" y="9805"/>
                  </a:lnTo>
                  <a:lnTo>
                    <a:pt x="1894" y="9693"/>
                  </a:lnTo>
                  <a:lnTo>
                    <a:pt x="1725" y="9580"/>
                  </a:lnTo>
                  <a:lnTo>
                    <a:pt x="1894" y="9449"/>
                  </a:lnTo>
                  <a:lnTo>
                    <a:pt x="2063" y="9280"/>
                  </a:lnTo>
                  <a:lnTo>
                    <a:pt x="2231" y="9093"/>
                  </a:lnTo>
                  <a:lnTo>
                    <a:pt x="2381" y="8905"/>
                  </a:lnTo>
                  <a:lnTo>
                    <a:pt x="2400" y="8887"/>
                  </a:lnTo>
                  <a:lnTo>
                    <a:pt x="2606" y="8549"/>
                  </a:lnTo>
                  <a:lnTo>
                    <a:pt x="2700" y="8362"/>
                  </a:lnTo>
                  <a:lnTo>
                    <a:pt x="2794" y="8155"/>
                  </a:lnTo>
                  <a:lnTo>
                    <a:pt x="2887" y="7930"/>
                  </a:lnTo>
                  <a:lnTo>
                    <a:pt x="2944" y="7687"/>
                  </a:lnTo>
                  <a:lnTo>
                    <a:pt x="3000" y="7424"/>
                  </a:lnTo>
                  <a:lnTo>
                    <a:pt x="3037" y="7143"/>
                  </a:lnTo>
                  <a:lnTo>
                    <a:pt x="3056" y="6731"/>
                  </a:lnTo>
                  <a:lnTo>
                    <a:pt x="3056" y="6393"/>
                  </a:lnTo>
                  <a:lnTo>
                    <a:pt x="3019" y="6093"/>
                  </a:lnTo>
                  <a:lnTo>
                    <a:pt x="2981" y="5831"/>
                  </a:lnTo>
                  <a:lnTo>
                    <a:pt x="2925" y="5587"/>
                  </a:lnTo>
                  <a:lnTo>
                    <a:pt x="2869" y="5400"/>
                  </a:lnTo>
                  <a:lnTo>
                    <a:pt x="2794" y="5231"/>
                  </a:lnTo>
                  <a:lnTo>
                    <a:pt x="2663" y="4950"/>
                  </a:lnTo>
                  <a:lnTo>
                    <a:pt x="2513" y="4687"/>
                  </a:lnTo>
                  <a:lnTo>
                    <a:pt x="2381" y="4425"/>
                  </a:lnTo>
                  <a:lnTo>
                    <a:pt x="2363" y="4425"/>
                  </a:lnTo>
                  <a:lnTo>
                    <a:pt x="2269" y="4162"/>
                  </a:lnTo>
                  <a:lnTo>
                    <a:pt x="2231" y="4031"/>
                  </a:lnTo>
                  <a:lnTo>
                    <a:pt x="2213" y="3862"/>
                  </a:lnTo>
                  <a:lnTo>
                    <a:pt x="2213" y="3844"/>
                  </a:lnTo>
                  <a:lnTo>
                    <a:pt x="2194" y="3694"/>
                  </a:lnTo>
                  <a:lnTo>
                    <a:pt x="2175" y="3506"/>
                  </a:lnTo>
                  <a:lnTo>
                    <a:pt x="2194" y="3244"/>
                  </a:lnTo>
                  <a:lnTo>
                    <a:pt x="2213" y="3019"/>
                  </a:lnTo>
                  <a:lnTo>
                    <a:pt x="2269" y="2831"/>
                  </a:lnTo>
                  <a:lnTo>
                    <a:pt x="2325" y="2644"/>
                  </a:lnTo>
                  <a:lnTo>
                    <a:pt x="2381" y="2475"/>
                  </a:lnTo>
                  <a:lnTo>
                    <a:pt x="2475" y="2344"/>
                  </a:lnTo>
                  <a:lnTo>
                    <a:pt x="2550" y="2231"/>
                  </a:lnTo>
                  <a:lnTo>
                    <a:pt x="2663" y="2119"/>
                  </a:lnTo>
                  <a:lnTo>
                    <a:pt x="2756" y="2044"/>
                  </a:lnTo>
                  <a:lnTo>
                    <a:pt x="2869" y="1969"/>
                  </a:lnTo>
                  <a:lnTo>
                    <a:pt x="3075" y="1857"/>
                  </a:lnTo>
                  <a:lnTo>
                    <a:pt x="3281" y="1800"/>
                  </a:lnTo>
                  <a:lnTo>
                    <a:pt x="3469" y="1763"/>
                  </a:lnTo>
                  <a:lnTo>
                    <a:pt x="3769" y="1763"/>
                  </a:lnTo>
                  <a:lnTo>
                    <a:pt x="3881" y="1744"/>
                  </a:lnTo>
                  <a:lnTo>
                    <a:pt x="3994" y="1707"/>
                  </a:lnTo>
                  <a:lnTo>
                    <a:pt x="4069" y="1669"/>
                  </a:lnTo>
                  <a:lnTo>
                    <a:pt x="4144" y="1594"/>
                  </a:lnTo>
                  <a:lnTo>
                    <a:pt x="4181" y="1500"/>
                  </a:lnTo>
                  <a:lnTo>
                    <a:pt x="4200" y="1369"/>
                  </a:lnTo>
                  <a:lnTo>
                    <a:pt x="4200" y="469"/>
                  </a:lnTo>
                  <a:lnTo>
                    <a:pt x="4200" y="451"/>
                  </a:lnTo>
                  <a:lnTo>
                    <a:pt x="4200" y="226"/>
                  </a:lnTo>
                  <a:lnTo>
                    <a:pt x="4200" y="151"/>
                  </a:lnTo>
                  <a:lnTo>
                    <a:pt x="4181" y="94"/>
                  </a:lnTo>
                  <a:lnTo>
                    <a:pt x="4144" y="76"/>
                  </a:lnTo>
                  <a:lnTo>
                    <a:pt x="4069" y="19"/>
                  </a:lnTo>
                  <a:lnTo>
                    <a:pt x="39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59">
              <a:extLst>
                <a:ext uri="{FF2B5EF4-FFF2-40B4-BE49-F238E27FC236}">
                  <a16:creationId xmlns:a16="http://schemas.microsoft.com/office/drawing/2014/main" id="{F91DECBF-7BFB-D04B-3C8E-AB53D19C3465}"/>
                </a:ext>
              </a:extLst>
            </p:cNvPr>
            <p:cNvSpPr/>
            <p:nvPr/>
          </p:nvSpPr>
          <p:spPr>
            <a:xfrm>
              <a:off x="5057318" y="3977056"/>
              <a:ext cx="12086" cy="57434"/>
            </a:xfrm>
            <a:custGeom>
              <a:avLst/>
              <a:gdLst/>
              <a:ahLst/>
              <a:cxnLst/>
              <a:rect l="l" t="t" r="r" b="b"/>
              <a:pathLst>
                <a:path w="375" h="1782" extrusionOk="0">
                  <a:moveTo>
                    <a:pt x="169" y="1"/>
                  </a:moveTo>
                  <a:lnTo>
                    <a:pt x="94" y="432"/>
                  </a:lnTo>
                  <a:lnTo>
                    <a:pt x="38" y="882"/>
                  </a:lnTo>
                  <a:lnTo>
                    <a:pt x="0" y="1107"/>
                  </a:lnTo>
                  <a:lnTo>
                    <a:pt x="0" y="1219"/>
                  </a:lnTo>
                  <a:lnTo>
                    <a:pt x="0" y="1332"/>
                  </a:lnTo>
                  <a:lnTo>
                    <a:pt x="56" y="1557"/>
                  </a:lnTo>
                  <a:lnTo>
                    <a:pt x="113" y="1669"/>
                  </a:lnTo>
                  <a:lnTo>
                    <a:pt x="169" y="1782"/>
                  </a:lnTo>
                  <a:lnTo>
                    <a:pt x="206" y="1782"/>
                  </a:lnTo>
                  <a:lnTo>
                    <a:pt x="263" y="1669"/>
                  </a:lnTo>
                  <a:lnTo>
                    <a:pt x="319" y="1557"/>
                  </a:lnTo>
                  <a:lnTo>
                    <a:pt x="356" y="1332"/>
                  </a:lnTo>
                  <a:lnTo>
                    <a:pt x="375" y="1219"/>
                  </a:lnTo>
                  <a:lnTo>
                    <a:pt x="356" y="1107"/>
                  </a:lnTo>
                  <a:lnTo>
                    <a:pt x="319" y="882"/>
                  </a:lnTo>
                  <a:lnTo>
                    <a:pt x="281" y="432"/>
                  </a:lnTo>
                  <a:lnTo>
                    <a:pt x="2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59">
              <a:extLst>
                <a:ext uri="{FF2B5EF4-FFF2-40B4-BE49-F238E27FC236}">
                  <a16:creationId xmlns:a16="http://schemas.microsoft.com/office/drawing/2014/main" id="{6775E2EC-6EE4-61D8-03A9-85597152DDA7}"/>
                </a:ext>
              </a:extLst>
            </p:cNvPr>
            <p:cNvSpPr/>
            <p:nvPr/>
          </p:nvSpPr>
          <p:spPr>
            <a:xfrm>
              <a:off x="5091740" y="4028431"/>
              <a:ext cx="12118" cy="51987"/>
            </a:xfrm>
            <a:custGeom>
              <a:avLst/>
              <a:gdLst/>
              <a:ahLst/>
              <a:cxnLst/>
              <a:rect l="l" t="t" r="r" b="b"/>
              <a:pathLst>
                <a:path w="376" h="1613" extrusionOk="0">
                  <a:moveTo>
                    <a:pt x="151" y="0"/>
                  </a:moveTo>
                  <a:lnTo>
                    <a:pt x="94" y="357"/>
                  </a:lnTo>
                  <a:lnTo>
                    <a:pt x="38" y="713"/>
                  </a:lnTo>
                  <a:lnTo>
                    <a:pt x="1" y="938"/>
                  </a:lnTo>
                  <a:lnTo>
                    <a:pt x="1" y="1050"/>
                  </a:lnTo>
                  <a:lnTo>
                    <a:pt x="1" y="1163"/>
                  </a:lnTo>
                  <a:lnTo>
                    <a:pt x="57" y="1388"/>
                  </a:lnTo>
                  <a:lnTo>
                    <a:pt x="113" y="1500"/>
                  </a:lnTo>
                  <a:lnTo>
                    <a:pt x="169" y="1613"/>
                  </a:lnTo>
                  <a:lnTo>
                    <a:pt x="207" y="1613"/>
                  </a:lnTo>
                  <a:lnTo>
                    <a:pt x="263" y="1500"/>
                  </a:lnTo>
                  <a:lnTo>
                    <a:pt x="319" y="1388"/>
                  </a:lnTo>
                  <a:lnTo>
                    <a:pt x="357" y="1163"/>
                  </a:lnTo>
                  <a:lnTo>
                    <a:pt x="376" y="1050"/>
                  </a:lnTo>
                  <a:lnTo>
                    <a:pt x="357" y="938"/>
                  </a:lnTo>
                  <a:lnTo>
                    <a:pt x="319" y="713"/>
                  </a:lnTo>
                  <a:lnTo>
                    <a:pt x="319" y="563"/>
                  </a:lnTo>
                  <a:lnTo>
                    <a:pt x="301" y="563"/>
                  </a:lnTo>
                  <a:lnTo>
                    <a:pt x="207" y="300"/>
                  </a:lnTo>
                  <a:lnTo>
                    <a:pt x="169" y="169"/>
                  </a:lnTo>
                  <a:lnTo>
                    <a:pt x="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59">
              <a:extLst>
                <a:ext uri="{FF2B5EF4-FFF2-40B4-BE49-F238E27FC236}">
                  <a16:creationId xmlns:a16="http://schemas.microsoft.com/office/drawing/2014/main" id="{19DC01EF-052D-C8A9-7AD4-2949B7EA4FE1}"/>
                </a:ext>
              </a:extLst>
            </p:cNvPr>
            <p:cNvSpPr/>
            <p:nvPr/>
          </p:nvSpPr>
          <p:spPr>
            <a:xfrm>
              <a:off x="5091740" y="3919686"/>
              <a:ext cx="12118" cy="57402"/>
            </a:xfrm>
            <a:custGeom>
              <a:avLst/>
              <a:gdLst/>
              <a:ahLst/>
              <a:cxnLst/>
              <a:rect l="l" t="t" r="r" b="b"/>
              <a:pathLst>
                <a:path w="376" h="1781" extrusionOk="0">
                  <a:moveTo>
                    <a:pt x="169" y="0"/>
                  </a:moveTo>
                  <a:lnTo>
                    <a:pt x="94" y="431"/>
                  </a:lnTo>
                  <a:lnTo>
                    <a:pt x="38" y="881"/>
                  </a:lnTo>
                  <a:lnTo>
                    <a:pt x="19" y="1106"/>
                  </a:lnTo>
                  <a:lnTo>
                    <a:pt x="1" y="1219"/>
                  </a:lnTo>
                  <a:lnTo>
                    <a:pt x="1" y="1331"/>
                  </a:lnTo>
                  <a:lnTo>
                    <a:pt x="57" y="1556"/>
                  </a:lnTo>
                  <a:lnTo>
                    <a:pt x="113" y="1668"/>
                  </a:lnTo>
                  <a:lnTo>
                    <a:pt x="169" y="1781"/>
                  </a:lnTo>
                  <a:lnTo>
                    <a:pt x="207" y="1781"/>
                  </a:lnTo>
                  <a:lnTo>
                    <a:pt x="263" y="1668"/>
                  </a:lnTo>
                  <a:lnTo>
                    <a:pt x="319" y="1556"/>
                  </a:lnTo>
                  <a:lnTo>
                    <a:pt x="357" y="1331"/>
                  </a:lnTo>
                  <a:lnTo>
                    <a:pt x="376" y="1219"/>
                  </a:lnTo>
                  <a:lnTo>
                    <a:pt x="357" y="1106"/>
                  </a:lnTo>
                  <a:lnTo>
                    <a:pt x="338" y="881"/>
                  </a:lnTo>
                  <a:lnTo>
                    <a:pt x="282" y="431"/>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59">
              <a:extLst>
                <a:ext uri="{FF2B5EF4-FFF2-40B4-BE49-F238E27FC236}">
                  <a16:creationId xmlns:a16="http://schemas.microsoft.com/office/drawing/2014/main" id="{B593EDBF-11D1-67E7-853D-A1DCD9F3EFE4}"/>
                </a:ext>
              </a:extLst>
            </p:cNvPr>
            <p:cNvSpPr/>
            <p:nvPr/>
          </p:nvSpPr>
          <p:spPr>
            <a:xfrm>
              <a:off x="5149143" y="3903957"/>
              <a:ext cx="12118" cy="38708"/>
            </a:xfrm>
            <a:custGeom>
              <a:avLst/>
              <a:gdLst/>
              <a:ahLst/>
              <a:cxnLst/>
              <a:rect l="l" t="t" r="r" b="b"/>
              <a:pathLst>
                <a:path w="376" h="1201" extrusionOk="0">
                  <a:moveTo>
                    <a:pt x="76" y="1"/>
                  </a:moveTo>
                  <a:lnTo>
                    <a:pt x="38" y="301"/>
                  </a:lnTo>
                  <a:lnTo>
                    <a:pt x="19" y="526"/>
                  </a:lnTo>
                  <a:lnTo>
                    <a:pt x="1" y="638"/>
                  </a:lnTo>
                  <a:lnTo>
                    <a:pt x="1" y="750"/>
                  </a:lnTo>
                  <a:lnTo>
                    <a:pt x="57" y="975"/>
                  </a:lnTo>
                  <a:lnTo>
                    <a:pt x="113" y="1088"/>
                  </a:lnTo>
                  <a:lnTo>
                    <a:pt x="169" y="1200"/>
                  </a:lnTo>
                  <a:lnTo>
                    <a:pt x="207" y="1200"/>
                  </a:lnTo>
                  <a:lnTo>
                    <a:pt x="263" y="1107"/>
                  </a:lnTo>
                  <a:lnTo>
                    <a:pt x="301" y="1013"/>
                  </a:lnTo>
                  <a:lnTo>
                    <a:pt x="357" y="825"/>
                  </a:lnTo>
                  <a:lnTo>
                    <a:pt x="357" y="750"/>
                  </a:lnTo>
                  <a:lnTo>
                    <a:pt x="375" y="601"/>
                  </a:lnTo>
                  <a:lnTo>
                    <a:pt x="357" y="451"/>
                  </a:lnTo>
                  <a:lnTo>
                    <a:pt x="338" y="301"/>
                  </a:lnTo>
                  <a:lnTo>
                    <a:pt x="301" y="76"/>
                  </a:lnTo>
                  <a:lnTo>
                    <a:pt x="226" y="19"/>
                  </a:lnTo>
                  <a:lnTo>
                    <a:pt x="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59">
              <a:extLst>
                <a:ext uri="{FF2B5EF4-FFF2-40B4-BE49-F238E27FC236}">
                  <a16:creationId xmlns:a16="http://schemas.microsoft.com/office/drawing/2014/main" id="{056A6F93-72DF-2C7C-F5B8-EBB68D05C305}"/>
                </a:ext>
              </a:extLst>
            </p:cNvPr>
            <p:cNvSpPr/>
            <p:nvPr/>
          </p:nvSpPr>
          <p:spPr>
            <a:xfrm>
              <a:off x="5091740" y="4160737"/>
              <a:ext cx="10926" cy="42350"/>
            </a:xfrm>
            <a:custGeom>
              <a:avLst/>
              <a:gdLst/>
              <a:ahLst/>
              <a:cxnLst/>
              <a:rect l="l" t="t" r="r" b="b"/>
              <a:pathLst>
                <a:path w="339" h="1314" extrusionOk="0">
                  <a:moveTo>
                    <a:pt x="169" y="1"/>
                  </a:moveTo>
                  <a:lnTo>
                    <a:pt x="94" y="451"/>
                  </a:lnTo>
                  <a:lnTo>
                    <a:pt x="38" y="882"/>
                  </a:lnTo>
                  <a:lnTo>
                    <a:pt x="19" y="1107"/>
                  </a:lnTo>
                  <a:lnTo>
                    <a:pt x="1" y="1201"/>
                  </a:lnTo>
                  <a:lnTo>
                    <a:pt x="1" y="1313"/>
                  </a:lnTo>
                  <a:lnTo>
                    <a:pt x="169" y="1126"/>
                  </a:lnTo>
                  <a:lnTo>
                    <a:pt x="319" y="938"/>
                  </a:lnTo>
                  <a:lnTo>
                    <a:pt x="338" y="920"/>
                  </a:lnTo>
                  <a:lnTo>
                    <a:pt x="338" y="882"/>
                  </a:lnTo>
                  <a:lnTo>
                    <a:pt x="282" y="451"/>
                  </a:lnTo>
                  <a:lnTo>
                    <a:pt x="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59">
              <a:extLst>
                <a:ext uri="{FF2B5EF4-FFF2-40B4-BE49-F238E27FC236}">
                  <a16:creationId xmlns:a16="http://schemas.microsoft.com/office/drawing/2014/main" id="{6CB47206-CCEF-98D7-521A-2D52DCB7F2D4}"/>
                </a:ext>
              </a:extLst>
            </p:cNvPr>
            <p:cNvSpPr/>
            <p:nvPr/>
          </p:nvSpPr>
          <p:spPr>
            <a:xfrm>
              <a:off x="5025281" y="4188552"/>
              <a:ext cx="9701" cy="41125"/>
            </a:xfrm>
            <a:custGeom>
              <a:avLst/>
              <a:gdLst/>
              <a:ahLst/>
              <a:cxnLst/>
              <a:rect l="l" t="t" r="r" b="b"/>
              <a:pathLst>
                <a:path w="301" h="1276" extrusionOk="0">
                  <a:moveTo>
                    <a:pt x="207" y="0"/>
                  </a:moveTo>
                  <a:lnTo>
                    <a:pt x="150" y="19"/>
                  </a:lnTo>
                  <a:lnTo>
                    <a:pt x="113" y="38"/>
                  </a:lnTo>
                  <a:lnTo>
                    <a:pt x="94" y="75"/>
                  </a:lnTo>
                  <a:lnTo>
                    <a:pt x="76" y="113"/>
                  </a:lnTo>
                  <a:lnTo>
                    <a:pt x="57" y="263"/>
                  </a:lnTo>
                  <a:lnTo>
                    <a:pt x="57" y="469"/>
                  </a:lnTo>
                  <a:lnTo>
                    <a:pt x="57" y="675"/>
                  </a:lnTo>
                  <a:lnTo>
                    <a:pt x="38" y="844"/>
                  </a:lnTo>
                  <a:lnTo>
                    <a:pt x="1" y="956"/>
                  </a:lnTo>
                  <a:lnTo>
                    <a:pt x="1" y="1088"/>
                  </a:lnTo>
                  <a:lnTo>
                    <a:pt x="38" y="1181"/>
                  </a:lnTo>
                  <a:lnTo>
                    <a:pt x="94" y="1275"/>
                  </a:lnTo>
                  <a:lnTo>
                    <a:pt x="132" y="1275"/>
                  </a:lnTo>
                  <a:lnTo>
                    <a:pt x="188" y="1163"/>
                  </a:lnTo>
                  <a:lnTo>
                    <a:pt x="244" y="1050"/>
                  </a:lnTo>
                  <a:lnTo>
                    <a:pt x="282" y="825"/>
                  </a:lnTo>
                  <a:lnTo>
                    <a:pt x="300" y="713"/>
                  </a:lnTo>
                  <a:lnTo>
                    <a:pt x="282" y="600"/>
                  </a:lnTo>
                  <a:lnTo>
                    <a:pt x="244" y="375"/>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59">
              <a:extLst>
                <a:ext uri="{FF2B5EF4-FFF2-40B4-BE49-F238E27FC236}">
                  <a16:creationId xmlns:a16="http://schemas.microsoft.com/office/drawing/2014/main" id="{02315696-8890-2C30-0193-4446808F7E3F}"/>
                </a:ext>
              </a:extLst>
            </p:cNvPr>
            <p:cNvSpPr/>
            <p:nvPr/>
          </p:nvSpPr>
          <p:spPr>
            <a:xfrm>
              <a:off x="5058511" y="4218139"/>
              <a:ext cx="10894" cy="48377"/>
            </a:xfrm>
            <a:custGeom>
              <a:avLst/>
              <a:gdLst/>
              <a:ahLst/>
              <a:cxnLst/>
              <a:rect l="l" t="t" r="r" b="b"/>
              <a:pathLst>
                <a:path w="338" h="1501" extrusionOk="0">
                  <a:moveTo>
                    <a:pt x="132" y="1"/>
                  </a:moveTo>
                  <a:lnTo>
                    <a:pt x="57" y="451"/>
                  </a:lnTo>
                  <a:lnTo>
                    <a:pt x="1" y="882"/>
                  </a:lnTo>
                  <a:lnTo>
                    <a:pt x="1" y="919"/>
                  </a:lnTo>
                  <a:lnTo>
                    <a:pt x="94" y="1032"/>
                  </a:lnTo>
                  <a:lnTo>
                    <a:pt x="169" y="1163"/>
                  </a:lnTo>
                  <a:lnTo>
                    <a:pt x="226" y="1332"/>
                  </a:lnTo>
                  <a:lnTo>
                    <a:pt x="282" y="1501"/>
                  </a:lnTo>
                  <a:lnTo>
                    <a:pt x="319" y="1332"/>
                  </a:lnTo>
                  <a:lnTo>
                    <a:pt x="338" y="1219"/>
                  </a:lnTo>
                  <a:lnTo>
                    <a:pt x="319" y="1107"/>
                  </a:lnTo>
                  <a:lnTo>
                    <a:pt x="282" y="882"/>
                  </a:lnTo>
                  <a:lnTo>
                    <a:pt x="244" y="451"/>
                  </a:lnTo>
                  <a:lnTo>
                    <a:pt x="1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59">
              <a:extLst>
                <a:ext uri="{FF2B5EF4-FFF2-40B4-BE49-F238E27FC236}">
                  <a16:creationId xmlns:a16="http://schemas.microsoft.com/office/drawing/2014/main" id="{48D67BF6-D207-8941-A845-A79ACFF349BC}"/>
                </a:ext>
              </a:extLst>
            </p:cNvPr>
            <p:cNvSpPr/>
            <p:nvPr/>
          </p:nvSpPr>
          <p:spPr>
            <a:xfrm>
              <a:off x="5059123" y="4114841"/>
              <a:ext cx="10281" cy="57434"/>
            </a:xfrm>
            <a:custGeom>
              <a:avLst/>
              <a:gdLst/>
              <a:ahLst/>
              <a:cxnLst/>
              <a:rect l="l" t="t" r="r" b="b"/>
              <a:pathLst>
                <a:path w="319" h="1782" extrusionOk="0">
                  <a:moveTo>
                    <a:pt x="113" y="0"/>
                  </a:moveTo>
                  <a:lnTo>
                    <a:pt x="75" y="206"/>
                  </a:lnTo>
                  <a:lnTo>
                    <a:pt x="132" y="488"/>
                  </a:lnTo>
                  <a:lnTo>
                    <a:pt x="150" y="788"/>
                  </a:lnTo>
                  <a:lnTo>
                    <a:pt x="132" y="994"/>
                  </a:lnTo>
                  <a:lnTo>
                    <a:pt x="113" y="1200"/>
                  </a:lnTo>
                  <a:lnTo>
                    <a:pt x="57" y="1387"/>
                  </a:lnTo>
                  <a:lnTo>
                    <a:pt x="0" y="1556"/>
                  </a:lnTo>
                  <a:lnTo>
                    <a:pt x="38" y="1669"/>
                  </a:lnTo>
                  <a:lnTo>
                    <a:pt x="113" y="1781"/>
                  </a:lnTo>
                  <a:lnTo>
                    <a:pt x="150" y="1781"/>
                  </a:lnTo>
                  <a:lnTo>
                    <a:pt x="207" y="1669"/>
                  </a:lnTo>
                  <a:lnTo>
                    <a:pt x="263" y="1556"/>
                  </a:lnTo>
                  <a:lnTo>
                    <a:pt x="300" y="1331"/>
                  </a:lnTo>
                  <a:lnTo>
                    <a:pt x="319" y="1219"/>
                  </a:lnTo>
                  <a:lnTo>
                    <a:pt x="300" y="1106"/>
                  </a:lnTo>
                  <a:lnTo>
                    <a:pt x="263" y="881"/>
                  </a:lnTo>
                  <a:lnTo>
                    <a:pt x="225" y="450"/>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59">
              <a:extLst>
                <a:ext uri="{FF2B5EF4-FFF2-40B4-BE49-F238E27FC236}">
                  <a16:creationId xmlns:a16="http://schemas.microsoft.com/office/drawing/2014/main" id="{D49E3A52-4BF9-4743-7230-20F4DCE50568}"/>
                </a:ext>
              </a:extLst>
            </p:cNvPr>
            <p:cNvSpPr/>
            <p:nvPr/>
          </p:nvSpPr>
          <p:spPr>
            <a:xfrm>
              <a:off x="5114721" y="4253786"/>
              <a:ext cx="9089" cy="33261"/>
            </a:xfrm>
            <a:custGeom>
              <a:avLst/>
              <a:gdLst/>
              <a:ahLst/>
              <a:cxnLst/>
              <a:rect l="l" t="t" r="r" b="b"/>
              <a:pathLst>
                <a:path w="282" h="1032" extrusionOk="0">
                  <a:moveTo>
                    <a:pt x="56" y="1"/>
                  </a:moveTo>
                  <a:lnTo>
                    <a:pt x="38" y="132"/>
                  </a:lnTo>
                  <a:lnTo>
                    <a:pt x="19" y="357"/>
                  </a:lnTo>
                  <a:lnTo>
                    <a:pt x="0" y="470"/>
                  </a:lnTo>
                  <a:lnTo>
                    <a:pt x="0" y="582"/>
                  </a:lnTo>
                  <a:lnTo>
                    <a:pt x="56" y="807"/>
                  </a:lnTo>
                  <a:lnTo>
                    <a:pt x="112" y="920"/>
                  </a:lnTo>
                  <a:lnTo>
                    <a:pt x="169" y="1032"/>
                  </a:lnTo>
                  <a:lnTo>
                    <a:pt x="206" y="1032"/>
                  </a:lnTo>
                  <a:lnTo>
                    <a:pt x="281" y="901"/>
                  </a:lnTo>
                  <a:lnTo>
                    <a:pt x="244" y="657"/>
                  </a:lnTo>
                  <a:lnTo>
                    <a:pt x="206" y="413"/>
                  </a:lnTo>
                  <a:lnTo>
                    <a:pt x="131" y="188"/>
                  </a:lnTo>
                  <a:lnTo>
                    <a:pt x="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59">
              <a:extLst>
                <a:ext uri="{FF2B5EF4-FFF2-40B4-BE49-F238E27FC236}">
                  <a16:creationId xmlns:a16="http://schemas.microsoft.com/office/drawing/2014/main" id="{717E2E5E-931E-C823-5D91-B81AC95150E6}"/>
                </a:ext>
              </a:extLst>
            </p:cNvPr>
            <p:cNvSpPr/>
            <p:nvPr/>
          </p:nvSpPr>
          <p:spPr>
            <a:xfrm>
              <a:off x="5114721" y="4084028"/>
              <a:ext cx="9089" cy="53792"/>
            </a:xfrm>
            <a:custGeom>
              <a:avLst/>
              <a:gdLst/>
              <a:ahLst/>
              <a:cxnLst/>
              <a:rect l="l" t="t" r="r" b="b"/>
              <a:pathLst>
                <a:path w="282" h="1669" extrusionOk="0">
                  <a:moveTo>
                    <a:pt x="150" y="0"/>
                  </a:moveTo>
                  <a:lnTo>
                    <a:pt x="94" y="394"/>
                  </a:lnTo>
                  <a:lnTo>
                    <a:pt x="38" y="769"/>
                  </a:lnTo>
                  <a:lnTo>
                    <a:pt x="19" y="994"/>
                  </a:lnTo>
                  <a:lnTo>
                    <a:pt x="0" y="1106"/>
                  </a:lnTo>
                  <a:lnTo>
                    <a:pt x="0" y="1219"/>
                  </a:lnTo>
                  <a:lnTo>
                    <a:pt x="38" y="1331"/>
                  </a:lnTo>
                  <a:lnTo>
                    <a:pt x="56" y="1444"/>
                  </a:lnTo>
                  <a:lnTo>
                    <a:pt x="112" y="1556"/>
                  </a:lnTo>
                  <a:lnTo>
                    <a:pt x="169" y="1669"/>
                  </a:lnTo>
                  <a:lnTo>
                    <a:pt x="206" y="1669"/>
                  </a:lnTo>
                  <a:lnTo>
                    <a:pt x="262" y="1556"/>
                  </a:lnTo>
                  <a:lnTo>
                    <a:pt x="281" y="1144"/>
                  </a:lnTo>
                  <a:lnTo>
                    <a:pt x="281" y="806"/>
                  </a:lnTo>
                  <a:lnTo>
                    <a:pt x="244" y="506"/>
                  </a:lnTo>
                  <a:lnTo>
                    <a:pt x="206" y="244"/>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59">
              <a:extLst>
                <a:ext uri="{FF2B5EF4-FFF2-40B4-BE49-F238E27FC236}">
                  <a16:creationId xmlns:a16="http://schemas.microsoft.com/office/drawing/2014/main" id="{752DE5BD-F501-8A08-3349-FD6EEFC63C6C}"/>
                </a:ext>
              </a:extLst>
            </p:cNvPr>
            <p:cNvSpPr/>
            <p:nvPr/>
          </p:nvSpPr>
          <p:spPr>
            <a:xfrm>
              <a:off x="5056094" y="4399403"/>
              <a:ext cx="1837" cy="15760"/>
            </a:xfrm>
            <a:custGeom>
              <a:avLst/>
              <a:gdLst/>
              <a:ahLst/>
              <a:cxnLst/>
              <a:rect l="l" t="t" r="r" b="b"/>
              <a:pathLst>
                <a:path w="57" h="489" extrusionOk="0">
                  <a:moveTo>
                    <a:pt x="19" y="1"/>
                  </a:moveTo>
                  <a:lnTo>
                    <a:pt x="1" y="413"/>
                  </a:lnTo>
                  <a:lnTo>
                    <a:pt x="19" y="488"/>
                  </a:lnTo>
                  <a:lnTo>
                    <a:pt x="38" y="338"/>
                  </a:lnTo>
                  <a:lnTo>
                    <a:pt x="57" y="263"/>
                  </a:lnTo>
                  <a:lnTo>
                    <a:pt x="57" y="170"/>
                  </a:lnTo>
                  <a:lnTo>
                    <a:pt x="19"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59">
              <a:extLst>
                <a:ext uri="{FF2B5EF4-FFF2-40B4-BE49-F238E27FC236}">
                  <a16:creationId xmlns:a16="http://schemas.microsoft.com/office/drawing/2014/main" id="{67100259-25CD-E94E-52EC-4BBB9E70C893}"/>
                </a:ext>
              </a:extLst>
            </p:cNvPr>
            <p:cNvSpPr/>
            <p:nvPr/>
          </p:nvSpPr>
          <p:spPr>
            <a:xfrm>
              <a:off x="5080266" y="4413327"/>
              <a:ext cx="12118" cy="57402"/>
            </a:xfrm>
            <a:custGeom>
              <a:avLst/>
              <a:gdLst/>
              <a:ahLst/>
              <a:cxnLst/>
              <a:rect l="l" t="t" r="r" b="b"/>
              <a:pathLst>
                <a:path w="376" h="1781" extrusionOk="0">
                  <a:moveTo>
                    <a:pt x="169" y="0"/>
                  </a:moveTo>
                  <a:lnTo>
                    <a:pt x="94" y="450"/>
                  </a:lnTo>
                  <a:lnTo>
                    <a:pt x="38" y="900"/>
                  </a:lnTo>
                  <a:lnTo>
                    <a:pt x="19" y="1106"/>
                  </a:lnTo>
                  <a:lnTo>
                    <a:pt x="0" y="1219"/>
                  </a:lnTo>
                  <a:lnTo>
                    <a:pt x="0" y="1331"/>
                  </a:lnTo>
                  <a:lnTo>
                    <a:pt x="57" y="1556"/>
                  </a:lnTo>
                  <a:lnTo>
                    <a:pt x="113" y="1668"/>
                  </a:lnTo>
                  <a:lnTo>
                    <a:pt x="169" y="1781"/>
                  </a:lnTo>
                  <a:lnTo>
                    <a:pt x="207" y="1781"/>
                  </a:lnTo>
                  <a:lnTo>
                    <a:pt x="263" y="1668"/>
                  </a:lnTo>
                  <a:lnTo>
                    <a:pt x="319" y="1556"/>
                  </a:lnTo>
                  <a:lnTo>
                    <a:pt x="357" y="1331"/>
                  </a:lnTo>
                  <a:lnTo>
                    <a:pt x="375" y="1219"/>
                  </a:lnTo>
                  <a:lnTo>
                    <a:pt x="357" y="1106"/>
                  </a:lnTo>
                  <a:lnTo>
                    <a:pt x="319" y="900"/>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59">
              <a:extLst>
                <a:ext uri="{FF2B5EF4-FFF2-40B4-BE49-F238E27FC236}">
                  <a16:creationId xmlns:a16="http://schemas.microsoft.com/office/drawing/2014/main" id="{F8137FED-E124-850D-B341-5DA5F3A7E3F6}"/>
                </a:ext>
              </a:extLst>
            </p:cNvPr>
            <p:cNvSpPr/>
            <p:nvPr/>
          </p:nvSpPr>
          <p:spPr>
            <a:xfrm>
              <a:off x="5080266" y="4309996"/>
              <a:ext cx="12118" cy="57434"/>
            </a:xfrm>
            <a:custGeom>
              <a:avLst/>
              <a:gdLst/>
              <a:ahLst/>
              <a:cxnLst/>
              <a:rect l="l" t="t" r="r" b="b"/>
              <a:pathLst>
                <a:path w="376" h="1782" extrusionOk="0">
                  <a:moveTo>
                    <a:pt x="169" y="0"/>
                  </a:moveTo>
                  <a:lnTo>
                    <a:pt x="94" y="450"/>
                  </a:lnTo>
                  <a:lnTo>
                    <a:pt x="38" y="881"/>
                  </a:lnTo>
                  <a:lnTo>
                    <a:pt x="19" y="1106"/>
                  </a:lnTo>
                  <a:lnTo>
                    <a:pt x="0" y="1219"/>
                  </a:lnTo>
                  <a:lnTo>
                    <a:pt x="0" y="1331"/>
                  </a:lnTo>
                  <a:lnTo>
                    <a:pt x="57" y="1556"/>
                  </a:lnTo>
                  <a:lnTo>
                    <a:pt x="113" y="1669"/>
                  </a:lnTo>
                  <a:lnTo>
                    <a:pt x="169" y="1781"/>
                  </a:lnTo>
                  <a:lnTo>
                    <a:pt x="207" y="1781"/>
                  </a:lnTo>
                  <a:lnTo>
                    <a:pt x="263" y="1669"/>
                  </a:lnTo>
                  <a:lnTo>
                    <a:pt x="319" y="1556"/>
                  </a:lnTo>
                  <a:lnTo>
                    <a:pt x="357" y="1331"/>
                  </a:lnTo>
                  <a:lnTo>
                    <a:pt x="375" y="1219"/>
                  </a:lnTo>
                  <a:lnTo>
                    <a:pt x="357" y="1106"/>
                  </a:lnTo>
                  <a:lnTo>
                    <a:pt x="319" y="881"/>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59">
              <a:extLst>
                <a:ext uri="{FF2B5EF4-FFF2-40B4-BE49-F238E27FC236}">
                  <a16:creationId xmlns:a16="http://schemas.microsoft.com/office/drawing/2014/main" id="{C367C94B-37C1-0660-C24C-4CE96A7D2DAF}"/>
                </a:ext>
              </a:extLst>
            </p:cNvPr>
            <p:cNvSpPr/>
            <p:nvPr/>
          </p:nvSpPr>
          <p:spPr>
            <a:xfrm>
              <a:off x="5137669" y="4443526"/>
              <a:ext cx="12118" cy="38708"/>
            </a:xfrm>
            <a:custGeom>
              <a:avLst/>
              <a:gdLst/>
              <a:ahLst/>
              <a:cxnLst/>
              <a:rect l="l" t="t" r="r" b="b"/>
              <a:pathLst>
                <a:path w="376" h="1201" extrusionOk="0">
                  <a:moveTo>
                    <a:pt x="75" y="0"/>
                  </a:moveTo>
                  <a:lnTo>
                    <a:pt x="38" y="319"/>
                  </a:lnTo>
                  <a:lnTo>
                    <a:pt x="19" y="525"/>
                  </a:lnTo>
                  <a:lnTo>
                    <a:pt x="0" y="638"/>
                  </a:lnTo>
                  <a:lnTo>
                    <a:pt x="0" y="750"/>
                  </a:lnTo>
                  <a:lnTo>
                    <a:pt x="57" y="975"/>
                  </a:lnTo>
                  <a:lnTo>
                    <a:pt x="113" y="1088"/>
                  </a:lnTo>
                  <a:lnTo>
                    <a:pt x="169" y="1200"/>
                  </a:lnTo>
                  <a:lnTo>
                    <a:pt x="207" y="1200"/>
                  </a:lnTo>
                  <a:lnTo>
                    <a:pt x="263" y="1088"/>
                  </a:lnTo>
                  <a:lnTo>
                    <a:pt x="319" y="975"/>
                  </a:lnTo>
                  <a:lnTo>
                    <a:pt x="357" y="750"/>
                  </a:lnTo>
                  <a:lnTo>
                    <a:pt x="375" y="638"/>
                  </a:lnTo>
                  <a:lnTo>
                    <a:pt x="357" y="525"/>
                  </a:lnTo>
                  <a:lnTo>
                    <a:pt x="338" y="319"/>
                  </a:lnTo>
                  <a:lnTo>
                    <a:pt x="300" y="75"/>
                  </a:lnTo>
                  <a:lnTo>
                    <a:pt x="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59">
              <a:extLst>
                <a:ext uri="{FF2B5EF4-FFF2-40B4-BE49-F238E27FC236}">
                  <a16:creationId xmlns:a16="http://schemas.microsoft.com/office/drawing/2014/main" id="{D48F1FB0-4710-2602-90E4-26464D700BB3}"/>
                </a:ext>
              </a:extLst>
            </p:cNvPr>
            <p:cNvSpPr/>
            <p:nvPr/>
          </p:nvSpPr>
          <p:spPr>
            <a:xfrm>
              <a:off x="5005943" y="3809715"/>
              <a:ext cx="126922" cy="126890"/>
            </a:xfrm>
            <a:custGeom>
              <a:avLst/>
              <a:gdLst/>
              <a:ahLst/>
              <a:cxnLst/>
              <a:rect l="l" t="t" r="r" b="b"/>
              <a:pathLst>
                <a:path w="3938" h="3937" extrusionOk="0">
                  <a:moveTo>
                    <a:pt x="1875" y="0"/>
                  </a:moveTo>
                  <a:lnTo>
                    <a:pt x="1688" y="19"/>
                  </a:lnTo>
                  <a:lnTo>
                    <a:pt x="1500" y="56"/>
                  </a:lnTo>
                  <a:lnTo>
                    <a:pt x="1313" y="113"/>
                  </a:lnTo>
                  <a:lnTo>
                    <a:pt x="1125" y="188"/>
                  </a:lnTo>
                  <a:lnTo>
                    <a:pt x="938" y="281"/>
                  </a:lnTo>
                  <a:lnTo>
                    <a:pt x="769" y="394"/>
                  </a:lnTo>
                  <a:lnTo>
                    <a:pt x="619" y="525"/>
                  </a:lnTo>
                  <a:lnTo>
                    <a:pt x="488" y="656"/>
                  </a:lnTo>
                  <a:lnTo>
                    <a:pt x="376" y="806"/>
                  </a:lnTo>
                  <a:lnTo>
                    <a:pt x="263" y="975"/>
                  </a:lnTo>
                  <a:lnTo>
                    <a:pt x="188" y="1144"/>
                  </a:lnTo>
                  <a:lnTo>
                    <a:pt x="113" y="1312"/>
                  </a:lnTo>
                  <a:lnTo>
                    <a:pt x="57" y="1481"/>
                  </a:lnTo>
                  <a:lnTo>
                    <a:pt x="19" y="1669"/>
                  </a:lnTo>
                  <a:lnTo>
                    <a:pt x="1" y="1856"/>
                  </a:lnTo>
                  <a:lnTo>
                    <a:pt x="1" y="2062"/>
                  </a:lnTo>
                  <a:lnTo>
                    <a:pt x="19" y="2250"/>
                  </a:lnTo>
                  <a:lnTo>
                    <a:pt x="57" y="2437"/>
                  </a:lnTo>
                  <a:lnTo>
                    <a:pt x="113" y="2625"/>
                  </a:lnTo>
                  <a:lnTo>
                    <a:pt x="188" y="2812"/>
                  </a:lnTo>
                  <a:lnTo>
                    <a:pt x="282" y="3000"/>
                  </a:lnTo>
                  <a:lnTo>
                    <a:pt x="394" y="3150"/>
                  </a:lnTo>
                  <a:lnTo>
                    <a:pt x="507" y="3300"/>
                  </a:lnTo>
                  <a:lnTo>
                    <a:pt x="657" y="3450"/>
                  </a:lnTo>
                  <a:lnTo>
                    <a:pt x="807" y="3562"/>
                  </a:lnTo>
                  <a:lnTo>
                    <a:pt x="957" y="3674"/>
                  </a:lnTo>
                  <a:lnTo>
                    <a:pt x="1125" y="3749"/>
                  </a:lnTo>
                  <a:lnTo>
                    <a:pt x="1294" y="3824"/>
                  </a:lnTo>
                  <a:lnTo>
                    <a:pt x="1482" y="3881"/>
                  </a:lnTo>
                  <a:lnTo>
                    <a:pt x="1669" y="3918"/>
                  </a:lnTo>
                  <a:lnTo>
                    <a:pt x="1857" y="3937"/>
                  </a:lnTo>
                  <a:lnTo>
                    <a:pt x="2044" y="3937"/>
                  </a:lnTo>
                  <a:lnTo>
                    <a:pt x="2231" y="3918"/>
                  </a:lnTo>
                  <a:lnTo>
                    <a:pt x="2438" y="3881"/>
                  </a:lnTo>
                  <a:lnTo>
                    <a:pt x="2625" y="3824"/>
                  </a:lnTo>
                  <a:lnTo>
                    <a:pt x="2813" y="3749"/>
                  </a:lnTo>
                  <a:lnTo>
                    <a:pt x="2981" y="3656"/>
                  </a:lnTo>
                  <a:lnTo>
                    <a:pt x="3150" y="3543"/>
                  </a:lnTo>
                  <a:lnTo>
                    <a:pt x="3300" y="3412"/>
                  </a:lnTo>
                  <a:lnTo>
                    <a:pt x="3431" y="3281"/>
                  </a:lnTo>
                  <a:lnTo>
                    <a:pt x="3562" y="3131"/>
                  </a:lnTo>
                  <a:lnTo>
                    <a:pt x="3656" y="2981"/>
                  </a:lnTo>
                  <a:lnTo>
                    <a:pt x="3750" y="2812"/>
                  </a:lnTo>
                  <a:lnTo>
                    <a:pt x="3825" y="2625"/>
                  </a:lnTo>
                  <a:lnTo>
                    <a:pt x="3881" y="2456"/>
                  </a:lnTo>
                  <a:lnTo>
                    <a:pt x="3919" y="2268"/>
                  </a:lnTo>
                  <a:lnTo>
                    <a:pt x="3937" y="2081"/>
                  </a:lnTo>
                  <a:lnTo>
                    <a:pt x="3937" y="1894"/>
                  </a:lnTo>
                  <a:lnTo>
                    <a:pt x="3919" y="1687"/>
                  </a:lnTo>
                  <a:lnTo>
                    <a:pt x="3881" y="1500"/>
                  </a:lnTo>
                  <a:lnTo>
                    <a:pt x="3825" y="1312"/>
                  </a:lnTo>
                  <a:lnTo>
                    <a:pt x="3750" y="1125"/>
                  </a:lnTo>
                  <a:lnTo>
                    <a:pt x="3637" y="956"/>
                  </a:lnTo>
                  <a:lnTo>
                    <a:pt x="3544" y="788"/>
                  </a:lnTo>
                  <a:lnTo>
                    <a:pt x="3413" y="638"/>
                  </a:lnTo>
                  <a:lnTo>
                    <a:pt x="3281" y="506"/>
                  </a:lnTo>
                  <a:lnTo>
                    <a:pt x="3131" y="375"/>
                  </a:lnTo>
                  <a:lnTo>
                    <a:pt x="2963" y="281"/>
                  </a:lnTo>
                  <a:lnTo>
                    <a:pt x="2794" y="188"/>
                  </a:lnTo>
                  <a:lnTo>
                    <a:pt x="2625" y="113"/>
                  </a:lnTo>
                  <a:lnTo>
                    <a:pt x="2438" y="56"/>
                  </a:lnTo>
                  <a:lnTo>
                    <a:pt x="2250" y="19"/>
                  </a:lnTo>
                  <a:lnTo>
                    <a:pt x="20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59">
              <a:extLst>
                <a:ext uri="{FF2B5EF4-FFF2-40B4-BE49-F238E27FC236}">
                  <a16:creationId xmlns:a16="http://schemas.microsoft.com/office/drawing/2014/main" id="{C08EC40B-15EE-AD41-BAD3-8295F195E6AD}"/>
                </a:ext>
              </a:extLst>
            </p:cNvPr>
            <p:cNvSpPr/>
            <p:nvPr/>
          </p:nvSpPr>
          <p:spPr>
            <a:xfrm>
              <a:off x="5027699" y="3831471"/>
              <a:ext cx="83411" cy="83411"/>
            </a:xfrm>
            <a:custGeom>
              <a:avLst/>
              <a:gdLst/>
              <a:ahLst/>
              <a:cxnLst/>
              <a:rect l="l" t="t" r="r" b="b"/>
              <a:pathLst>
                <a:path w="2588" h="2588"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38" y="1631"/>
                  </a:lnTo>
                  <a:lnTo>
                    <a:pt x="113" y="1856"/>
                  </a:lnTo>
                  <a:lnTo>
                    <a:pt x="169" y="1968"/>
                  </a:lnTo>
                  <a:lnTo>
                    <a:pt x="244" y="2081"/>
                  </a:lnTo>
                  <a:lnTo>
                    <a:pt x="338" y="2175"/>
                  </a:lnTo>
                  <a:lnTo>
                    <a:pt x="432" y="2268"/>
                  </a:lnTo>
                  <a:lnTo>
                    <a:pt x="525" y="2343"/>
                  </a:lnTo>
                  <a:lnTo>
                    <a:pt x="619" y="2418"/>
                  </a:lnTo>
                  <a:lnTo>
                    <a:pt x="732" y="2475"/>
                  </a:lnTo>
                  <a:lnTo>
                    <a:pt x="844" y="2512"/>
                  </a:lnTo>
                  <a:lnTo>
                    <a:pt x="975" y="2550"/>
                  </a:lnTo>
                  <a:lnTo>
                    <a:pt x="1088" y="2587"/>
                  </a:lnTo>
                  <a:lnTo>
                    <a:pt x="1463" y="2587"/>
                  </a:lnTo>
                  <a:lnTo>
                    <a:pt x="1594" y="2550"/>
                  </a:lnTo>
                  <a:lnTo>
                    <a:pt x="1725" y="2512"/>
                  </a:lnTo>
                  <a:lnTo>
                    <a:pt x="1838" y="2475"/>
                  </a:lnTo>
                  <a:lnTo>
                    <a:pt x="1969" y="2400"/>
                  </a:lnTo>
                  <a:lnTo>
                    <a:pt x="2063" y="2325"/>
                  </a:lnTo>
                  <a:lnTo>
                    <a:pt x="2175" y="2250"/>
                  </a:lnTo>
                  <a:lnTo>
                    <a:pt x="2250" y="2156"/>
                  </a:lnTo>
                  <a:lnTo>
                    <a:pt x="2344" y="2062"/>
                  </a:lnTo>
                  <a:lnTo>
                    <a:pt x="2400" y="1950"/>
                  </a:lnTo>
                  <a:lnTo>
                    <a:pt x="2456" y="1856"/>
                  </a:lnTo>
                  <a:lnTo>
                    <a:pt x="2513" y="1725"/>
                  </a:lnTo>
                  <a:lnTo>
                    <a:pt x="2550" y="1612"/>
                  </a:lnTo>
                  <a:lnTo>
                    <a:pt x="2569" y="1481"/>
                  </a:lnTo>
                  <a:lnTo>
                    <a:pt x="2588" y="1369"/>
                  </a:lnTo>
                  <a:lnTo>
                    <a:pt x="2588" y="1237"/>
                  </a:lnTo>
                  <a:lnTo>
                    <a:pt x="2569" y="1106"/>
                  </a:lnTo>
                  <a:lnTo>
                    <a:pt x="2550" y="994"/>
                  </a:lnTo>
                  <a:lnTo>
                    <a:pt x="2513" y="862"/>
                  </a:lnTo>
                  <a:lnTo>
                    <a:pt x="2456" y="731"/>
                  </a:lnTo>
                  <a:lnTo>
                    <a:pt x="2400" y="619"/>
                  </a:lnTo>
                  <a:lnTo>
                    <a:pt x="2325" y="525"/>
                  </a:lnTo>
                  <a:lnTo>
                    <a:pt x="2250" y="412"/>
                  </a:lnTo>
                  <a:lnTo>
                    <a:pt x="2156" y="337"/>
                  </a:lnTo>
                  <a:lnTo>
                    <a:pt x="2006" y="206"/>
                  </a:lnTo>
                  <a:lnTo>
                    <a:pt x="1838" y="113"/>
                  </a:lnTo>
                  <a:lnTo>
                    <a:pt x="1669" y="56"/>
                  </a:lnTo>
                  <a:lnTo>
                    <a:pt x="1481" y="19"/>
                  </a:lnTo>
                  <a:lnTo>
                    <a:pt x="12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59">
              <a:extLst>
                <a:ext uri="{FF2B5EF4-FFF2-40B4-BE49-F238E27FC236}">
                  <a16:creationId xmlns:a16="http://schemas.microsoft.com/office/drawing/2014/main" id="{ECA47845-4D00-FF74-60F9-B57665280041}"/>
                </a:ext>
              </a:extLst>
            </p:cNvPr>
            <p:cNvSpPr/>
            <p:nvPr/>
          </p:nvSpPr>
          <p:spPr>
            <a:xfrm>
              <a:off x="5027699" y="3831471"/>
              <a:ext cx="69520" cy="48957"/>
            </a:xfrm>
            <a:custGeom>
              <a:avLst/>
              <a:gdLst/>
              <a:ahLst/>
              <a:cxnLst/>
              <a:rect l="l" t="t" r="r" b="b"/>
              <a:pathLst>
                <a:path w="2157" h="1519"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57" y="1444"/>
                  </a:lnTo>
                  <a:lnTo>
                    <a:pt x="132" y="1481"/>
                  </a:lnTo>
                  <a:lnTo>
                    <a:pt x="225" y="1519"/>
                  </a:lnTo>
                  <a:lnTo>
                    <a:pt x="469" y="1519"/>
                  </a:lnTo>
                  <a:lnTo>
                    <a:pt x="657" y="1500"/>
                  </a:lnTo>
                  <a:lnTo>
                    <a:pt x="825" y="1444"/>
                  </a:lnTo>
                  <a:lnTo>
                    <a:pt x="975" y="1387"/>
                  </a:lnTo>
                  <a:lnTo>
                    <a:pt x="1238" y="1275"/>
                  </a:lnTo>
                  <a:lnTo>
                    <a:pt x="1444" y="1162"/>
                  </a:lnTo>
                  <a:lnTo>
                    <a:pt x="1594" y="1069"/>
                  </a:lnTo>
                  <a:lnTo>
                    <a:pt x="1763" y="956"/>
                  </a:lnTo>
                  <a:lnTo>
                    <a:pt x="1913" y="825"/>
                  </a:lnTo>
                  <a:lnTo>
                    <a:pt x="2044" y="675"/>
                  </a:lnTo>
                  <a:lnTo>
                    <a:pt x="2100" y="600"/>
                  </a:lnTo>
                  <a:lnTo>
                    <a:pt x="2138" y="506"/>
                  </a:lnTo>
                  <a:lnTo>
                    <a:pt x="2156" y="412"/>
                  </a:lnTo>
                  <a:lnTo>
                    <a:pt x="2156" y="337"/>
                  </a:lnTo>
                  <a:lnTo>
                    <a:pt x="2006" y="206"/>
                  </a:lnTo>
                  <a:lnTo>
                    <a:pt x="1838" y="113"/>
                  </a:lnTo>
                  <a:lnTo>
                    <a:pt x="1669" y="56"/>
                  </a:lnTo>
                  <a:lnTo>
                    <a:pt x="1481" y="19"/>
                  </a:lnTo>
                  <a:lnTo>
                    <a:pt x="1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59">
              <a:extLst>
                <a:ext uri="{FF2B5EF4-FFF2-40B4-BE49-F238E27FC236}">
                  <a16:creationId xmlns:a16="http://schemas.microsoft.com/office/drawing/2014/main" id="{89207740-216E-D79E-77F9-A20477FFB3ED}"/>
                </a:ext>
              </a:extLst>
            </p:cNvPr>
            <p:cNvSpPr/>
            <p:nvPr/>
          </p:nvSpPr>
          <p:spPr>
            <a:xfrm>
              <a:off x="4926205" y="3894900"/>
              <a:ext cx="126890" cy="126922"/>
            </a:xfrm>
            <a:custGeom>
              <a:avLst/>
              <a:gdLst/>
              <a:ahLst/>
              <a:cxnLst/>
              <a:rect l="l" t="t" r="r" b="b"/>
              <a:pathLst>
                <a:path w="3937" h="3938" extrusionOk="0">
                  <a:moveTo>
                    <a:pt x="1893" y="0"/>
                  </a:moveTo>
                  <a:lnTo>
                    <a:pt x="1687" y="19"/>
                  </a:lnTo>
                  <a:lnTo>
                    <a:pt x="1500" y="57"/>
                  </a:lnTo>
                  <a:lnTo>
                    <a:pt x="1312" y="113"/>
                  </a:lnTo>
                  <a:lnTo>
                    <a:pt x="1125" y="188"/>
                  </a:lnTo>
                  <a:lnTo>
                    <a:pt x="956" y="282"/>
                  </a:lnTo>
                  <a:lnTo>
                    <a:pt x="787" y="394"/>
                  </a:lnTo>
                  <a:lnTo>
                    <a:pt x="637" y="525"/>
                  </a:lnTo>
                  <a:lnTo>
                    <a:pt x="506" y="657"/>
                  </a:lnTo>
                  <a:lnTo>
                    <a:pt x="375" y="807"/>
                  </a:lnTo>
                  <a:lnTo>
                    <a:pt x="281" y="975"/>
                  </a:lnTo>
                  <a:lnTo>
                    <a:pt x="188" y="1125"/>
                  </a:lnTo>
                  <a:lnTo>
                    <a:pt x="113" y="1313"/>
                  </a:lnTo>
                  <a:lnTo>
                    <a:pt x="56" y="1481"/>
                  </a:lnTo>
                  <a:lnTo>
                    <a:pt x="19" y="1669"/>
                  </a:lnTo>
                  <a:lnTo>
                    <a:pt x="0" y="1856"/>
                  </a:lnTo>
                  <a:lnTo>
                    <a:pt x="0" y="2063"/>
                  </a:lnTo>
                  <a:lnTo>
                    <a:pt x="19" y="2250"/>
                  </a:lnTo>
                  <a:lnTo>
                    <a:pt x="56" y="2437"/>
                  </a:lnTo>
                  <a:lnTo>
                    <a:pt x="113" y="2625"/>
                  </a:lnTo>
                  <a:lnTo>
                    <a:pt x="188" y="2812"/>
                  </a:lnTo>
                  <a:lnTo>
                    <a:pt x="300" y="3000"/>
                  </a:lnTo>
                  <a:lnTo>
                    <a:pt x="394" y="3150"/>
                  </a:lnTo>
                  <a:lnTo>
                    <a:pt x="525" y="3300"/>
                  </a:lnTo>
                  <a:lnTo>
                    <a:pt x="656" y="3431"/>
                  </a:lnTo>
                  <a:lnTo>
                    <a:pt x="806" y="3562"/>
                  </a:lnTo>
                  <a:lnTo>
                    <a:pt x="975" y="3656"/>
                  </a:lnTo>
                  <a:lnTo>
                    <a:pt x="1144" y="3750"/>
                  </a:lnTo>
                  <a:lnTo>
                    <a:pt x="1312" y="3825"/>
                  </a:lnTo>
                  <a:lnTo>
                    <a:pt x="1500" y="3881"/>
                  </a:lnTo>
                  <a:lnTo>
                    <a:pt x="1687" y="3918"/>
                  </a:lnTo>
                  <a:lnTo>
                    <a:pt x="1875" y="3937"/>
                  </a:lnTo>
                  <a:lnTo>
                    <a:pt x="2062" y="3937"/>
                  </a:lnTo>
                  <a:lnTo>
                    <a:pt x="2250" y="3918"/>
                  </a:lnTo>
                  <a:lnTo>
                    <a:pt x="2437" y="3881"/>
                  </a:lnTo>
                  <a:lnTo>
                    <a:pt x="2625" y="3825"/>
                  </a:lnTo>
                  <a:lnTo>
                    <a:pt x="2812" y="3750"/>
                  </a:lnTo>
                  <a:lnTo>
                    <a:pt x="3000" y="3656"/>
                  </a:lnTo>
                  <a:lnTo>
                    <a:pt x="3168" y="3544"/>
                  </a:lnTo>
                  <a:lnTo>
                    <a:pt x="3318" y="3412"/>
                  </a:lnTo>
                  <a:lnTo>
                    <a:pt x="3449" y="3281"/>
                  </a:lnTo>
                  <a:lnTo>
                    <a:pt x="3562" y="3131"/>
                  </a:lnTo>
                  <a:lnTo>
                    <a:pt x="3674" y="2981"/>
                  </a:lnTo>
                  <a:lnTo>
                    <a:pt x="3749" y="2812"/>
                  </a:lnTo>
                  <a:lnTo>
                    <a:pt x="3824" y="2625"/>
                  </a:lnTo>
                  <a:lnTo>
                    <a:pt x="3881" y="2456"/>
                  </a:lnTo>
                  <a:lnTo>
                    <a:pt x="3918" y="2269"/>
                  </a:lnTo>
                  <a:lnTo>
                    <a:pt x="3937" y="2081"/>
                  </a:lnTo>
                  <a:lnTo>
                    <a:pt x="3937" y="1875"/>
                  </a:lnTo>
                  <a:lnTo>
                    <a:pt x="3918" y="1688"/>
                  </a:lnTo>
                  <a:lnTo>
                    <a:pt x="3881" y="1500"/>
                  </a:lnTo>
                  <a:lnTo>
                    <a:pt x="3824" y="1313"/>
                  </a:lnTo>
                  <a:lnTo>
                    <a:pt x="3749" y="1125"/>
                  </a:lnTo>
                  <a:lnTo>
                    <a:pt x="3656" y="938"/>
                  </a:lnTo>
                  <a:lnTo>
                    <a:pt x="3543" y="788"/>
                  </a:lnTo>
                  <a:lnTo>
                    <a:pt x="3431" y="638"/>
                  </a:lnTo>
                  <a:lnTo>
                    <a:pt x="3281" y="507"/>
                  </a:lnTo>
                  <a:lnTo>
                    <a:pt x="3131" y="375"/>
                  </a:lnTo>
                  <a:lnTo>
                    <a:pt x="2981" y="282"/>
                  </a:lnTo>
                  <a:lnTo>
                    <a:pt x="2812" y="188"/>
                  </a:lnTo>
                  <a:lnTo>
                    <a:pt x="2643" y="113"/>
                  </a:lnTo>
                  <a:lnTo>
                    <a:pt x="2456" y="57"/>
                  </a:lnTo>
                  <a:lnTo>
                    <a:pt x="2268" y="19"/>
                  </a:lnTo>
                  <a:lnTo>
                    <a:pt x="20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59">
              <a:extLst>
                <a:ext uri="{FF2B5EF4-FFF2-40B4-BE49-F238E27FC236}">
                  <a16:creationId xmlns:a16="http://schemas.microsoft.com/office/drawing/2014/main" id="{B263EE37-AFE7-8A0C-FCD0-594B0F9D9648}"/>
                </a:ext>
              </a:extLst>
            </p:cNvPr>
            <p:cNvSpPr/>
            <p:nvPr/>
          </p:nvSpPr>
          <p:spPr>
            <a:xfrm>
              <a:off x="4947928" y="3916656"/>
              <a:ext cx="84024" cy="83411"/>
            </a:xfrm>
            <a:custGeom>
              <a:avLst/>
              <a:gdLst/>
              <a:ahLst/>
              <a:cxnLst/>
              <a:rect l="l" t="t" r="r" b="b"/>
              <a:pathLst>
                <a:path w="2607" h="2588"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38" y="1631"/>
                  </a:lnTo>
                  <a:lnTo>
                    <a:pt x="132" y="1856"/>
                  </a:lnTo>
                  <a:lnTo>
                    <a:pt x="188" y="1969"/>
                  </a:lnTo>
                  <a:lnTo>
                    <a:pt x="263" y="2081"/>
                  </a:lnTo>
                  <a:lnTo>
                    <a:pt x="338" y="2175"/>
                  </a:lnTo>
                  <a:lnTo>
                    <a:pt x="432" y="2269"/>
                  </a:lnTo>
                  <a:lnTo>
                    <a:pt x="526" y="2344"/>
                  </a:lnTo>
                  <a:lnTo>
                    <a:pt x="638" y="2419"/>
                  </a:lnTo>
                  <a:lnTo>
                    <a:pt x="751" y="2475"/>
                  </a:lnTo>
                  <a:lnTo>
                    <a:pt x="863" y="2512"/>
                  </a:lnTo>
                  <a:lnTo>
                    <a:pt x="976" y="2550"/>
                  </a:lnTo>
                  <a:lnTo>
                    <a:pt x="1107" y="2587"/>
                  </a:lnTo>
                  <a:lnTo>
                    <a:pt x="1482" y="2587"/>
                  </a:lnTo>
                  <a:lnTo>
                    <a:pt x="1613" y="2550"/>
                  </a:lnTo>
                  <a:lnTo>
                    <a:pt x="1726" y="2512"/>
                  </a:lnTo>
                  <a:lnTo>
                    <a:pt x="1857" y="2475"/>
                  </a:lnTo>
                  <a:lnTo>
                    <a:pt x="1969" y="2400"/>
                  </a:lnTo>
                  <a:lnTo>
                    <a:pt x="2082" y="2325"/>
                  </a:lnTo>
                  <a:lnTo>
                    <a:pt x="2176" y="2250"/>
                  </a:lnTo>
                  <a:lnTo>
                    <a:pt x="2269" y="2156"/>
                  </a:lnTo>
                  <a:lnTo>
                    <a:pt x="2344" y="2062"/>
                  </a:lnTo>
                  <a:lnTo>
                    <a:pt x="2419" y="1950"/>
                  </a:lnTo>
                  <a:lnTo>
                    <a:pt x="2476" y="1837"/>
                  </a:lnTo>
                  <a:lnTo>
                    <a:pt x="2532" y="1725"/>
                  </a:lnTo>
                  <a:lnTo>
                    <a:pt x="2550" y="1613"/>
                  </a:lnTo>
                  <a:lnTo>
                    <a:pt x="2588" y="1481"/>
                  </a:lnTo>
                  <a:lnTo>
                    <a:pt x="2588" y="1369"/>
                  </a:lnTo>
                  <a:lnTo>
                    <a:pt x="2607" y="1238"/>
                  </a:lnTo>
                  <a:lnTo>
                    <a:pt x="2588" y="1106"/>
                  </a:lnTo>
                  <a:lnTo>
                    <a:pt x="2569" y="994"/>
                  </a:lnTo>
                  <a:lnTo>
                    <a:pt x="2532" y="863"/>
                  </a:lnTo>
                  <a:lnTo>
                    <a:pt x="2476" y="731"/>
                  </a:lnTo>
                  <a:lnTo>
                    <a:pt x="2419" y="619"/>
                  </a:lnTo>
                  <a:lnTo>
                    <a:pt x="2344" y="506"/>
                  </a:lnTo>
                  <a:lnTo>
                    <a:pt x="2251" y="413"/>
                  </a:lnTo>
                  <a:lnTo>
                    <a:pt x="2176" y="319"/>
                  </a:lnTo>
                  <a:lnTo>
                    <a:pt x="2026" y="207"/>
                  </a:lnTo>
                  <a:lnTo>
                    <a:pt x="1857" y="113"/>
                  </a:lnTo>
                  <a:lnTo>
                    <a:pt x="1688" y="57"/>
                  </a:lnTo>
                  <a:lnTo>
                    <a:pt x="1501" y="19"/>
                  </a:lnTo>
                  <a:lnTo>
                    <a:pt x="13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59">
              <a:extLst>
                <a:ext uri="{FF2B5EF4-FFF2-40B4-BE49-F238E27FC236}">
                  <a16:creationId xmlns:a16="http://schemas.microsoft.com/office/drawing/2014/main" id="{725E9066-DF63-98F0-F8E7-B19679D9D94C}"/>
                </a:ext>
              </a:extLst>
            </p:cNvPr>
            <p:cNvSpPr/>
            <p:nvPr/>
          </p:nvSpPr>
          <p:spPr>
            <a:xfrm>
              <a:off x="4947928" y="3916656"/>
              <a:ext cx="70132" cy="48957"/>
            </a:xfrm>
            <a:custGeom>
              <a:avLst/>
              <a:gdLst/>
              <a:ahLst/>
              <a:cxnLst/>
              <a:rect l="l" t="t" r="r" b="b"/>
              <a:pathLst>
                <a:path w="2176" h="1519"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76" y="1444"/>
                  </a:lnTo>
                  <a:lnTo>
                    <a:pt x="151" y="1481"/>
                  </a:lnTo>
                  <a:lnTo>
                    <a:pt x="226" y="1519"/>
                  </a:lnTo>
                  <a:lnTo>
                    <a:pt x="488" y="1519"/>
                  </a:lnTo>
                  <a:lnTo>
                    <a:pt x="657" y="1500"/>
                  </a:lnTo>
                  <a:lnTo>
                    <a:pt x="826" y="1444"/>
                  </a:lnTo>
                  <a:lnTo>
                    <a:pt x="995" y="1388"/>
                  </a:lnTo>
                  <a:lnTo>
                    <a:pt x="1238" y="1275"/>
                  </a:lnTo>
                  <a:lnTo>
                    <a:pt x="1444" y="1163"/>
                  </a:lnTo>
                  <a:lnTo>
                    <a:pt x="1594" y="1069"/>
                  </a:lnTo>
                  <a:lnTo>
                    <a:pt x="1763" y="956"/>
                  </a:lnTo>
                  <a:lnTo>
                    <a:pt x="1913" y="825"/>
                  </a:lnTo>
                  <a:lnTo>
                    <a:pt x="2044" y="675"/>
                  </a:lnTo>
                  <a:lnTo>
                    <a:pt x="2101" y="581"/>
                  </a:lnTo>
                  <a:lnTo>
                    <a:pt x="2138" y="506"/>
                  </a:lnTo>
                  <a:lnTo>
                    <a:pt x="2157" y="413"/>
                  </a:lnTo>
                  <a:lnTo>
                    <a:pt x="2176" y="319"/>
                  </a:lnTo>
                  <a:lnTo>
                    <a:pt x="2026" y="207"/>
                  </a:lnTo>
                  <a:lnTo>
                    <a:pt x="1857" y="113"/>
                  </a:lnTo>
                  <a:lnTo>
                    <a:pt x="1688" y="57"/>
                  </a:lnTo>
                  <a:lnTo>
                    <a:pt x="1501" y="19"/>
                  </a:lnTo>
                  <a:lnTo>
                    <a:pt x="13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4" name="Google Shape;5044;p59">
            <a:extLst>
              <a:ext uri="{FF2B5EF4-FFF2-40B4-BE49-F238E27FC236}">
                <a16:creationId xmlns:a16="http://schemas.microsoft.com/office/drawing/2014/main" id="{FC46A6B6-749C-BA58-A620-9C94E5EE4D79}"/>
              </a:ext>
            </a:extLst>
          </p:cNvPr>
          <p:cNvGrpSpPr/>
          <p:nvPr/>
        </p:nvGrpSpPr>
        <p:grpSpPr>
          <a:xfrm flipH="1">
            <a:off x="8348833" y="1547381"/>
            <a:ext cx="261032" cy="690013"/>
            <a:chOff x="4926205" y="3809715"/>
            <a:chExt cx="261032" cy="690013"/>
          </a:xfrm>
        </p:grpSpPr>
        <p:sp>
          <p:nvSpPr>
            <p:cNvPr id="5045" name="Google Shape;5045;p59">
              <a:extLst>
                <a:ext uri="{FF2B5EF4-FFF2-40B4-BE49-F238E27FC236}">
                  <a16:creationId xmlns:a16="http://schemas.microsoft.com/office/drawing/2014/main" id="{F167199E-2040-38EA-8278-5D6EA1569FFF}"/>
                </a:ext>
              </a:extLst>
            </p:cNvPr>
            <p:cNvSpPr/>
            <p:nvPr/>
          </p:nvSpPr>
          <p:spPr>
            <a:xfrm>
              <a:off x="5025281" y="3903957"/>
              <a:ext cx="161956" cy="595772"/>
            </a:xfrm>
            <a:custGeom>
              <a:avLst/>
              <a:gdLst/>
              <a:ahLst/>
              <a:cxnLst/>
              <a:rect l="l" t="t" r="r" b="b"/>
              <a:pathLst>
                <a:path w="5025" h="18485" extrusionOk="0">
                  <a:moveTo>
                    <a:pt x="3900" y="1"/>
                  </a:moveTo>
                  <a:lnTo>
                    <a:pt x="3656" y="19"/>
                  </a:lnTo>
                  <a:lnTo>
                    <a:pt x="3412" y="57"/>
                  </a:lnTo>
                  <a:lnTo>
                    <a:pt x="3131" y="113"/>
                  </a:lnTo>
                  <a:lnTo>
                    <a:pt x="2850" y="188"/>
                  </a:lnTo>
                  <a:lnTo>
                    <a:pt x="2569" y="301"/>
                  </a:lnTo>
                  <a:lnTo>
                    <a:pt x="2288" y="432"/>
                  </a:lnTo>
                  <a:lnTo>
                    <a:pt x="2006" y="582"/>
                  </a:lnTo>
                  <a:lnTo>
                    <a:pt x="1725" y="750"/>
                  </a:lnTo>
                  <a:lnTo>
                    <a:pt x="1463" y="957"/>
                  </a:lnTo>
                  <a:lnTo>
                    <a:pt x="1238" y="1163"/>
                  </a:lnTo>
                  <a:lnTo>
                    <a:pt x="1013" y="1407"/>
                  </a:lnTo>
                  <a:lnTo>
                    <a:pt x="825" y="1669"/>
                  </a:lnTo>
                  <a:lnTo>
                    <a:pt x="675" y="1969"/>
                  </a:lnTo>
                  <a:lnTo>
                    <a:pt x="619" y="2119"/>
                  </a:lnTo>
                  <a:lnTo>
                    <a:pt x="563" y="2269"/>
                  </a:lnTo>
                  <a:lnTo>
                    <a:pt x="507" y="2438"/>
                  </a:lnTo>
                  <a:lnTo>
                    <a:pt x="488" y="2606"/>
                  </a:lnTo>
                  <a:lnTo>
                    <a:pt x="469" y="2775"/>
                  </a:lnTo>
                  <a:lnTo>
                    <a:pt x="450" y="2963"/>
                  </a:lnTo>
                  <a:lnTo>
                    <a:pt x="469" y="3375"/>
                  </a:lnTo>
                  <a:lnTo>
                    <a:pt x="488" y="3769"/>
                  </a:lnTo>
                  <a:lnTo>
                    <a:pt x="507" y="4106"/>
                  </a:lnTo>
                  <a:lnTo>
                    <a:pt x="544" y="4425"/>
                  </a:lnTo>
                  <a:lnTo>
                    <a:pt x="619" y="4968"/>
                  </a:lnTo>
                  <a:lnTo>
                    <a:pt x="732" y="5418"/>
                  </a:lnTo>
                  <a:lnTo>
                    <a:pt x="844" y="5812"/>
                  </a:lnTo>
                  <a:lnTo>
                    <a:pt x="957" y="6131"/>
                  </a:lnTo>
                  <a:lnTo>
                    <a:pt x="1050" y="6449"/>
                  </a:lnTo>
                  <a:lnTo>
                    <a:pt x="1125" y="6749"/>
                  </a:lnTo>
                  <a:lnTo>
                    <a:pt x="1182" y="7031"/>
                  </a:lnTo>
                  <a:lnTo>
                    <a:pt x="1200" y="7331"/>
                  </a:lnTo>
                  <a:lnTo>
                    <a:pt x="1182" y="7537"/>
                  </a:lnTo>
                  <a:lnTo>
                    <a:pt x="1163" y="7743"/>
                  </a:lnTo>
                  <a:lnTo>
                    <a:pt x="1107" y="7930"/>
                  </a:lnTo>
                  <a:lnTo>
                    <a:pt x="1050" y="8099"/>
                  </a:lnTo>
                  <a:lnTo>
                    <a:pt x="957" y="8287"/>
                  </a:lnTo>
                  <a:lnTo>
                    <a:pt x="844" y="8437"/>
                  </a:lnTo>
                  <a:lnTo>
                    <a:pt x="732" y="8568"/>
                  </a:lnTo>
                  <a:lnTo>
                    <a:pt x="619" y="8662"/>
                  </a:lnTo>
                  <a:lnTo>
                    <a:pt x="488" y="8737"/>
                  </a:lnTo>
                  <a:lnTo>
                    <a:pt x="394" y="8793"/>
                  </a:lnTo>
                  <a:lnTo>
                    <a:pt x="282" y="8830"/>
                  </a:lnTo>
                  <a:lnTo>
                    <a:pt x="207" y="8830"/>
                  </a:lnTo>
                  <a:lnTo>
                    <a:pt x="150" y="8849"/>
                  </a:lnTo>
                  <a:lnTo>
                    <a:pt x="113" y="8868"/>
                  </a:lnTo>
                  <a:lnTo>
                    <a:pt x="94" y="8905"/>
                  </a:lnTo>
                  <a:lnTo>
                    <a:pt x="76" y="8943"/>
                  </a:lnTo>
                  <a:lnTo>
                    <a:pt x="57" y="9093"/>
                  </a:lnTo>
                  <a:lnTo>
                    <a:pt x="57" y="9299"/>
                  </a:lnTo>
                  <a:lnTo>
                    <a:pt x="57" y="9524"/>
                  </a:lnTo>
                  <a:lnTo>
                    <a:pt x="38" y="9674"/>
                  </a:lnTo>
                  <a:lnTo>
                    <a:pt x="1" y="9786"/>
                  </a:lnTo>
                  <a:lnTo>
                    <a:pt x="1" y="9918"/>
                  </a:lnTo>
                  <a:lnTo>
                    <a:pt x="1" y="10030"/>
                  </a:lnTo>
                  <a:lnTo>
                    <a:pt x="19" y="10068"/>
                  </a:lnTo>
                  <a:lnTo>
                    <a:pt x="38" y="10105"/>
                  </a:lnTo>
                  <a:lnTo>
                    <a:pt x="76" y="10143"/>
                  </a:lnTo>
                  <a:lnTo>
                    <a:pt x="132" y="10161"/>
                  </a:lnTo>
                  <a:lnTo>
                    <a:pt x="207" y="10180"/>
                  </a:lnTo>
                  <a:lnTo>
                    <a:pt x="282" y="10180"/>
                  </a:lnTo>
                  <a:lnTo>
                    <a:pt x="432" y="10199"/>
                  </a:lnTo>
                  <a:lnTo>
                    <a:pt x="600" y="10293"/>
                  </a:lnTo>
                  <a:lnTo>
                    <a:pt x="713" y="10349"/>
                  </a:lnTo>
                  <a:lnTo>
                    <a:pt x="825" y="10443"/>
                  </a:lnTo>
                  <a:lnTo>
                    <a:pt x="919" y="10536"/>
                  </a:lnTo>
                  <a:lnTo>
                    <a:pt x="1032" y="10667"/>
                  </a:lnTo>
                  <a:lnTo>
                    <a:pt x="1125" y="10780"/>
                  </a:lnTo>
                  <a:lnTo>
                    <a:pt x="1200" y="10911"/>
                  </a:lnTo>
                  <a:lnTo>
                    <a:pt x="1257" y="11080"/>
                  </a:lnTo>
                  <a:lnTo>
                    <a:pt x="1313" y="11249"/>
                  </a:lnTo>
                  <a:lnTo>
                    <a:pt x="1369" y="11417"/>
                  </a:lnTo>
                  <a:lnTo>
                    <a:pt x="1407" y="11586"/>
                  </a:lnTo>
                  <a:lnTo>
                    <a:pt x="1425" y="11792"/>
                  </a:lnTo>
                  <a:lnTo>
                    <a:pt x="1425" y="11998"/>
                  </a:lnTo>
                  <a:lnTo>
                    <a:pt x="1407" y="12448"/>
                  </a:lnTo>
                  <a:lnTo>
                    <a:pt x="1369" y="12880"/>
                  </a:lnTo>
                  <a:lnTo>
                    <a:pt x="1313" y="13311"/>
                  </a:lnTo>
                  <a:lnTo>
                    <a:pt x="1238" y="13742"/>
                  </a:lnTo>
                  <a:lnTo>
                    <a:pt x="1088" y="14586"/>
                  </a:lnTo>
                  <a:lnTo>
                    <a:pt x="1032" y="14979"/>
                  </a:lnTo>
                  <a:lnTo>
                    <a:pt x="975" y="15373"/>
                  </a:lnTo>
                  <a:lnTo>
                    <a:pt x="957" y="15785"/>
                  </a:lnTo>
                  <a:lnTo>
                    <a:pt x="975" y="15860"/>
                  </a:lnTo>
                  <a:lnTo>
                    <a:pt x="994" y="16085"/>
                  </a:lnTo>
                  <a:lnTo>
                    <a:pt x="1032" y="16310"/>
                  </a:lnTo>
                  <a:lnTo>
                    <a:pt x="1107" y="16554"/>
                  </a:lnTo>
                  <a:lnTo>
                    <a:pt x="1182" y="16779"/>
                  </a:lnTo>
                  <a:lnTo>
                    <a:pt x="1294" y="17004"/>
                  </a:lnTo>
                  <a:lnTo>
                    <a:pt x="1425" y="17210"/>
                  </a:lnTo>
                  <a:lnTo>
                    <a:pt x="1556" y="17416"/>
                  </a:lnTo>
                  <a:lnTo>
                    <a:pt x="1706" y="17622"/>
                  </a:lnTo>
                  <a:lnTo>
                    <a:pt x="1875" y="17791"/>
                  </a:lnTo>
                  <a:lnTo>
                    <a:pt x="2044" y="17960"/>
                  </a:lnTo>
                  <a:lnTo>
                    <a:pt x="2231" y="18110"/>
                  </a:lnTo>
                  <a:lnTo>
                    <a:pt x="2419" y="18241"/>
                  </a:lnTo>
                  <a:lnTo>
                    <a:pt x="2625" y="18335"/>
                  </a:lnTo>
                  <a:lnTo>
                    <a:pt x="2813" y="18410"/>
                  </a:lnTo>
                  <a:lnTo>
                    <a:pt x="3019" y="18466"/>
                  </a:lnTo>
                  <a:lnTo>
                    <a:pt x="3225" y="18485"/>
                  </a:lnTo>
                  <a:lnTo>
                    <a:pt x="3975" y="18466"/>
                  </a:lnTo>
                  <a:lnTo>
                    <a:pt x="4406" y="18429"/>
                  </a:lnTo>
                  <a:lnTo>
                    <a:pt x="4631" y="18391"/>
                  </a:lnTo>
                  <a:lnTo>
                    <a:pt x="4743" y="18372"/>
                  </a:lnTo>
                  <a:lnTo>
                    <a:pt x="4800" y="18372"/>
                  </a:lnTo>
                  <a:lnTo>
                    <a:pt x="4837" y="18354"/>
                  </a:lnTo>
                  <a:lnTo>
                    <a:pt x="4893" y="18335"/>
                  </a:lnTo>
                  <a:lnTo>
                    <a:pt x="4931" y="18279"/>
                  </a:lnTo>
                  <a:lnTo>
                    <a:pt x="4968" y="18241"/>
                  </a:lnTo>
                  <a:lnTo>
                    <a:pt x="5006" y="18166"/>
                  </a:lnTo>
                  <a:lnTo>
                    <a:pt x="5025" y="18110"/>
                  </a:lnTo>
                  <a:lnTo>
                    <a:pt x="5025" y="18016"/>
                  </a:lnTo>
                  <a:lnTo>
                    <a:pt x="5025" y="17847"/>
                  </a:lnTo>
                  <a:lnTo>
                    <a:pt x="4987" y="17622"/>
                  </a:lnTo>
                  <a:lnTo>
                    <a:pt x="4950" y="17379"/>
                  </a:lnTo>
                  <a:lnTo>
                    <a:pt x="4950" y="17173"/>
                  </a:lnTo>
                  <a:lnTo>
                    <a:pt x="4931" y="17060"/>
                  </a:lnTo>
                  <a:lnTo>
                    <a:pt x="4912" y="16966"/>
                  </a:lnTo>
                  <a:lnTo>
                    <a:pt x="4893" y="16948"/>
                  </a:lnTo>
                  <a:lnTo>
                    <a:pt x="4856" y="16929"/>
                  </a:lnTo>
                  <a:lnTo>
                    <a:pt x="4743" y="16910"/>
                  </a:lnTo>
                  <a:lnTo>
                    <a:pt x="4368" y="16910"/>
                  </a:lnTo>
                  <a:lnTo>
                    <a:pt x="4087" y="16873"/>
                  </a:lnTo>
                  <a:lnTo>
                    <a:pt x="3937" y="16854"/>
                  </a:lnTo>
                  <a:lnTo>
                    <a:pt x="3787" y="16816"/>
                  </a:lnTo>
                  <a:lnTo>
                    <a:pt x="3562" y="16741"/>
                  </a:lnTo>
                  <a:lnTo>
                    <a:pt x="3412" y="16648"/>
                  </a:lnTo>
                  <a:lnTo>
                    <a:pt x="3262" y="16554"/>
                  </a:lnTo>
                  <a:lnTo>
                    <a:pt x="3131" y="16423"/>
                  </a:lnTo>
                  <a:lnTo>
                    <a:pt x="3000" y="16273"/>
                  </a:lnTo>
                  <a:lnTo>
                    <a:pt x="2906" y="16104"/>
                  </a:lnTo>
                  <a:lnTo>
                    <a:pt x="2831" y="15898"/>
                  </a:lnTo>
                  <a:lnTo>
                    <a:pt x="2775" y="15654"/>
                  </a:lnTo>
                  <a:lnTo>
                    <a:pt x="2756" y="15373"/>
                  </a:lnTo>
                  <a:lnTo>
                    <a:pt x="2775" y="14810"/>
                  </a:lnTo>
                  <a:lnTo>
                    <a:pt x="2813" y="14361"/>
                  </a:lnTo>
                  <a:lnTo>
                    <a:pt x="2850" y="13967"/>
                  </a:lnTo>
                  <a:lnTo>
                    <a:pt x="2906" y="13611"/>
                  </a:lnTo>
                  <a:lnTo>
                    <a:pt x="2962" y="13273"/>
                  </a:lnTo>
                  <a:lnTo>
                    <a:pt x="3019" y="12917"/>
                  </a:lnTo>
                  <a:lnTo>
                    <a:pt x="3037" y="12523"/>
                  </a:lnTo>
                  <a:lnTo>
                    <a:pt x="3056" y="12055"/>
                  </a:lnTo>
                  <a:lnTo>
                    <a:pt x="3056" y="11755"/>
                  </a:lnTo>
                  <a:lnTo>
                    <a:pt x="3019" y="11511"/>
                  </a:lnTo>
                  <a:lnTo>
                    <a:pt x="2981" y="11267"/>
                  </a:lnTo>
                  <a:lnTo>
                    <a:pt x="2906" y="11042"/>
                  </a:lnTo>
                  <a:lnTo>
                    <a:pt x="2831" y="10855"/>
                  </a:lnTo>
                  <a:lnTo>
                    <a:pt x="2738" y="10630"/>
                  </a:lnTo>
                  <a:lnTo>
                    <a:pt x="2625" y="10443"/>
                  </a:lnTo>
                  <a:lnTo>
                    <a:pt x="2513" y="10274"/>
                  </a:lnTo>
                  <a:lnTo>
                    <a:pt x="2381" y="10124"/>
                  </a:lnTo>
                  <a:lnTo>
                    <a:pt x="2231" y="9955"/>
                  </a:lnTo>
                  <a:lnTo>
                    <a:pt x="2081" y="9805"/>
                  </a:lnTo>
                  <a:lnTo>
                    <a:pt x="1894" y="9693"/>
                  </a:lnTo>
                  <a:lnTo>
                    <a:pt x="1725" y="9580"/>
                  </a:lnTo>
                  <a:lnTo>
                    <a:pt x="1894" y="9449"/>
                  </a:lnTo>
                  <a:lnTo>
                    <a:pt x="2063" y="9280"/>
                  </a:lnTo>
                  <a:lnTo>
                    <a:pt x="2231" y="9093"/>
                  </a:lnTo>
                  <a:lnTo>
                    <a:pt x="2381" y="8905"/>
                  </a:lnTo>
                  <a:lnTo>
                    <a:pt x="2400" y="8887"/>
                  </a:lnTo>
                  <a:lnTo>
                    <a:pt x="2606" y="8549"/>
                  </a:lnTo>
                  <a:lnTo>
                    <a:pt x="2700" y="8362"/>
                  </a:lnTo>
                  <a:lnTo>
                    <a:pt x="2794" y="8155"/>
                  </a:lnTo>
                  <a:lnTo>
                    <a:pt x="2887" y="7930"/>
                  </a:lnTo>
                  <a:lnTo>
                    <a:pt x="2944" y="7687"/>
                  </a:lnTo>
                  <a:lnTo>
                    <a:pt x="3000" y="7424"/>
                  </a:lnTo>
                  <a:lnTo>
                    <a:pt x="3037" y="7143"/>
                  </a:lnTo>
                  <a:lnTo>
                    <a:pt x="3056" y="6731"/>
                  </a:lnTo>
                  <a:lnTo>
                    <a:pt x="3056" y="6393"/>
                  </a:lnTo>
                  <a:lnTo>
                    <a:pt x="3019" y="6093"/>
                  </a:lnTo>
                  <a:lnTo>
                    <a:pt x="2981" y="5831"/>
                  </a:lnTo>
                  <a:lnTo>
                    <a:pt x="2925" y="5587"/>
                  </a:lnTo>
                  <a:lnTo>
                    <a:pt x="2869" y="5400"/>
                  </a:lnTo>
                  <a:lnTo>
                    <a:pt x="2794" y="5231"/>
                  </a:lnTo>
                  <a:lnTo>
                    <a:pt x="2663" y="4950"/>
                  </a:lnTo>
                  <a:lnTo>
                    <a:pt x="2513" y="4687"/>
                  </a:lnTo>
                  <a:lnTo>
                    <a:pt x="2381" y="4425"/>
                  </a:lnTo>
                  <a:lnTo>
                    <a:pt x="2363" y="4425"/>
                  </a:lnTo>
                  <a:lnTo>
                    <a:pt x="2269" y="4162"/>
                  </a:lnTo>
                  <a:lnTo>
                    <a:pt x="2231" y="4031"/>
                  </a:lnTo>
                  <a:lnTo>
                    <a:pt x="2213" y="3862"/>
                  </a:lnTo>
                  <a:lnTo>
                    <a:pt x="2213" y="3844"/>
                  </a:lnTo>
                  <a:lnTo>
                    <a:pt x="2194" y="3694"/>
                  </a:lnTo>
                  <a:lnTo>
                    <a:pt x="2175" y="3506"/>
                  </a:lnTo>
                  <a:lnTo>
                    <a:pt x="2194" y="3244"/>
                  </a:lnTo>
                  <a:lnTo>
                    <a:pt x="2213" y="3019"/>
                  </a:lnTo>
                  <a:lnTo>
                    <a:pt x="2269" y="2831"/>
                  </a:lnTo>
                  <a:lnTo>
                    <a:pt x="2325" y="2644"/>
                  </a:lnTo>
                  <a:lnTo>
                    <a:pt x="2381" y="2475"/>
                  </a:lnTo>
                  <a:lnTo>
                    <a:pt x="2475" y="2344"/>
                  </a:lnTo>
                  <a:lnTo>
                    <a:pt x="2550" y="2231"/>
                  </a:lnTo>
                  <a:lnTo>
                    <a:pt x="2663" y="2119"/>
                  </a:lnTo>
                  <a:lnTo>
                    <a:pt x="2756" y="2044"/>
                  </a:lnTo>
                  <a:lnTo>
                    <a:pt x="2869" y="1969"/>
                  </a:lnTo>
                  <a:lnTo>
                    <a:pt x="3075" y="1857"/>
                  </a:lnTo>
                  <a:lnTo>
                    <a:pt x="3281" y="1800"/>
                  </a:lnTo>
                  <a:lnTo>
                    <a:pt x="3469" y="1763"/>
                  </a:lnTo>
                  <a:lnTo>
                    <a:pt x="3769" y="1763"/>
                  </a:lnTo>
                  <a:lnTo>
                    <a:pt x="3881" y="1744"/>
                  </a:lnTo>
                  <a:lnTo>
                    <a:pt x="3994" y="1707"/>
                  </a:lnTo>
                  <a:lnTo>
                    <a:pt x="4069" y="1669"/>
                  </a:lnTo>
                  <a:lnTo>
                    <a:pt x="4144" y="1594"/>
                  </a:lnTo>
                  <a:lnTo>
                    <a:pt x="4181" y="1500"/>
                  </a:lnTo>
                  <a:lnTo>
                    <a:pt x="4200" y="1369"/>
                  </a:lnTo>
                  <a:lnTo>
                    <a:pt x="4200" y="469"/>
                  </a:lnTo>
                  <a:lnTo>
                    <a:pt x="4200" y="451"/>
                  </a:lnTo>
                  <a:lnTo>
                    <a:pt x="4200" y="226"/>
                  </a:lnTo>
                  <a:lnTo>
                    <a:pt x="4200" y="151"/>
                  </a:lnTo>
                  <a:lnTo>
                    <a:pt x="4181" y="94"/>
                  </a:lnTo>
                  <a:lnTo>
                    <a:pt x="4144" y="76"/>
                  </a:lnTo>
                  <a:lnTo>
                    <a:pt x="4069" y="19"/>
                  </a:lnTo>
                  <a:lnTo>
                    <a:pt x="39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59">
              <a:extLst>
                <a:ext uri="{FF2B5EF4-FFF2-40B4-BE49-F238E27FC236}">
                  <a16:creationId xmlns:a16="http://schemas.microsoft.com/office/drawing/2014/main" id="{72B03ED5-2093-6F01-0797-1BC47FF00804}"/>
                </a:ext>
              </a:extLst>
            </p:cNvPr>
            <p:cNvSpPr/>
            <p:nvPr/>
          </p:nvSpPr>
          <p:spPr>
            <a:xfrm>
              <a:off x="5057318" y="3977056"/>
              <a:ext cx="12086" cy="57434"/>
            </a:xfrm>
            <a:custGeom>
              <a:avLst/>
              <a:gdLst/>
              <a:ahLst/>
              <a:cxnLst/>
              <a:rect l="l" t="t" r="r" b="b"/>
              <a:pathLst>
                <a:path w="375" h="1782" extrusionOk="0">
                  <a:moveTo>
                    <a:pt x="169" y="1"/>
                  </a:moveTo>
                  <a:lnTo>
                    <a:pt x="94" y="432"/>
                  </a:lnTo>
                  <a:lnTo>
                    <a:pt x="38" y="882"/>
                  </a:lnTo>
                  <a:lnTo>
                    <a:pt x="0" y="1107"/>
                  </a:lnTo>
                  <a:lnTo>
                    <a:pt x="0" y="1219"/>
                  </a:lnTo>
                  <a:lnTo>
                    <a:pt x="0" y="1332"/>
                  </a:lnTo>
                  <a:lnTo>
                    <a:pt x="56" y="1557"/>
                  </a:lnTo>
                  <a:lnTo>
                    <a:pt x="113" y="1669"/>
                  </a:lnTo>
                  <a:lnTo>
                    <a:pt x="169" y="1782"/>
                  </a:lnTo>
                  <a:lnTo>
                    <a:pt x="206" y="1782"/>
                  </a:lnTo>
                  <a:lnTo>
                    <a:pt x="263" y="1669"/>
                  </a:lnTo>
                  <a:lnTo>
                    <a:pt x="319" y="1557"/>
                  </a:lnTo>
                  <a:lnTo>
                    <a:pt x="356" y="1332"/>
                  </a:lnTo>
                  <a:lnTo>
                    <a:pt x="375" y="1219"/>
                  </a:lnTo>
                  <a:lnTo>
                    <a:pt x="356" y="1107"/>
                  </a:lnTo>
                  <a:lnTo>
                    <a:pt x="319" y="882"/>
                  </a:lnTo>
                  <a:lnTo>
                    <a:pt x="281" y="432"/>
                  </a:lnTo>
                  <a:lnTo>
                    <a:pt x="2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59">
              <a:extLst>
                <a:ext uri="{FF2B5EF4-FFF2-40B4-BE49-F238E27FC236}">
                  <a16:creationId xmlns:a16="http://schemas.microsoft.com/office/drawing/2014/main" id="{05F194B0-14F6-C58D-7735-34DD4EB6B63C}"/>
                </a:ext>
              </a:extLst>
            </p:cNvPr>
            <p:cNvSpPr/>
            <p:nvPr/>
          </p:nvSpPr>
          <p:spPr>
            <a:xfrm>
              <a:off x="5091740" y="4028431"/>
              <a:ext cx="12118" cy="51987"/>
            </a:xfrm>
            <a:custGeom>
              <a:avLst/>
              <a:gdLst/>
              <a:ahLst/>
              <a:cxnLst/>
              <a:rect l="l" t="t" r="r" b="b"/>
              <a:pathLst>
                <a:path w="376" h="1613" extrusionOk="0">
                  <a:moveTo>
                    <a:pt x="151" y="0"/>
                  </a:moveTo>
                  <a:lnTo>
                    <a:pt x="94" y="357"/>
                  </a:lnTo>
                  <a:lnTo>
                    <a:pt x="38" y="713"/>
                  </a:lnTo>
                  <a:lnTo>
                    <a:pt x="1" y="938"/>
                  </a:lnTo>
                  <a:lnTo>
                    <a:pt x="1" y="1050"/>
                  </a:lnTo>
                  <a:lnTo>
                    <a:pt x="1" y="1163"/>
                  </a:lnTo>
                  <a:lnTo>
                    <a:pt x="57" y="1388"/>
                  </a:lnTo>
                  <a:lnTo>
                    <a:pt x="113" y="1500"/>
                  </a:lnTo>
                  <a:lnTo>
                    <a:pt x="169" y="1613"/>
                  </a:lnTo>
                  <a:lnTo>
                    <a:pt x="207" y="1613"/>
                  </a:lnTo>
                  <a:lnTo>
                    <a:pt x="263" y="1500"/>
                  </a:lnTo>
                  <a:lnTo>
                    <a:pt x="319" y="1388"/>
                  </a:lnTo>
                  <a:lnTo>
                    <a:pt x="357" y="1163"/>
                  </a:lnTo>
                  <a:lnTo>
                    <a:pt x="376" y="1050"/>
                  </a:lnTo>
                  <a:lnTo>
                    <a:pt x="357" y="938"/>
                  </a:lnTo>
                  <a:lnTo>
                    <a:pt x="319" y="713"/>
                  </a:lnTo>
                  <a:lnTo>
                    <a:pt x="319" y="563"/>
                  </a:lnTo>
                  <a:lnTo>
                    <a:pt x="301" y="563"/>
                  </a:lnTo>
                  <a:lnTo>
                    <a:pt x="207" y="300"/>
                  </a:lnTo>
                  <a:lnTo>
                    <a:pt x="169" y="169"/>
                  </a:lnTo>
                  <a:lnTo>
                    <a:pt x="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59">
              <a:extLst>
                <a:ext uri="{FF2B5EF4-FFF2-40B4-BE49-F238E27FC236}">
                  <a16:creationId xmlns:a16="http://schemas.microsoft.com/office/drawing/2014/main" id="{5ADCE1B4-BB9F-69CA-CA9D-2793E574859A}"/>
                </a:ext>
              </a:extLst>
            </p:cNvPr>
            <p:cNvSpPr/>
            <p:nvPr/>
          </p:nvSpPr>
          <p:spPr>
            <a:xfrm>
              <a:off x="5091740" y="3919686"/>
              <a:ext cx="12118" cy="57402"/>
            </a:xfrm>
            <a:custGeom>
              <a:avLst/>
              <a:gdLst/>
              <a:ahLst/>
              <a:cxnLst/>
              <a:rect l="l" t="t" r="r" b="b"/>
              <a:pathLst>
                <a:path w="376" h="1781" extrusionOk="0">
                  <a:moveTo>
                    <a:pt x="169" y="0"/>
                  </a:moveTo>
                  <a:lnTo>
                    <a:pt x="94" y="431"/>
                  </a:lnTo>
                  <a:lnTo>
                    <a:pt x="38" y="881"/>
                  </a:lnTo>
                  <a:lnTo>
                    <a:pt x="19" y="1106"/>
                  </a:lnTo>
                  <a:lnTo>
                    <a:pt x="1" y="1219"/>
                  </a:lnTo>
                  <a:lnTo>
                    <a:pt x="1" y="1331"/>
                  </a:lnTo>
                  <a:lnTo>
                    <a:pt x="57" y="1556"/>
                  </a:lnTo>
                  <a:lnTo>
                    <a:pt x="113" y="1668"/>
                  </a:lnTo>
                  <a:lnTo>
                    <a:pt x="169" y="1781"/>
                  </a:lnTo>
                  <a:lnTo>
                    <a:pt x="207" y="1781"/>
                  </a:lnTo>
                  <a:lnTo>
                    <a:pt x="263" y="1668"/>
                  </a:lnTo>
                  <a:lnTo>
                    <a:pt x="319" y="1556"/>
                  </a:lnTo>
                  <a:lnTo>
                    <a:pt x="357" y="1331"/>
                  </a:lnTo>
                  <a:lnTo>
                    <a:pt x="376" y="1219"/>
                  </a:lnTo>
                  <a:lnTo>
                    <a:pt x="357" y="1106"/>
                  </a:lnTo>
                  <a:lnTo>
                    <a:pt x="338" y="881"/>
                  </a:lnTo>
                  <a:lnTo>
                    <a:pt x="282" y="431"/>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59">
              <a:extLst>
                <a:ext uri="{FF2B5EF4-FFF2-40B4-BE49-F238E27FC236}">
                  <a16:creationId xmlns:a16="http://schemas.microsoft.com/office/drawing/2014/main" id="{7E7A223B-3C4F-AE93-66AE-214D6A66FD1A}"/>
                </a:ext>
              </a:extLst>
            </p:cNvPr>
            <p:cNvSpPr/>
            <p:nvPr/>
          </p:nvSpPr>
          <p:spPr>
            <a:xfrm>
              <a:off x="5149143" y="3903957"/>
              <a:ext cx="12118" cy="38708"/>
            </a:xfrm>
            <a:custGeom>
              <a:avLst/>
              <a:gdLst/>
              <a:ahLst/>
              <a:cxnLst/>
              <a:rect l="l" t="t" r="r" b="b"/>
              <a:pathLst>
                <a:path w="376" h="1201" extrusionOk="0">
                  <a:moveTo>
                    <a:pt x="76" y="1"/>
                  </a:moveTo>
                  <a:lnTo>
                    <a:pt x="38" y="301"/>
                  </a:lnTo>
                  <a:lnTo>
                    <a:pt x="19" y="526"/>
                  </a:lnTo>
                  <a:lnTo>
                    <a:pt x="1" y="638"/>
                  </a:lnTo>
                  <a:lnTo>
                    <a:pt x="1" y="750"/>
                  </a:lnTo>
                  <a:lnTo>
                    <a:pt x="57" y="975"/>
                  </a:lnTo>
                  <a:lnTo>
                    <a:pt x="113" y="1088"/>
                  </a:lnTo>
                  <a:lnTo>
                    <a:pt x="169" y="1200"/>
                  </a:lnTo>
                  <a:lnTo>
                    <a:pt x="207" y="1200"/>
                  </a:lnTo>
                  <a:lnTo>
                    <a:pt x="263" y="1107"/>
                  </a:lnTo>
                  <a:lnTo>
                    <a:pt x="301" y="1013"/>
                  </a:lnTo>
                  <a:lnTo>
                    <a:pt x="357" y="825"/>
                  </a:lnTo>
                  <a:lnTo>
                    <a:pt x="357" y="750"/>
                  </a:lnTo>
                  <a:lnTo>
                    <a:pt x="375" y="601"/>
                  </a:lnTo>
                  <a:lnTo>
                    <a:pt x="357" y="451"/>
                  </a:lnTo>
                  <a:lnTo>
                    <a:pt x="338" y="301"/>
                  </a:lnTo>
                  <a:lnTo>
                    <a:pt x="301" y="76"/>
                  </a:lnTo>
                  <a:lnTo>
                    <a:pt x="226" y="19"/>
                  </a:lnTo>
                  <a:lnTo>
                    <a:pt x="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59">
              <a:extLst>
                <a:ext uri="{FF2B5EF4-FFF2-40B4-BE49-F238E27FC236}">
                  <a16:creationId xmlns:a16="http://schemas.microsoft.com/office/drawing/2014/main" id="{DE7BF834-387D-E0C6-FC46-896B423DC910}"/>
                </a:ext>
              </a:extLst>
            </p:cNvPr>
            <p:cNvSpPr/>
            <p:nvPr/>
          </p:nvSpPr>
          <p:spPr>
            <a:xfrm>
              <a:off x="5091740" y="4160737"/>
              <a:ext cx="10926" cy="42350"/>
            </a:xfrm>
            <a:custGeom>
              <a:avLst/>
              <a:gdLst/>
              <a:ahLst/>
              <a:cxnLst/>
              <a:rect l="l" t="t" r="r" b="b"/>
              <a:pathLst>
                <a:path w="339" h="1314" extrusionOk="0">
                  <a:moveTo>
                    <a:pt x="169" y="1"/>
                  </a:moveTo>
                  <a:lnTo>
                    <a:pt x="94" y="451"/>
                  </a:lnTo>
                  <a:lnTo>
                    <a:pt x="38" y="882"/>
                  </a:lnTo>
                  <a:lnTo>
                    <a:pt x="19" y="1107"/>
                  </a:lnTo>
                  <a:lnTo>
                    <a:pt x="1" y="1201"/>
                  </a:lnTo>
                  <a:lnTo>
                    <a:pt x="1" y="1313"/>
                  </a:lnTo>
                  <a:lnTo>
                    <a:pt x="169" y="1126"/>
                  </a:lnTo>
                  <a:lnTo>
                    <a:pt x="319" y="938"/>
                  </a:lnTo>
                  <a:lnTo>
                    <a:pt x="338" y="920"/>
                  </a:lnTo>
                  <a:lnTo>
                    <a:pt x="338" y="882"/>
                  </a:lnTo>
                  <a:lnTo>
                    <a:pt x="282" y="451"/>
                  </a:lnTo>
                  <a:lnTo>
                    <a:pt x="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59">
              <a:extLst>
                <a:ext uri="{FF2B5EF4-FFF2-40B4-BE49-F238E27FC236}">
                  <a16:creationId xmlns:a16="http://schemas.microsoft.com/office/drawing/2014/main" id="{8C5A93CB-F45D-E0F9-6A8F-290C5479BE89}"/>
                </a:ext>
              </a:extLst>
            </p:cNvPr>
            <p:cNvSpPr/>
            <p:nvPr/>
          </p:nvSpPr>
          <p:spPr>
            <a:xfrm>
              <a:off x="5025281" y="4188552"/>
              <a:ext cx="9701" cy="41125"/>
            </a:xfrm>
            <a:custGeom>
              <a:avLst/>
              <a:gdLst/>
              <a:ahLst/>
              <a:cxnLst/>
              <a:rect l="l" t="t" r="r" b="b"/>
              <a:pathLst>
                <a:path w="301" h="1276" extrusionOk="0">
                  <a:moveTo>
                    <a:pt x="207" y="0"/>
                  </a:moveTo>
                  <a:lnTo>
                    <a:pt x="150" y="19"/>
                  </a:lnTo>
                  <a:lnTo>
                    <a:pt x="113" y="38"/>
                  </a:lnTo>
                  <a:lnTo>
                    <a:pt x="94" y="75"/>
                  </a:lnTo>
                  <a:lnTo>
                    <a:pt x="76" y="113"/>
                  </a:lnTo>
                  <a:lnTo>
                    <a:pt x="57" y="263"/>
                  </a:lnTo>
                  <a:lnTo>
                    <a:pt x="57" y="469"/>
                  </a:lnTo>
                  <a:lnTo>
                    <a:pt x="57" y="675"/>
                  </a:lnTo>
                  <a:lnTo>
                    <a:pt x="38" y="844"/>
                  </a:lnTo>
                  <a:lnTo>
                    <a:pt x="1" y="956"/>
                  </a:lnTo>
                  <a:lnTo>
                    <a:pt x="1" y="1088"/>
                  </a:lnTo>
                  <a:lnTo>
                    <a:pt x="38" y="1181"/>
                  </a:lnTo>
                  <a:lnTo>
                    <a:pt x="94" y="1275"/>
                  </a:lnTo>
                  <a:lnTo>
                    <a:pt x="132" y="1275"/>
                  </a:lnTo>
                  <a:lnTo>
                    <a:pt x="188" y="1163"/>
                  </a:lnTo>
                  <a:lnTo>
                    <a:pt x="244" y="1050"/>
                  </a:lnTo>
                  <a:lnTo>
                    <a:pt x="282" y="825"/>
                  </a:lnTo>
                  <a:lnTo>
                    <a:pt x="300" y="713"/>
                  </a:lnTo>
                  <a:lnTo>
                    <a:pt x="282" y="600"/>
                  </a:lnTo>
                  <a:lnTo>
                    <a:pt x="244" y="375"/>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59">
              <a:extLst>
                <a:ext uri="{FF2B5EF4-FFF2-40B4-BE49-F238E27FC236}">
                  <a16:creationId xmlns:a16="http://schemas.microsoft.com/office/drawing/2014/main" id="{0931A60D-E291-FF83-C88E-A159D884DDBA}"/>
                </a:ext>
              </a:extLst>
            </p:cNvPr>
            <p:cNvSpPr/>
            <p:nvPr/>
          </p:nvSpPr>
          <p:spPr>
            <a:xfrm>
              <a:off x="5058511" y="4218139"/>
              <a:ext cx="10894" cy="48377"/>
            </a:xfrm>
            <a:custGeom>
              <a:avLst/>
              <a:gdLst/>
              <a:ahLst/>
              <a:cxnLst/>
              <a:rect l="l" t="t" r="r" b="b"/>
              <a:pathLst>
                <a:path w="338" h="1501" extrusionOk="0">
                  <a:moveTo>
                    <a:pt x="132" y="1"/>
                  </a:moveTo>
                  <a:lnTo>
                    <a:pt x="57" y="451"/>
                  </a:lnTo>
                  <a:lnTo>
                    <a:pt x="1" y="882"/>
                  </a:lnTo>
                  <a:lnTo>
                    <a:pt x="1" y="919"/>
                  </a:lnTo>
                  <a:lnTo>
                    <a:pt x="94" y="1032"/>
                  </a:lnTo>
                  <a:lnTo>
                    <a:pt x="169" y="1163"/>
                  </a:lnTo>
                  <a:lnTo>
                    <a:pt x="226" y="1332"/>
                  </a:lnTo>
                  <a:lnTo>
                    <a:pt x="282" y="1501"/>
                  </a:lnTo>
                  <a:lnTo>
                    <a:pt x="319" y="1332"/>
                  </a:lnTo>
                  <a:lnTo>
                    <a:pt x="338" y="1219"/>
                  </a:lnTo>
                  <a:lnTo>
                    <a:pt x="319" y="1107"/>
                  </a:lnTo>
                  <a:lnTo>
                    <a:pt x="282" y="882"/>
                  </a:lnTo>
                  <a:lnTo>
                    <a:pt x="244" y="451"/>
                  </a:lnTo>
                  <a:lnTo>
                    <a:pt x="1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59">
              <a:extLst>
                <a:ext uri="{FF2B5EF4-FFF2-40B4-BE49-F238E27FC236}">
                  <a16:creationId xmlns:a16="http://schemas.microsoft.com/office/drawing/2014/main" id="{E6E396AD-09B3-CC12-ED40-2727CCA5B54A}"/>
                </a:ext>
              </a:extLst>
            </p:cNvPr>
            <p:cNvSpPr/>
            <p:nvPr/>
          </p:nvSpPr>
          <p:spPr>
            <a:xfrm>
              <a:off x="5059123" y="4114841"/>
              <a:ext cx="10281" cy="57434"/>
            </a:xfrm>
            <a:custGeom>
              <a:avLst/>
              <a:gdLst/>
              <a:ahLst/>
              <a:cxnLst/>
              <a:rect l="l" t="t" r="r" b="b"/>
              <a:pathLst>
                <a:path w="319" h="1782" extrusionOk="0">
                  <a:moveTo>
                    <a:pt x="113" y="0"/>
                  </a:moveTo>
                  <a:lnTo>
                    <a:pt x="75" y="206"/>
                  </a:lnTo>
                  <a:lnTo>
                    <a:pt x="132" y="488"/>
                  </a:lnTo>
                  <a:lnTo>
                    <a:pt x="150" y="788"/>
                  </a:lnTo>
                  <a:lnTo>
                    <a:pt x="132" y="994"/>
                  </a:lnTo>
                  <a:lnTo>
                    <a:pt x="113" y="1200"/>
                  </a:lnTo>
                  <a:lnTo>
                    <a:pt x="57" y="1387"/>
                  </a:lnTo>
                  <a:lnTo>
                    <a:pt x="0" y="1556"/>
                  </a:lnTo>
                  <a:lnTo>
                    <a:pt x="38" y="1669"/>
                  </a:lnTo>
                  <a:lnTo>
                    <a:pt x="113" y="1781"/>
                  </a:lnTo>
                  <a:lnTo>
                    <a:pt x="150" y="1781"/>
                  </a:lnTo>
                  <a:lnTo>
                    <a:pt x="207" y="1669"/>
                  </a:lnTo>
                  <a:lnTo>
                    <a:pt x="263" y="1556"/>
                  </a:lnTo>
                  <a:lnTo>
                    <a:pt x="300" y="1331"/>
                  </a:lnTo>
                  <a:lnTo>
                    <a:pt x="319" y="1219"/>
                  </a:lnTo>
                  <a:lnTo>
                    <a:pt x="300" y="1106"/>
                  </a:lnTo>
                  <a:lnTo>
                    <a:pt x="263" y="881"/>
                  </a:lnTo>
                  <a:lnTo>
                    <a:pt x="225" y="450"/>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59">
              <a:extLst>
                <a:ext uri="{FF2B5EF4-FFF2-40B4-BE49-F238E27FC236}">
                  <a16:creationId xmlns:a16="http://schemas.microsoft.com/office/drawing/2014/main" id="{280BDC1C-3EF8-75CC-BFBA-6CF74E4F3A68}"/>
                </a:ext>
              </a:extLst>
            </p:cNvPr>
            <p:cNvSpPr/>
            <p:nvPr/>
          </p:nvSpPr>
          <p:spPr>
            <a:xfrm>
              <a:off x="5114721" y="4253786"/>
              <a:ext cx="9089" cy="33261"/>
            </a:xfrm>
            <a:custGeom>
              <a:avLst/>
              <a:gdLst/>
              <a:ahLst/>
              <a:cxnLst/>
              <a:rect l="l" t="t" r="r" b="b"/>
              <a:pathLst>
                <a:path w="282" h="1032" extrusionOk="0">
                  <a:moveTo>
                    <a:pt x="56" y="1"/>
                  </a:moveTo>
                  <a:lnTo>
                    <a:pt x="38" y="132"/>
                  </a:lnTo>
                  <a:lnTo>
                    <a:pt x="19" y="357"/>
                  </a:lnTo>
                  <a:lnTo>
                    <a:pt x="0" y="470"/>
                  </a:lnTo>
                  <a:lnTo>
                    <a:pt x="0" y="582"/>
                  </a:lnTo>
                  <a:lnTo>
                    <a:pt x="56" y="807"/>
                  </a:lnTo>
                  <a:lnTo>
                    <a:pt x="112" y="920"/>
                  </a:lnTo>
                  <a:lnTo>
                    <a:pt x="169" y="1032"/>
                  </a:lnTo>
                  <a:lnTo>
                    <a:pt x="206" y="1032"/>
                  </a:lnTo>
                  <a:lnTo>
                    <a:pt x="281" y="901"/>
                  </a:lnTo>
                  <a:lnTo>
                    <a:pt x="244" y="657"/>
                  </a:lnTo>
                  <a:lnTo>
                    <a:pt x="206" y="413"/>
                  </a:lnTo>
                  <a:lnTo>
                    <a:pt x="131" y="188"/>
                  </a:lnTo>
                  <a:lnTo>
                    <a:pt x="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59">
              <a:extLst>
                <a:ext uri="{FF2B5EF4-FFF2-40B4-BE49-F238E27FC236}">
                  <a16:creationId xmlns:a16="http://schemas.microsoft.com/office/drawing/2014/main" id="{90EF59C3-22E3-7A92-0D3D-96467F12AD53}"/>
                </a:ext>
              </a:extLst>
            </p:cNvPr>
            <p:cNvSpPr/>
            <p:nvPr/>
          </p:nvSpPr>
          <p:spPr>
            <a:xfrm>
              <a:off x="5114721" y="4084028"/>
              <a:ext cx="9089" cy="53792"/>
            </a:xfrm>
            <a:custGeom>
              <a:avLst/>
              <a:gdLst/>
              <a:ahLst/>
              <a:cxnLst/>
              <a:rect l="l" t="t" r="r" b="b"/>
              <a:pathLst>
                <a:path w="282" h="1669" extrusionOk="0">
                  <a:moveTo>
                    <a:pt x="150" y="0"/>
                  </a:moveTo>
                  <a:lnTo>
                    <a:pt x="94" y="394"/>
                  </a:lnTo>
                  <a:lnTo>
                    <a:pt x="38" y="769"/>
                  </a:lnTo>
                  <a:lnTo>
                    <a:pt x="19" y="994"/>
                  </a:lnTo>
                  <a:lnTo>
                    <a:pt x="0" y="1106"/>
                  </a:lnTo>
                  <a:lnTo>
                    <a:pt x="0" y="1219"/>
                  </a:lnTo>
                  <a:lnTo>
                    <a:pt x="38" y="1331"/>
                  </a:lnTo>
                  <a:lnTo>
                    <a:pt x="56" y="1444"/>
                  </a:lnTo>
                  <a:lnTo>
                    <a:pt x="112" y="1556"/>
                  </a:lnTo>
                  <a:lnTo>
                    <a:pt x="169" y="1669"/>
                  </a:lnTo>
                  <a:lnTo>
                    <a:pt x="206" y="1669"/>
                  </a:lnTo>
                  <a:lnTo>
                    <a:pt x="262" y="1556"/>
                  </a:lnTo>
                  <a:lnTo>
                    <a:pt x="281" y="1144"/>
                  </a:lnTo>
                  <a:lnTo>
                    <a:pt x="281" y="806"/>
                  </a:lnTo>
                  <a:lnTo>
                    <a:pt x="244" y="506"/>
                  </a:lnTo>
                  <a:lnTo>
                    <a:pt x="206" y="244"/>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59">
              <a:extLst>
                <a:ext uri="{FF2B5EF4-FFF2-40B4-BE49-F238E27FC236}">
                  <a16:creationId xmlns:a16="http://schemas.microsoft.com/office/drawing/2014/main" id="{41A0E77C-E1C5-0EE1-217B-A47EE43C1F46}"/>
                </a:ext>
              </a:extLst>
            </p:cNvPr>
            <p:cNvSpPr/>
            <p:nvPr/>
          </p:nvSpPr>
          <p:spPr>
            <a:xfrm>
              <a:off x="5056094" y="4399403"/>
              <a:ext cx="1837" cy="15760"/>
            </a:xfrm>
            <a:custGeom>
              <a:avLst/>
              <a:gdLst/>
              <a:ahLst/>
              <a:cxnLst/>
              <a:rect l="l" t="t" r="r" b="b"/>
              <a:pathLst>
                <a:path w="57" h="489" extrusionOk="0">
                  <a:moveTo>
                    <a:pt x="19" y="1"/>
                  </a:moveTo>
                  <a:lnTo>
                    <a:pt x="1" y="413"/>
                  </a:lnTo>
                  <a:lnTo>
                    <a:pt x="19" y="488"/>
                  </a:lnTo>
                  <a:lnTo>
                    <a:pt x="38" y="338"/>
                  </a:lnTo>
                  <a:lnTo>
                    <a:pt x="57" y="263"/>
                  </a:lnTo>
                  <a:lnTo>
                    <a:pt x="57" y="170"/>
                  </a:lnTo>
                  <a:lnTo>
                    <a:pt x="19"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59">
              <a:extLst>
                <a:ext uri="{FF2B5EF4-FFF2-40B4-BE49-F238E27FC236}">
                  <a16:creationId xmlns:a16="http://schemas.microsoft.com/office/drawing/2014/main" id="{292A805F-14E5-9AAF-80D0-9A7677525985}"/>
                </a:ext>
              </a:extLst>
            </p:cNvPr>
            <p:cNvSpPr/>
            <p:nvPr/>
          </p:nvSpPr>
          <p:spPr>
            <a:xfrm>
              <a:off x="5080266" y="4413327"/>
              <a:ext cx="12118" cy="57402"/>
            </a:xfrm>
            <a:custGeom>
              <a:avLst/>
              <a:gdLst/>
              <a:ahLst/>
              <a:cxnLst/>
              <a:rect l="l" t="t" r="r" b="b"/>
              <a:pathLst>
                <a:path w="376" h="1781" extrusionOk="0">
                  <a:moveTo>
                    <a:pt x="169" y="0"/>
                  </a:moveTo>
                  <a:lnTo>
                    <a:pt x="94" y="450"/>
                  </a:lnTo>
                  <a:lnTo>
                    <a:pt x="38" y="900"/>
                  </a:lnTo>
                  <a:lnTo>
                    <a:pt x="19" y="1106"/>
                  </a:lnTo>
                  <a:lnTo>
                    <a:pt x="0" y="1219"/>
                  </a:lnTo>
                  <a:lnTo>
                    <a:pt x="0" y="1331"/>
                  </a:lnTo>
                  <a:lnTo>
                    <a:pt x="57" y="1556"/>
                  </a:lnTo>
                  <a:lnTo>
                    <a:pt x="113" y="1668"/>
                  </a:lnTo>
                  <a:lnTo>
                    <a:pt x="169" y="1781"/>
                  </a:lnTo>
                  <a:lnTo>
                    <a:pt x="207" y="1781"/>
                  </a:lnTo>
                  <a:lnTo>
                    <a:pt x="263" y="1668"/>
                  </a:lnTo>
                  <a:lnTo>
                    <a:pt x="319" y="1556"/>
                  </a:lnTo>
                  <a:lnTo>
                    <a:pt x="357" y="1331"/>
                  </a:lnTo>
                  <a:lnTo>
                    <a:pt x="375" y="1219"/>
                  </a:lnTo>
                  <a:lnTo>
                    <a:pt x="357" y="1106"/>
                  </a:lnTo>
                  <a:lnTo>
                    <a:pt x="319" y="900"/>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59">
              <a:extLst>
                <a:ext uri="{FF2B5EF4-FFF2-40B4-BE49-F238E27FC236}">
                  <a16:creationId xmlns:a16="http://schemas.microsoft.com/office/drawing/2014/main" id="{2C1052DC-70F9-7EED-3EA4-49490CFF0AB4}"/>
                </a:ext>
              </a:extLst>
            </p:cNvPr>
            <p:cNvSpPr/>
            <p:nvPr/>
          </p:nvSpPr>
          <p:spPr>
            <a:xfrm>
              <a:off x="5080266" y="4309996"/>
              <a:ext cx="12118" cy="57434"/>
            </a:xfrm>
            <a:custGeom>
              <a:avLst/>
              <a:gdLst/>
              <a:ahLst/>
              <a:cxnLst/>
              <a:rect l="l" t="t" r="r" b="b"/>
              <a:pathLst>
                <a:path w="376" h="1782" extrusionOk="0">
                  <a:moveTo>
                    <a:pt x="169" y="0"/>
                  </a:moveTo>
                  <a:lnTo>
                    <a:pt x="94" y="450"/>
                  </a:lnTo>
                  <a:lnTo>
                    <a:pt x="38" y="881"/>
                  </a:lnTo>
                  <a:lnTo>
                    <a:pt x="19" y="1106"/>
                  </a:lnTo>
                  <a:lnTo>
                    <a:pt x="0" y="1219"/>
                  </a:lnTo>
                  <a:lnTo>
                    <a:pt x="0" y="1331"/>
                  </a:lnTo>
                  <a:lnTo>
                    <a:pt x="57" y="1556"/>
                  </a:lnTo>
                  <a:lnTo>
                    <a:pt x="113" y="1669"/>
                  </a:lnTo>
                  <a:lnTo>
                    <a:pt x="169" y="1781"/>
                  </a:lnTo>
                  <a:lnTo>
                    <a:pt x="207" y="1781"/>
                  </a:lnTo>
                  <a:lnTo>
                    <a:pt x="263" y="1669"/>
                  </a:lnTo>
                  <a:lnTo>
                    <a:pt x="319" y="1556"/>
                  </a:lnTo>
                  <a:lnTo>
                    <a:pt x="357" y="1331"/>
                  </a:lnTo>
                  <a:lnTo>
                    <a:pt x="375" y="1219"/>
                  </a:lnTo>
                  <a:lnTo>
                    <a:pt x="357" y="1106"/>
                  </a:lnTo>
                  <a:lnTo>
                    <a:pt x="319" y="881"/>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59">
              <a:extLst>
                <a:ext uri="{FF2B5EF4-FFF2-40B4-BE49-F238E27FC236}">
                  <a16:creationId xmlns:a16="http://schemas.microsoft.com/office/drawing/2014/main" id="{25C84318-642D-E7AF-D16A-A75FD9FD6814}"/>
                </a:ext>
              </a:extLst>
            </p:cNvPr>
            <p:cNvSpPr/>
            <p:nvPr/>
          </p:nvSpPr>
          <p:spPr>
            <a:xfrm>
              <a:off x="5137669" y="4443526"/>
              <a:ext cx="12118" cy="38708"/>
            </a:xfrm>
            <a:custGeom>
              <a:avLst/>
              <a:gdLst/>
              <a:ahLst/>
              <a:cxnLst/>
              <a:rect l="l" t="t" r="r" b="b"/>
              <a:pathLst>
                <a:path w="376" h="1201" extrusionOk="0">
                  <a:moveTo>
                    <a:pt x="75" y="0"/>
                  </a:moveTo>
                  <a:lnTo>
                    <a:pt x="38" y="319"/>
                  </a:lnTo>
                  <a:lnTo>
                    <a:pt x="19" y="525"/>
                  </a:lnTo>
                  <a:lnTo>
                    <a:pt x="0" y="638"/>
                  </a:lnTo>
                  <a:lnTo>
                    <a:pt x="0" y="750"/>
                  </a:lnTo>
                  <a:lnTo>
                    <a:pt x="57" y="975"/>
                  </a:lnTo>
                  <a:lnTo>
                    <a:pt x="113" y="1088"/>
                  </a:lnTo>
                  <a:lnTo>
                    <a:pt x="169" y="1200"/>
                  </a:lnTo>
                  <a:lnTo>
                    <a:pt x="207" y="1200"/>
                  </a:lnTo>
                  <a:lnTo>
                    <a:pt x="263" y="1088"/>
                  </a:lnTo>
                  <a:lnTo>
                    <a:pt x="319" y="975"/>
                  </a:lnTo>
                  <a:lnTo>
                    <a:pt x="357" y="750"/>
                  </a:lnTo>
                  <a:lnTo>
                    <a:pt x="375" y="638"/>
                  </a:lnTo>
                  <a:lnTo>
                    <a:pt x="357" y="525"/>
                  </a:lnTo>
                  <a:lnTo>
                    <a:pt x="338" y="319"/>
                  </a:lnTo>
                  <a:lnTo>
                    <a:pt x="300" y="75"/>
                  </a:lnTo>
                  <a:lnTo>
                    <a:pt x="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59">
              <a:extLst>
                <a:ext uri="{FF2B5EF4-FFF2-40B4-BE49-F238E27FC236}">
                  <a16:creationId xmlns:a16="http://schemas.microsoft.com/office/drawing/2014/main" id="{001A654A-F20B-6D76-19A4-17063C249357}"/>
                </a:ext>
              </a:extLst>
            </p:cNvPr>
            <p:cNvSpPr/>
            <p:nvPr/>
          </p:nvSpPr>
          <p:spPr>
            <a:xfrm>
              <a:off x="5005943" y="3809715"/>
              <a:ext cx="126922" cy="126890"/>
            </a:xfrm>
            <a:custGeom>
              <a:avLst/>
              <a:gdLst/>
              <a:ahLst/>
              <a:cxnLst/>
              <a:rect l="l" t="t" r="r" b="b"/>
              <a:pathLst>
                <a:path w="3938" h="3937" extrusionOk="0">
                  <a:moveTo>
                    <a:pt x="1875" y="0"/>
                  </a:moveTo>
                  <a:lnTo>
                    <a:pt x="1688" y="19"/>
                  </a:lnTo>
                  <a:lnTo>
                    <a:pt x="1500" y="56"/>
                  </a:lnTo>
                  <a:lnTo>
                    <a:pt x="1313" y="113"/>
                  </a:lnTo>
                  <a:lnTo>
                    <a:pt x="1125" y="188"/>
                  </a:lnTo>
                  <a:lnTo>
                    <a:pt x="938" y="281"/>
                  </a:lnTo>
                  <a:lnTo>
                    <a:pt x="769" y="394"/>
                  </a:lnTo>
                  <a:lnTo>
                    <a:pt x="619" y="525"/>
                  </a:lnTo>
                  <a:lnTo>
                    <a:pt x="488" y="656"/>
                  </a:lnTo>
                  <a:lnTo>
                    <a:pt x="376" y="806"/>
                  </a:lnTo>
                  <a:lnTo>
                    <a:pt x="263" y="975"/>
                  </a:lnTo>
                  <a:lnTo>
                    <a:pt x="188" y="1144"/>
                  </a:lnTo>
                  <a:lnTo>
                    <a:pt x="113" y="1312"/>
                  </a:lnTo>
                  <a:lnTo>
                    <a:pt x="57" y="1481"/>
                  </a:lnTo>
                  <a:lnTo>
                    <a:pt x="19" y="1669"/>
                  </a:lnTo>
                  <a:lnTo>
                    <a:pt x="1" y="1856"/>
                  </a:lnTo>
                  <a:lnTo>
                    <a:pt x="1" y="2062"/>
                  </a:lnTo>
                  <a:lnTo>
                    <a:pt x="19" y="2250"/>
                  </a:lnTo>
                  <a:lnTo>
                    <a:pt x="57" y="2437"/>
                  </a:lnTo>
                  <a:lnTo>
                    <a:pt x="113" y="2625"/>
                  </a:lnTo>
                  <a:lnTo>
                    <a:pt x="188" y="2812"/>
                  </a:lnTo>
                  <a:lnTo>
                    <a:pt x="282" y="3000"/>
                  </a:lnTo>
                  <a:lnTo>
                    <a:pt x="394" y="3150"/>
                  </a:lnTo>
                  <a:lnTo>
                    <a:pt x="507" y="3300"/>
                  </a:lnTo>
                  <a:lnTo>
                    <a:pt x="657" y="3450"/>
                  </a:lnTo>
                  <a:lnTo>
                    <a:pt x="807" y="3562"/>
                  </a:lnTo>
                  <a:lnTo>
                    <a:pt x="957" y="3674"/>
                  </a:lnTo>
                  <a:lnTo>
                    <a:pt x="1125" y="3749"/>
                  </a:lnTo>
                  <a:lnTo>
                    <a:pt x="1294" y="3824"/>
                  </a:lnTo>
                  <a:lnTo>
                    <a:pt x="1482" y="3881"/>
                  </a:lnTo>
                  <a:lnTo>
                    <a:pt x="1669" y="3918"/>
                  </a:lnTo>
                  <a:lnTo>
                    <a:pt x="1857" y="3937"/>
                  </a:lnTo>
                  <a:lnTo>
                    <a:pt x="2044" y="3937"/>
                  </a:lnTo>
                  <a:lnTo>
                    <a:pt x="2231" y="3918"/>
                  </a:lnTo>
                  <a:lnTo>
                    <a:pt x="2438" y="3881"/>
                  </a:lnTo>
                  <a:lnTo>
                    <a:pt x="2625" y="3824"/>
                  </a:lnTo>
                  <a:lnTo>
                    <a:pt x="2813" y="3749"/>
                  </a:lnTo>
                  <a:lnTo>
                    <a:pt x="2981" y="3656"/>
                  </a:lnTo>
                  <a:lnTo>
                    <a:pt x="3150" y="3543"/>
                  </a:lnTo>
                  <a:lnTo>
                    <a:pt x="3300" y="3412"/>
                  </a:lnTo>
                  <a:lnTo>
                    <a:pt x="3431" y="3281"/>
                  </a:lnTo>
                  <a:lnTo>
                    <a:pt x="3562" y="3131"/>
                  </a:lnTo>
                  <a:lnTo>
                    <a:pt x="3656" y="2981"/>
                  </a:lnTo>
                  <a:lnTo>
                    <a:pt x="3750" y="2812"/>
                  </a:lnTo>
                  <a:lnTo>
                    <a:pt x="3825" y="2625"/>
                  </a:lnTo>
                  <a:lnTo>
                    <a:pt x="3881" y="2456"/>
                  </a:lnTo>
                  <a:lnTo>
                    <a:pt x="3919" y="2268"/>
                  </a:lnTo>
                  <a:lnTo>
                    <a:pt x="3937" y="2081"/>
                  </a:lnTo>
                  <a:lnTo>
                    <a:pt x="3937" y="1894"/>
                  </a:lnTo>
                  <a:lnTo>
                    <a:pt x="3919" y="1687"/>
                  </a:lnTo>
                  <a:lnTo>
                    <a:pt x="3881" y="1500"/>
                  </a:lnTo>
                  <a:lnTo>
                    <a:pt x="3825" y="1312"/>
                  </a:lnTo>
                  <a:lnTo>
                    <a:pt x="3750" y="1125"/>
                  </a:lnTo>
                  <a:lnTo>
                    <a:pt x="3637" y="956"/>
                  </a:lnTo>
                  <a:lnTo>
                    <a:pt x="3544" y="788"/>
                  </a:lnTo>
                  <a:lnTo>
                    <a:pt x="3413" y="638"/>
                  </a:lnTo>
                  <a:lnTo>
                    <a:pt x="3281" y="506"/>
                  </a:lnTo>
                  <a:lnTo>
                    <a:pt x="3131" y="375"/>
                  </a:lnTo>
                  <a:lnTo>
                    <a:pt x="2963" y="281"/>
                  </a:lnTo>
                  <a:lnTo>
                    <a:pt x="2794" y="188"/>
                  </a:lnTo>
                  <a:lnTo>
                    <a:pt x="2625" y="113"/>
                  </a:lnTo>
                  <a:lnTo>
                    <a:pt x="2438" y="56"/>
                  </a:lnTo>
                  <a:lnTo>
                    <a:pt x="2250" y="19"/>
                  </a:lnTo>
                  <a:lnTo>
                    <a:pt x="20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59">
              <a:extLst>
                <a:ext uri="{FF2B5EF4-FFF2-40B4-BE49-F238E27FC236}">
                  <a16:creationId xmlns:a16="http://schemas.microsoft.com/office/drawing/2014/main" id="{27B858BF-034B-0440-9B1F-B079EC0A1601}"/>
                </a:ext>
              </a:extLst>
            </p:cNvPr>
            <p:cNvSpPr/>
            <p:nvPr/>
          </p:nvSpPr>
          <p:spPr>
            <a:xfrm>
              <a:off x="5027699" y="3831471"/>
              <a:ext cx="83411" cy="83411"/>
            </a:xfrm>
            <a:custGeom>
              <a:avLst/>
              <a:gdLst/>
              <a:ahLst/>
              <a:cxnLst/>
              <a:rect l="l" t="t" r="r" b="b"/>
              <a:pathLst>
                <a:path w="2588" h="2588"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38" y="1631"/>
                  </a:lnTo>
                  <a:lnTo>
                    <a:pt x="113" y="1856"/>
                  </a:lnTo>
                  <a:lnTo>
                    <a:pt x="169" y="1968"/>
                  </a:lnTo>
                  <a:lnTo>
                    <a:pt x="244" y="2081"/>
                  </a:lnTo>
                  <a:lnTo>
                    <a:pt x="338" y="2175"/>
                  </a:lnTo>
                  <a:lnTo>
                    <a:pt x="432" y="2268"/>
                  </a:lnTo>
                  <a:lnTo>
                    <a:pt x="525" y="2343"/>
                  </a:lnTo>
                  <a:lnTo>
                    <a:pt x="619" y="2418"/>
                  </a:lnTo>
                  <a:lnTo>
                    <a:pt x="732" y="2475"/>
                  </a:lnTo>
                  <a:lnTo>
                    <a:pt x="844" y="2512"/>
                  </a:lnTo>
                  <a:lnTo>
                    <a:pt x="975" y="2550"/>
                  </a:lnTo>
                  <a:lnTo>
                    <a:pt x="1088" y="2587"/>
                  </a:lnTo>
                  <a:lnTo>
                    <a:pt x="1463" y="2587"/>
                  </a:lnTo>
                  <a:lnTo>
                    <a:pt x="1594" y="2550"/>
                  </a:lnTo>
                  <a:lnTo>
                    <a:pt x="1725" y="2512"/>
                  </a:lnTo>
                  <a:lnTo>
                    <a:pt x="1838" y="2475"/>
                  </a:lnTo>
                  <a:lnTo>
                    <a:pt x="1969" y="2400"/>
                  </a:lnTo>
                  <a:lnTo>
                    <a:pt x="2063" y="2325"/>
                  </a:lnTo>
                  <a:lnTo>
                    <a:pt x="2175" y="2250"/>
                  </a:lnTo>
                  <a:lnTo>
                    <a:pt x="2250" y="2156"/>
                  </a:lnTo>
                  <a:lnTo>
                    <a:pt x="2344" y="2062"/>
                  </a:lnTo>
                  <a:lnTo>
                    <a:pt x="2400" y="1950"/>
                  </a:lnTo>
                  <a:lnTo>
                    <a:pt x="2456" y="1856"/>
                  </a:lnTo>
                  <a:lnTo>
                    <a:pt x="2513" y="1725"/>
                  </a:lnTo>
                  <a:lnTo>
                    <a:pt x="2550" y="1612"/>
                  </a:lnTo>
                  <a:lnTo>
                    <a:pt x="2569" y="1481"/>
                  </a:lnTo>
                  <a:lnTo>
                    <a:pt x="2588" y="1369"/>
                  </a:lnTo>
                  <a:lnTo>
                    <a:pt x="2588" y="1237"/>
                  </a:lnTo>
                  <a:lnTo>
                    <a:pt x="2569" y="1106"/>
                  </a:lnTo>
                  <a:lnTo>
                    <a:pt x="2550" y="994"/>
                  </a:lnTo>
                  <a:lnTo>
                    <a:pt x="2513" y="862"/>
                  </a:lnTo>
                  <a:lnTo>
                    <a:pt x="2456" y="731"/>
                  </a:lnTo>
                  <a:lnTo>
                    <a:pt x="2400" y="619"/>
                  </a:lnTo>
                  <a:lnTo>
                    <a:pt x="2325" y="525"/>
                  </a:lnTo>
                  <a:lnTo>
                    <a:pt x="2250" y="412"/>
                  </a:lnTo>
                  <a:lnTo>
                    <a:pt x="2156" y="337"/>
                  </a:lnTo>
                  <a:lnTo>
                    <a:pt x="2006" y="206"/>
                  </a:lnTo>
                  <a:lnTo>
                    <a:pt x="1838" y="113"/>
                  </a:lnTo>
                  <a:lnTo>
                    <a:pt x="1669" y="56"/>
                  </a:lnTo>
                  <a:lnTo>
                    <a:pt x="1481" y="19"/>
                  </a:lnTo>
                  <a:lnTo>
                    <a:pt x="12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59">
              <a:extLst>
                <a:ext uri="{FF2B5EF4-FFF2-40B4-BE49-F238E27FC236}">
                  <a16:creationId xmlns:a16="http://schemas.microsoft.com/office/drawing/2014/main" id="{ECD294AF-D6C1-9550-37EA-3A48555B7D1E}"/>
                </a:ext>
              </a:extLst>
            </p:cNvPr>
            <p:cNvSpPr/>
            <p:nvPr/>
          </p:nvSpPr>
          <p:spPr>
            <a:xfrm>
              <a:off x="5027699" y="3831471"/>
              <a:ext cx="69520" cy="48957"/>
            </a:xfrm>
            <a:custGeom>
              <a:avLst/>
              <a:gdLst/>
              <a:ahLst/>
              <a:cxnLst/>
              <a:rect l="l" t="t" r="r" b="b"/>
              <a:pathLst>
                <a:path w="2157" h="1519"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57" y="1444"/>
                  </a:lnTo>
                  <a:lnTo>
                    <a:pt x="132" y="1481"/>
                  </a:lnTo>
                  <a:lnTo>
                    <a:pt x="225" y="1519"/>
                  </a:lnTo>
                  <a:lnTo>
                    <a:pt x="469" y="1519"/>
                  </a:lnTo>
                  <a:lnTo>
                    <a:pt x="657" y="1500"/>
                  </a:lnTo>
                  <a:lnTo>
                    <a:pt x="825" y="1444"/>
                  </a:lnTo>
                  <a:lnTo>
                    <a:pt x="975" y="1387"/>
                  </a:lnTo>
                  <a:lnTo>
                    <a:pt x="1238" y="1275"/>
                  </a:lnTo>
                  <a:lnTo>
                    <a:pt x="1444" y="1162"/>
                  </a:lnTo>
                  <a:lnTo>
                    <a:pt x="1594" y="1069"/>
                  </a:lnTo>
                  <a:lnTo>
                    <a:pt x="1763" y="956"/>
                  </a:lnTo>
                  <a:lnTo>
                    <a:pt x="1913" y="825"/>
                  </a:lnTo>
                  <a:lnTo>
                    <a:pt x="2044" y="675"/>
                  </a:lnTo>
                  <a:lnTo>
                    <a:pt x="2100" y="600"/>
                  </a:lnTo>
                  <a:lnTo>
                    <a:pt x="2138" y="506"/>
                  </a:lnTo>
                  <a:lnTo>
                    <a:pt x="2156" y="412"/>
                  </a:lnTo>
                  <a:lnTo>
                    <a:pt x="2156" y="337"/>
                  </a:lnTo>
                  <a:lnTo>
                    <a:pt x="2006" y="206"/>
                  </a:lnTo>
                  <a:lnTo>
                    <a:pt x="1838" y="113"/>
                  </a:lnTo>
                  <a:lnTo>
                    <a:pt x="1669" y="56"/>
                  </a:lnTo>
                  <a:lnTo>
                    <a:pt x="1481" y="19"/>
                  </a:lnTo>
                  <a:lnTo>
                    <a:pt x="1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59">
              <a:extLst>
                <a:ext uri="{FF2B5EF4-FFF2-40B4-BE49-F238E27FC236}">
                  <a16:creationId xmlns:a16="http://schemas.microsoft.com/office/drawing/2014/main" id="{8CE9C312-305B-D880-40CD-FD327C81B7FD}"/>
                </a:ext>
              </a:extLst>
            </p:cNvPr>
            <p:cNvSpPr/>
            <p:nvPr/>
          </p:nvSpPr>
          <p:spPr>
            <a:xfrm>
              <a:off x="4926205" y="3894900"/>
              <a:ext cx="126890" cy="126922"/>
            </a:xfrm>
            <a:custGeom>
              <a:avLst/>
              <a:gdLst/>
              <a:ahLst/>
              <a:cxnLst/>
              <a:rect l="l" t="t" r="r" b="b"/>
              <a:pathLst>
                <a:path w="3937" h="3938" extrusionOk="0">
                  <a:moveTo>
                    <a:pt x="1893" y="0"/>
                  </a:moveTo>
                  <a:lnTo>
                    <a:pt x="1687" y="19"/>
                  </a:lnTo>
                  <a:lnTo>
                    <a:pt x="1500" y="57"/>
                  </a:lnTo>
                  <a:lnTo>
                    <a:pt x="1312" y="113"/>
                  </a:lnTo>
                  <a:lnTo>
                    <a:pt x="1125" y="188"/>
                  </a:lnTo>
                  <a:lnTo>
                    <a:pt x="956" y="282"/>
                  </a:lnTo>
                  <a:lnTo>
                    <a:pt x="787" y="394"/>
                  </a:lnTo>
                  <a:lnTo>
                    <a:pt x="637" y="525"/>
                  </a:lnTo>
                  <a:lnTo>
                    <a:pt x="506" y="657"/>
                  </a:lnTo>
                  <a:lnTo>
                    <a:pt x="375" y="807"/>
                  </a:lnTo>
                  <a:lnTo>
                    <a:pt x="281" y="975"/>
                  </a:lnTo>
                  <a:lnTo>
                    <a:pt x="188" y="1125"/>
                  </a:lnTo>
                  <a:lnTo>
                    <a:pt x="113" y="1313"/>
                  </a:lnTo>
                  <a:lnTo>
                    <a:pt x="56" y="1481"/>
                  </a:lnTo>
                  <a:lnTo>
                    <a:pt x="19" y="1669"/>
                  </a:lnTo>
                  <a:lnTo>
                    <a:pt x="0" y="1856"/>
                  </a:lnTo>
                  <a:lnTo>
                    <a:pt x="0" y="2063"/>
                  </a:lnTo>
                  <a:lnTo>
                    <a:pt x="19" y="2250"/>
                  </a:lnTo>
                  <a:lnTo>
                    <a:pt x="56" y="2437"/>
                  </a:lnTo>
                  <a:lnTo>
                    <a:pt x="113" y="2625"/>
                  </a:lnTo>
                  <a:lnTo>
                    <a:pt x="188" y="2812"/>
                  </a:lnTo>
                  <a:lnTo>
                    <a:pt x="300" y="3000"/>
                  </a:lnTo>
                  <a:lnTo>
                    <a:pt x="394" y="3150"/>
                  </a:lnTo>
                  <a:lnTo>
                    <a:pt x="525" y="3300"/>
                  </a:lnTo>
                  <a:lnTo>
                    <a:pt x="656" y="3431"/>
                  </a:lnTo>
                  <a:lnTo>
                    <a:pt x="806" y="3562"/>
                  </a:lnTo>
                  <a:lnTo>
                    <a:pt x="975" y="3656"/>
                  </a:lnTo>
                  <a:lnTo>
                    <a:pt x="1144" y="3750"/>
                  </a:lnTo>
                  <a:lnTo>
                    <a:pt x="1312" y="3825"/>
                  </a:lnTo>
                  <a:lnTo>
                    <a:pt x="1500" y="3881"/>
                  </a:lnTo>
                  <a:lnTo>
                    <a:pt x="1687" y="3918"/>
                  </a:lnTo>
                  <a:lnTo>
                    <a:pt x="1875" y="3937"/>
                  </a:lnTo>
                  <a:lnTo>
                    <a:pt x="2062" y="3937"/>
                  </a:lnTo>
                  <a:lnTo>
                    <a:pt x="2250" y="3918"/>
                  </a:lnTo>
                  <a:lnTo>
                    <a:pt x="2437" y="3881"/>
                  </a:lnTo>
                  <a:lnTo>
                    <a:pt x="2625" y="3825"/>
                  </a:lnTo>
                  <a:lnTo>
                    <a:pt x="2812" y="3750"/>
                  </a:lnTo>
                  <a:lnTo>
                    <a:pt x="3000" y="3656"/>
                  </a:lnTo>
                  <a:lnTo>
                    <a:pt x="3168" y="3544"/>
                  </a:lnTo>
                  <a:lnTo>
                    <a:pt x="3318" y="3412"/>
                  </a:lnTo>
                  <a:lnTo>
                    <a:pt x="3449" y="3281"/>
                  </a:lnTo>
                  <a:lnTo>
                    <a:pt x="3562" y="3131"/>
                  </a:lnTo>
                  <a:lnTo>
                    <a:pt x="3674" y="2981"/>
                  </a:lnTo>
                  <a:lnTo>
                    <a:pt x="3749" y="2812"/>
                  </a:lnTo>
                  <a:lnTo>
                    <a:pt x="3824" y="2625"/>
                  </a:lnTo>
                  <a:lnTo>
                    <a:pt x="3881" y="2456"/>
                  </a:lnTo>
                  <a:lnTo>
                    <a:pt x="3918" y="2269"/>
                  </a:lnTo>
                  <a:lnTo>
                    <a:pt x="3937" y="2081"/>
                  </a:lnTo>
                  <a:lnTo>
                    <a:pt x="3937" y="1875"/>
                  </a:lnTo>
                  <a:lnTo>
                    <a:pt x="3918" y="1688"/>
                  </a:lnTo>
                  <a:lnTo>
                    <a:pt x="3881" y="1500"/>
                  </a:lnTo>
                  <a:lnTo>
                    <a:pt x="3824" y="1313"/>
                  </a:lnTo>
                  <a:lnTo>
                    <a:pt x="3749" y="1125"/>
                  </a:lnTo>
                  <a:lnTo>
                    <a:pt x="3656" y="938"/>
                  </a:lnTo>
                  <a:lnTo>
                    <a:pt x="3543" y="788"/>
                  </a:lnTo>
                  <a:lnTo>
                    <a:pt x="3431" y="638"/>
                  </a:lnTo>
                  <a:lnTo>
                    <a:pt x="3281" y="507"/>
                  </a:lnTo>
                  <a:lnTo>
                    <a:pt x="3131" y="375"/>
                  </a:lnTo>
                  <a:lnTo>
                    <a:pt x="2981" y="282"/>
                  </a:lnTo>
                  <a:lnTo>
                    <a:pt x="2812" y="188"/>
                  </a:lnTo>
                  <a:lnTo>
                    <a:pt x="2643" y="113"/>
                  </a:lnTo>
                  <a:lnTo>
                    <a:pt x="2456" y="57"/>
                  </a:lnTo>
                  <a:lnTo>
                    <a:pt x="2268" y="19"/>
                  </a:lnTo>
                  <a:lnTo>
                    <a:pt x="20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59">
              <a:extLst>
                <a:ext uri="{FF2B5EF4-FFF2-40B4-BE49-F238E27FC236}">
                  <a16:creationId xmlns:a16="http://schemas.microsoft.com/office/drawing/2014/main" id="{1C39F14F-D8AB-ECBC-54D7-C9971AC221F7}"/>
                </a:ext>
              </a:extLst>
            </p:cNvPr>
            <p:cNvSpPr/>
            <p:nvPr/>
          </p:nvSpPr>
          <p:spPr>
            <a:xfrm>
              <a:off x="4947928" y="3916656"/>
              <a:ext cx="84024" cy="83411"/>
            </a:xfrm>
            <a:custGeom>
              <a:avLst/>
              <a:gdLst/>
              <a:ahLst/>
              <a:cxnLst/>
              <a:rect l="l" t="t" r="r" b="b"/>
              <a:pathLst>
                <a:path w="2607" h="2588"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38" y="1631"/>
                  </a:lnTo>
                  <a:lnTo>
                    <a:pt x="132" y="1856"/>
                  </a:lnTo>
                  <a:lnTo>
                    <a:pt x="188" y="1969"/>
                  </a:lnTo>
                  <a:lnTo>
                    <a:pt x="263" y="2081"/>
                  </a:lnTo>
                  <a:lnTo>
                    <a:pt x="338" y="2175"/>
                  </a:lnTo>
                  <a:lnTo>
                    <a:pt x="432" y="2269"/>
                  </a:lnTo>
                  <a:lnTo>
                    <a:pt x="526" y="2344"/>
                  </a:lnTo>
                  <a:lnTo>
                    <a:pt x="638" y="2419"/>
                  </a:lnTo>
                  <a:lnTo>
                    <a:pt x="751" y="2475"/>
                  </a:lnTo>
                  <a:lnTo>
                    <a:pt x="863" y="2512"/>
                  </a:lnTo>
                  <a:lnTo>
                    <a:pt x="976" y="2550"/>
                  </a:lnTo>
                  <a:lnTo>
                    <a:pt x="1107" y="2587"/>
                  </a:lnTo>
                  <a:lnTo>
                    <a:pt x="1482" y="2587"/>
                  </a:lnTo>
                  <a:lnTo>
                    <a:pt x="1613" y="2550"/>
                  </a:lnTo>
                  <a:lnTo>
                    <a:pt x="1726" y="2512"/>
                  </a:lnTo>
                  <a:lnTo>
                    <a:pt x="1857" y="2475"/>
                  </a:lnTo>
                  <a:lnTo>
                    <a:pt x="1969" y="2400"/>
                  </a:lnTo>
                  <a:lnTo>
                    <a:pt x="2082" y="2325"/>
                  </a:lnTo>
                  <a:lnTo>
                    <a:pt x="2176" y="2250"/>
                  </a:lnTo>
                  <a:lnTo>
                    <a:pt x="2269" y="2156"/>
                  </a:lnTo>
                  <a:lnTo>
                    <a:pt x="2344" y="2062"/>
                  </a:lnTo>
                  <a:lnTo>
                    <a:pt x="2419" y="1950"/>
                  </a:lnTo>
                  <a:lnTo>
                    <a:pt x="2476" y="1837"/>
                  </a:lnTo>
                  <a:lnTo>
                    <a:pt x="2532" y="1725"/>
                  </a:lnTo>
                  <a:lnTo>
                    <a:pt x="2550" y="1613"/>
                  </a:lnTo>
                  <a:lnTo>
                    <a:pt x="2588" y="1481"/>
                  </a:lnTo>
                  <a:lnTo>
                    <a:pt x="2588" y="1369"/>
                  </a:lnTo>
                  <a:lnTo>
                    <a:pt x="2607" y="1238"/>
                  </a:lnTo>
                  <a:lnTo>
                    <a:pt x="2588" y="1106"/>
                  </a:lnTo>
                  <a:lnTo>
                    <a:pt x="2569" y="994"/>
                  </a:lnTo>
                  <a:lnTo>
                    <a:pt x="2532" y="863"/>
                  </a:lnTo>
                  <a:lnTo>
                    <a:pt x="2476" y="731"/>
                  </a:lnTo>
                  <a:lnTo>
                    <a:pt x="2419" y="619"/>
                  </a:lnTo>
                  <a:lnTo>
                    <a:pt x="2344" y="506"/>
                  </a:lnTo>
                  <a:lnTo>
                    <a:pt x="2251" y="413"/>
                  </a:lnTo>
                  <a:lnTo>
                    <a:pt x="2176" y="319"/>
                  </a:lnTo>
                  <a:lnTo>
                    <a:pt x="2026" y="207"/>
                  </a:lnTo>
                  <a:lnTo>
                    <a:pt x="1857" y="113"/>
                  </a:lnTo>
                  <a:lnTo>
                    <a:pt x="1688" y="57"/>
                  </a:lnTo>
                  <a:lnTo>
                    <a:pt x="1501" y="19"/>
                  </a:lnTo>
                  <a:lnTo>
                    <a:pt x="13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59">
              <a:extLst>
                <a:ext uri="{FF2B5EF4-FFF2-40B4-BE49-F238E27FC236}">
                  <a16:creationId xmlns:a16="http://schemas.microsoft.com/office/drawing/2014/main" id="{A9033F38-56F4-3F45-0DC2-45F729BAF3D7}"/>
                </a:ext>
              </a:extLst>
            </p:cNvPr>
            <p:cNvSpPr/>
            <p:nvPr/>
          </p:nvSpPr>
          <p:spPr>
            <a:xfrm>
              <a:off x="4947928" y="3916656"/>
              <a:ext cx="70132" cy="48957"/>
            </a:xfrm>
            <a:custGeom>
              <a:avLst/>
              <a:gdLst/>
              <a:ahLst/>
              <a:cxnLst/>
              <a:rect l="l" t="t" r="r" b="b"/>
              <a:pathLst>
                <a:path w="2176" h="1519"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76" y="1444"/>
                  </a:lnTo>
                  <a:lnTo>
                    <a:pt x="151" y="1481"/>
                  </a:lnTo>
                  <a:lnTo>
                    <a:pt x="226" y="1519"/>
                  </a:lnTo>
                  <a:lnTo>
                    <a:pt x="488" y="1519"/>
                  </a:lnTo>
                  <a:lnTo>
                    <a:pt x="657" y="1500"/>
                  </a:lnTo>
                  <a:lnTo>
                    <a:pt x="826" y="1444"/>
                  </a:lnTo>
                  <a:lnTo>
                    <a:pt x="995" y="1388"/>
                  </a:lnTo>
                  <a:lnTo>
                    <a:pt x="1238" y="1275"/>
                  </a:lnTo>
                  <a:lnTo>
                    <a:pt x="1444" y="1163"/>
                  </a:lnTo>
                  <a:lnTo>
                    <a:pt x="1594" y="1069"/>
                  </a:lnTo>
                  <a:lnTo>
                    <a:pt x="1763" y="956"/>
                  </a:lnTo>
                  <a:lnTo>
                    <a:pt x="1913" y="825"/>
                  </a:lnTo>
                  <a:lnTo>
                    <a:pt x="2044" y="675"/>
                  </a:lnTo>
                  <a:lnTo>
                    <a:pt x="2101" y="581"/>
                  </a:lnTo>
                  <a:lnTo>
                    <a:pt x="2138" y="506"/>
                  </a:lnTo>
                  <a:lnTo>
                    <a:pt x="2157" y="413"/>
                  </a:lnTo>
                  <a:lnTo>
                    <a:pt x="2176" y="319"/>
                  </a:lnTo>
                  <a:lnTo>
                    <a:pt x="2026" y="207"/>
                  </a:lnTo>
                  <a:lnTo>
                    <a:pt x="1857" y="113"/>
                  </a:lnTo>
                  <a:lnTo>
                    <a:pt x="1688" y="57"/>
                  </a:lnTo>
                  <a:lnTo>
                    <a:pt x="1501" y="19"/>
                  </a:lnTo>
                  <a:lnTo>
                    <a:pt x="13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805;p37">
            <a:extLst>
              <a:ext uri="{FF2B5EF4-FFF2-40B4-BE49-F238E27FC236}">
                <a16:creationId xmlns:a16="http://schemas.microsoft.com/office/drawing/2014/main" id="{E40260CC-2AE7-84AF-FC56-F383A810A2CA}"/>
              </a:ext>
            </a:extLst>
          </p:cNvPr>
          <p:cNvGrpSpPr/>
          <p:nvPr/>
        </p:nvGrpSpPr>
        <p:grpSpPr>
          <a:xfrm>
            <a:off x="1418379" y="1372991"/>
            <a:ext cx="432125" cy="670200"/>
            <a:chOff x="2416400" y="2413200"/>
            <a:chExt cx="432125" cy="670200"/>
          </a:xfrm>
        </p:grpSpPr>
        <p:sp>
          <p:nvSpPr>
            <p:cNvPr id="3" name="Google Shape;1806;p37">
              <a:extLst>
                <a:ext uri="{FF2B5EF4-FFF2-40B4-BE49-F238E27FC236}">
                  <a16:creationId xmlns:a16="http://schemas.microsoft.com/office/drawing/2014/main" id="{1F87F6A2-6BFD-5DD3-5794-FD8051AD10CA}"/>
                </a:ext>
              </a:extLst>
            </p:cNvPr>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807;p37">
              <a:extLst>
                <a:ext uri="{FF2B5EF4-FFF2-40B4-BE49-F238E27FC236}">
                  <a16:creationId xmlns:a16="http://schemas.microsoft.com/office/drawing/2014/main" id="{E8D5DD7F-9F4B-29EC-7460-5E608F88C31E}"/>
                </a:ext>
              </a:extLst>
            </p:cNvPr>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808;p37">
              <a:extLst>
                <a:ext uri="{FF2B5EF4-FFF2-40B4-BE49-F238E27FC236}">
                  <a16:creationId xmlns:a16="http://schemas.microsoft.com/office/drawing/2014/main" id="{AF336313-99E6-2DFA-BEBB-959266C1870B}"/>
                </a:ext>
              </a:extLst>
            </p:cNvPr>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09;p37">
              <a:extLst>
                <a:ext uri="{FF2B5EF4-FFF2-40B4-BE49-F238E27FC236}">
                  <a16:creationId xmlns:a16="http://schemas.microsoft.com/office/drawing/2014/main" id="{14DFA2B5-1431-5D4E-47ED-ACFAA02F1DBC}"/>
                </a:ext>
              </a:extLst>
            </p:cNvPr>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10;p37">
              <a:extLst>
                <a:ext uri="{FF2B5EF4-FFF2-40B4-BE49-F238E27FC236}">
                  <a16:creationId xmlns:a16="http://schemas.microsoft.com/office/drawing/2014/main" id="{DE6D21CE-63CC-EE8C-4441-7051D83F9226}"/>
                </a:ext>
              </a:extLst>
            </p:cNvPr>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11;p37">
              <a:extLst>
                <a:ext uri="{FF2B5EF4-FFF2-40B4-BE49-F238E27FC236}">
                  <a16:creationId xmlns:a16="http://schemas.microsoft.com/office/drawing/2014/main" id="{3744A932-FDE9-F661-824D-A3FA824CA897}"/>
                </a:ext>
              </a:extLst>
            </p:cNvPr>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812;p37">
              <a:extLst>
                <a:ext uri="{FF2B5EF4-FFF2-40B4-BE49-F238E27FC236}">
                  <a16:creationId xmlns:a16="http://schemas.microsoft.com/office/drawing/2014/main" id="{27EF5A91-5993-F801-7A97-7BBBFD29B86F}"/>
                </a:ext>
              </a:extLst>
            </p:cNvPr>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13;p37">
              <a:extLst>
                <a:ext uri="{FF2B5EF4-FFF2-40B4-BE49-F238E27FC236}">
                  <a16:creationId xmlns:a16="http://schemas.microsoft.com/office/drawing/2014/main" id="{DB6D2C8E-DC2E-8406-2D74-27B90F0BDA03}"/>
                </a:ext>
              </a:extLst>
            </p:cNvPr>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814;p37">
              <a:extLst>
                <a:ext uri="{FF2B5EF4-FFF2-40B4-BE49-F238E27FC236}">
                  <a16:creationId xmlns:a16="http://schemas.microsoft.com/office/drawing/2014/main" id="{DDAAC63E-3D8C-0700-F3AF-4A926A090192}"/>
                </a:ext>
              </a:extLst>
            </p:cNvPr>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815;p37">
              <a:extLst>
                <a:ext uri="{FF2B5EF4-FFF2-40B4-BE49-F238E27FC236}">
                  <a16:creationId xmlns:a16="http://schemas.microsoft.com/office/drawing/2014/main" id="{77013135-930D-73D5-8895-3DFD2CDCB9D5}"/>
                </a:ext>
              </a:extLst>
            </p:cNvPr>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816;p37">
              <a:extLst>
                <a:ext uri="{FF2B5EF4-FFF2-40B4-BE49-F238E27FC236}">
                  <a16:creationId xmlns:a16="http://schemas.microsoft.com/office/drawing/2014/main" id="{20D49B4E-25AA-3228-FE75-D4DAD2C77677}"/>
                </a:ext>
              </a:extLst>
            </p:cNvPr>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817;p37">
              <a:extLst>
                <a:ext uri="{FF2B5EF4-FFF2-40B4-BE49-F238E27FC236}">
                  <a16:creationId xmlns:a16="http://schemas.microsoft.com/office/drawing/2014/main" id="{1FF818D6-475A-FF72-AE3B-8DA75D6AA3D8}"/>
                </a:ext>
              </a:extLst>
            </p:cNvPr>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818;p37">
              <a:extLst>
                <a:ext uri="{FF2B5EF4-FFF2-40B4-BE49-F238E27FC236}">
                  <a16:creationId xmlns:a16="http://schemas.microsoft.com/office/drawing/2014/main" id="{277D6AF0-482D-70FA-E93E-06EDCBCD2C7E}"/>
                </a:ext>
              </a:extLst>
            </p:cNvPr>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19;p37">
              <a:extLst>
                <a:ext uri="{FF2B5EF4-FFF2-40B4-BE49-F238E27FC236}">
                  <a16:creationId xmlns:a16="http://schemas.microsoft.com/office/drawing/2014/main" id="{E93A47A9-9C86-CA5A-F6E3-726A240B032C}"/>
                </a:ext>
              </a:extLst>
            </p:cNvPr>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20;p37">
              <a:extLst>
                <a:ext uri="{FF2B5EF4-FFF2-40B4-BE49-F238E27FC236}">
                  <a16:creationId xmlns:a16="http://schemas.microsoft.com/office/drawing/2014/main" id="{76617F2F-FD0E-79EE-617A-287F4CDA03F8}"/>
                </a:ext>
              </a:extLst>
            </p:cNvPr>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4986;p59">
            <a:extLst>
              <a:ext uri="{FF2B5EF4-FFF2-40B4-BE49-F238E27FC236}">
                <a16:creationId xmlns:a16="http://schemas.microsoft.com/office/drawing/2014/main" id="{FA802745-C567-CD54-5F92-9904E42EFF02}"/>
              </a:ext>
            </a:extLst>
          </p:cNvPr>
          <p:cNvGrpSpPr/>
          <p:nvPr/>
        </p:nvGrpSpPr>
        <p:grpSpPr>
          <a:xfrm>
            <a:off x="3745019" y="1483095"/>
            <a:ext cx="464479" cy="730432"/>
            <a:chOff x="3188300" y="2413200"/>
            <a:chExt cx="368850" cy="656625"/>
          </a:xfrm>
        </p:grpSpPr>
        <p:sp>
          <p:nvSpPr>
            <p:cNvPr id="19" name="Google Shape;4987;p59">
              <a:extLst>
                <a:ext uri="{FF2B5EF4-FFF2-40B4-BE49-F238E27FC236}">
                  <a16:creationId xmlns:a16="http://schemas.microsoft.com/office/drawing/2014/main" id="{8863DBF2-990E-BE6F-016A-1E4B062D81C3}"/>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988;p59">
              <a:extLst>
                <a:ext uri="{FF2B5EF4-FFF2-40B4-BE49-F238E27FC236}">
                  <a16:creationId xmlns:a16="http://schemas.microsoft.com/office/drawing/2014/main" id="{811B573C-DB46-5189-9DC2-3B83AF4C7996}"/>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989;p59">
              <a:extLst>
                <a:ext uri="{FF2B5EF4-FFF2-40B4-BE49-F238E27FC236}">
                  <a16:creationId xmlns:a16="http://schemas.microsoft.com/office/drawing/2014/main" id="{5EA62CFD-5395-1F3B-0FC7-CDEA2967A895}"/>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990;p59">
              <a:extLst>
                <a:ext uri="{FF2B5EF4-FFF2-40B4-BE49-F238E27FC236}">
                  <a16:creationId xmlns:a16="http://schemas.microsoft.com/office/drawing/2014/main" id="{213DE491-88B6-65A7-520D-6CE1E4CF7A81}"/>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991;p59">
              <a:extLst>
                <a:ext uri="{FF2B5EF4-FFF2-40B4-BE49-F238E27FC236}">
                  <a16:creationId xmlns:a16="http://schemas.microsoft.com/office/drawing/2014/main" id="{92D5A166-7852-D70E-AC07-5FEAA0E3B2A5}"/>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992;p59">
              <a:extLst>
                <a:ext uri="{FF2B5EF4-FFF2-40B4-BE49-F238E27FC236}">
                  <a16:creationId xmlns:a16="http://schemas.microsoft.com/office/drawing/2014/main" id="{CDDDA035-7D37-9239-F0AD-B854F94A4897}"/>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993;p59">
              <a:extLst>
                <a:ext uri="{FF2B5EF4-FFF2-40B4-BE49-F238E27FC236}">
                  <a16:creationId xmlns:a16="http://schemas.microsoft.com/office/drawing/2014/main" id="{86A2ACB3-C131-23B3-3D02-A1AFA29ABFF3}"/>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994;p59">
              <a:extLst>
                <a:ext uri="{FF2B5EF4-FFF2-40B4-BE49-F238E27FC236}">
                  <a16:creationId xmlns:a16="http://schemas.microsoft.com/office/drawing/2014/main" id="{8E43DE86-9709-475E-A24C-4AFBA0E26DAB}"/>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995;p59">
              <a:extLst>
                <a:ext uri="{FF2B5EF4-FFF2-40B4-BE49-F238E27FC236}">
                  <a16:creationId xmlns:a16="http://schemas.microsoft.com/office/drawing/2014/main" id="{046BF9A3-EE53-511D-6E90-16AAD80743BF}"/>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996;p59">
              <a:extLst>
                <a:ext uri="{FF2B5EF4-FFF2-40B4-BE49-F238E27FC236}">
                  <a16:creationId xmlns:a16="http://schemas.microsoft.com/office/drawing/2014/main" id="{99E1971F-5167-98FE-F9DE-60DB123FC06C}"/>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997;p59">
              <a:extLst>
                <a:ext uri="{FF2B5EF4-FFF2-40B4-BE49-F238E27FC236}">
                  <a16:creationId xmlns:a16="http://schemas.microsoft.com/office/drawing/2014/main" id="{1FD6D0CB-6855-3C69-8D2F-C425C38F034E}"/>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998;p59">
              <a:extLst>
                <a:ext uri="{FF2B5EF4-FFF2-40B4-BE49-F238E27FC236}">
                  <a16:creationId xmlns:a16="http://schemas.microsoft.com/office/drawing/2014/main" id="{EAFE0F71-1C08-3F1A-C51C-68469A1458B5}"/>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999;p59">
              <a:extLst>
                <a:ext uri="{FF2B5EF4-FFF2-40B4-BE49-F238E27FC236}">
                  <a16:creationId xmlns:a16="http://schemas.microsoft.com/office/drawing/2014/main" id="{E282DA3F-849E-EC4B-5245-C2A9B8BC6FA2}"/>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000;p59">
              <a:extLst>
                <a:ext uri="{FF2B5EF4-FFF2-40B4-BE49-F238E27FC236}">
                  <a16:creationId xmlns:a16="http://schemas.microsoft.com/office/drawing/2014/main" id="{CB9A3155-F598-D8B3-12C8-88CC91963482}"/>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001;p59">
              <a:extLst>
                <a:ext uri="{FF2B5EF4-FFF2-40B4-BE49-F238E27FC236}">
                  <a16:creationId xmlns:a16="http://schemas.microsoft.com/office/drawing/2014/main" id="{6B433E0A-F08A-C468-77A2-F3005F6EC4DC}"/>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002;p59">
              <a:extLst>
                <a:ext uri="{FF2B5EF4-FFF2-40B4-BE49-F238E27FC236}">
                  <a16:creationId xmlns:a16="http://schemas.microsoft.com/office/drawing/2014/main" id="{0F48032E-BECF-B04D-4EFD-234A73EF2234}"/>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003;p59">
              <a:extLst>
                <a:ext uri="{FF2B5EF4-FFF2-40B4-BE49-F238E27FC236}">
                  <a16:creationId xmlns:a16="http://schemas.microsoft.com/office/drawing/2014/main" id="{1ED64D0B-A1FD-1092-9D05-A6CC04F1257E}"/>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004;p59">
              <a:extLst>
                <a:ext uri="{FF2B5EF4-FFF2-40B4-BE49-F238E27FC236}">
                  <a16:creationId xmlns:a16="http://schemas.microsoft.com/office/drawing/2014/main" id="{57021D67-CE73-8251-3AE4-83EB36087B87}"/>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005;p59">
              <a:extLst>
                <a:ext uri="{FF2B5EF4-FFF2-40B4-BE49-F238E27FC236}">
                  <a16:creationId xmlns:a16="http://schemas.microsoft.com/office/drawing/2014/main" id="{A7AC6145-CEC1-C3B4-5549-8933B8C8876E}"/>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006;p59">
              <a:extLst>
                <a:ext uri="{FF2B5EF4-FFF2-40B4-BE49-F238E27FC236}">
                  <a16:creationId xmlns:a16="http://schemas.microsoft.com/office/drawing/2014/main" id="{4F6AEE49-7D57-0D1E-7AA3-FADB8BCCD1E2}"/>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4855;p59">
            <a:extLst>
              <a:ext uri="{FF2B5EF4-FFF2-40B4-BE49-F238E27FC236}">
                <a16:creationId xmlns:a16="http://schemas.microsoft.com/office/drawing/2014/main" id="{D07148EA-C604-0BA6-B882-C4CB4527AE31}"/>
              </a:ext>
            </a:extLst>
          </p:cNvPr>
          <p:cNvSpPr txBox="1"/>
          <p:nvPr/>
        </p:nvSpPr>
        <p:spPr>
          <a:xfrm flipH="1">
            <a:off x="3097068" y="2440434"/>
            <a:ext cx="1801500" cy="83208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chemeClr val="dk1"/>
                </a:solidFill>
                <a:latin typeface="+mn-lt"/>
                <a:ea typeface="Architects Daughter"/>
                <a:cs typeface="Architects Daughter"/>
                <a:sym typeface="Architects Daughter"/>
              </a:rPr>
              <a:t>Σύγκριση το άγνωστο μέγεθος του συνόλου</a:t>
            </a:r>
          </a:p>
          <a:p>
            <a:pPr marL="0" lvl="0" indent="0" algn="ctr" rtl="0">
              <a:spcBef>
                <a:spcPts val="0"/>
              </a:spcBef>
              <a:spcAft>
                <a:spcPts val="0"/>
              </a:spcAft>
              <a:buNone/>
            </a:pPr>
            <a:r>
              <a:rPr lang="el-GR" dirty="0">
                <a:solidFill>
                  <a:schemeClr val="dk1"/>
                </a:solidFill>
                <a:latin typeface="+mn-lt"/>
                <a:ea typeface="Architects Daughter"/>
                <a:cs typeface="Architects Daughter"/>
                <a:sym typeface="Architects Daughter"/>
              </a:rPr>
              <a:t>(διαίρεση μερισμού) </a:t>
            </a:r>
            <a:endParaRPr dirty="0">
              <a:solidFill>
                <a:schemeClr val="dk1"/>
              </a:solidFill>
              <a:latin typeface="+mn-lt"/>
              <a:ea typeface="Architects Daughter"/>
              <a:cs typeface="Architects Daughter"/>
              <a:sym typeface="Architects Daughter"/>
            </a:endParaRPr>
          </a:p>
        </p:txBody>
      </p:sp>
    </p:spTree>
    <p:extLst>
      <p:ext uri="{BB962C8B-B14F-4D97-AF65-F5344CB8AC3E}">
        <p14:creationId xmlns:p14="http://schemas.microsoft.com/office/powerpoint/2010/main" val="2791796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C9BD0781-1924-4617-7D95-E04FE77CE1F8}"/>
              </a:ext>
            </a:extLst>
          </p:cNvPr>
          <p:cNvSpPr>
            <a:spLocks noGrp="1"/>
          </p:cNvSpPr>
          <p:nvPr>
            <p:ph type="title"/>
          </p:nvPr>
        </p:nvSpPr>
        <p:spPr/>
        <p:txBody>
          <a:bodyPr/>
          <a:lstStyle/>
          <a:p>
            <a:r>
              <a:rPr lang="el-GR" b="0" dirty="0">
                <a:latin typeface="+mj-lt"/>
              </a:rPr>
              <a:t>Πολλαπλασιασμός και διαίρεση </a:t>
            </a:r>
          </a:p>
        </p:txBody>
      </p:sp>
      <p:graphicFrame>
        <p:nvGraphicFramePr>
          <p:cNvPr id="5" name="Διάγραμμα 4">
            <a:extLst>
              <a:ext uri="{FF2B5EF4-FFF2-40B4-BE49-F238E27FC236}">
                <a16:creationId xmlns:a16="http://schemas.microsoft.com/office/drawing/2014/main" id="{CFA9215B-C9A7-545B-ED78-039E4E017326}"/>
              </a:ext>
            </a:extLst>
          </p:cNvPr>
          <p:cNvGraphicFramePr/>
          <p:nvPr>
            <p:extLst>
              <p:ext uri="{D42A27DB-BD31-4B8C-83A1-F6EECF244321}">
                <p14:modId xmlns:p14="http://schemas.microsoft.com/office/powerpoint/2010/main" val="2561569454"/>
              </p:ext>
            </p:extLst>
          </p:nvPr>
        </p:nvGraphicFramePr>
        <p:xfrm>
          <a:off x="1752600" y="1118620"/>
          <a:ext cx="5905500" cy="3857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Φυσαλίδα ομιλίας: Ορθογώνιο 7">
            <a:extLst>
              <a:ext uri="{FF2B5EF4-FFF2-40B4-BE49-F238E27FC236}">
                <a16:creationId xmlns:a16="http://schemas.microsoft.com/office/drawing/2014/main" id="{BF5FDEFA-C687-1536-B96C-6ACF58EE31B9}"/>
              </a:ext>
            </a:extLst>
          </p:cNvPr>
          <p:cNvSpPr/>
          <p:nvPr/>
        </p:nvSpPr>
        <p:spPr>
          <a:xfrm>
            <a:off x="7391400" y="261406"/>
            <a:ext cx="1645920" cy="1977030"/>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Με ποιο τρόπο τα παιδιά μπορούν να εξασκηθούν στη διαίρεση και στον πολλαπλασιασμό στο νηπιαγωγείο</a:t>
            </a:r>
            <a:r>
              <a:rPr lang="en-US" dirty="0"/>
              <a:t>;</a:t>
            </a:r>
            <a:endParaRPr lang="el-GR" dirty="0"/>
          </a:p>
        </p:txBody>
      </p:sp>
    </p:spTree>
    <p:extLst>
      <p:ext uri="{BB962C8B-B14F-4D97-AF65-F5344CB8AC3E}">
        <p14:creationId xmlns:p14="http://schemas.microsoft.com/office/powerpoint/2010/main" val="1368411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81"/>
        <p:cNvGrpSpPr/>
        <p:nvPr/>
      </p:nvGrpSpPr>
      <p:grpSpPr>
        <a:xfrm>
          <a:off x="0" y="0"/>
          <a:ext cx="0" cy="0"/>
          <a:chOff x="0" y="0"/>
          <a:chExt cx="0" cy="0"/>
        </a:xfrm>
      </p:grpSpPr>
      <p:sp>
        <p:nvSpPr>
          <p:cNvPr id="1982" name="Google Shape;1982;p39"/>
          <p:cNvSpPr/>
          <p:nvPr/>
        </p:nvSpPr>
        <p:spPr>
          <a:xfrm>
            <a:off x="4832467" y="1541675"/>
            <a:ext cx="896018" cy="896165"/>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9"/>
          <p:cNvSpPr/>
          <p:nvPr/>
        </p:nvSpPr>
        <p:spPr>
          <a:xfrm>
            <a:off x="4832467" y="3180638"/>
            <a:ext cx="896018" cy="896165"/>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9"/>
          <p:cNvSpPr/>
          <p:nvPr/>
        </p:nvSpPr>
        <p:spPr>
          <a:xfrm>
            <a:off x="956774" y="3180638"/>
            <a:ext cx="896018" cy="896165"/>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9"/>
          <p:cNvSpPr txBox="1">
            <a:spLocks noGrp="1"/>
          </p:cNvSpPr>
          <p:nvPr>
            <p:ph type="title" idx="15"/>
          </p:nvPr>
        </p:nvSpPr>
        <p:spPr>
          <a:xfrm>
            <a:off x="720000" y="539500"/>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n-lt"/>
              </a:rPr>
              <a:t>Στόχοι κεφαλαίου 10 </a:t>
            </a:r>
            <a:endParaRPr b="0" dirty="0">
              <a:latin typeface="+mn-lt"/>
            </a:endParaRPr>
          </a:p>
        </p:txBody>
      </p:sp>
      <p:sp>
        <p:nvSpPr>
          <p:cNvPr id="1988" name="Google Shape;1988;p39"/>
          <p:cNvSpPr txBox="1">
            <a:spLocks noGrp="1"/>
          </p:cNvSpPr>
          <p:nvPr>
            <p:ph type="title"/>
          </p:nvPr>
        </p:nvSpPr>
        <p:spPr>
          <a:xfrm>
            <a:off x="1927289" y="1398521"/>
            <a:ext cx="2384700" cy="146969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GR" b="0" dirty="0">
                <a:latin typeface="Arial" panose="020B0604020202020204" pitchFamily="34" charset="0"/>
                <a:cs typeface="Arial" panose="020B0604020202020204" pitchFamily="34" charset="0"/>
              </a:rPr>
              <a:t>Ανάπτυξη νοήματος των αριθμητικών πράξεων </a:t>
            </a:r>
            <a:endParaRPr b="0" dirty="0">
              <a:latin typeface="Arial" panose="020B0604020202020204" pitchFamily="34" charset="0"/>
              <a:cs typeface="Arial" panose="020B0604020202020204" pitchFamily="34" charset="0"/>
            </a:endParaRPr>
          </a:p>
        </p:txBody>
      </p:sp>
      <p:sp>
        <p:nvSpPr>
          <p:cNvPr id="1990" name="Google Shape;1990;p39"/>
          <p:cNvSpPr txBox="1">
            <a:spLocks noGrp="1"/>
          </p:cNvSpPr>
          <p:nvPr>
            <p:ph type="title" idx="2"/>
          </p:nvPr>
        </p:nvSpPr>
        <p:spPr>
          <a:xfrm>
            <a:off x="5835769" y="1811634"/>
            <a:ext cx="2386500" cy="73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GR" b="0" dirty="0">
                <a:latin typeface="+mn-lt"/>
              </a:rPr>
              <a:t>Καλλιέργεια υπολογιστικών στρατηγικών </a:t>
            </a:r>
            <a:endParaRPr b="0" dirty="0">
              <a:latin typeface="+mn-lt"/>
            </a:endParaRPr>
          </a:p>
        </p:txBody>
      </p:sp>
      <p:sp>
        <p:nvSpPr>
          <p:cNvPr id="1992" name="Google Shape;1992;p39"/>
          <p:cNvSpPr txBox="1">
            <a:spLocks noGrp="1"/>
          </p:cNvSpPr>
          <p:nvPr>
            <p:ph type="title" idx="4"/>
          </p:nvPr>
        </p:nvSpPr>
        <p:spPr>
          <a:xfrm>
            <a:off x="1972201" y="3263019"/>
            <a:ext cx="2386500" cy="10334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b="0" dirty="0">
                <a:latin typeface="+mn-lt"/>
              </a:rPr>
              <a:t>Επίλυση προβλημάτων</a:t>
            </a:r>
            <a:endParaRPr b="0" dirty="0">
              <a:latin typeface="+mn-lt"/>
            </a:endParaRPr>
          </a:p>
        </p:txBody>
      </p:sp>
      <p:sp>
        <p:nvSpPr>
          <p:cNvPr id="1993" name="Google Shape;1993;p39"/>
          <p:cNvSpPr txBox="1">
            <a:spLocks noGrp="1"/>
          </p:cNvSpPr>
          <p:nvPr>
            <p:ph type="title" idx="6"/>
          </p:nvPr>
        </p:nvSpPr>
        <p:spPr>
          <a:xfrm>
            <a:off x="5800726" y="3029540"/>
            <a:ext cx="2386500" cy="1266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b="0" dirty="0">
                <a:latin typeface="+mn-lt"/>
              </a:rPr>
              <a:t>Σύνδεση πράξεων με μαθηματικές έννοιες </a:t>
            </a:r>
            <a:endParaRPr b="0" dirty="0">
              <a:latin typeface="+mn-lt"/>
            </a:endParaRPr>
          </a:p>
        </p:txBody>
      </p:sp>
      <p:sp>
        <p:nvSpPr>
          <p:cNvPr id="1995" name="Google Shape;1995;p39"/>
          <p:cNvSpPr txBox="1">
            <a:spLocks noGrp="1"/>
          </p:cNvSpPr>
          <p:nvPr>
            <p:ph type="title" idx="9"/>
          </p:nvPr>
        </p:nvSpPr>
        <p:spPr>
          <a:xfrm>
            <a:off x="1075533" y="3404920"/>
            <a:ext cx="6585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996" name="Google Shape;1996;p39"/>
          <p:cNvSpPr txBox="1">
            <a:spLocks noGrp="1"/>
          </p:cNvSpPr>
          <p:nvPr>
            <p:ph type="title" idx="14"/>
          </p:nvPr>
        </p:nvSpPr>
        <p:spPr>
          <a:xfrm>
            <a:off x="4951226" y="3404920"/>
            <a:ext cx="6585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1997" name="Google Shape;1997;p39"/>
          <p:cNvSpPr txBox="1">
            <a:spLocks noGrp="1"/>
          </p:cNvSpPr>
          <p:nvPr>
            <p:ph type="title" idx="13"/>
          </p:nvPr>
        </p:nvSpPr>
        <p:spPr>
          <a:xfrm>
            <a:off x="4951226" y="1765957"/>
            <a:ext cx="6585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998" name="Google Shape;1998;p39"/>
          <p:cNvSpPr/>
          <p:nvPr/>
        </p:nvSpPr>
        <p:spPr>
          <a:xfrm>
            <a:off x="956774" y="1527343"/>
            <a:ext cx="896018" cy="897071"/>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39"/>
          <p:cNvSpPr txBox="1">
            <a:spLocks noGrp="1"/>
          </p:cNvSpPr>
          <p:nvPr>
            <p:ph type="title" idx="8"/>
          </p:nvPr>
        </p:nvSpPr>
        <p:spPr>
          <a:xfrm>
            <a:off x="957633" y="1671945"/>
            <a:ext cx="894300" cy="60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grpSp>
        <p:nvGrpSpPr>
          <p:cNvPr id="2051" name="Google Shape;2051;p39"/>
          <p:cNvGrpSpPr/>
          <p:nvPr/>
        </p:nvGrpSpPr>
        <p:grpSpPr>
          <a:xfrm>
            <a:off x="6495914" y="602831"/>
            <a:ext cx="245856" cy="244739"/>
            <a:chOff x="5546700" y="4021800"/>
            <a:chExt cx="307975" cy="306575"/>
          </a:xfrm>
        </p:grpSpPr>
        <p:sp>
          <p:nvSpPr>
            <p:cNvPr id="2052" name="Google Shape;2052;p39"/>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9"/>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9"/>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9"/>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9"/>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7" name="Google Shape;2057;p39"/>
          <p:cNvGrpSpPr/>
          <p:nvPr/>
        </p:nvGrpSpPr>
        <p:grpSpPr>
          <a:xfrm flipH="1">
            <a:off x="2402231" y="593634"/>
            <a:ext cx="245856" cy="244739"/>
            <a:chOff x="5546700" y="4021800"/>
            <a:chExt cx="307975" cy="306575"/>
          </a:xfrm>
        </p:grpSpPr>
        <p:sp>
          <p:nvSpPr>
            <p:cNvPr id="2058" name="Google Shape;2058;p39"/>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9"/>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9"/>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9"/>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9"/>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2175;p40">
            <a:extLst>
              <a:ext uri="{FF2B5EF4-FFF2-40B4-BE49-F238E27FC236}">
                <a16:creationId xmlns:a16="http://schemas.microsoft.com/office/drawing/2014/main" id="{AE68E72F-A278-B6B3-9142-BF46CB46FD24}"/>
              </a:ext>
            </a:extLst>
          </p:cNvPr>
          <p:cNvGrpSpPr/>
          <p:nvPr/>
        </p:nvGrpSpPr>
        <p:grpSpPr>
          <a:xfrm>
            <a:off x="1013459" y="278449"/>
            <a:ext cx="464881" cy="718252"/>
            <a:chOff x="5391025" y="3451300"/>
            <a:chExt cx="458375" cy="468200"/>
          </a:xfrm>
        </p:grpSpPr>
        <p:sp>
          <p:nvSpPr>
            <p:cNvPr id="3" name="Google Shape;2176;p40">
              <a:extLst>
                <a:ext uri="{FF2B5EF4-FFF2-40B4-BE49-F238E27FC236}">
                  <a16:creationId xmlns:a16="http://schemas.microsoft.com/office/drawing/2014/main" id="{23EDFDF9-333F-E4BD-D405-4301E7CAC8CB}"/>
                </a:ext>
              </a:extLst>
            </p:cNvPr>
            <p:cNvSpPr/>
            <p:nvPr/>
          </p:nvSpPr>
          <p:spPr>
            <a:xfrm>
              <a:off x="5391025" y="3560950"/>
              <a:ext cx="458375" cy="358550"/>
            </a:xfrm>
            <a:custGeom>
              <a:avLst/>
              <a:gdLst/>
              <a:ahLst/>
              <a:cxnLst/>
              <a:rect l="l" t="t" r="r" b="b"/>
              <a:pathLst>
                <a:path w="18335" h="14342" extrusionOk="0">
                  <a:moveTo>
                    <a:pt x="17022" y="1"/>
                  </a:moveTo>
                  <a:lnTo>
                    <a:pt x="16759" y="19"/>
                  </a:lnTo>
                  <a:lnTo>
                    <a:pt x="15878" y="132"/>
                  </a:lnTo>
                  <a:lnTo>
                    <a:pt x="14679" y="282"/>
                  </a:lnTo>
                  <a:lnTo>
                    <a:pt x="13216" y="469"/>
                  </a:lnTo>
                  <a:lnTo>
                    <a:pt x="12448" y="563"/>
                  </a:lnTo>
                  <a:lnTo>
                    <a:pt x="11642" y="638"/>
                  </a:lnTo>
                  <a:lnTo>
                    <a:pt x="11004" y="694"/>
                  </a:lnTo>
                  <a:lnTo>
                    <a:pt x="10404" y="751"/>
                  </a:lnTo>
                  <a:lnTo>
                    <a:pt x="6261" y="1126"/>
                  </a:lnTo>
                  <a:lnTo>
                    <a:pt x="5512" y="1201"/>
                  </a:lnTo>
                  <a:lnTo>
                    <a:pt x="1144" y="1594"/>
                  </a:lnTo>
                  <a:lnTo>
                    <a:pt x="862" y="1557"/>
                  </a:lnTo>
                  <a:lnTo>
                    <a:pt x="600" y="1557"/>
                  </a:lnTo>
                  <a:lnTo>
                    <a:pt x="431" y="1594"/>
                  </a:lnTo>
                  <a:lnTo>
                    <a:pt x="281" y="1650"/>
                  </a:lnTo>
                  <a:lnTo>
                    <a:pt x="206" y="1707"/>
                  </a:lnTo>
                  <a:lnTo>
                    <a:pt x="150" y="1763"/>
                  </a:lnTo>
                  <a:lnTo>
                    <a:pt x="94" y="1857"/>
                  </a:lnTo>
                  <a:lnTo>
                    <a:pt x="56" y="1950"/>
                  </a:lnTo>
                  <a:lnTo>
                    <a:pt x="19" y="2063"/>
                  </a:lnTo>
                  <a:lnTo>
                    <a:pt x="0" y="2213"/>
                  </a:lnTo>
                  <a:lnTo>
                    <a:pt x="0" y="2382"/>
                  </a:lnTo>
                  <a:lnTo>
                    <a:pt x="19" y="2550"/>
                  </a:lnTo>
                  <a:lnTo>
                    <a:pt x="56" y="3244"/>
                  </a:lnTo>
                  <a:lnTo>
                    <a:pt x="94" y="3825"/>
                  </a:lnTo>
                  <a:lnTo>
                    <a:pt x="113" y="4106"/>
                  </a:lnTo>
                  <a:lnTo>
                    <a:pt x="150" y="4256"/>
                  </a:lnTo>
                  <a:lnTo>
                    <a:pt x="169" y="4406"/>
                  </a:lnTo>
                  <a:lnTo>
                    <a:pt x="300" y="4744"/>
                  </a:lnTo>
                  <a:lnTo>
                    <a:pt x="375" y="4875"/>
                  </a:lnTo>
                  <a:lnTo>
                    <a:pt x="450" y="5006"/>
                  </a:lnTo>
                  <a:lnTo>
                    <a:pt x="525" y="5100"/>
                  </a:lnTo>
                  <a:lnTo>
                    <a:pt x="637" y="5156"/>
                  </a:lnTo>
                  <a:lnTo>
                    <a:pt x="750" y="5194"/>
                  </a:lnTo>
                  <a:lnTo>
                    <a:pt x="881" y="5212"/>
                  </a:lnTo>
                  <a:lnTo>
                    <a:pt x="1012" y="5194"/>
                  </a:lnTo>
                  <a:lnTo>
                    <a:pt x="1162" y="5137"/>
                  </a:lnTo>
                  <a:lnTo>
                    <a:pt x="1650" y="5081"/>
                  </a:lnTo>
                  <a:lnTo>
                    <a:pt x="2343" y="4987"/>
                  </a:lnTo>
                  <a:lnTo>
                    <a:pt x="3112" y="4894"/>
                  </a:lnTo>
                  <a:lnTo>
                    <a:pt x="4762" y="4650"/>
                  </a:lnTo>
                  <a:lnTo>
                    <a:pt x="5943" y="4500"/>
                  </a:lnTo>
                  <a:lnTo>
                    <a:pt x="6355" y="4537"/>
                  </a:lnTo>
                  <a:lnTo>
                    <a:pt x="7536" y="4537"/>
                  </a:lnTo>
                  <a:lnTo>
                    <a:pt x="7780" y="4519"/>
                  </a:lnTo>
                  <a:lnTo>
                    <a:pt x="8230" y="4537"/>
                  </a:lnTo>
                  <a:lnTo>
                    <a:pt x="8998" y="4537"/>
                  </a:lnTo>
                  <a:lnTo>
                    <a:pt x="10348" y="4444"/>
                  </a:lnTo>
                  <a:lnTo>
                    <a:pt x="11510" y="4369"/>
                  </a:lnTo>
                  <a:lnTo>
                    <a:pt x="14529" y="4087"/>
                  </a:lnTo>
                  <a:lnTo>
                    <a:pt x="16178" y="3938"/>
                  </a:lnTo>
                  <a:lnTo>
                    <a:pt x="16553" y="3919"/>
                  </a:lnTo>
                  <a:lnTo>
                    <a:pt x="16891" y="3900"/>
                  </a:lnTo>
                  <a:lnTo>
                    <a:pt x="17622" y="3900"/>
                  </a:lnTo>
                  <a:lnTo>
                    <a:pt x="17772" y="3863"/>
                  </a:lnTo>
                  <a:lnTo>
                    <a:pt x="17884" y="3806"/>
                  </a:lnTo>
                  <a:lnTo>
                    <a:pt x="17922" y="3769"/>
                  </a:lnTo>
                  <a:lnTo>
                    <a:pt x="17978" y="3713"/>
                  </a:lnTo>
                  <a:lnTo>
                    <a:pt x="17997" y="3656"/>
                  </a:lnTo>
                  <a:lnTo>
                    <a:pt x="18034" y="3581"/>
                  </a:lnTo>
                  <a:lnTo>
                    <a:pt x="18072" y="3375"/>
                  </a:lnTo>
                  <a:lnTo>
                    <a:pt x="18072" y="3113"/>
                  </a:lnTo>
                  <a:lnTo>
                    <a:pt x="18072" y="2775"/>
                  </a:lnTo>
                  <a:lnTo>
                    <a:pt x="18034" y="2363"/>
                  </a:lnTo>
                  <a:lnTo>
                    <a:pt x="17978" y="1894"/>
                  </a:lnTo>
                  <a:lnTo>
                    <a:pt x="17940" y="1463"/>
                  </a:lnTo>
                  <a:lnTo>
                    <a:pt x="17847" y="788"/>
                  </a:lnTo>
                  <a:lnTo>
                    <a:pt x="17791" y="544"/>
                  </a:lnTo>
                  <a:lnTo>
                    <a:pt x="17716" y="357"/>
                  </a:lnTo>
                  <a:lnTo>
                    <a:pt x="17641" y="207"/>
                  </a:lnTo>
                  <a:lnTo>
                    <a:pt x="17584" y="151"/>
                  </a:lnTo>
                  <a:lnTo>
                    <a:pt x="17528" y="113"/>
                  </a:lnTo>
                  <a:lnTo>
                    <a:pt x="17472" y="76"/>
                  </a:lnTo>
                  <a:lnTo>
                    <a:pt x="17397" y="38"/>
                  </a:lnTo>
                  <a:lnTo>
                    <a:pt x="17228" y="19"/>
                  </a:lnTo>
                  <a:lnTo>
                    <a:pt x="17022" y="1"/>
                  </a:lnTo>
                  <a:close/>
                  <a:moveTo>
                    <a:pt x="17322" y="9711"/>
                  </a:moveTo>
                  <a:lnTo>
                    <a:pt x="17209" y="9730"/>
                  </a:lnTo>
                  <a:lnTo>
                    <a:pt x="17097" y="9768"/>
                  </a:lnTo>
                  <a:lnTo>
                    <a:pt x="16891" y="9805"/>
                  </a:lnTo>
                  <a:lnTo>
                    <a:pt x="15203" y="9955"/>
                  </a:lnTo>
                  <a:lnTo>
                    <a:pt x="14997" y="9974"/>
                  </a:lnTo>
                  <a:lnTo>
                    <a:pt x="14172" y="10049"/>
                  </a:lnTo>
                  <a:lnTo>
                    <a:pt x="8117" y="10593"/>
                  </a:lnTo>
                  <a:lnTo>
                    <a:pt x="5418" y="10836"/>
                  </a:lnTo>
                  <a:lnTo>
                    <a:pt x="1931" y="11155"/>
                  </a:lnTo>
                  <a:lnTo>
                    <a:pt x="1762" y="11174"/>
                  </a:lnTo>
                  <a:lnTo>
                    <a:pt x="1631" y="11211"/>
                  </a:lnTo>
                  <a:lnTo>
                    <a:pt x="1519" y="11267"/>
                  </a:lnTo>
                  <a:lnTo>
                    <a:pt x="1444" y="11324"/>
                  </a:lnTo>
                  <a:lnTo>
                    <a:pt x="1369" y="11399"/>
                  </a:lnTo>
                  <a:lnTo>
                    <a:pt x="1312" y="11492"/>
                  </a:lnTo>
                  <a:lnTo>
                    <a:pt x="1275" y="11605"/>
                  </a:lnTo>
                  <a:lnTo>
                    <a:pt x="1256" y="11736"/>
                  </a:lnTo>
                  <a:lnTo>
                    <a:pt x="1256" y="11942"/>
                  </a:lnTo>
                  <a:lnTo>
                    <a:pt x="1275" y="12149"/>
                  </a:lnTo>
                  <a:lnTo>
                    <a:pt x="1406" y="13723"/>
                  </a:lnTo>
                  <a:lnTo>
                    <a:pt x="1444" y="13967"/>
                  </a:lnTo>
                  <a:lnTo>
                    <a:pt x="1481" y="14079"/>
                  </a:lnTo>
                  <a:lnTo>
                    <a:pt x="1519" y="14173"/>
                  </a:lnTo>
                  <a:lnTo>
                    <a:pt x="1593" y="14267"/>
                  </a:lnTo>
                  <a:lnTo>
                    <a:pt x="1687" y="14304"/>
                  </a:lnTo>
                  <a:lnTo>
                    <a:pt x="1818" y="14342"/>
                  </a:lnTo>
                  <a:lnTo>
                    <a:pt x="1987" y="14342"/>
                  </a:lnTo>
                  <a:lnTo>
                    <a:pt x="2175" y="14286"/>
                  </a:lnTo>
                  <a:lnTo>
                    <a:pt x="2437" y="14248"/>
                  </a:lnTo>
                  <a:lnTo>
                    <a:pt x="3149" y="14136"/>
                  </a:lnTo>
                  <a:lnTo>
                    <a:pt x="3693" y="14061"/>
                  </a:lnTo>
                  <a:lnTo>
                    <a:pt x="4237" y="14004"/>
                  </a:lnTo>
                  <a:lnTo>
                    <a:pt x="5455" y="13873"/>
                  </a:lnTo>
                  <a:lnTo>
                    <a:pt x="11285" y="13348"/>
                  </a:lnTo>
                  <a:lnTo>
                    <a:pt x="11848" y="13292"/>
                  </a:lnTo>
                  <a:lnTo>
                    <a:pt x="13254" y="13217"/>
                  </a:lnTo>
                  <a:lnTo>
                    <a:pt x="14772" y="13123"/>
                  </a:lnTo>
                  <a:lnTo>
                    <a:pt x="15653" y="13086"/>
                  </a:lnTo>
                  <a:lnTo>
                    <a:pt x="16947" y="12992"/>
                  </a:lnTo>
                  <a:lnTo>
                    <a:pt x="17341" y="12955"/>
                  </a:lnTo>
                  <a:lnTo>
                    <a:pt x="17678" y="12898"/>
                  </a:lnTo>
                  <a:lnTo>
                    <a:pt x="17922" y="12823"/>
                  </a:lnTo>
                  <a:lnTo>
                    <a:pt x="18109" y="12748"/>
                  </a:lnTo>
                  <a:lnTo>
                    <a:pt x="18184" y="12692"/>
                  </a:lnTo>
                  <a:lnTo>
                    <a:pt x="18222" y="12636"/>
                  </a:lnTo>
                  <a:lnTo>
                    <a:pt x="18278" y="12580"/>
                  </a:lnTo>
                  <a:lnTo>
                    <a:pt x="18297" y="12523"/>
                  </a:lnTo>
                  <a:lnTo>
                    <a:pt x="18334" y="12374"/>
                  </a:lnTo>
                  <a:lnTo>
                    <a:pt x="18334" y="12205"/>
                  </a:lnTo>
                  <a:lnTo>
                    <a:pt x="18184" y="10480"/>
                  </a:lnTo>
                  <a:lnTo>
                    <a:pt x="18147" y="10161"/>
                  </a:lnTo>
                  <a:lnTo>
                    <a:pt x="18109" y="10030"/>
                  </a:lnTo>
                  <a:lnTo>
                    <a:pt x="18053" y="9899"/>
                  </a:lnTo>
                  <a:lnTo>
                    <a:pt x="18015" y="9861"/>
                  </a:lnTo>
                  <a:lnTo>
                    <a:pt x="17959" y="9805"/>
                  </a:lnTo>
                  <a:lnTo>
                    <a:pt x="17884" y="9768"/>
                  </a:lnTo>
                  <a:lnTo>
                    <a:pt x="17809" y="9749"/>
                  </a:lnTo>
                  <a:lnTo>
                    <a:pt x="17716" y="9730"/>
                  </a:lnTo>
                  <a:lnTo>
                    <a:pt x="17603" y="97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177;p40">
              <a:extLst>
                <a:ext uri="{FF2B5EF4-FFF2-40B4-BE49-F238E27FC236}">
                  <a16:creationId xmlns:a16="http://schemas.microsoft.com/office/drawing/2014/main" id="{CE631097-E225-B4B2-8ADB-5455F729E96B}"/>
                </a:ext>
              </a:extLst>
            </p:cNvPr>
            <p:cNvSpPr/>
            <p:nvPr/>
          </p:nvSpPr>
          <p:spPr>
            <a:xfrm>
              <a:off x="5526450" y="3825750"/>
              <a:ext cx="196875" cy="67050"/>
            </a:xfrm>
            <a:custGeom>
              <a:avLst/>
              <a:gdLst/>
              <a:ahLst/>
              <a:cxnLst/>
              <a:rect l="l" t="t" r="r" b="b"/>
              <a:pathLst>
                <a:path w="7875" h="2682" extrusionOk="0">
                  <a:moveTo>
                    <a:pt x="2700" y="1"/>
                  </a:moveTo>
                  <a:lnTo>
                    <a:pt x="1" y="244"/>
                  </a:lnTo>
                  <a:lnTo>
                    <a:pt x="638" y="488"/>
                  </a:lnTo>
                  <a:lnTo>
                    <a:pt x="1238" y="694"/>
                  </a:lnTo>
                  <a:lnTo>
                    <a:pt x="2082" y="938"/>
                  </a:lnTo>
                  <a:lnTo>
                    <a:pt x="2832" y="1144"/>
                  </a:lnTo>
                  <a:lnTo>
                    <a:pt x="3544" y="1332"/>
                  </a:lnTo>
                  <a:lnTo>
                    <a:pt x="4181" y="1500"/>
                  </a:lnTo>
                  <a:lnTo>
                    <a:pt x="4800" y="1707"/>
                  </a:lnTo>
                  <a:lnTo>
                    <a:pt x="5400" y="1969"/>
                  </a:lnTo>
                  <a:lnTo>
                    <a:pt x="6018" y="2269"/>
                  </a:lnTo>
                  <a:lnTo>
                    <a:pt x="6337" y="2438"/>
                  </a:lnTo>
                  <a:lnTo>
                    <a:pt x="6656" y="2625"/>
                  </a:lnTo>
                  <a:lnTo>
                    <a:pt x="6750" y="2681"/>
                  </a:lnTo>
                  <a:lnTo>
                    <a:pt x="7312" y="2625"/>
                  </a:lnTo>
                  <a:lnTo>
                    <a:pt x="7874" y="2588"/>
                  </a:lnTo>
                  <a:lnTo>
                    <a:pt x="7368" y="2213"/>
                  </a:lnTo>
                  <a:lnTo>
                    <a:pt x="6918" y="1913"/>
                  </a:lnTo>
                  <a:lnTo>
                    <a:pt x="6431" y="1632"/>
                  </a:lnTo>
                  <a:lnTo>
                    <a:pt x="5943" y="1350"/>
                  </a:lnTo>
                  <a:lnTo>
                    <a:pt x="5437" y="1088"/>
                  </a:lnTo>
                  <a:lnTo>
                    <a:pt x="4912" y="825"/>
                  </a:lnTo>
                  <a:lnTo>
                    <a:pt x="4406" y="600"/>
                  </a:lnTo>
                  <a:lnTo>
                    <a:pt x="3919" y="413"/>
                  </a:lnTo>
                  <a:lnTo>
                    <a:pt x="3450" y="244"/>
                  </a:lnTo>
                  <a:lnTo>
                    <a:pt x="27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78;p40">
              <a:extLst>
                <a:ext uri="{FF2B5EF4-FFF2-40B4-BE49-F238E27FC236}">
                  <a16:creationId xmlns:a16="http://schemas.microsoft.com/office/drawing/2014/main" id="{33762E10-2EE8-319A-62BA-5FC402AC1CA4}"/>
                </a:ext>
              </a:extLst>
            </p:cNvPr>
            <p:cNvSpPr/>
            <p:nvPr/>
          </p:nvSpPr>
          <p:spPr>
            <a:xfrm>
              <a:off x="5528800" y="3589075"/>
              <a:ext cx="87200" cy="85325"/>
            </a:xfrm>
            <a:custGeom>
              <a:avLst/>
              <a:gdLst/>
              <a:ahLst/>
              <a:cxnLst/>
              <a:rect l="l" t="t" r="r" b="b"/>
              <a:pathLst>
                <a:path w="3488" h="3413" extrusionOk="0">
                  <a:moveTo>
                    <a:pt x="750" y="1"/>
                  </a:moveTo>
                  <a:lnTo>
                    <a:pt x="1" y="76"/>
                  </a:lnTo>
                  <a:lnTo>
                    <a:pt x="244" y="507"/>
                  </a:lnTo>
                  <a:lnTo>
                    <a:pt x="488" y="938"/>
                  </a:lnTo>
                  <a:lnTo>
                    <a:pt x="769" y="1407"/>
                  </a:lnTo>
                  <a:lnTo>
                    <a:pt x="1088" y="1875"/>
                  </a:lnTo>
                  <a:lnTo>
                    <a:pt x="1369" y="2250"/>
                  </a:lnTo>
                  <a:lnTo>
                    <a:pt x="1650" y="2644"/>
                  </a:lnTo>
                  <a:lnTo>
                    <a:pt x="1950" y="3019"/>
                  </a:lnTo>
                  <a:lnTo>
                    <a:pt x="2269" y="3394"/>
                  </a:lnTo>
                  <a:lnTo>
                    <a:pt x="2719" y="3412"/>
                  </a:lnTo>
                  <a:lnTo>
                    <a:pt x="3487" y="3412"/>
                  </a:lnTo>
                  <a:lnTo>
                    <a:pt x="3206" y="3150"/>
                  </a:lnTo>
                  <a:lnTo>
                    <a:pt x="2925" y="2869"/>
                  </a:lnTo>
                  <a:lnTo>
                    <a:pt x="2419" y="2325"/>
                  </a:lnTo>
                  <a:lnTo>
                    <a:pt x="2175" y="2044"/>
                  </a:lnTo>
                  <a:lnTo>
                    <a:pt x="1931" y="1725"/>
                  </a:lnTo>
                  <a:lnTo>
                    <a:pt x="1613" y="1313"/>
                  </a:lnTo>
                  <a:lnTo>
                    <a:pt x="1313" y="900"/>
                  </a:lnTo>
                  <a:lnTo>
                    <a:pt x="1032" y="450"/>
                  </a:lnTo>
                  <a:lnTo>
                    <a:pt x="7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179;p40">
              <a:extLst>
                <a:ext uri="{FF2B5EF4-FFF2-40B4-BE49-F238E27FC236}">
                  <a16:creationId xmlns:a16="http://schemas.microsoft.com/office/drawing/2014/main" id="{8C642B1C-39D2-0841-B692-837BE7F9BFC9}"/>
                </a:ext>
              </a:extLst>
            </p:cNvPr>
            <p:cNvSpPr/>
            <p:nvPr/>
          </p:nvSpPr>
          <p:spPr>
            <a:xfrm>
              <a:off x="5745325" y="3809825"/>
              <a:ext cx="72675" cy="75950"/>
            </a:xfrm>
            <a:custGeom>
              <a:avLst/>
              <a:gdLst/>
              <a:ahLst/>
              <a:cxnLst/>
              <a:rect l="l" t="t" r="r" b="b"/>
              <a:pathLst>
                <a:path w="2907" h="3038" extrusionOk="0">
                  <a:moveTo>
                    <a:pt x="1031" y="0"/>
                  </a:moveTo>
                  <a:lnTo>
                    <a:pt x="0" y="94"/>
                  </a:lnTo>
                  <a:lnTo>
                    <a:pt x="432" y="638"/>
                  </a:lnTo>
                  <a:lnTo>
                    <a:pt x="863" y="1219"/>
                  </a:lnTo>
                  <a:lnTo>
                    <a:pt x="1256" y="1800"/>
                  </a:lnTo>
                  <a:lnTo>
                    <a:pt x="1650" y="2419"/>
                  </a:lnTo>
                  <a:lnTo>
                    <a:pt x="2044" y="3037"/>
                  </a:lnTo>
                  <a:lnTo>
                    <a:pt x="2906" y="3000"/>
                  </a:lnTo>
                  <a:lnTo>
                    <a:pt x="2812" y="2793"/>
                  </a:lnTo>
                  <a:lnTo>
                    <a:pt x="2437" y="2137"/>
                  </a:lnTo>
                  <a:lnTo>
                    <a:pt x="2025" y="1444"/>
                  </a:lnTo>
                  <a:lnTo>
                    <a:pt x="1556" y="731"/>
                  </a:lnTo>
                  <a:lnTo>
                    <a:pt x="10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180;p40">
              <a:extLst>
                <a:ext uri="{FF2B5EF4-FFF2-40B4-BE49-F238E27FC236}">
                  <a16:creationId xmlns:a16="http://schemas.microsoft.com/office/drawing/2014/main" id="{E324EE14-EE82-6B49-EBFD-82D39923DB8D}"/>
                </a:ext>
              </a:extLst>
            </p:cNvPr>
            <p:cNvSpPr/>
            <p:nvPr/>
          </p:nvSpPr>
          <p:spPr>
            <a:xfrm>
              <a:off x="5651125" y="3578300"/>
              <a:ext cx="144375" cy="84850"/>
            </a:xfrm>
            <a:custGeom>
              <a:avLst/>
              <a:gdLst/>
              <a:ahLst/>
              <a:cxnLst/>
              <a:rect l="l" t="t" r="r" b="b"/>
              <a:pathLst>
                <a:path w="5775" h="3394" extrusionOk="0">
                  <a:moveTo>
                    <a:pt x="600" y="0"/>
                  </a:moveTo>
                  <a:lnTo>
                    <a:pt x="0" y="57"/>
                  </a:lnTo>
                  <a:lnTo>
                    <a:pt x="357" y="469"/>
                  </a:lnTo>
                  <a:lnTo>
                    <a:pt x="600" y="731"/>
                  </a:lnTo>
                  <a:lnTo>
                    <a:pt x="863" y="1013"/>
                  </a:lnTo>
                  <a:lnTo>
                    <a:pt x="1163" y="1294"/>
                  </a:lnTo>
                  <a:lnTo>
                    <a:pt x="1481" y="1575"/>
                  </a:lnTo>
                  <a:lnTo>
                    <a:pt x="1838" y="1856"/>
                  </a:lnTo>
                  <a:lnTo>
                    <a:pt x="2212" y="2156"/>
                  </a:lnTo>
                  <a:lnTo>
                    <a:pt x="2606" y="2456"/>
                  </a:lnTo>
                  <a:lnTo>
                    <a:pt x="3037" y="2737"/>
                  </a:lnTo>
                  <a:lnTo>
                    <a:pt x="3581" y="3075"/>
                  </a:lnTo>
                  <a:lnTo>
                    <a:pt x="4125" y="3393"/>
                  </a:lnTo>
                  <a:lnTo>
                    <a:pt x="5774" y="3244"/>
                  </a:lnTo>
                  <a:lnTo>
                    <a:pt x="5381" y="3112"/>
                  </a:lnTo>
                  <a:lnTo>
                    <a:pt x="5006" y="2962"/>
                  </a:lnTo>
                  <a:lnTo>
                    <a:pt x="4387" y="2662"/>
                  </a:lnTo>
                  <a:lnTo>
                    <a:pt x="4068" y="2512"/>
                  </a:lnTo>
                  <a:lnTo>
                    <a:pt x="3750" y="2325"/>
                  </a:lnTo>
                  <a:lnTo>
                    <a:pt x="3112" y="1931"/>
                  </a:lnTo>
                  <a:lnTo>
                    <a:pt x="2475" y="1500"/>
                  </a:lnTo>
                  <a:lnTo>
                    <a:pt x="1856" y="1050"/>
                  </a:lnTo>
                  <a:lnTo>
                    <a:pt x="1275" y="563"/>
                  </a:lnTo>
                  <a:lnTo>
                    <a:pt x="6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181;p40">
              <a:extLst>
                <a:ext uri="{FF2B5EF4-FFF2-40B4-BE49-F238E27FC236}">
                  <a16:creationId xmlns:a16="http://schemas.microsoft.com/office/drawing/2014/main" id="{4F3A8124-6141-EFAC-5490-9EBAF6B2499D}"/>
                </a:ext>
              </a:extLst>
            </p:cNvPr>
            <p:cNvSpPr/>
            <p:nvPr/>
          </p:nvSpPr>
          <p:spPr>
            <a:xfrm>
              <a:off x="5471150" y="3467225"/>
              <a:ext cx="146725" cy="146725"/>
            </a:xfrm>
            <a:custGeom>
              <a:avLst/>
              <a:gdLst/>
              <a:ahLst/>
              <a:cxnLst/>
              <a:rect l="l" t="t" r="r" b="b"/>
              <a:pathLst>
                <a:path w="5869" h="5869" extrusionOk="0">
                  <a:moveTo>
                    <a:pt x="2813" y="0"/>
                  </a:moveTo>
                  <a:lnTo>
                    <a:pt x="2513" y="19"/>
                  </a:lnTo>
                  <a:lnTo>
                    <a:pt x="2232" y="75"/>
                  </a:lnTo>
                  <a:lnTo>
                    <a:pt x="1969" y="150"/>
                  </a:lnTo>
                  <a:lnTo>
                    <a:pt x="1707" y="263"/>
                  </a:lnTo>
                  <a:lnTo>
                    <a:pt x="1463" y="394"/>
                  </a:lnTo>
                  <a:lnTo>
                    <a:pt x="1219" y="544"/>
                  </a:lnTo>
                  <a:lnTo>
                    <a:pt x="994" y="713"/>
                  </a:lnTo>
                  <a:lnTo>
                    <a:pt x="788" y="919"/>
                  </a:lnTo>
                  <a:lnTo>
                    <a:pt x="601" y="1125"/>
                  </a:lnTo>
                  <a:lnTo>
                    <a:pt x="451" y="1369"/>
                  </a:lnTo>
                  <a:lnTo>
                    <a:pt x="301" y="1613"/>
                  </a:lnTo>
                  <a:lnTo>
                    <a:pt x="188" y="1894"/>
                  </a:lnTo>
                  <a:lnTo>
                    <a:pt x="94" y="2175"/>
                  </a:lnTo>
                  <a:lnTo>
                    <a:pt x="38" y="2475"/>
                  </a:lnTo>
                  <a:lnTo>
                    <a:pt x="1" y="2756"/>
                  </a:lnTo>
                  <a:lnTo>
                    <a:pt x="1" y="3056"/>
                  </a:lnTo>
                  <a:lnTo>
                    <a:pt x="19" y="3337"/>
                  </a:lnTo>
                  <a:lnTo>
                    <a:pt x="76" y="3618"/>
                  </a:lnTo>
                  <a:lnTo>
                    <a:pt x="151" y="3900"/>
                  </a:lnTo>
                  <a:lnTo>
                    <a:pt x="263" y="4162"/>
                  </a:lnTo>
                  <a:lnTo>
                    <a:pt x="394" y="4406"/>
                  </a:lnTo>
                  <a:lnTo>
                    <a:pt x="544" y="4650"/>
                  </a:lnTo>
                  <a:lnTo>
                    <a:pt x="713" y="4856"/>
                  </a:lnTo>
                  <a:lnTo>
                    <a:pt x="919" y="5062"/>
                  </a:lnTo>
                  <a:lnTo>
                    <a:pt x="1125" y="5249"/>
                  </a:lnTo>
                  <a:lnTo>
                    <a:pt x="1369" y="5418"/>
                  </a:lnTo>
                  <a:lnTo>
                    <a:pt x="1613" y="5568"/>
                  </a:lnTo>
                  <a:lnTo>
                    <a:pt x="1894" y="5681"/>
                  </a:lnTo>
                  <a:lnTo>
                    <a:pt x="2175" y="5774"/>
                  </a:lnTo>
                  <a:lnTo>
                    <a:pt x="2475" y="5831"/>
                  </a:lnTo>
                  <a:lnTo>
                    <a:pt x="2756" y="5868"/>
                  </a:lnTo>
                  <a:lnTo>
                    <a:pt x="3056" y="5868"/>
                  </a:lnTo>
                  <a:lnTo>
                    <a:pt x="3338" y="5831"/>
                  </a:lnTo>
                  <a:lnTo>
                    <a:pt x="3619" y="5793"/>
                  </a:lnTo>
                  <a:lnTo>
                    <a:pt x="3881" y="5699"/>
                  </a:lnTo>
                  <a:lnTo>
                    <a:pt x="4144" y="5606"/>
                  </a:lnTo>
                  <a:lnTo>
                    <a:pt x="4406" y="5474"/>
                  </a:lnTo>
                  <a:lnTo>
                    <a:pt x="4631" y="5324"/>
                  </a:lnTo>
                  <a:lnTo>
                    <a:pt x="4856" y="5137"/>
                  </a:lnTo>
                  <a:lnTo>
                    <a:pt x="5062" y="4950"/>
                  </a:lnTo>
                  <a:lnTo>
                    <a:pt x="5250" y="4725"/>
                  </a:lnTo>
                  <a:lnTo>
                    <a:pt x="5418" y="4500"/>
                  </a:lnTo>
                  <a:lnTo>
                    <a:pt x="5550" y="4237"/>
                  </a:lnTo>
                  <a:lnTo>
                    <a:pt x="5681" y="3975"/>
                  </a:lnTo>
                  <a:lnTo>
                    <a:pt x="5775" y="3693"/>
                  </a:lnTo>
                  <a:lnTo>
                    <a:pt x="5831" y="3394"/>
                  </a:lnTo>
                  <a:lnTo>
                    <a:pt x="5868" y="3094"/>
                  </a:lnTo>
                  <a:lnTo>
                    <a:pt x="5868" y="2812"/>
                  </a:lnTo>
                  <a:lnTo>
                    <a:pt x="5831" y="2531"/>
                  </a:lnTo>
                  <a:lnTo>
                    <a:pt x="5775" y="2250"/>
                  </a:lnTo>
                  <a:lnTo>
                    <a:pt x="5700" y="1969"/>
                  </a:lnTo>
                  <a:lnTo>
                    <a:pt x="5606" y="1706"/>
                  </a:lnTo>
                  <a:lnTo>
                    <a:pt x="5475" y="1463"/>
                  </a:lnTo>
                  <a:lnTo>
                    <a:pt x="5325" y="1219"/>
                  </a:lnTo>
                  <a:lnTo>
                    <a:pt x="5137" y="994"/>
                  </a:lnTo>
                  <a:lnTo>
                    <a:pt x="4950" y="806"/>
                  </a:lnTo>
                  <a:lnTo>
                    <a:pt x="4725" y="619"/>
                  </a:lnTo>
                  <a:lnTo>
                    <a:pt x="4500" y="450"/>
                  </a:lnTo>
                  <a:lnTo>
                    <a:pt x="4237" y="300"/>
                  </a:lnTo>
                  <a:lnTo>
                    <a:pt x="3975" y="188"/>
                  </a:lnTo>
                  <a:lnTo>
                    <a:pt x="3675"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182;p40">
              <a:extLst>
                <a:ext uri="{FF2B5EF4-FFF2-40B4-BE49-F238E27FC236}">
                  <a16:creationId xmlns:a16="http://schemas.microsoft.com/office/drawing/2014/main" id="{D4DC5E76-6F5E-EB8E-839D-0AFEE24A9B3F}"/>
                </a:ext>
              </a:extLst>
            </p:cNvPr>
            <p:cNvSpPr/>
            <p:nvPr/>
          </p:nvSpPr>
          <p:spPr>
            <a:xfrm>
              <a:off x="5496000" y="3492050"/>
              <a:ext cx="96575" cy="97050"/>
            </a:xfrm>
            <a:custGeom>
              <a:avLst/>
              <a:gdLst/>
              <a:ahLst/>
              <a:cxnLst/>
              <a:rect l="l" t="t" r="r" b="b"/>
              <a:pathLst>
                <a:path w="3863" h="3882" extrusionOk="0">
                  <a:moveTo>
                    <a:pt x="1856" y="1"/>
                  </a:moveTo>
                  <a:lnTo>
                    <a:pt x="1669" y="20"/>
                  </a:lnTo>
                  <a:lnTo>
                    <a:pt x="1481" y="57"/>
                  </a:lnTo>
                  <a:lnTo>
                    <a:pt x="1294" y="113"/>
                  </a:lnTo>
                  <a:lnTo>
                    <a:pt x="1125" y="170"/>
                  </a:lnTo>
                  <a:lnTo>
                    <a:pt x="956" y="263"/>
                  </a:lnTo>
                  <a:lnTo>
                    <a:pt x="806" y="357"/>
                  </a:lnTo>
                  <a:lnTo>
                    <a:pt x="656" y="488"/>
                  </a:lnTo>
                  <a:lnTo>
                    <a:pt x="525" y="601"/>
                  </a:lnTo>
                  <a:lnTo>
                    <a:pt x="413" y="751"/>
                  </a:lnTo>
                  <a:lnTo>
                    <a:pt x="300" y="901"/>
                  </a:lnTo>
                  <a:lnTo>
                    <a:pt x="206" y="1070"/>
                  </a:lnTo>
                  <a:lnTo>
                    <a:pt x="131" y="1257"/>
                  </a:lnTo>
                  <a:lnTo>
                    <a:pt x="57" y="1444"/>
                  </a:lnTo>
                  <a:lnTo>
                    <a:pt x="19" y="1632"/>
                  </a:lnTo>
                  <a:lnTo>
                    <a:pt x="0" y="1819"/>
                  </a:lnTo>
                  <a:lnTo>
                    <a:pt x="0" y="2007"/>
                  </a:lnTo>
                  <a:lnTo>
                    <a:pt x="19" y="2194"/>
                  </a:lnTo>
                  <a:lnTo>
                    <a:pt x="75" y="2476"/>
                  </a:lnTo>
                  <a:lnTo>
                    <a:pt x="169" y="2738"/>
                  </a:lnTo>
                  <a:lnTo>
                    <a:pt x="300" y="2982"/>
                  </a:lnTo>
                  <a:lnTo>
                    <a:pt x="469" y="3207"/>
                  </a:lnTo>
                  <a:lnTo>
                    <a:pt x="675" y="3413"/>
                  </a:lnTo>
                  <a:lnTo>
                    <a:pt x="900" y="3582"/>
                  </a:lnTo>
                  <a:lnTo>
                    <a:pt x="1163" y="3713"/>
                  </a:lnTo>
                  <a:lnTo>
                    <a:pt x="1294" y="3769"/>
                  </a:lnTo>
                  <a:lnTo>
                    <a:pt x="1444" y="3807"/>
                  </a:lnTo>
                  <a:lnTo>
                    <a:pt x="1594" y="3844"/>
                  </a:lnTo>
                  <a:lnTo>
                    <a:pt x="1744" y="3863"/>
                  </a:lnTo>
                  <a:lnTo>
                    <a:pt x="1894" y="3882"/>
                  </a:lnTo>
                  <a:lnTo>
                    <a:pt x="2044" y="3882"/>
                  </a:lnTo>
                  <a:lnTo>
                    <a:pt x="2325" y="3844"/>
                  </a:lnTo>
                  <a:lnTo>
                    <a:pt x="2606" y="3750"/>
                  </a:lnTo>
                  <a:lnTo>
                    <a:pt x="2868" y="3638"/>
                  </a:lnTo>
                  <a:lnTo>
                    <a:pt x="3112" y="3488"/>
                  </a:lnTo>
                  <a:lnTo>
                    <a:pt x="3318" y="3282"/>
                  </a:lnTo>
                  <a:lnTo>
                    <a:pt x="3506" y="3075"/>
                  </a:lnTo>
                  <a:lnTo>
                    <a:pt x="3600" y="2925"/>
                  </a:lnTo>
                  <a:lnTo>
                    <a:pt x="3693" y="2775"/>
                  </a:lnTo>
                  <a:lnTo>
                    <a:pt x="3750" y="2607"/>
                  </a:lnTo>
                  <a:lnTo>
                    <a:pt x="3806" y="2438"/>
                  </a:lnTo>
                  <a:lnTo>
                    <a:pt x="3843" y="2251"/>
                  </a:lnTo>
                  <a:lnTo>
                    <a:pt x="3862" y="2044"/>
                  </a:lnTo>
                  <a:lnTo>
                    <a:pt x="3862" y="1857"/>
                  </a:lnTo>
                  <a:lnTo>
                    <a:pt x="3862" y="1669"/>
                  </a:lnTo>
                  <a:lnTo>
                    <a:pt x="3825" y="1482"/>
                  </a:lnTo>
                  <a:lnTo>
                    <a:pt x="3768" y="1313"/>
                  </a:lnTo>
                  <a:lnTo>
                    <a:pt x="3693" y="1126"/>
                  </a:lnTo>
                  <a:lnTo>
                    <a:pt x="3618" y="976"/>
                  </a:lnTo>
                  <a:lnTo>
                    <a:pt x="3506" y="807"/>
                  </a:lnTo>
                  <a:lnTo>
                    <a:pt x="3393" y="657"/>
                  </a:lnTo>
                  <a:lnTo>
                    <a:pt x="3262" y="526"/>
                  </a:lnTo>
                  <a:lnTo>
                    <a:pt x="3131" y="413"/>
                  </a:lnTo>
                  <a:lnTo>
                    <a:pt x="2962" y="301"/>
                  </a:lnTo>
                  <a:lnTo>
                    <a:pt x="2793" y="207"/>
                  </a:lnTo>
                  <a:lnTo>
                    <a:pt x="2625" y="132"/>
                  </a:lnTo>
                  <a:lnTo>
                    <a:pt x="2437" y="76"/>
                  </a:lnTo>
                  <a:lnTo>
                    <a:pt x="2231" y="20"/>
                  </a:lnTo>
                  <a:lnTo>
                    <a:pt x="20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183;p40">
              <a:extLst>
                <a:ext uri="{FF2B5EF4-FFF2-40B4-BE49-F238E27FC236}">
                  <a16:creationId xmlns:a16="http://schemas.microsoft.com/office/drawing/2014/main" id="{CD694FBF-DA09-57FC-4E2A-3409A5B19CBB}"/>
                </a:ext>
              </a:extLst>
            </p:cNvPr>
            <p:cNvSpPr/>
            <p:nvPr/>
          </p:nvSpPr>
          <p:spPr>
            <a:xfrm>
              <a:off x="5496475" y="3538925"/>
              <a:ext cx="87175" cy="50175"/>
            </a:xfrm>
            <a:custGeom>
              <a:avLst/>
              <a:gdLst/>
              <a:ahLst/>
              <a:cxnLst/>
              <a:rect l="l" t="t" r="r" b="b"/>
              <a:pathLst>
                <a:path w="3487" h="2007" extrusionOk="0">
                  <a:moveTo>
                    <a:pt x="750" y="1"/>
                  </a:moveTo>
                  <a:lnTo>
                    <a:pt x="600" y="19"/>
                  </a:lnTo>
                  <a:lnTo>
                    <a:pt x="469" y="38"/>
                  </a:lnTo>
                  <a:lnTo>
                    <a:pt x="319" y="94"/>
                  </a:lnTo>
                  <a:lnTo>
                    <a:pt x="206" y="151"/>
                  </a:lnTo>
                  <a:lnTo>
                    <a:pt x="94" y="226"/>
                  </a:lnTo>
                  <a:lnTo>
                    <a:pt x="0" y="319"/>
                  </a:lnTo>
                  <a:lnTo>
                    <a:pt x="56" y="601"/>
                  </a:lnTo>
                  <a:lnTo>
                    <a:pt x="150" y="863"/>
                  </a:lnTo>
                  <a:lnTo>
                    <a:pt x="281" y="1107"/>
                  </a:lnTo>
                  <a:lnTo>
                    <a:pt x="450" y="1332"/>
                  </a:lnTo>
                  <a:lnTo>
                    <a:pt x="656" y="1538"/>
                  </a:lnTo>
                  <a:lnTo>
                    <a:pt x="881" y="1707"/>
                  </a:lnTo>
                  <a:lnTo>
                    <a:pt x="1144" y="1838"/>
                  </a:lnTo>
                  <a:lnTo>
                    <a:pt x="1275" y="1894"/>
                  </a:lnTo>
                  <a:lnTo>
                    <a:pt x="1425" y="1932"/>
                  </a:lnTo>
                  <a:lnTo>
                    <a:pt x="1575" y="1969"/>
                  </a:lnTo>
                  <a:lnTo>
                    <a:pt x="1725" y="1988"/>
                  </a:lnTo>
                  <a:lnTo>
                    <a:pt x="1875" y="2007"/>
                  </a:lnTo>
                  <a:lnTo>
                    <a:pt x="2025" y="2007"/>
                  </a:lnTo>
                  <a:lnTo>
                    <a:pt x="2306" y="1969"/>
                  </a:lnTo>
                  <a:lnTo>
                    <a:pt x="2587" y="1875"/>
                  </a:lnTo>
                  <a:lnTo>
                    <a:pt x="2849" y="1763"/>
                  </a:lnTo>
                  <a:lnTo>
                    <a:pt x="3093" y="1613"/>
                  </a:lnTo>
                  <a:lnTo>
                    <a:pt x="3299" y="1407"/>
                  </a:lnTo>
                  <a:lnTo>
                    <a:pt x="3487" y="1200"/>
                  </a:lnTo>
                  <a:lnTo>
                    <a:pt x="3449" y="1069"/>
                  </a:lnTo>
                  <a:lnTo>
                    <a:pt x="3412" y="957"/>
                  </a:lnTo>
                  <a:lnTo>
                    <a:pt x="3337" y="844"/>
                  </a:lnTo>
                  <a:lnTo>
                    <a:pt x="3262" y="750"/>
                  </a:lnTo>
                  <a:lnTo>
                    <a:pt x="3168" y="657"/>
                  </a:lnTo>
                  <a:lnTo>
                    <a:pt x="3056" y="582"/>
                  </a:lnTo>
                  <a:lnTo>
                    <a:pt x="2831" y="451"/>
                  </a:lnTo>
                  <a:lnTo>
                    <a:pt x="2587" y="338"/>
                  </a:lnTo>
                  <a:lnTo>
                    <a:pt x="2362" y="244"/>
                  </a:lnTo>
                  <a:lnTo>
                    <a:pt x="1968" y="132"/>
                  </a:lnTo>
                  <a:lnTo>
                    <a:pt x="1631" y="57"/>
                  </a:lnTo>
                  <a:lnTo>
                    <a:pt x="1350" y="19"/>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184;p40">
              <a:extLst>
                <a:ext uri="{FF2B5EF4-FFF2-40B4-BE49-F238E27FC236}">
                  <a16:creationId xmlns:a16="http://schemas.microsoft.com/office/drawing/2014/main" id="{583ABDED-303E-63F9-810C-8A544963DABD}"/>
                </a:ext>
              </a:extLst>
            </p:cNvPr>
            <p:cNvSpPr/>
            <p:nvPr/>
          </p:nvSpPr>
          <p:spPr>
            <a:xfrm>
              <a:off x="5604725" y="3451300"/>
              <a:ext cx="146725" cy="146700"/>
            </a:xfrm>
            <a:custGeom>
              <a:avLst/>
              <a:gdLst/>
              <a:ahLst/>
              <a:cxnLst/>
              <a:rect l="l" t="t" r="r" b="b"/>
              <a:pathLst>
                <a:path w="5869" h="5868" extrusionOk="0">
                  <a:moveTo>
                    <a:pt x="2812" y="0"/>
                  </a:moveTo>
                  <a:lnTo>
                    <a:pt x="2531" y="38"/>
                  </a:lnTo>
                  <a:lnTo>
                    <a:pt x="2250" y="75"/>
                  </a:lnTo>
                  <a:lnTo>
                    <a:pt x="1969" y="169"/>
                  </a:lnTo>
                  <a:lnTo>
                    <a:pt x="1706" y="262"/>
                  </a:lnTo>
                  <a:lnTo>
                    <a:pt x="1463" y="394"/>
                  </a:lnTo>
                  <a:lnTo>
                    <a:pt x="1219" y="544"/>
                  </a:lnTo>
                  <a:lnTo>
                    <a:pt x="994" y="731"/>
                  </a:lnTo>
                  <a:lnTo>
                    <a:pt x="807" y="919"/>
                  </a:lnTo>
                  <a:lnTo>
                    <a:pt x="619" y="1144"/>
                  </a:lnTo>
                  <a:lnTo>
                    <a:pt x="450" y="1369"/>
                  </a:lnTo>
                  <a:lnTo>
                    <a:pt x="300" y="1631"/>
                  </a:lnTo>
                  <a:lnTo>
                    <a:pt x="188" y="1893"/>
                  </a:lnTo>
                  <a:lnTo>
                    <a:pt x="94" y="2193"/>
                  </a:lnTo>
                  <a:lnTo>
                    <a:pt x="38" y="2475"/>
                  </a:lnTo>
                  <a:lnTo>
                    <a:pt x="0" y="2775"/>
                  </a:lnTo>
                  <a:lnTo>
                    <a:pt x="0" y="3056"/>
                  </a:lnTo>
                  <a:lnTo>
                    <a:pt x="19" y="3356"/>
                  </a:lnTo>
                  <a:lnTo>
                    <a:pt x="75" y="3637"/>
                  </a:lnTo>
                  <a:lnTo>
                    <a:pt x="169" y="3899"/>
                  </a:lnTo>
                  <a:lnTo>
                    <a:pt x="263" y="4162"/>
                  </a:lnTo>
                  <a:lnTo>
                    <a:pt x="394" y="4405"/>
                  </a:lnTo>
                  <a:lnTo>
                    <a:pt x="544" y="4649"/>
                  </a:lnTo>
                  <a:lnTo>
                    <a:pt x="732" y="4874"/>
                  </a:lnTo>
                  <a:lnTo>
                    <a:pt x="919" y="5080"/>
                  </a:lnTo>
                  <a:lnTo>
                    <a:pt x="1144" y="5249"/>
                  </a:lnTo>
                  <a:lnTo>
                    <a:pt x="1369" y="5418"/>
                  </a:lnTo>
                  <a:lnTo>
                    <a:pt x="1631" y="5568"/>
                  </a:lnTo>
                  <a:lnTo>
                    <a:pt x="1894" y="5680"/>
                  </a:lnTo>
                  <a:lnTo>
                    <a:pt x="2175" y="5774"/>
                  </a:lnTo>
                  <a:lnTo>
                    <a:pt x="2475" y="5830"/>
                  </a:lnTo>
                  <a:lnTo>
                    <a:pt x="2775" y="5868"/>
                  </a:lnTo>
                  <a:lnTo>
                    <a:pt x="3056" y="5868"/>
                  </a:lnTo>
                  <a:lnTo>
                    <a:pt x="3337" y="5849"/>
                  </a:lnTo>
                  <a:lnTo>
                    <a:pt x="3619" y="5793"/>
                  </a:lnTo>
                  <a:lnTo>
                    <a:pt x="3900" y="5718"/>
                  </a:lnTo>
                  <a:lnTo>
                    <a:pt x="4162" y="5605"/>
                  </a:lnTo>
                  <a:lnTo>
                    <a:pt x="4406" y="5474"/>
                  </a:lnTo>
                  <a:lnTo>
                    <a:pt x="4650" y="5324"/>
                  </a:lnTo>
                  <a:lnTo>
                    <a:pt x="4856" y="5155"/>
                  </a:lnTo>
                  <a:lnTo>
                    <a:pt x="5062" y="4949"/>
                  </a:lnTo>
                  <a:lnTo>
                    <a:pt x="5250" y="4743"/>
                  </a:lnTo>
                  <a:lnTo>
                    <a:pt x="5418" y="4499"/>
                  </a:lnTo>
                  <a:lnTo>
                    <a:pt x="5568" y="4255"/>
                  </a:lnTo>
                  <a:lnTo>
                    <a:pt x="5681" y="3974"/>
                  </a:lnTo>
                  <a:lnTo>
                    <a:pt x="5774" y="3693"/>
                  </a:lnTo>
                  <a:lnTo>
                    <a:pt x="5831" y="3393"/>
                  </a:lnTo>
                  <a:lnTo>
                    <a:pt x="5868" y="3112"/>
                  </a:lnTo>
                  <a:lnTo>
                    <a:pt x="5868" y="2812"/>
                  </a:lnTo>
                  <a:lnTo>
                    <a:pt x="5849" y="2531"/>
                  </a:lnTo>
                  <a:lnTo>
                    <a:pt x="5793" y="2250"/>
                  </a:lnTo>
                  <a:lnTo>
                    <a:pt x="5699" y="1968"/>
                  </a:lnTo>
                  <a:lnTo>
                    <a:pt x="5606" y="1706"/>
                  </a:lnTo>
                  <a:lnTo>
                    <a:pt x="5474" y="1462"/>
                  </a:lnTo>
                  <a:lnTo>
                    <a:pt x="5324" y="1219"/>
                  </a:lnTo>
                  <a:lnTo>
                    <a:pt x="5137" y="1012"/>
                  </a:lnTo>
                  <a:lnTo>
                    <a:pt x="4950" y="806"/>
                  </a:lnTo>
                  <a:lnTo>
                    <a:pt x="4725" y="619"/>
                  </a:lnTo>
                  <a:lnTo>
                    <a:pt x="4500" y="450"/>
                  </a:lnTo>
                  <a:lnTo>
                    <a:pt x="4237" y="319"/>
                  </a:lnTo>
                  <a:lnTo>
                    <a:pt x="3975" y="187"/>
                  </a:lnTo>
                  <a:lnTo>
                    <a:pt x="3694" y="94"/>
                  </a:lnTo>
                  <a:lnTo>
                    <a:pt x="3394"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185;p40">
              <a:extLst>
                <a:ext uri="{FF2B5EF4-FFF2-40B4-BE49-F238E27FC236}">
                  <a16:creationId xmlns:a16="http://schemas.microsoft.com/office/drawing/2014/main" id="{EA6D19C6-5502-1361-5C27-440047D8865D}"/>
                </a:ext>
              </a:extLst>
            </p:cNvPr>
            <p:cNvSpPr/>
            <p:nvPr/>
          </p:nvSpPr>
          <p:spPr>
            <a:xfrm>
              <a:off x="5629575" y="3476125"/>
              <a:ext cx="97025" cy="97050"/>
            </a:xfrm>
            <a:custGeom>
              <a:avLst/>
              <a:gdLst/>
              <a:ahLst/>
              <a:cxnLst/>
              <a:rect l="l" t="t" r="r" b="b"/>
              <a:pathLst>
                <a:path w="3881" h="3882" extrusionOk="0">
                  <a:moveTo>
                    <a:pt x="1856" y="1"/>
                  </a:moveTo>
                  <a:lnTo>
                    <a:pt x="1668" y="19"/>
                  </a:lnTo>
                  <a:lnTo>
                    <a:pt x="1481" y="57"/>
                  </a:lnTo>
                  <a:lnTo>
                    <a:pt x="1312" y="113"/>
                  </a:lnTo>
                  <a:lnTo>
                    <a:pt x="1125" y="188"/>
                  </a:lnTo>
                  <a:lnTo>
                    <a:pt x="975" y="263"/>
                  </a:lnTo>
                  <a:lnTo>
                    <a:pt x="806" y="376"/>
                  </a:lnTo>
                  <a:lnTo>
                    <a:pt x="656" y="488"/>
                  </a:lnTo>
                  <a:lnTo>
                    <a:pt x="525" y="619"/>
                  </a:lnTo>
                  <a:lnTo>
                    <a:pt x="412" y="750"/>
                  </a:lnTo>
                  <a:lnTo>
                    <a:pt x="300" y="919"/>
                  </a:lnTo>
                  <a:lnTo>
                    <a:pt x="206" y="1088"/>
                  </a:lnTo>
                  <a:lnTo>
                    <a:pt x="131" y="1257"/>
                  </a:lnTo>
                  <a:lnTo>
                    <a:pt x="75" y="1444"/>
                  </a:lnTo>
                  <a:lnTo>
                    <a:pt x="19" y="1632"/>
                  </a:lnTo>
                  <a:lnTo>
                    <a:pt x="0" y="1838"/>
                  </a:lnTo>
                  <a:lnTo>
                    <a:pt x="0" y="2025"/>
                  </a:lnTo>
                  <a:lnTo>
                    <a:pt x="19" y="2213"/>
                  </a:lnTo>
                  <a:lnTo>
                    <a:pt x="75" y="2475"/>
                  </a:lnTo>
                  <a:lnTo>
                    <a:pt x="169" y="2738"/>
                  </a:lnTo>
                  <a:lnTo>
                    <a:pt x="319" y="3000"/>
                  </a:lnTo>
                  <a:lnTo>
                    <a:pt x="487" y="3206"/>
                  </a:lnTo>
                  <a:lnTo>
                    <a:pt x="675" y="3412"/>
                  </a:lnTo>
                  <a:lnTo>
                    <a:pt x="900" y="3581"/>
                  </a:lnTo>
                  <a:lnTo>
                    <a:pt x="1162" y="3712"/>
                  </a:lnTo>
                  <a:lnTo>
                    <a:pt x="1294" y="3769"/>
                  </a:lnTo>
                  <a:lnTo>
                    <a:pt x="1444" y="3825"/>
                  </a:lnTo>
                  <a:lnTo>
                    <a:pt x="1593" y="3844"/>
                  </a:lnTo>
                  <a:lnTo>
                    <a:pt x="1743" y="3862"/>
                  </a:lnTo>
                  <a:lnTo>
                    <a:pt x="1893" y="3881"/>
                  </a:lnTo>
                  <a:lnTo>
                    <a:pt x="2043" y="3881"/>
                  </a:lnTo>
                  <a:lnTo>
                    <a:pt x="2325" y="3844"/>
                  </a:lnTo>
                  <a:lnTo>
                    <a:pt x="2606" y="3769"/>
                  </a:lnTo>
                  <a:lnTo>
                    <a:pt x="2868" y="3637"/>
                  </a:lnTo>
                  <a:lnTo>
                    <a:pt x="3112" y="3487"/>
                  </a:lnTo>
                  <a:lnTo>
                    <a:pt x="3318" y="3300"/>
                  </a:lnTo>
                  <a:lnTo>
                    <a:pt x="3506" y="3075"/>
                  </a:lnTo>
                  <a:lnTo>
                    <a:pt x="3599" y="2925"/>
                  </a:lnTo>
                  <a:lnTo>
                    <a:pt x="3693" y="2775"/>
                  </a:lnTo>
                  <a:lnTo>
                    <a:pt x="3749" y="2606"/>
                  </a:lnTo>
                  <a:lnTo>
                    <a:pt x="3806" y="2438"/>
                  </a:lnTo>
                  <a:lnTo>
                    <a:pt x="3843" y="2250"/>
                  </a:lnTo>
                  <a:lnTo>
                    <a:pt x="3881" y="2063"/>
                  </a:lnTo>
                  <a:lnTo>
                    <a:pt x="3881" y="1856"/>
                  </a:lnTo>
                  <a:lnTo>
                    <a:pt x="3862" y="1669"/>
                  </a:lnTo>
                  <a:lnTo>
                    <a:pt x="3824" y="1482"/>
                  </a:lnTo>
                  <a:lnTo>
                    <a:pt x="3768" y="1313"/>
                  </a:lnTo>
                  <a:lnTo>
                    <a:pt x="3693" y="1144"/>
                  </a:lnTo>
                  <a:lnTo>
                    <a:pt x="3618" y="975"/>
                  </a:lnTo>
                  <a:lnTo>
                    <a:pt x="3506" y="825"/>
                  </a:lnTo>
                  <a:lnTo>
                    <a:pt x="3393" y="675"/>
                  </a:lnTo>
                  <a:lnTo>
                    <a:pt x="3262" y="544"/>
                  </a:lnTo>
                  <a:lnTo>
                    <a:pt x="3131" y="413"/>
                  </a:lnTo>
                  <a:lnTo>
                    <a:pt x="2962" y="301"/>
                  </a:lnTo>
                  <a:lnTo>
                    <a:pt x="2812" y="207"/>
                  </a:lnTo>
                  <a:lnTo>
                    <a:pt x="2625" y="132"/>
                  </a:lnTo>
                  <a:lnTo>
                    <a:pt x="2437" y="76"/>
                  </a:lnTo>
                  <a:lnTo>
                    <a:pt x="2250" y="38"/>
                  </a:lnTo>
                  <a:lnTo>
                    <a:pt x="2043" y="19"/>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186;p40">
              <a:extLst>
                <a:ext uri="{FF2B5EF4-FFF2-40B4-BE49-F238E27FC236}">
                  <a16:creationId xmlns:a16="http://schemas.microsoft.com/office/drawing/2014/main" id="{5577191F-E6D5-FBF9-EA22-8C0F0D4D3A52}"/>
                </a:ext>
              </a:extLst>
            </p:cNvPr>
            <p:cNvSpPr/>
            <p:nvPr/>
          </p:nvSpPr>
          <p:spPr>
            <a:xfrm>
              <a:off x="5630025" y="3523000"/>
              <a:ext cx="87200" cy="50175"/>
            </a:xfrm>
            <a:custGeom>
              <a:avLst/>
              <a:gdLst/>
              <a:ahLst/>
              <a:cxnLst/>
              <a:rect l="l" t="t" r="r" b="b"/>
              <a:pathLst>
                <a:path w="3488" h="2007" extrusionOk="0">
                  <a:moveTo>
                    <a:pt x="751" y="0"/>
                  </a:moveTo>
                  <a:lnTo>
                    <a:pt x="601" y="19"/>
                  </a:lnTo>
                  <a:lnTo>
                    <a:pt x="469" y="56"/>
                  </a:lnTo>
                  <a:lnTo>
                    <a:pt x="338" y="94"/>
                  </a:lnTo>
                  <a:lnTo>
                    <a:pt x="207" y="150"/>
                  </a:lnTo>
                  <a:lnTo>
                    <a:pt x="95" y="244"/>
                  </a:lnTo>
                  <a:lnTo>
                    <a:pt x="1" y="338"/>
                  </a:lnTo>
                  <a:lnTo>
                    <a:pt x="57" y="600"/>
                  </a:lnTo>
                  <a:lnTo>
                    <a:pt x="151" y="863"/>
                  </a:lnTo>
                  <a:lnTo>
                    <a:pt x="301" y="1125"/>
                  </a:lnTo>
                  <a:lnTo>
                    <a:pt x="469" y="1331"/>
                  </a:lnTo>
                  <a:lnTo>
                    <a:pt x="657" y="1537"/>
                  </a:lnTo>
                  <a:lnTo>
                    <a:pt x="882" y="1706"/>
                  </a:lnTo>
                  <a:lnTo>
                    <a:pt x="1144" y="1837"/>
                  </a:lnTo>
                  <a:lnTo>
                    <a:pt x="1276" y="1894"/>
                  </a:lnTo>
                  <a:lnTo>
                    <a:pt x="1426" y="1950"/>
                  </a:lnTo>
                  <a:lnTo>
                    <a:pt x="1575" y="1969"/>
                  </a:lnTo>
                  <a:lnTo>
                    <a:pt x="1725" y="1987"/>
                  </a:lnTo>
                  <a:lnTo>
                    <a:pt x="1875" y="2006"/>
                  </a:lnTo>
                  <a:lnTo>
                    <a:pt x="2025" y="2006"/>
                  </a:lnTo>
                  <a:lnTo>
                    <a:pt x="2307" y="1969"/>
                  </a:lnTo>
                  <a:lnTo>
                    <a:pt x="2588" y="1894"/>
                  </a:lnTo>
                  <a:lnTo>
                    <a:pt x="2850" y="1762"/>
                  </a:lnTo>
                  <a:lnTo>
                    <a:pt x="3094" y="1612"/>
                  </a:lnTo>
                  <a:lnTo>
                    <a:pt x="3300" y="1425"/>
                  </a:lnTo>
                  <a:lnTo>
                    <a:pt x="3488" y="1200"/>
                  </a:lnTo>
                  <a:lnTo>
                    <a:pt x="3469" y="1069"/>
                  </a:lnTo>
                  <a:lnTo>
                    <a:pt x="3413" y="956"/>
                  </a:lnTo>
                  <a:lnTo>
                    <a:pt x="3338" y="844"/>
                  </a:lnTo>
                  <a:lnTo>
                    <a:pt x="3263" y="750"/>
                  </a:lnTo>
                  <a:lnTo>
                    <a:pt x="3169" y="675"/>
                  </a:lnTo>
                  <a:lnTo>
                    <a:pt x="3075" y="581"/>
                  </a:lnTo>
                  <a:lnTo>
                    <a:pt x="2832" y="450"/>
                  </a:lnTo>
                  <a:lnTo>
                    <a:pt x="2607" y="338"/>
                  </a:lnTo>
                  <a:lnTo>
                    <a:pt x="2363" y="263"/>
                  </a:lnTo>
                  <a:lnTo>
                    <a:pt x="1969" y="150"/>
                  </a:lnTo>
                  <a:lnTo>
                    <a:pt x="1632" y="75"/>
                  </a:lnTo>
                  <a:lnTo>
                    <a:pt x="1369" y="38"/>
                  </a:lnTo>
                  <a:lnTo>
                    <a:pt x="10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2574;p44">
            <a:extLst>
              <a:ext uri="{FF2B5EF4-FFF2-40B4-BE49-F238E27FC236}">
                <a16:creationId xmlns:a16="http://schemas.microsoft.com/office/drawing/2014/main" id="{90A0321A-AC89-8F08-2B33-993AA2FFFE95}"/>
              </a:ext>
            </a:extLst>
          </p:cNvPr>
          <p:cNvGrpSpPr/>
          <p:nvPr/>
        </p:nvGrpSpPr>
        <p:grpSpPr>
          <a:xfrm>
            <a:off x="7584448" y="3852520"/>
            <a:ext cx="713353" cy="832076"/>
            <a:chOff x="3899250" y="4244750"/>
            <a:chExt cx="456050" cy="531950"/>
          </a:xfrm>
        </p:grpSpPr>
        <p:sp>
          <p:nvSpPr>
            <p:cNvPr id="15" name="Google Shape;2575;p44">
              <a:extLst>
                <a:ext uri="{FF2B5EF4-FFF2-40B4-BE49-F238E27FC236}">
                  <a16:creationId xmlns:a16="http://schemas.microsoft.com/office/drawing/2014/main" id="{0CC5C010-7A0D-AD5F-05BC-27CE0612CE5C}"/>
                </a:ext>
              </a:extLst>
            </p:cNvPr>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76;p44">
              <a:extLst>
                <a:ext uri="{FF2B5EF4-FFF2-40B4-BE49-F238E27FC236}">
                  <a16:creationId xmlns:a16="http://schemas.microsoft.com/office/drawing/2014/main" id="{4BC24D53-851D-A6B3-28E0-39C14EA51E48}"/>
                </a:ext>
              </a:extLst>
            </p:cNvPr>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77;p44">
              <a:extLst>
                <a:ext uri="{FF2B5EF4-FFF2-40B4-BE49-F238E27FC236}">
                  <a16:creationId xmlns:a16="http://schemas.microsoft.com/office/drawing/2014/main" id="{682D93F1-2EC7-3C5E-09D7-BDD81000D364}"/>
                </a:ext>
              </a:extLst>
            </p:cNvPr>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78;p44">
              <a:extLst>
                <a:ext uri="{FF2B5EF4-FFF2-40B4-BE49-F238E27FC236}">
                  <a16:creationId xmlns:a16="http://schemas.microsoft.com/office/drawing/2014/main" id="{23E89B39-1830-0515-A67E-03D70493006D}"/>
                </a:ext>
              </a:extLst>
            </p:cNvPr>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79;p44">
              <a:extLst>
                <a:ext uri="{FF2B5EF4-FFF2-40B4-BE49-F238E27FC236}">
                  <a16:creationId xmlns:a16="http://schemas.microsoft.com/office/drawing/2014/main" id="{41227FD0-4A54-6624-40DE-6C4724B5B60C}"/>
                </a:ext>
              </a:extLst>
            </p:cNvPr>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80;p44">
              <a:extLst>
                <a:ext uri="{FF2B5EF4-FFF2-40B4-BE49-F238E27FC236}">
                  <a16:creationId xmlns:a16="http://schemas.microsoft.com/office/drawing/2014/main" id="{3F848F45-0700-F173-0DED-C3E9F7AD37A5}"/>
                </a:ext>
              </a:extLst>
            </p:cNvPr>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81;p44">
              <a:extLst>
                <a:ext uri="{FF2B5EF4-FFF2-40B4-BE49-F238E27FC236}">
                  <a16:creationId xmlns:a16="http://schemas.microsoft.com/office/drawing/2014/main" id="{28064CEF-E111-9339-7139-1093814E6F27}"/>
                </a:ext>
              </a:extLst>
            </p:cNvPr>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82;p44">
              <a:extLst>
                <a:ext uri="{FF2B5EF4-FFF2-40B4-BE49-F238E27FC236}">
                  <a16:creationId xmlns:a16="http://schemas.microsoft.com/office/drawing/2014/main" id="{5B7CF25E-FFFE-23B7-2B85-0D6EAD32C415}"/>
                </a:ext>
              </a:extLst>
            </p:cNvPr>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83;p44">
              <a:extLst>
                <a:ext uri="{FF2B5EF4-FFF2-40B4-BE49-F238E27FC236}">
                  <a16:creationId xmlns:a16="http://schemas.microsoft.com/office/drawing/2014/main" id="{7B86F53A-1039-20AF-DC18-D818C2BBE3B7}"/>
                </a:ext>
              </a:extLst>
            </p:cNvPr>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84;p44">
              <a:extLst>
                <a:ext uri="{FF2B5EF4-FFF2-40B4-BE49-F238E27FC236}">
                  <a16:creationId xmlns:a16="http://schemas.microsoft.com/office/drawing/2014/main" id="{311B5C07-F4E1-525D-BCDE-921C564C7B13}"/>
                </a:ext>
              </a:extLst>
            </p:cNvPr>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85;p44">
              <a:extLst>
                <a:ext uri="{FF2B5EF4-FFF2-40B4-BE49-F238E27FC236}">
                  <a16:creationId xmlns:a16="http://schemas.microsoft.com/office/drawing/2014/main" id="{34330E8F-CBB3-2075-8CFA-ED236E2EA9CB}"/>
                </a:ext>
              </a:extLst>
            </p:cNvPr>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86;p44">
              <a:extLst>
                <a:ext uri="{FF2B5EF4-FFF2-40B4-BE49-F238E27FC236}">
                  <a16:creationId xmlns:a16="http://schemas.microsoft.com/office/drawing/2014/main" id="{59B5E36E-92F8-7112-0E00-C3A437FAB890}"/>
                </a:ext>
              </a:extLst>
            </p:cNvPr>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87;p44">
              <a:extLst>
                <a:ext uri="{FF2B5EF4-FFF2-40B4-BE49-F238E27FC236}">
                  <a16:creationId xmlns:a16="http://schemas.microsoft.com/office/drawing/2014/main" id="{0AD832EA-6E80-36D7-AAD6-987C6F43D162}"/>
                </a:ext>
              </a:extLst>
            </p:cNvPr>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88;p44">
              <a:extLst>
                <a:ext uri="{FF2B5EF4-FFF2-40B4-BE49-F238E27FC236}">
                  <a16:creationId xmlns:a16="http://schemas.microsoft.com/office/drawing/2014/main" id="{52869D7E-0C0F-66E3-72DA-DE0E4391101A}"/>
                </a:ext>
              </a:extLst>
            </p:cNvPr>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89;p44">
              <a:extLst>
                <a:ext uri="{FF2B5EF4-FFF2-40B4-BE49-F238E27FC236}">
                  <a16:creationId xmlns:a16="http://schemas.microsoft.com/office/drawing/2014/main" id="{4367A15D-0DE8-1E61-2682-2AF8FD7EC7B6}"/>
                </a:ext>
              </a:extLst>
            </p:cNvPr>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90;p44">
              <a:extLst>
                <a:ext uri="{FF2B5EF4-FFF2-40B4-BE49-F238E27FC236}">
                  <a16:creationId xmlns:a16="http://schemas.microsoft.com/office/drawing/2014/main" id="{E811BEB6-FD64-150A-AAE1-473B4A2FCE8B}"/>
                </a:ext>
              </a:extLst>
            </p:cNvPr>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91;p44">
              <a:extLst>
                <a:ext uri="{FF2B5EF4-FFF2-40B4-BE49-F238E27FC236}">
                  <a16:creationId xmlns:a16="http://schemas.microsoft.com/office/drawing/2014/main" id="{66CDC6EE-A450-66AB-FF20-64C2134C5586}"/>
                </a:ext>
              </a:extLst>
            </p:cNvPr>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92;p44">
              <a:extLst>
                <a:ext uri="{FF2B5EF4-FFF2-40B4-BE49-F238E27FC236}">
                  <a16:creationId xmlns:a16="http://schemas.microsoft.com/office/drawing/2014/main" id="{37B706E8-DC02-C1CE-B297-DA54F1EF7311}"/>
                </a:ext>
              </a:extLst>
            </p:cNvPr>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93;p44">
              <a:extLst>
                <a:ext uri="{FF2B5EF4-FFF2-40B4-BE49-F238E27FC236}">
                  <a16:creationId xmlns:a16="http://schemas.microsoft.com/office/drawing/2014/main" id="{CA527E05-8201-D17F-E07E-E062A2541372}"/>
                </a:ext>
              </a:extLst>
            </p:cNvPr>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94;p44">
              <a:extLst>
                <a:ext uri="{FF2B5EF4-FFF2-40B4-BE49-F238E27FC236}">
                  <a16:creationId xmlns:a16="http://schemas.microsoft.com/office/drawing/2014/main" id="{8E3D1853-ECA5-ED7E-BB93-5B211032EDF9}"/>
                </a:ext>
              </a:extLst>
            </p:cNvPr>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95;p44">
              <a:extLst>
                <a:ext uri="{FF2B5EF4-FFF2-40B4-BE49-F238E27FC236}">
                  <a16:creationId xmlns:a16="http://schemas.microsoft.com/office/drawing/2014/main" id="{FD280B64-6156-908B-E458-22623AF478BC}"/>
                </a:ext>
              </a:extLst>
            </p:cNvPr>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96;p44">
              <a:extLst>
                <a:ext uri="{FF2B5EF4-FFF2-40B4-BE49-F238E27FC236}">
                  <a16:creationId xmlns:a16="http://schemas.microsoft.com/office/drawing/2014/main" id="{3FB0A29F-15FC-3C0A-0C7C-3F70A8C01B2C}"/>
                </a:ext>
              </a:extLst>
            </p:cNvPr>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97;p44">
              <a:extLst>
                <a:ext uri="{FF2B5EF4-FFF2-40B4-BE49-F238E27FC236}">
                  <a16:creationId xmlns:a16="http://schemas.microsoft.com/office/drawing/2014/main" id="{EFAC7BC3-B380-8AA2-5BA4-DBC745EB53CB}"/>
                </a:ext>
              </a:extLst>
            </p:cNvPr>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598;p44">
              <a:extLst>
                <a:ext uri="{FF2B5EF4-FFF2-40B4-BE49-F238E27FC236}">
                  <a16:creationId xmlns:a16="http://schemas.microsoft.com/office/drawing/2014/main" id="{AE801719-2AB1-563F-32AB-DBE972D187B9}"/>
                </a:ext>
              </a:extLst>
            </p:cNvPr>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599;p44">
              <a:extLst>
                <a:ext uri="{FF2B5EF4-FFF2-40B4-BE49-F238E27FC236}">
                  <a16:creationId xmlns:a16="http://schemas.microsoft.com/office/drawing/2014/main" id="{8647051C-23F8-D78A-9DD9-3E48400CF882}"/>
                </a:ext>
              </a:extLst>
            </p:cNvPr>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8541F3D8-54C7-3C13-3BF8-109991A8CEB6}"/>
              </a:ext>
            </a:extLst>
          </p:cNvPr>
          <p:cNvSpPr>
            <a:spLocks noGrp="1"/>
          </p:cNvSpPr>
          <p:nvPr>
            <p:ph type="subTitle" idx="1"/>
          </p:nvPr>
        </p:nvSpPr>
        <p:spPr>
          <a:xfrm>
            <a:off x="1224170" y="488420"/>
            <a:ext cx="6808800" cy="497100"/>
          </a:xfrm>
        </p:spPr>
        <p:txBody>
          <a:bodyPr/>
          <a:lstStyle/>
          <a:p>
            <a:r>
              <a:rPr lang="el-GR" sz="2800" dirty="0">
                <a:latin typeface="Arial" panose="020B0604020202020204" pitchFamily="34" charset="0"/>
                <a:cs typeface="Arial" panose="020B0604020202020204" pitchFamily="34" charset="0"/>
              </a:rPr>
              <a:t>Μοντέλο παράταξης (</a:t>
            </a:r>
            <a:r>
              <a:rPr lang="en-US" sz="2800" dirty="0">
                <a:latin typeface="Arial" panose="020B0604020202020204" pitchFamily="34" charset="0"/>
                <a:cs typeface="Arial" panose="020B0604020202020204" pitchFamily="34" charset="0"/>
              </a:rPr>
              <a:t>array)</a:t>
            </a:r>
            <a:endParaRPr lang="el-GR" sz="2800" dirty="0">
              <a:latin typeface="Arial" panose="020B0604020202020204" pitchFamily="34" charset="0"/>
              <a:cs typeface="Arial" panose="020B0604020202020204" pitchFamily="34" charset="0"/>
            </a:endParaRPr>
          </a:p>
        </p:txBody>
      </p:sp>
      <p:pic>
        <p:nvPicPr>
          <p:cNvPr id="4" name="Picture 2" descr="Miss Giraffes Class: How to Teach Arrays - Worksheets Library">
            <a:extLst>
              <a:ext uri="{FF2B5EF4-FFF2-40B4-BE49-F238E27FC236}">
                <a16:creationId xmlns:a16="http://schemas.microsoft.com/office/drawing/2014/main" id="{8A4C2CF3-B745-DC57-682E-AB506D9A2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3020" y="1273032"/>
            <a:ext cx="1299950" cy="170835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Εικόνα 5">
            <a:extLst>
              <a:ext uri="{FF2B5EF4-FFF2-40B4-BE49-F238E27FC236}">
                <a16:creationId xmlns:a16="http://schemas.microsoft.com/office/drawing/2014/main" id="{811FD3C4-76DB-55BB-ADAA-66C2889714FD}"/>
              </a:ext>
            </a:extLst>
          </p:cNvPr>
          <p:cNvPicPr>
            <a:picLocks noChangeAspect="1"/>
          </p:cNvPicPr>
          <p:nvPr/>
        </p:nvPicPr>
        <p:blipFill>
          <a:blip r:embed="rId4"/>
          <a:stretch>
            <a:fillRect/>
          </a:stretch>
        </p:blipFill>
        <p:spPr>
          <a:xfrm>
            <a:off x="1081470" y="2899317"/>
            <a:ext cx="2482842" cy="1749812"/>
          </a:xfrm>
          <a:prstGeom prst="rect">
            <a:avLst/>
          </a:prstGeom>
        </p:spPr>
      </p:pic>
      <p:sp>
        <p:nvSpPr>
          <p:cNvPr id="7" name="Τίτλος 1">
            <a:extLst>
              <a:ext uri="{FF2B5EF4-FFF2-40B4-BE49-F238E27FC236}">
                <a16:creationId xmlns:a16="http://schemas.microsoft.com/office/drawing/2014/main" id="{9CE1CBA2-E942-8687-06D3-D8946E68CFE8}"/>
              </a:ext>
            </a:extLst>
          </p:cNvPr>
          <p:cNvSpPr>
            <a:spLocks noGrp="1"/>
          </p:cNvSpPr>
          <p:nvPr>
            <p:ph type="title"/>
          </p:nvPr>
        </p:nvSpPr>
        <p:spPr>
          <a:xfrm>
            <a:off x="1403557" y="1623452"/>
            <a:ext cx="4171668" cy="1275865"/>
          </a:xfrm>
        </p:spPr>
        <p:txBody>
          <a:bodyPr/>
          <a:lstStyle/>
          <a:p>
            <a:pPr algn="l"/>
            <a:r>
              <a:rPr lang="el-GR" sz="1800" b="0" dirty="0">
                <a:latin typeface="+mn-lt"/>
              </a:rPr>
              <a:t>Παράταξη (</a:t>
            </a:r>
            <a:r>
              <a:rPr lang="en-US" sz="1800" b="0" dirty="0">
                <a:latin typeface="+mn-lt"/>
              </a:rPr>
              <a:t>array)</a:t>
            </a:r>
            <a:r>
              <a:rPr lang="el-GR" sz="1800" b="0" dirty="0">
                <a:latin typeface="+mn-lt"/>
              </a:rPr>
              <a:t> είναι η οποιαδήποτε διάταξη πραγμάτων σε σειρές και στήλες όπως ένα ορθογώνιο παραλληλόγραμμο από πλακίδια ή κύβους</a:t>
            </a:r>
          </a:p>
        </p:txBody>
      </p:sp>
      <p:sp>
        <p:nvSpPr>
          <p:cNvPr id="2" name="Φυσαλίδα ομιλίας: Ορθογώνιο με στρογγυλεμένες γωνίες 1">
            <a:extLst>
              <a:ext uri="{FF2B5EF4-FFF2-40B4-BE49-F238E27FC236}">
                <a16:creationId xmlns:a16="http://schemas.microsoft.com/office/drawing/2014/main" id="{AE5180C8-62BA-293E-80F4-871E87818800}"/>
              </a:ext>
            </a:extLst>
          </p:cNvPr>
          <p:cNvSpPr/>
          <p:nvPr/>
        </p:nvSpPr>
        <p:spPr>
          <a:xfrm>
            <a:off x="3770993" y="3172084"/>
            <a:ext cx="2400300" cy="1371310"/>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a:t>Ερώτηση: Η παράταξη θα μπορούσε να χρησιμοποιηθεί και σε άλλες μαθηματικές πράξεις εκτός από τον πολλαπλασιασμό</a:t>
            </a:r>
            <a:r>
              <a:rPr lang="en-US"/>
              <a:t>;</a:t>
            </a:r>
            <a:endParaRPr lang="el-GR"/>
          </a:p>
        </p:txBody>
      </p:sp>
      <p:pic>
        <p:nvPicPr>
          <p:cNvPr id="8" name="Εικόνα 7">
            <a:extLst>
              <a:ext uri="{FF2B5EF4-FFF2-40B4-BE49-F238E27FC236}">
                <a16:creationId xmlns:a16="http://schemas.microsoft.com/office/drawing/2014/main" id="{2A48EBB7-B267-C002-86F7-EB790EB146AF}"/>
              </a:ext>
            </a:extLst>
          </p:cNvPr>
          <p:cNvPicPr>
            <a:picLocks noChangeAspect="1"/>
          </p:cNvPicPr>
          <p:nvPr/>
        </p:nvPicPr>
        <p:blipFill>
          <a:blip r:embed="rId5"/>
          <a:stretch>
            <a:fillRect/>
          </a:stretch>
        </p:blipFill>
        <p:spPr>
          <a:xfrm>
            <a:off x="6609745" y="3055988"/>
            <a:ext cx="1546501" cy="1593141"/>
          </a:xfrm>
          <a:prstGeom prst="rect">
            <a:avLst/>
          </a:prstGeom>
        </p:spPr>
      </p:pic>
    </p:spTree>
    <p:extLst>
      <p:ext uri="{BB962C8B-B14F-4D97-AF65-F5344CB8AC3E}">
        <p14:creationId xmlns:p14="http://schemas.microsoft.com/office/powerpoint/2010/main" val="1189485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D61085-FD21-E818-7BB7-0F8C88B521E1}"/>
              </a:ext>
            </a:extLst>
          </p:cNvPr>
          <p:cNvSpPr>
            <a:spLocks noGrp="1"/>
          </p:cNvSpPr>
          <p:nvPr>
            <p:ph type="title"/>
          </p:nvPr>
        </p:nvSpPr>
        <p:spPr>
          <a:xfrm>
            <a:off x="720000" y="310899"/>
            <a:ext cx="7704000" cy="457200"/>
          </a:xfrm>
        </p:spPr>
        <p:txBody>
          <a:bodyPr/>
          <a:lstStyle/>
          <a:p>
            <a:r>
              <a:rPr lang="el-GR" dirty="0"/>
              <a:t>Μοντέλο παράταξης</a:t>
            </a:r>
          </a:p>
        </p:txBody>
      </p:sp>
      <p:grpSp>
        <p:nvGrpSpPr>
          <p:cNvPr id="4" name="Google Shape;11398;p81">
            <a:extLst>
              <a:ext uri="{FF2B5EF4-FFF2-40B4-BE49-F238E27FC236}">
                <a16:creationId xmlns:a16="http://schemas.microsoft.com/office/drawing/2014/main" id="{0C2C322D-3C90-FD26-1735-EB92C3EA84C3}"/>
              </a:ext>
            </a:extLst>
          </p:cNvPr>
          <p:cNvGrpSpPr/>
          <p:nvPr/>
        </p:nvGrpSpPr>
        <p:grpSpPr>
          <a:xfrm>
            <a:off x="1318260" y="861060"/>
            <a:ext cx="6957059" cy="3742942"/>
            <a:chOff x="1652172" y="2209162"/>
            <a:chExt cx="2334425" cy="2233786"/>
          </a:xfrm>
        </p:grpSpPr>
        <p:sp>
          <p:nvSpPr>
            <p:cNvPr id="5" name="Google Shape;11399;p81">
              <a:extLst>
                <a:ext uri="{FF2B5EF4-FFF2-40B4-BE49-F238E27FC236}">
                  <a16:creationId xmlns:a16="http://schemas.microsoft.com/office/drawing/2014/main" id="{B0253A55-9CD5-1119-B950-1D262E3A6F92}"/>
                </a:ext>
              </a:extLst>
            </p:cNvPr>
            <p:cNvSpPr/>
            <p:nvPr/>
          </p:nvSpPr>
          <p:spPr>
            <a:xfrm>
              <a:off x="1652172" y="2209162"/>
              <a:ext cx="762041" cy="635102"/>
            </a:xfrm>
            <a:prstGeom prst="flowChartConnector">
              <a:avLst/>
            </a:prstGeom>
            <a:solidFill>
              <a:srgbClr val="869FB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l-GR" dirty="0">
                  <a:solidFill>
                    <a:schemeClr val="bg1"/>
                  </a:solidFill>
                </a:rPr>
                <a:t>Συζήτηση του προβλήματος με τα παιδιά (πχ12</a:t>
              </a:r>
              <a:r>
                <a:rPr lang="en-US" dirty="0">
                  <a:solidFill>
                    <a:schemeClr val="bg1"/>
                  </a:solidFill>
                </a:rPr>
                <a:t>x</a:t>
              </a:r>
              <a:r>
                <a:rPr lang="el-GR" dirty="0">
                  <a:solidFill>
                    <a:schemeClr val="bg1"/>
                  </a:solidFill>
                </a:rPr>
                <a:t>4, 4</a:t>
              </a:r>
              <a:r>
                <a:rPr lang="en-US" dirty="0">
                  <a:solidFill>
                    <a:schemeClr val="bg1"/>
                  </a:solidFill>
                </a:rPr>
                <a:t>x</a:t>
              </a:r>
              <a:r>
                <a:rPr lang="el-GR" dirty="0">
                  <a:solidFill>
                    <a:schemeClr val="bg1"/>
                  </a:solidFill>
                </a:rPr>
                <a:t>12) </a:t>
              </a:r>
              <a:endParaRPr dirty="0">
                <a:solidFill>
                  <a:schemeClr val="bg1"/>
                </a:solidFill>
              </a:endParaRPr>
            </a:p>
          </p:txBody>
        </p:sp>
        <p:sp>
          <p:nvSpPr>
            <p:cNvPr id="6" name="Google Shape;11400;p81">
              <a:extLst>
                <a:ext uri="{FF2B5EF4-FFF2-40B4-BE49-F238E27FC236}">
                  <a16:creationId xmlns:a16="http://schemas.microsoft.com/office/drawing/2014/main" id="{BBE4EC6F-078F-D3B9-D58B-AAF98AB4B543}"/>
                </a:ext>
              </a:extLst>
            </p:cNvPr>
            <p:cNvSpPr/>
            <p:nvPr/>
          </p:nvSpPr>
          <p:spPr>
            <a:xfrm>
              <a:off x="3182171" y="2209163"/>
              <a:ext cx="766073" cy="575100"/>
            </a:xfrm>
            <a:prstGeom prst="flowChartConnector">
              <a:avLst/>
            </a:prstGeom>
            <a:solidFill>
              <a:srgbClr val="869FB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l-GR" dirty="0">
                  <a:solidFill>
                    <a:schemeClr val="bg1"/>
                  </a:solidFill>
                </a:rPr>
                <a:t>Κατανόηση ότι οι δυο παραστάσεις είναι ισοδύναμες </a:t>
              </a:r>
              <a:endParaRPr dirty="0">
                <a:solidFill>
                  <a:schemeClr val="bg1"/>
                </a:solidFill>
              </a:endParaRPr>
            </a:p>
          </p:txBody>
        </p:sp>
        <p:sp>
          <p:nvSpPr>
            <p:cNvPr id="7" name="Google Shape;11401;p81">
              <a:extLst>
                <a:ext uri="{FF2B5EF4-FFF2-40B4-BE49-F238E27FC236}">
                  <a16:creationId xmlns:a16="http://schemas.microsoft.com/office/drawing/2014/main" id="{62D56C98-5195-AB77-7B45-F584767AAA08}"/>
                </a:ext>
              </a:extLst>
            </p:cNvPr>
            <p:cNvSpPr/>
            <p:nvPr/>
          </p:nvSpPr>
          <p:spPr>
            <a:xfrm>
              <a:off x="3132601" y="2980765"/>
              <a:ext cx="853996" cy="635102"/>
            </a:xfrm>
            <a:prstGeom prst="flowChartConnector">
              <a:avLst/>
            </a:prstGeom>
            <a:solidFill>
              <a:srgbClr val="869FB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l-GR" dirty="0">
                  <a:solidFill>
                    <a:schemeClr val="bg1"/>
                  </a:solidFill>
                </a:rPr>
                <a:t>Διαφορετικές στρατηγικές- τρόποι οδηγούν στο ίδιο αποτέλεσμα</a:t>
              </a:r>
              <a:endParaRPr dirty="0">
                <a:solidFill>
                  <a:schemeClr val="bg1"/>
                </a:solidFill>
              </a:endParaRPr>
            </a:p>
          </p:txBody>
        </p:sp>
        <p:cxnSp>
          <p:nvCxnSpPr>
            <p:cNvPr id="8" name="Google Shape;11402;p81">
              <a:extLst>
                <a:ext uri="{FF2B5EF4-FFF2-40B4-BE49-F238E27FC236}">
                  <a16:creationId xmlns:a16="http://schemas.microsoft.com/office/drawing/2014/main" id="{ED17A9F8-AA60-1666-0472-CC7DF648CCBB}"/>
                </a:ext>
              </a:extLst>
            </p:cNvPr>
            <p:cNvCxnSpPr>
              <a:cxnSpLocks/>
            </p:cNvCxnSpPr>
            <p:nvPr/>
          </p:nvCxnSpPr>
          <p:spPr>
            <a:xfrm>
              <a:off x="2414213" y="2496713"/>
              <a:ext cx="767958" cy="7986"/>
            </a:xfrm>
            <a:prstGeom prst="bentConnector3">
              <a:avLst>
                <a:gd name="adj1" fmla="val 50000"/>
              </a:avLst>
            </a:prstGeom>
            <a:noFill/>
            <a:ln w="19050" cap="flat" cmpd="sng">
              <a:solidFill>
                <a:srgbClr val="374957"/>
              </a:solidFill>
              <a:prstDash val="solid"/>
              <a:round/>
              <a:headEnd type="none" w="med" len="med"/>
              <a:tailEnd type="none" w="med" len="med"/>
            </a:ln>
          </p:spPr>
        </p:cxnSp>
        <p:cxnSp>
          <p:nvCxnSpPr>
            <p:cNvPr id="9" name="Google Shape;11403;p81">
              <a:extLst>
                <a:ext uri="{FF2B5EF4-FFF2-40B4-BE49-F238E27FC236}">
                  <a16:creationId xmlns:a16="http://schemas.microsoft.com/office/drawing/2014/main" id="{88007C21-1E8E-D46A-DAE0-101D72260B4F}"/>
                </a:ext>
              </a:extLst>
            </p:cNvPr>
            <p:cNvCxnSpPr>
              <a:cxnSpLocks/>
              <a:stCxn id="6" idx="4"/>
              <a:endCxn id="12" idx="0"/>
            </p:cNvCxnSpPr>
            <p:nvPr/>
          </p:nvCxnSpPr>
          <p:spPr>
            <a:xfrm rot="5400000">
              <a:off x="2718847" y="2134404"/>
              <a:ext cx="196501" cy="1496220"/>
            </a:xfrm>
            <a:prstGeom prst="bentConnector3">
              <a:avLst>
                <a:gd name="adj1" fmla="val 50000"/>
              </a:avLst>
            </a:prstGeom>
            <a:noFill/>
            <a:ln w="19050" cap="flat" cmpd="sng">
              <a:solidFill>
                <a:srgbClr val="374957"/>
              </a:solidFill>
              <a:prstDash val="solid"/>
              <a:round/>
              <a:headEnd type="none" w="med" len="med"/>
              <a:tailEnd type="none" w="med" len="med"/>
            </a:ln>
          </p:spPr>
        </p:cxnSp>
        <p:cxnSp>
          <p:nvCxnSpPr>
            <p:cNvPr id="10" name="Google Shape;11405;p81">
              <a:extLst>
                <a:ext uri="{FF2B5EF4-FFF2-40B4-BE49-F238E27FC236}">
                  <a16:creationId xmlns:a16="http://schemas.microsoft.com/office/drawing/2014/main" id="{2CB2D4B2-3310-7B49-8EEE-190367D2DA7F}"/>
                </a:ext>
              </a:extLst>
            </p:cNvPr>
            <p:cNvCxnSpPr>
              <a:cxnSpLocks/>
              <a:stCxn id="12" idx="6"/>
              <a:endCxn id="7" idx="2"/>
            </p:cNvCxnSpPr>
            <p:nvPr/>
          </p:nvCxnSpPr>
          <p:spPr>
            <a:xfrm>
              <a:off x="2414212" y="3298315"/>
              <a:ext cx="718389" cy="1"/>
            </a:xfrm>
            <a:prstGeom prst="bentConnector3">
              <a:avLst>
                <a:gd name="adj1" fmla="val 50000"/>
              </a:avLst>
            </a:prstGeom>
            <a:noFill/>
            <a:ln w="19050" cap="flat" cmpd="sng">
              <a:solidFill>
                <a:srgbClr val="374957"/>
              </a:solidFill>
              <a:prstDash val="solid"/>
              <a:round/>
              <a:headEnd type="none" w="med" len="med"/>
              <a:tailEnd type="none" w="med" len="med"/>
            </a:ln>
          </p:spPr>
        </p:cxnSp>
        <p:cxnSp>
          <p:nvCxnSpPr>
            <p:cNvPr id="11" name="Google Shape;11406;p81">
              <a:extLst>
                <a:ext uri="{FF2B5EF4-FFF2-40B4-BE49-F238E27FC236}">
                  <a16:creationId xmlns:a16="http://schemas.microsoft.com/office/drawing/2014/main" id="{012181B8-71ED-5599-67E2-B592F6E83A91}"/>
                </a:ext>
              </a:extLst>
            </p:cNvPr>
            <p:cNvCxnSpPr>
              <a:cxnSpLocks/>
              <a:stCxn id="7" idx="4"/>
              <a:endCxn id="13" idx="0"/>
            </p:cNvCxnSpPr>
            <p:nvPr/>
          </p:nvCxnSpPr>
          <p:spPr>
            <a:xfrm rot="5400000">
              <a:off x="2670405" y="2978654"/>
              <a:ext cx="251981" cy="1526407"/>
            </a:xfrm>
            <a:prstGeom prst="bentConnector3">
              <a:avLst>
                <a:gd name="adj1" fmla="val 50000"/>
              </a:avLst>
            </a:prstGeom>
            <a:noFill/>
            <a:ln w="19050" cap="flat" cmpd="sng">
              <a:solidFill>
                <a:srgbClr val="374957"/>
              </a:solidFill>
              <a:prstDash val="solid"/>
              <a:round/>
              <a:headEnd type="none" w="med" len="med"/>
              <a:tailEnd type="none" w="med" len="med"/>
            </a:ln>
          </p:spPr>
        </p:cxnSp>
        <p:sp>
          <p:nvSpPr>
            <p:cNvPr id="12" name="Google Shape;11404;p81">
              <a:extLst>
                <a:ext uri="{FF2B5EF4-FFF2-40B4-BE49-F238E27FC236}">
                  <a16:creationId xmlns:a16="http://schemas.microsoft.com/office/drawing/2014/main" id="{A696A635-EA53-CEB9-5F11-BFA2B1F293D1}"/>
                </a:ext>
              </a:extLst>
            </p:cNvPr>
            <p:cNvSpPr/>
            <p:nvPr/>
          </p:nvSpPr>
          <p:spPr>
            <a:xfrm>
              <a:off x="1723764" y="2980764"/>
              <a:ext cx="690448" cy="635102"/>
            </a:xfrm>
            <a:prstGeom prst="flowChartConnector">
              <a:avLst/>
            </a:prstGeom>
            <a:solidFill>
              <a:srgbClr val="869FB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l-GR" dirty="0">
                  <a:solidFill>
                    <a:schemeClr val="bg1"/>
                  </a:solidFill>
                </a:rPr>
                <a:t>Συζήτηση για τους</a:t>
              </a:r>
              <a:r>
                <a:rPr lang="en-US" dirty="0">
                  <a:solidFill>
                    <a:schemeClr val="bg1"/>
                  </a:solidFill>
                </a:rPr>
                <a:t> </a:t>
              </a:r>
              <a:r>
                <a:rPr lang="el-GR" dirty="0">
                  <a:solidFill>
                    <a:schemeClr val="bg1"/>
                  </a:solidFill>
                </a:rPr>
                <a:t>τρόπους επίλυσης</a:t>
              </a:r>
              <a:endParaRPr dirty="0">
                <a:solidFill>
                  <a:schemeClr val="bg1"/>
                </a:solidFill>
              </a:endParaRPr>
            </a:p>
          </p:txBody>
        </p:sp>
        <p:sp>
          <p:nvSpPr>
            <p:cNvPr id="13" name="Google Shape;11407;p81">
              <a:extLst>
                <a:ext uri="{FF2B5EF4-FFF2-40B4-BE49-F238E27FC236}">
                  <a16:creationId xmlns:a16="http://schemas.microsoft.com/office/drawing/2014/main" id="{E64BA3C4-9CCB-4BE4-C678-5E7F871E5A78}"/>
                </a:ext>
              </a:extLst>
            </p:cNvPr>
            <p:cNvSpPr/>
            <p:nvPr/>
          </p:nvSpPr>
          <p:spPr>
            <a:xfrm>
              <a:off x="1652172" y="3867848"/>
              <a:ext cx="762040" cy="575100"/>
            </a:xfrm>
            <a:prstGeom prst="flowChartConnector">
              <a:avLst/>
            </a:prstGeom>
            <a:solidFill>
              <a:srgbClr val="869FB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l-GR" dirty="0">
                  <a:solidFill>
                    <a:schemeClr val="bg1"/>
                  </a:solidFill>
                </a:rPr>
                <a:t>Κατανόηση ότι η σειρά δεν αλλάζει το γινόμενο </a:t>
              </a:r>
              <a:endParaRPr dirty="0">
                <a:solidFill>
                  <a:schemeClr val="bg1"/>
                </a:solidFill>
              </a:endParaRPr>
            </a:p>
          </p:txBody>
        </p:sp>
        <p:sp>
          <p:nvSpPr>
            <p:cNvPr id="14" name="Google Shape;11408;p81">
              <a:extLst>
                <a:ext uri="{FF2B5EF4-FFF2-40B4-BE49-F238E27FC236}">
                  <a16:creationId xmlns:a16="http://schemas.microsoft.com/office/drawing/2014/main" id="{C29A9C42-61A3-8B5A-0FCB-B69DF7312137}"/>
                </a:ext>
              </a:extLst>
            </p:cNvPr>
            <p:cNvSpPr/>
            <p:nvPr/>
          </p:nvSpPr>
          <p:spPr>
            <a:xfrm>
              <a:off x="3182171" y="3867848"/>
              <a:ext cx="704708" cy="575100"/>
            </a:xfrm>
            <a:prstGeom prst="flowChartConnector">
              <a:avLst/>
            </a:prstGeom>
            <a:solidFill>
              <a:srgbClr val="869FB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l-GR" dirty="0">
                  <a:solidFill>
                    <a:schemeClr val="bg1"/>
                  </a:solidFill>
                </a:rPr>
                <a:t>Οπτικοποίηση με σχήμα </a:t>
              </a:r>
              <a:r>
                <a:rPr lang="en-US" dirty="0">
                  <a:solidFill>
                    <a:schemeClr val="bg1"/>
                  </a:solidFill>
                </a:rPr>
                <a:t>array</a:t>
              </a:r>
              <a:endParaRPr dirty="0">
                <a:solidFill>
                  <a:schemeClr val="bg1"/>
                </a:solidFill>
              </a:endParaRPr>
            </a:p>
          </p:txBody>
        </p:sp>
        <p:cxnSp>
          <p:nvCxnSpPr>
            <p:cNvPr id="15" name="Google Shape;11409;p81">
              <a:extLst>
                <a:ext uri="{FF2B5EF4-FFF2-40B4-BE49-F238E27FC236}">
                  <a16:creationId xmlns:a16="http://schemas.microsoft.com/office/drawing/2014/main" id="{2782C113-4503-236D-D172-D0215913E7EC}"/>
                </a:ext>
              </a:extLst>
            </p:cNvPr>
            <p:cNvCxnSpPr>
              <a:cxnSpLocks/>
              <a:endCxn id="14" idx="2"/>
            </p:cNvCxnSpPr>
            <p:nvPr/>
          </p:nvCxnSpPr>
          <p:spPr>
            <a:xfrm>
              <a:off x="2413871" y="4154498"/>
              <a:ext cx="768300" cy="900"/>
            </a:xfrm>
            <a:prstGeom prst="bentConnector3">
              <a:avLst>
                <a:gd name="adj1" fmla="val 50000"/>
              </a:avLst>
            </a:prstGeom>
            <a:noFill/>
            <a:ln w="19050" cap="flat" cmpd="sng">
              <a:solidFill>
                <a:srgbClr val="374957"/>
              </a:solidFill>
              <a:prstDash val="solid"/>
              <a:round/>
              <a:headEnd type="none" w="med" len="med"/>
              <a:tailEnd type="none" w="med" len="med"/>
            </a:ln>
          </p:spPr>
        </p:cxnSp>
      </p:grpSp>
    </p:spTree>
    <p:extLst>
      <p:ext uri="{BB962C8B-B14F-4D97-AF65-F5344CB8AC3E}">
        <p14:creationId xmlns:p14="http://schemas.microsoft.com/office/powerpoint/2010/main" val="336174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9988A5-FA10-6DD4-247C-453A23C2F7C9}"/>
              </a:ext>
            </a:extLst>
          </p:cNvPr>
          <p:cNvSpPr>
            <a:spLocks noGrp="1"/>
          </p:cNvSpPr>
          <p:nvPr>
            <p:ph type="title"/>
          </p:nvPr>
        </p:nvSpPr>
        <p:spPr/>
        <p:txBody>
          <a:bodyPr/>
          <a:lstStyle/>
          <a:p>
            <a:r>
              <a:rPr lang="el-GR" sz="2400" dirty="0"/>
              <a:t>Μοντέλα για πολλαπλασιασμό με ίσα σύνολα</a:t>
            </a:r>
          </a:p>
        </p:txBody>
      </p:sp>
      <p:sp>
        <p:nvSpPr>
          <p:cNvPr id="3" name="Θέση κειμένου 2">
            <a:extLst>
              <a:ext uri="{FF2B5EF4-FFF2-40B4-BE49-F238E27FC236}">
                <a16:creationId xmlns:a16="http://schemas.microsoft.com/office/drawing/2014/main" id="{7B857EBF-BE64-4BE1-F0E4-08A495E64C69}"/>
              </a:ext>
            </a:extLst>
          </p:cNvPr>
          <p:cNvSpPr>
            <a:spLocks noGrp="1"/>
          </p:cNvSpPr>
          <p:nvPr>
            <p:ph type="body" idx="1"/>
          </p:nvPr>
        </p:nvSpPr>
        <p:spPr>
          <a:xfrm>
            <a:off x="938466" y="1226180"/>
            <a:ext cx="4220274" cy="2720980"/>
          </a:xfrm>
        </p:spPr>
        <p:txBody>
          <a:bodyPr/>
          <a:lstStyle/>
          <a:p>
            <a:endParaRPr lang="el-GR" dirty="0"/>
          </a:p>
        </p:txBody>
      </p:sp>
      <p:pic>
        <p:nvPicPr>
          <p:cNvPr id="5" name="Εικόνα 4">
            <a:extLst>
              <a:ext uri="{FF2B5EF4-FFF2-40B4-BE49-F238E27FC236}">
                <a16:creationId xmlns:a16="http://schemas.microsoft.com/office/drawing/2014/main" id="{9D870B1A-9407-1D57-B367-02CB0E9B00D6}"/>
              </a:ext>
            </a:extLst>
          </p:cNvPr>
          <p:cNvPicPr>
            <a:picLocks noChangeAspect="1"/>
          </p:cNvPicPr>
          <p:nvPr/>
        </p:nvPicPr>
        <p:blipFill>
          <a:blip r:embed="rId2"/>
          <a:stretch>
            <a:fillRect/>
          </a:stretch>
        </p:blipFill>
        <p:spPr>
          <a:xfrm>
            <a:off x="170850" y="1196340"/>
            <a:ext cx="5975290" cy="3098990"/>
          </a:xfrm>
          <a:prstGeom prst="rect">
            <a:avLst/>
          </a:prstGeom>
        </p:spPr>
      </p:pic>
      <p:sp>
        <p:nvSpPr>
          <p:cNvPr id="4" name="Θέση κειμένου 1">
            <a:extLst>
              <a:ext uri="{FF2B5EF4-FFF2-40B4-BE49-F238E27FC236}">
                <a16:creationId xmlns:a16="http://schemas.microsoft.com/office/drawing/2014/main" id="{9826BA6D-F6A1-E40A-B0A6-81209B26E310}"/>
              </a:ext>
            </a:extLst>
          </p:cNvPr>
          <p:cNvSpPr txBox="1">
            <a:spLocks/>
          </p:cNvSpPr>
          <p:nvPr/>
        </p:nvSpPr>
        <p:spPr>
          <a:xfrm>
            <a:off x="6385560" y="1282050"/>
            <a:ext cx="2587590" cy="30989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4"/>
              </a:buClr>
              <a:buSzPts val="1600"/>
              <a:buFont typeface="Baloo 2"/>
              <a:buAutoNum type="arabicPeriod"/>
              <a:defRPr sz="1200" b="0" i="0" u="none" strike="noStrike" cap="none">
                <a:solidFill>
                  <a:schemeClr val="accent4"/>
                </a:solidFill>
                <a:latin typeface="Baloo 2"/>
                <a:ea typeface="Baloo 2"/>
                <a:cs typeface="Baloo 2"/>
                <a:sym typeface="Baloo 2"/>
              </a:defRPr>
            </a:lvl1pPr>
            <a:lvl2pPr marL="914400" marR="0" lvl="1" indent="-330200" algn="l" rtl="0">
              <a:lnSpc>
                <a:spcPct val="100000"/>
              </a:lnSpc>
              <a:spcBef>
                <a:spcPts val="0"/>
              </a:spcBef>
              <a:spcAft>
                <a:spcPts val="0"/>
              </a:spcAft>
              <a:buClr>
                <a:schemeClr val="accent4"/>
              </a:buClr>
              <a:buSzPts val="1600"/>
              <a:buFont typeface="Roboto Condensed Light"/>
              <a:buAutoNum type="alphaLcPeriod"/>
              <a:defRPr sz="1600" b="0" i="0" u="none" strike="noStrike" cap="none">
                <a:solidFill>
                  <a:schemeClr val="accent4"/>
                </a:solidFill>
                <a:latin typeface="Baloo 2"/>
                <a:ea typeface="Baloo 2"/>
                <a:cs typeface="Baloo 2"/>
                <a:sym typeface="Baloo 2"/>
              </a:defRPr>
            </a:lvl2pPr>
            <a:lvl3pPr marL="1371600" marR="0" lvl="2" indent="-330200" algn="l" rtl="0">
              <a:lnSpc>
                <a:spcPct val="100000"/>
              </a:lnSpc>
              <a:spcBef>
                <a:spcPts val="0"/>
              </a:spcBef>
              <a:spcAft>
                <a:spcPts val="0"/>
              </a:spcAft>
              <a:buClr>
                <a:schemeClr val="accent4"/>
              </a:buClr>
              <a:buSzPts val="1600"/>
              <a:buFont typeface="Roboto Condensed Light"/>
              <a:buAutoNum type="romanLcPeriod"/>
              <a:defRPr sz="1600" b="0" i="0" u="none" strike="noStrike" cap="none">
                <a:solidFill>
                  <a:schemeClr val="accent4"/>
                </a:solidFill>
                <a:latin typeface="Baloo 2"/>
                <a:ea typeface="Baloo 2"/>
                <a:cs typeface="Baloo 2"/>
                <a:sym typeface="Baloo 2"/>
              </a:defRPr>
            </a:lvl3pPr>
            <a:lvl4pPr marL="1828800" marR="0" lvl="3" indent="-330200" algn="l" rtl="0">
              <a:lnSpc>
                <a:spcPct val="100000"/>
              </a:lnSpc>
              <a:spcBef>
                <a:spcPts val="0"/>
              </a:spcBef>
              <a:spcAft>
                <a:spcPts val="0"/>
              </a:spcAft>
              <a:buClr>
                <a:schemeClr val="accent4"/>
              </a:buClr>
              <a:buSzPts val="1600"/>
              <a:buFont typeface="Roboto Condensed Light"/>
              <a:buAutoNum type="arabicPeriod"/>
              <a:defRPr sz="1600" b="0" i="0" u="none" strike="noStrike" cap="none">
                <a:solidFill>
                  <a:schemeClr val="accent4"/>
                </a:solidFill>
                <a:latin typeface="Baloo 2"/>
                <a:ea typeface="Baloo 2"/>
                <a:cs typeface="Baloo 2"/>
                <a:sym typeface="Baloo 2"/>
              </a:defRPr>
            </a:lvl4pPr>
            <a:lvl5pPr marL="2286000" marR="0" lvl="4" indent="-330200" algn="l" rtl="0">
              <a:lnSpc>
                <a:spcPct val="100000"/>
              </a:lnSpc>
              <a:spcBef>
                <a:spcPts val="0"/>
              </a:spcBef>
              <a:spcAft>
                <a:spcPts val="0"/>
              </a:spcAft>
              <a:buClr>
                <a:schemeClr val="accent4"/>
              </a:buClr>
              <a:buSzPts val="1600"/>
              <a:buFont typeface="Roboto Condensed Light"/>
              <a:buAutoNum type="alphaLcPeriod"/>
              <a:defRPr sz="1600" b="0" i="0" u="none" strike="noStrike" cap="none">
                <a:solidFill>
                  <a:schemeClr val="accent4"/>
                </a:solidFill>
                <a:latin typeface="Baloo 2"/>
                <a:ea typeface="Baloo 2"/>
                <a:cs typeface="Baloo 2"/>
                <a:sym typeface="Baloo 2"/>
              </a:defRPr>
            </a:lvl5pPr>
            <a:lvl6pPr marL="2743200" marR="0" lvl="5" indent="-330200" algn="l" rtl="0">
              <a:lnSpc>
                <a:spcPct val="100000"/>
              </a:lnSpc>
              <a:spcBef>
                <a:spcPts val="0"/>
              </a:spcBef>
              <a:spcAft>
                <a:spcPts val="0"/>
              </a:spcAft>
              <a:buClr>
                <a:schemeClr val="accent4"/>
              </a:buClr>
              <a:buSzPts val="1600"/>
              <a:buFont typeface="Roboto Condensed Light"/>
              <a:buAutoNum type="romanLcPeriod"/>
              <a:defRPr sz="1600" b="0" i="0" u="none" strike="noStrike" cap="none">
                <a:solidFill>
                  <a:schemeClr val="accent4"/>
                </a:solidFill>
                <a:latin typeface="Baloo 2"/>
                <a:ea typeface="Baloo 2"/>
                <a:cs typeface="Baloo 2"/>
                <a:sym typeface="Baloo 2"/>
              </a:defRPr>
            </a:lvl6pPr>
            <a:lvl7pPr marL="3200400" marR="0" lvl="6" indent="-330200" algn="l" rtl="0">
              <a:lnSpc>
                <a:spcPct val="100000"/>
              </a:lnSpc>
              <a:spcBef>
                <a:spcPts val="0"/>
              </a:spcBef>
              <a:spcAft>
                <a:spcPts val="0"/>
              </a:spcAft>
              <a:buClr>
                <a:schemeClr val="accent4"/>
              </a:buClr>
              <a:buSzPts val="1600"/>
              <a:buFont typeface="Roboto Condensed Light"/>
              <a:buAutoNum type="arabicPeriod"/>
              <a:defRPr sz="1600" b="0" i="0" u="none" strike="noStrike" cap="none">
                <a:solidFill>
                  <a:schemeClr val="accent4"/>
                </a:solidFill>
                <a:latin typeface="Baloo 2"/>
                <a:ea typeface="Baloo 2"/>
                <a:cs typeface="Baloo 2"/>
                <a:sym typeface="Baloo 2"/>
              </a:defRPr>
            </a:lvl7pPr>
            <a:lvl8pPr marL="3657600" marR="0" lvl="7" indent="-330200" algn="l" rtl="0">
              <a:lnSpc>
                <a:spcPct val="100000"/>
              </a:lnSpc>
              <a:spcBef>
                <a:spcPts val="0"/>
              </a:spcBef>
              <a:spcAft>
                <a:spcPts val="0"/>
              </a:spcAft>
              <a:buClr>
                <a:schemeClr val="accent4"/>
              </a:buClr>
              <a:buSzPts val="1600"/>
              <a:buFont typeface="Roboto Condensed Light"/>
              <a:buAutoNum type="alphaLcPeriod"/>
              <a:defRPr sz="1600" b="0" i="0" u="none" strike="noStrike" cap="none">
                <a:solidFill>
                  <a:schemeClr val="accent4"/>
                </a:solidFill>
                <a:latin typeface="Baloo 2"/>
                <a:ea typeface="Baloo 2"/>
                <a:cs typeface="Baloo 2"/>
                <a:sym typeface="Baloo 2"/>
              </a:defRPr>
            </a:lvl8pPr>
            <a:lvl9pPr marL="4114800" marR="0" lvl="8" indent="-330200" algn="l" rtl="0">
              <a:lnSpc>
                <a:spcPct val="100000"/>
              </a:lnSpc>
              <a:spcBef>
                <a:spcPts val="0"/>
              </a:spcBef>
              <a:spcAft>
                <a:spcPts val="0"/>
              </a:spcAft>
              <a:buClr>
                <a:schemeClr val="accent4"/>
              </a:buClr>
              <a:buSzPts val="1600"/>
              <a:buFont typeface="Roboto Condensed Light"/>
              <a:buAutoNum type="romanLcPeriod"/>
              <a:defRPr sz="1600" b="0" i="0" u="none" strike="noStrike" cap="none">
                <a:solidFill>
                  <a:schemeClr val="accent4"/>
                </a:solidFill>
                <a:latin typeface="Baloo 2"/>
                <a:ea typeface="Baloo 2"/>
                <a:cs typeface="Baloo 2"/>
                <a:sym typeface="Baloo 2"/>
              </a:defRPr>
            </a:lvl9pPr>
          </a:lstStyle>
          <a:p>
            <a:pPr marL="298450" indent="-171450">
              <a:buFont typeface="Wingdings" panose="05000000000000000000" pitchFamily="2" charset="2"/>
              <a:buChar char="Ø"/>
            </a:pPr>
            <a:r>
              <a:rPr lang="el-GR" sz="2000" dirty="0"/>
              <a:t>Μοντέλο με κουκίδες (</a:t>
            </a:r>
            <a:r>
              <a:rPr lang="en-US" sz="2000" dirty="0"/>
              <a:t>domino</a:t>
            </a:r>
            <a:r>
              <a:rPr lang="el-GR" sz="2000" dirty="0"/>
              <a:t>)</a:t>
            </a:r>
            <a:endParaRPr lang="en-US" sz="2000" dirty="0"/>
          </a:p>
          <a:p>
            <a:pPr marL="298450" indent="-171450">
              <a:buFont typeface="Wingdings" panose="05000000000000000000" pitchFamily="2" charset="2"/>
              <a:buChar char="Ø"/>
            </a:pPr>
            <a:r>
              <a:rPr lang="el-GR" sz="2000" dirty="0"/>
              <a:t>Στήλες με κύβους</a:t>
            </a:r>
          </a:p>
          <a:p>
            <a:pPr marL="298450" indent="-171450">
              <a:buFont typeface="Wingdings" panose="05000000000000000000" pitchFamily="2" charset="2"/>
              <a:buChar char="Ø"/>
            </a:pPr>
            <a:r>
              <a:rPr lang="el-GR" sz="2000" dirty="0"/>
              <a:t>Γραμμές με πλέγμα</a:t>
            </a:r>
          </a:p>
          <a:p>
            <a:pPr marL="298450" indent="-171450">
              <a:buFont typeface="Wingdings" panose="05000000000000000000" pitchFamily="2" charset="2"/>
              <a:buChar char="Ø"/>
            </a:pPr>
            <a:r>
              <a:rPr lang="el-GR" sz="2000" dirty="0"/>
              <a:t>Αριθμογραμμή</a:t>
            </a:r>
          </a:p>
        </p:txBody>
      </p:sp>
    </p:spTree>
    <p:extLst>
      <p:ext uri="{BB962C8B-B14F-4D97-AF65-F5344CB8AC3E}">
        <p14:creationId xmlns:p14="http://schemas.microsoft.com/office/powerpoint/2010/main" val="279234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32832C-A0EE-691D-0F5D-5DA028760D99}"/>
              </a:ext>
            </a:extLst>
          </p:cNvPr>
          <p:cNvSpPr>
            <a:spLocks noGrp="1"/>
          </p:cNvSpPr>
          <p:nvPr>
            <p:ph type="title"/>
          </p:nvPr>
        </p:nvSpPr>
        <p:spPr>
          <a:xfrm>
            <a:off x="541456" y="362308"/>
            <a:ext cx="8000564" cy="704491"/>
          </a:xfrm>
        </p:spPr>
        <p:txBody>
          <a:bodyPr/>
          <a:lstStyle/>
          <a:p>
            <a:r>
              <a:rPr lang="el-GR" b="0" dirty="0">
                <a:latin typeface="+mj-lt"/>
              </a:rPr>
              <a:t>Στρατηγικές για την επίλυση προβλημάτων συγκειμένου </a:t>
            </a:r>
          </a:p>
        </p:txBody>
      </p:sp>
      <p:grpSp>
        <p:nvGrpSpPr>
          <p:cNvPr id="4" name="Google Shape;11318;p81">
            <a:extLst>
              <a:ext uri="{FF2B5EF4-FFF2-40B4-BE49-F238E27FC236}">
                <a16:creationId xmlns:a16="http://schemas.microsoft.com/office/drawing/2014/main" id="{BB03CE1D-8AC6-B92B-1095-BD5193D9369E}"/>
              </a:ext>
            </a:extLst>
          </p:cNvPr>
          <p:cNvGrpSpPr/>
          <p:nvPr/>
        </p:nvGrpSpPr>
        <p:grpSpPr>
          <a:xfrm>
            <a:off x="952937" y="1315246"/>
            <a:ext cx="7520503" cy="3096733"/>
            <a:chOff x="283727" y="2986275"/>
            <a:chExt cx="4098533" cy="1458344"/>
          </a:xfrm>
        </p:grpSpPr>
        <p:cxnSp>
          <p:nvCxnSpPr>
            <p:cNvPr id="5" name="Google Shape;11319;p81">
              <a:extLst>
                <a:ext uri="{FF2B5EF4-FFF2-40B4-BE49-F238E27FC236}">
                  <a16:creationId xmlns:a16="http://schemas.microsoft.com/office/drawing/2014/main" id="{422E3973-A3AB-7880-1FC7-FFCA443210CC}"/>
                </a:ext>
              </a:extLst>
            </p:cNvPr>
            <p:cNvCxnSpPr>
              <a:cxnSpLocks/>
              <a:stCxn id="11" idx="4"/>
              <a:endCxn id="13" idx="0"/>
            </p:cNvCxnSpPr>
            <p:nvPr/>
          </p:nvCxnSpPr>
          <p:spPr>
            <a:xfrm>
              <a:off x="861214" y="3577875"/>
              <a:ext cx="484121" cy="275144"/>
            </a:xfrm>
            <a:prstGeom prst="straightConnector1">
              <a:avLst/>
            </a:prstGeom>
            <a:noFill/>
            <a:ln w="19050" cap="flat" cmpd="sng">
              <a:solidFill>
                <a:srgbClr val="435D74"/>
              </a:solidFill>
              <a:prstDash val="solid"/>
              <a:round/>
              <a:headEnd type="none" w="med" len="med"/>
              <a:tailEnd type="none" w="med" len="med"/>
            </a:ln>
          </p:spPr>
        </p:cxnSp>
        <p:cxnSp>
          <p:nvCxnSpPr>
            <p:cNvPr id="6" name="Google Shape;11322;p81">
              <a:extLst>
                <a:ext uri="{FF2B5EF4-FFF2-40B4-BE49-F238E27FC236}">
                  <a16:creationId xmlns:a16="http://schemas.microsoft.com/office/drawing/2014/main" id="{8901F9BA-F9E6-0F29-0131-9408E3C1913C}"/>
                </a:ext>
              </a:extLst>
            </p:cNvPr>
            <p:cNvCxnSpPr>
              <a:cxnSpLocks/>
              <a:stCxn id="13" idx="0"/>
              <a:endCxn id="10" idx="4"/>
            </p:cNvCxnSpPr>
            <p:nvPr/>
          </p:nvCxnSpPr>
          <p:spPr>
            <a:xfrm flipV="1">
              <a:off x="1345336" y="3577875"/>
              <a:ext cx="927944" cy="275144"/>
            </a:xfrm>
            <a:prstGeom prst="straightConnector1">
              <a:avLst/>
            </a:prstGeom>
            <a:noFill/>
            <a:ln w="19050" cap="flat" cmpd="sng">
              <a:solidFill>
                <a:srgbClr val="435D74"/>
              </a:solidFill>
              <a:prstDash val="solid"/>
              <a:round/>
              <a:headEnd type="none" w="med" len="med"/>
              <a:tailEnd type="none" w="med" len="med"/>
            </a:ln>
          </p:spPr>
        </p:cxnSp>
        <p:cxnSp>
          <p:nvCxnSpPr>
            <p:cNvPr id="7" name="Google Shape;11324;p81">
              <a:extLst>
                <a:ext uri="{FF2B5EF4-FFF2-40B4-BE49-F238E27FC236}">
                  <a16:creationId xmlns:a16="http://schemas.microsoft.com/office/drawing/2014/main" id="{D55074D5-DB79-58AC-0323-1F40DE0C6CCA}"/>
                </a:ext>
              </a:extLst>
            </p:cNvPr>
            <p:cNvCxnSpPr>
              <a:cxnSpLocks/>
              <a:stCxn id="10" idx="4"/>
              <a:endCxn id="12" idx="0"/>
            </p:cNvCxnSpPr>
            <p:nvPr/>
          </p:nvCxnSpPr>
          <p:spPr>
            <a:xfrm>
              <a:off x="2273280" y="3577875"/>
              <a:ext cx="890474" cy="275143"/>
            </a:xfrm>
            <a:prstGeom prst="straightConnector1">
              <a:avLst/>
            </a:prstGeom>
            <a:noFill/>
            <a:ln w="19050" cap="flat" cmpd="sng">
              <a:solidFill>
                <a:srgbClr val="435D74"/>
              </a:solidFill>
              <a:prstDash val="solid"/>
              <a:round/>
              <a:headEnd type="none" w="med" len="med"/>
              <a:tailEnd type="none" w="med" len="med"/>
            </a:ln>
          </p:spPr>
        </p:cxnSp>
        <p:cxnSp>
          <p:nvCxnSpPr>
            <p:cNvPr id="8" name="Google Shape;11326;p81">
              <a:extLst>
                <a:ext uri="{FF2B5EF4-FFF2-40B4-BE49-F238E27FC236}">
                  <a16:creationId xmlns:a16="http://schemas.microsoft.com/office/drawing/2014/main" id="{CEC7EFEC-7E33-D76C-1805-0743089F99B2}"/>
                </a:ext>
              </a:extLst>
            </p:cNvPr>
            <p:cNvCxnSpPr>
              <a:cxnSpLocks/>
              <a:stCxn id="12" idx="0"/>
              <a:endCxn id="9" idx="4"/>
            </p:cNvCxnSpPr>
            <p:nvPr/>
          </p:nvCxnSpPr>
          <p:spPr>
            <a:xfrm flipV="1">
              <a:off x="3163754" y="3577875"/>
              <a:ext cx="622638" cy="275143"/>
            </a:xfrm>
            <a:prstGeom prst="straightConnector1">
              <a:avLst/>
            </a:prstGeom>
            <a:noFill/>
            <a:ln w="19050" cap="flat" cmpd="sng">
              <a:solidFill>
                <a:srgbClr val="435D74"/>
              </a:solidFill>
              <a:prstDash val="solid"/>
              <a:round/>
              <a:headEnd type="none" w="med" len="med"/>
              <a:tailEnd type="none" w="med" len="med"/>
            </a:ln>
          </p:spPr>
        </p:cxnSp>
        <p:sp>
          <p:nvSpPr>
            <p:cNvPr id="9" name="Google Shape;11327;p81">
              <a:extLst>
                <a:ext uri="{FF2B5EF4-FFF2-40B4-BE49-F238E27FC236}">
                  <a16:creationId xmlns:a16="http://schemas.microsoft.com/office/drawing/2014/main" id="{FD408696-7D54-69AA-FC63-00FC439192DA}"/>
                </a:ext>
              </a:extLst>
            </p:cNvPr>
            <p:cNvSpPr/>
            <p:nvPr/>
          </p:nvSpPr>
          <p:spPr>
            <a:xfrm>
              <a:off x="3190523" y="2986275"/>
              <a:ext cx="1191737"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l-GR" sz="1400" b="0" i="0" u="none" strike="noStrike" cap="none" dirty="0">
                  <a:solidFill>
                    <a:schemeClr val="bg1"/>
                  </a:solidFill>
                  <a:latin typeface="Calibri"/>
                  <a:ea typeface="Calibri"/>
                  <a:cs typeface="Calibri"/>
                  <a:sym typeface="Calibri"/>
                </a:rPr>
                <a:t>Στρατηγική λύσης ενός πιο απλού προβλήματος </a:t>
              </a:r>
              <a:endParaRPr sz="1400" b="0" i="0" u="none" strike="noStrike" cap="none" dirty="0">
                <a:solidFill>
                  <a:schemeClr val="bg1"/>
                </a:solidFill>
                <a:latin typeface="Calibri"/>
                <a:ea typeface="Calibri"/>
                <a:cs typeface="Calibri"/>
                <a:sym typeface="Calibri"/>
              </a:endParaRPr>
            </a:p>
          </p:txBody>
        </p:sp>
        <p:sp>
          <p:nvSpPr>
            <p:cNvPr id="10" name="Google Shape;11323;p81">
              <a:extLst>
                <a:ext uri="{FF2B5EF4-FFF2-40B4-BE49-F238E27FC236}">
                  <a16:creationId xmlns:a16="http://schemas.microsoft.com/office/drawing/2014/main" id="{EE391140-B7D3-D002-724A-FEF1EEA4F657}"/>
                </a:ext>
              </a:extLst>
            </p:cNvPr>
            <p:cNvSpPr/>
            <p:nvPr/>
          </p:nvSpPr>
          <p:spPr>
            <a:xfrm>
              <a:off x="1734292" y="2986275"/>
              <a:ext cx="1077976"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l-GR" sz="1400" b="0" i="0" u="none" strike="noStrike" cap="none" dirty="0">
                  <a:solidFill>
                    <a:schemeClr val="bg1"/>
                  </a:solidFill>
                  <a:latin typeface="Calibri"/>
                  <a:ea typeface="Calibri"/>
                  <a:cs typeface="Calibri"/>
                  <a:sym typeface="Calibri"/>
                </a:rPr>
                <a:t>Σκέψη πριν την απάντηση και ερωτήσεις κατανόησης</a:t>
              </a:r>
              <a:endParaRPr sz="1400" b="0" i="0" u="none" strike="noStrike" cap="none" dirty="0">
                <a:solidFill>
                  <a:schemeClr val="bg1"/>
                </a:solidFill>
                <a:latin typeface="Calibri"/>
                <a:ea typeface="Calibri"/>
                <a:cs typeface="Calibri"/>
                <a:sym typeface="Calibri"/>
              </a:endParaRPr>
            </a:p>
          </p:txBody>
        </p:sp>
        <p:sp>
          <p:nvSpPr>
            <p:cNvPr id="11" name="Google Shape;11320;p81">
              <a:extLst>
                <a:ext uri="{FF2B5EF4-FFF2-40B4-BE49-F238E27FC236}">
                  <a16:creationId xmlns:a16="http://schemas.microsoft.com/office/drawing/2014/main" id="{EE567CB6-B2F0-C9F9-50E8-DF76EF3AB9F6}"/>
                </a:ext>
              </a:extLst>
            </p:cNvPr>
            <p:cNvSpPr/>
            <p:nvPr/>
          </p:nvSpPr>
          <p:spPr>
            <a:xfrm>
              <a:off x="283727" y="2986275"/>
              <a:ext cx="1154974"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l-GR" dirty="0">
                  <a:solidFill>
                    <a:schemeClr val="bg1"/>
                  </a:solidFill>
                  <a:latin typeface="Calibri"/>
                  <a:ea typeface="Calibri"/>
                  <a:cs typeface="Calibri"/>
                  <a:sym typeface="Calibri"/>
                </a:rPr>
                <a:t>Ανάλυση του προβλήματος και διδαχή τουλάχιστον δυο στρατηγικών </a:t>
              </a:r>
              <a:endParaRPr sz="1400" b="0" i="0" u="none" strike="noStrike" cap="none" dirty="0">
                <a:solidFill>
                  <a:schemeClr val="bg1"/>
                </a:solidFill>
                <a:latin typeface="Calibri"/>
                <a:ea typeface="Calibri"/>
                <a:cs typeface="Calibri"/>
                <a:sym typeface="Calibri"/>
              </a:endParaRPr>
            </a:p>
          </p:txBody>
        </p:sp>
        <p:sp>
          <p:nvSpPr>
            <p:cNvPr id="12" name="Google Shape;11325;p81">
              <a:extLst>
                <a:ext uri="{FF2B5EF4-FFF2-40B4-BE49-F238E27FC236}">
                  <a16:creationId xmlns:a16="http://schemas.microsoft.com/office/drawing/2014/main" id="{D6D02EF3-FEAC-2F0E-66B4-AB5B4800F829}"/>
                </a:ext>
              </a:extLst>
            </p:cNvPr>
            <p:cNvSpPr/>
            <p:nvPr/>
          </p:nvSpPr>
          <p:spPr>
            <a:xfrm>
              <a:off x="2599133" y="3853018"/>
              <a:ext cx="1129242"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l-GR" sz="1400" b="0" i="0" u="none" strike="noStrike" cap="none" dirty="0">
                  <a:solidFill>
                    <a:schemeClr val="bg1"/>
                  </a:solidFill>
                  <a:latin typeface="Calibri"/>
                  <a:ea typeface="Calibri"/>
                  <a:cs typeface="Calibri"/>
                  <a:sym typeface="Calibri"/>
                </a:rPr>
                <a:t>Προβλήματα με δυο βήματα</a:t>
              </a:r>
              <a:endParaRPr sz="1400" b="0" i="0" u="none" strike="noStrike" cap="none" dirty="0">
                <a:solidFill>
                  <a:schemeClr val="bg1"/>
                </a:solidFill>
                <a:latin typeface="Calibri"/>
                <a:ea typeface="Calibri"/>
                <a:cs typeface="Calibri"/>
                <a:sym typeface="Calibri"/>
              </a:endParaRPr>
            </a:p>
          </p:txBody>
        </p:sp>
        <p:sp>
          <p:nvSpPr>
            <p:cNvPr id="13" name="Google Shape;11321;p81">
              <a:extLst>
                <a:ext uri="{FF2B5EF4-FFF2-40B4-BE49-F238E27FC236}">
                  <a16:creationId xmlns:a16="http://schemas.microsoft.com/office/drawing/2014/main" id="{4C522D4D-F1D6-8E1D-3193-0C6C66F3E895}"/>
                </a:ext>
              </a:extLst>
            </p:cNvPr>
            <p:cNvSpPr/>
            <p:nvPr/>
          </p:nvSpPr>
          <p:spPr>
            <a:xfrm>
              <a:off x="873505" y="3853019"/>
              <a:ext cx="943661"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l-GR" sz="1400" b="0" i="0" u="none" strike="noStrike" cap="none" dirty="0">
                  <a:solidFill>
                    <a:srgbClr val="FFFFFF"/>
                  </a:solidFill>
                  <a:latin typeface="Calibri"/>
                  <a:ea typeface="Calibri"/>
                  <a:cs typeface="Calibri"/>
                  <a:sym typeface="Calibri"/>
                </a:rPr>
                <a:t>Αποφυγή λέξεων κλειδιών </a:t>
              </a:r>
              <a:endParaRPr sz="1400" b="0" i="0" u="none" strike="noStrike" cap="none" dirty="0">
                <a:solidFill>
                  <a:srgbClr val="FFFFFF"/>
                </a:solidFill>
                <a:latin typeface="Calibri"/>
                <a:ea typeface="Calibri"/>
                <a:cs typeface="Calibri"/>
                <a:sym typeface="Calibri"/>
              </a:endParaRPr>
            </a:p>
          </p:txBody>
        </p:sp>
      </p:grpSp>
      <p:grpSp>
        <p:nvGrpSpPr>
          <p:cNvPr id="32" name="Google Shape;5206;p60">
            <a:extLst>
              <a:ext uri="{FF2B5EF4-FFF2-40B4-BE49-F238E27FC236}">
                <a16:creationId xmlns:a16="http://schemas.microsoft.com/office/drawing/2014/main" id="{363A4D39-6E11-C8B9-2023-D56380268AE1}"/>
              </a:ext>
            </a:extLst>
          </p:cNvPr>
          <p:cNvGrpSpPr/>
          <p:nvPr/>
        </p:nvGrpSpPr>
        <p:grpSpPr>
          <a:xfrm>
            <a:off x="272883" y="4531908"/>
            <a:ext cx="537145" cy="351694"/>
            <a:chOff x="3201425" y="4343625"/>
            <a:chExt cx="416650" cy="272800"/>
          </a:xfrm>
        </p:grpSpPr>
        <p:sp>
          <p:nvSpPr>
            <p:cNvPr id="33" name="Google Shape;5207;p60">
              <a:extLst>
                <a:ext uri="{FF2B5EF4-FFF2-40B4-BE49-F238E27FC236}">
                  <a16:creationId xmlns:a16="http://schemas.microsoft.com/office/drawing/2014/main" id="{8015A68A-5FFC-71D9-1C5E-90C261890943}"/>
                </a:ext>
              </a:extLst>
            </p:cNvPr>
            <p:cNvSpPr/>
            <p:nvPr/>
          </p:nvSpPr>
          <p:spPr>
            <a:xfrm>
              <a:off x="3201425" y="4460325"/>
              <a:ext cx="416650" cy="156100"/>
            </a:xfrm>
            <a:custGeom>
              <a:avLst/>
              <a:gdLst/>
              <a:ahLst/>
              <a:cxnLst/>
              <a:rect l="l" t="t" r="r" b="b"/>
              <a:pathLst>
                <a:path w="16666" h="6244" extrusionOk="0">
                  <a:moveTo>
                    <a:pt x="15728" y="1"/>
                  </a:moveTo>
                  <a:lnTo>
                    <a:pt x="9767" y="1088"/>
                  </a:lnTo>
                  <a:lnTo>
                    <a:pt x="7817" y="1444"/>
                  </a:lnTo>
                  <a:lnTo>
                    <a:pt x="6411" y="1744"/>
                  </a:lnTo>
                  <a:lnTo>
                    <a:pt x="5605" y="1931"/>
                  </a:lnTo>
                  <a:lnTo>
                    <a:pt x="5193" y="2025"/>
                  </a:lnTo>
                  <a:lnTo>
                    <a:pt x="4799" y="2100"/>
                  </a:lnTo>
                  <a:lnTo>
                    <a:pt x="4162" y="2231"/>
                  </a:lnTo>
                  <a:lnTo>
                    <a:pt x="1087" y="2794"/>
                  </a:lnTo>
                  <a:lnTo>
                    <a:pt x="581" y="2794"/>
                  </a:lnTo>
                  <a:lnTo>
                    <a:pt x="431" y="2813"/>
                  </a:lnTo>
                  <a:lnTo>
                    <a:pt x="244" y="2869"/>
                  </a:lnTo>
                  <a:lnTo>
                    <a:pt x="169" y="2906"/>
                  </a:lnTo>
                  <a:lnTo>
                    <a:pt x="94" y="2944"/>
                  </a:lnTo>
                  <a:lnTo>
                    <a:pt x="56" y="2981"/>
                  </a:lnTo>
                  <a:lnTo>
                    <a:pt x="19" y="3037"/>
                  </a:lnTo>
                  <a:lnTo>
                    <a:pt x="19" y="3094"/>
                  </a:lnTo>
                  <a:lnTo>
                    <a:pt x="19" y="3150"/>
                  </a:lnTo>
                  <a:lnTo>
                    <a:pt x="0" y="3225"/>
                  </a:lnTo>
                  <a:lnTo>
                    <a:pt x="19" y="3319"/>
                  </a:lnTo>
                  <a:lnTo>
                    <a:pt x="56" y="3581"/>
                  </a:lnTo>
                  <a:lnTo>
                    <a:pt x="150" y="3900"/>
                  </a:lnTo>
                  <a:lnTo>
                    <a:pt x="244" y="4275"/>
                  </a:lnTo>
                  <a:lnTo>
                    <a:pt x="488" y="5062"/>
                  </a:lnTo>
                  <a:lnTo>
                    <a:pt x="581" y="5381"/>
                  </a:lnTo>
                  <a:lnTo>
                    <a:pt x="637" y="5643"/>
                  </a:lnTo>
                  <a:lnTo>
                    <a:pt x="675" y="5943"/>
                  </a:lnTo>
                  <a:lnTo>
                    <a:pt x="694" y="6074"/>
                  </a:lnTo>
                  <a:lnTo>
                    <a:pt x="731" y="6112"/>
                  </a:lnTo>
                  <a:lnTo>
                    <a:pt x="750" y="6149"/>
                  </a:lnTo>
                  <a:lnTo>
                    <a:pt x="787" y="6187"/>
                  </a:lnTo>
                  <a:lnTo>
                    <a:pt x="844" y="6206"/>
                  </a:lnTo>
                  <a:lnTo>
                    <a:pt x="900" y="6224"/>
                  </a:lnTo>
                  <a:lnTo>
                    <a:pt x="994" y="6243"/>
                  </a:lnTo>
                  <a:lnTo>
                    <a:pt x="1219" y="6224"/>
                  </a:lnTo>
                  <a:lnTo>
                    <a:pt x="1537" y="6187"/>
                  </a:lnTo>
                  <a:lnTo>
                    <a:pt x="1650" y="6168"/>
                  </a:lnTo>
                  <a:lnTo>
                    <a:pt x="2718" y="6018"/>
                  </a:lnTo>
                  <a:lnTo>
                    <a:pt x="3393" y="5924"/>
                  </a:lnTo>
                  <a:lnTo>
                    <a:pt x="4106" y="5812"/>
                  </a:lnTo>
                  <a:lnTo>
                    <a:pt x="4855" y="5662"/>
                  </a:lnTo>
                  <a:lnTo>
                    <a:pt x="5193" y="5568"/>
                  </a:lnTo>
                  <a:lnTo>
                    <a:pt x="5493" y="5475"/>
                  </a:lnTo>
                  <a:lnTo>
                    <a:pt x="6374" y="5287"/>
                  </a:lnTo>
                  <a:lnTo>
                    <a:pt x="7161" y="5137"/>
                  </a:lnTo>
                  <a:lnTo>
                    <a:pt x="8305" y="4912"/>
                  </a:lnTo>
                  <a:lnTo>
                    <a:pt x="9073" y="4781"/>
                  </a:lnTo>
                  <a:lnTo>
                    <a:pt x="11136" y="4350"/>
                  </a:lnTo>
                  <a:lnTo>
                    <a:pt x="12129" y="4144"/>
                  </a:lnTo>
                  <a:lnTo>
                    <a:pt x="12729" y="4031"/>
                  </a:lnTo>
                  <a:lnTo>
                    <a:pt x="13573" y="3862"/>
                  </a:lnTo>
                  <a:lnTo>
                    <a:pt x="14435" y="3656"/>
                  </a:lnTo>
                  <a:lnTo>
                    <a:pt x="15147" y="3487"/>
                  </a:lnTo>
                  <a:lnTo>
                    <a:pt x="15597" y="3375"/>
                  </a:lnTo>
                  <a:lnTo>
                    <a:pt x="15935" y="3337"/>
                  </a:lnTo>
                  <a:lnTo>
                    <a:pt x="16253" y="3300"/>
                  </a:lnTo>
                  <a:lnTo>
                    <a:pt x="16441" y="3244"/>
                  </a:lnTo>
                  <a:lnTo>
                    <a:pt x="16516" y="3206"/>
                  </a:lnTo>
                  <a:lnTo>
                    <a:pt x="16572" y="3169"/>
                  </a:lnTo>
                  <a:lnTo>
                    <a:pt x="16628" y="3112"/>
                  </a:lnTo>
                  <a:lnTo>
                    <a:pt x="16647" y="3056"/>
                  </a:lnTo>
                  <a:lnTo>
                    <a:pt x="16666" y="2963"/>
                  </a:lnTo>
                  <a:lnTo>
                    <a:pt x="16647" y="2888"/>
                  </a:lnTo>
                  <a:lnTo>
                    <a:pt x="16253" y="657"/>
                  </a:lnTo>
                  <a:lnTo>
                    <a:pt x="16216" y="413"/>
                  </a:lnTo>
                  <a:lnTo>
                    <a:pt x="16216" y="300"/>
                  </a:lnTo>
                  <a:lnTo>
                    <a:pt x="16178" y="188"/>
                  </a:lnTo>
                  <a:lnTo>
                    <a:pt x="16122" y="94"/>
                  </a:lnTo>
                  <a:lnTo>
                    <a:pt x="16085" y="57"/>
                  </a:lnTo>
                  <a:lnTo>
                    <a:pt x="16047" y="19"/>
                  </a:lnTo>
                  <a:lnTo>
                    <a:pt x="159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208;p60">
              <a:extLst>
                <a:ext uri="{FF2B5EF4-FFF2-40B4-BE49-F238E27FC236}">
                  <a16:creationId xmlns:a16="http://schemas.microsoft.com/office/drawing/2014/main" id="{BEEAD164-039E-2E74-1CEC-167B288370CD}"/>
                </a:ext>
              </a:extLst>
            </p:cNvPr>
            <p:cNvSpPr/>
            <p:nvPr/>
          </p:nvSpPr>
          <p:spPr>
            <a:xfrm>
              <a:off x="3207500" y="4563425"/>
              <a:ext cx="57675" cy="53000"/>
            </a:xfrm>
            <a:custGeom>
              <a:avLst/>
              <a:gdLst/>
              <a:ahLst/>
              <a:cxnLst/>
              <a:rect l="l" t="t" r="r" b="b"/>
              <a:pathLst>
                <a:path w="2307" h="2120" extrusionOk="0">
                  <a:moveTo>
                    <a:pt x="713" y="1"/>
                  </a:moveTo>
                  <a:lnTo>
                    <a:pt x="544" y="20"/>
                  </a:lnTo>
                  <a:lnTo>
                    <a:pt x="357" y="57"/>
                  </a:lnTo>
                  <a:lnTo>
                    <a:pt x="188" y="95"/>
                  </a:lnTo>
                  <a:lnTo>
                    <a:pt x="1" y="151"/>
                  </a:lnTo>
                  <a:lnTo>
                    <a:pt x="245" y="938"/>
                  </a:lnTo>
                  <a:lnTo>
                    <a:pt x="338" y="1257"/>
                  </a:lnTo>
                  <a:lnTo>
                    <a:pt x="394" y="1519"/>
                  </a:lnTo>
                  <a:lnTo>
                    <a:pt x="432" y="1819"/>
                  </a:lnTo>
                  <a:lnTo>
                    <a:pt x="451" y="1950"/>
                  </a:lnTo>
                  <a:lnTo>
                    <a:pt x="488" y="1988"/>
                  </a:lnTo>
                  <a:lnTo>
                    <a:pt x="507" y="2025"/>
                  </a:lnTo>
                  <a:lnTo>
                    <a:pt x="544" y="2063"/>
                  </a:lnTo>
                  <a:lnTo>
                    <a:pt x="601" y="2082"/>
                  </a:lnTo>
                  <a:lnTo>
                    <a:pt x="657" y="2100"/>
                  </a:lnTo>
                  <a:lnTo>
                    <a:pt x="751" y="2119"/>
                  </a:lnTo>
                  <a:lnTo>
                    <a:pt x="976" y="2100"/>
                  </a:lnTo>
                  <a:lnTo>
                    <a:pt x="1294" y="2063"/>
                  </a:lnTo>
                  <a:lnTo>
                    <a:pt x="1407" y="2044"/>
                  </a:lnTo>
                  <a:lnTo>
                    <a:pt x="1613" y="1932"/>
                  </a:lnTo>
                  <a:lnTo>
                    <a:pt x="1800" y="1800"/>
                  </a:lnTo>
                  <a:lnTo>
                    <a:pt x="1969" y="1651"/>
                  </a:lnTo>
                  <a:lnTo>
                    <a:pt x="2100" y="1501"/>
                  </a:lnTo>
                  <a:lnTo>
                    <a:pt x="2194" y="1351"/>
                  </a:lnTo>
                  <a:lnTo>
                    <a:pt x="2269" y="1182"/>
                  </a:lnTo>
                  <a:lnTo>
                    <a:pt x="2307" y="1013"/>
                  </a:lnTo>
                  <a:lnTo>
                    <a:pt x="2288" y="844"/>
                  </a:lnTo>
                  <a:lnTo>
                    <a:pt x="2250" y="732"/>
                  </a:lnTo>
                  <a:lnTo>
                    <a:pt x="2213" y="619"/>
                  </a:lnTo>
                  <a:lnTo>
                    <a:pt x="2157" y="526"/>
                  </a:lnTo>
                  <a:lnTo>
                    <a:pt x="2082" y="432"/>
                  </a:lnTo>
                  <a:lnTo>
                    <a:pt x="1988" y="357"/>
                  </a:lnTo>
                  <a:lnTo>
                    <a:pt x="1875" y="282"/>
                  </a:lnTo>
                  <a:lnTo>
                    <a:pt x="1763" y="207"/>
                  </a:lnTo>
                  <a:lnTo>
                    <a:pt x="1650" y="151"/>
                  </a:lnTo>
                  <a:lnTo>
                    <a:pt x="1501" y="95"/>
                  </a:lnTo>
                  <a:lnTo>
                    <a:pt x="1369" y="57"/>
                  </a:lnTo>
                  <a:lnTo>
                    <a:pt x="1219" y="38"/>
                  </a:lnTo>
                  <a:lnTo>
                    <a:pt x="1051" y="20"/>
                  </a:lnTo>
                  <a:lnTo>
                    <a:pt x="8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209;p60">
              <a:extLst>
                <a:ext uri="{FF2B5EF4-FFF2-40B4-BE49-F238E27FC236}">
                  <a16:creationId xmlns:a16="http://schemas.microsoft.com/office/drawing/2014/main" id="{3E3AF0DA-8A13-B377-0BE3-50790EEEDBBB}"/>
                </a:ext>
              </a:extLst>
            </p:cNvPr>
            <p:cNvSpPr/>
            <p:nvPr/>
          </p:nvSpPr>
          <p:spPr>
            <a:xfrm>
              <a:off x="3341550" y="4503900"/>
              <a:ext cx="20175" cy="19725"/>
            </a:xfrm>
            <a:custGeom>
              <a:avLst/>
              <a:gdLst/>
              <a:ahLst/>
              <a:cxnLst/>
              <a:rect l="l" t="t" r="r" b="b"/>
              <a:pathLst>
                <a:path w="807" h="789" extrusionOk="0">
                  <a:moveTo>
                    <a:pt x="806" y="1"/>
                  </a:moveTo>
                  <a:lnTo>
                    <a:pt x="0" y="188"/>
                  </a:lnTo>
                  <a:lnTo>
                    <a:pt x="132" y="451"/>
                  </a:lnTo>
                  <a:lnTo>
                    <a:pt x="188" y="545"/>
                  </a:lnTo>
                  <a:lnTo>
                    <a:pt x="263" y="638"/>
                  </a:lnTo>
                  <a:lnTo>
                    <a:pt x="338" y="713"/>
                  </a:lnTo>
                  <a:lnTo>
                    <a:pt x="394" y="751"/>
                  </a:lnTo>
                  <a:lnTo>
                    <a:pt x="469" y="788"/>
                  </a:lnTo>
                  <a:lnTo>
                    <a:pt x="525" y="788"/>
                  </a:lnTo>
                  <a:lnTo>
                    <a:pt x="600" y="770"/>
                  </a:lnTo>
                  <a:lnTo>
                    <a:pt x="656" y="713"/>
                  </a:lnTo>
                  <a:lnTo>
                    <a:pt x="694" y="638"/>
                  </a:lnTo>
                  <a:lnTo>
                    <a:pt x="731" y="545"/>
                  </a:lnTo>
                  <a:lnTo>
                    <a:pt x="769" y="432"/>
                  </a:lnTo>
                  <a:lnTo>
                    <a:pt x="788" y="301"/>
                  </a:lnTo>
                  <a:lnTo>
                    <a:pt x="8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210;p60">
              <a:extLst>
                <a:ext uri="{FF2B5EF4-FFF2-40B4-BE49-F238E27FC236}">
                  <a16:creationId xmlns:a16="http://schemas.microsoft.com/office/drawing/2014/main" id="{9C14563F-6847-EAAA-364A-7E8075ED6B74}"/>
                </a:ext>
              </a:extLst>
            </p:cNvPr>
            <p:cNvSpPr/>
            <p:nvPr/>
          </p:nvSpPr>
          <p:spPr>
            <a:xfrm>
              <a:off x="3440425" y="4509525"/>
              <a:ext cx="47375" cy="28625"/>
            </a:xfrm>
            <a:custGeom>
              <a:avLst/>
              <a:gdLst/>
              <a:ahLst/>
              <a:cxnLst/>
              <a:rect l="l" t="t" r="r" b="b"/>
              <a:pathLst>
                <a:path w="1895" h="1145" extrusionOk="0">
                  <a:moveTo>
                    <a:pt x="1032" y="1"/>
                  </a:moveTo>
                  <a:lnTo>
                    <a:pt x="844" y="38"/>
                  </a:lnTo>
                  <a:lnTo>
                    <a:pt x="657" y="76"/>
                  </a:lnTo>
                  <a:lnTo>
                    <a:pt x="488" y="132"/>
                  </a:lnTo>
                  <a:lnTo>
                    <a:pt x="338" y="226"/>
                  </a:lnTo>
                  <a:lnTo>
                    <a:pt x="207" y="320"/>
                  </a:lnTo>
                  <a:lnTo>
                    <a:pt x="113" y="413"/>
                  </a:lnTo>
                  <a:lnTo>
                    <a:pt x="38" y="526"/>
                  </a:lnTo>
                  <a:lnTo>
                    <a:pt x="1" y="638"/>
                  </a:lnTo>
                  <a:lnTo>
                    <a:pt x="1" y="751"/>
                  </a:lnTo>
                  <a:lnTo>
                    <a:pt x="38" y="863"/>
                  </a:lnTo>
                  <a:lnTo>
                    <a:pt x="113" y="957"/>
                  </a:lnTo>
                  <a:lnTo>
                    <a:pt x="226" y="1032"/>
                  </a:lnTo>
                  <a:lnTo>
                    <a:pt x="357" y="1088"/>
                  </a:lnTo>
                  <a:lnTo>
                    <a:pt x="507" y="1126"/>
                  </a:lnTo>
                  <a:lnTo>
                    <a:pt x="676" y="1144"/>
                  </a:lnTo>
                  <a:lnTo>
                    <a:pt x="863" y="1144"/>
                  </a:lnTo>
                  <a:lnTo>
                    <a:pt x="1051" y="1126"/>
                  </a:lnTo>
                  <a:lnTo>
                    <a:pt x="1238" y="1088"/>
                  </a:lnTo>
                  <a:lnTo>
                    <a:pt x="1407" y="1013"/>
                  </a:lnTo>
                  <a:lnTo>
                    <a:pt x="1557" y="938"/>
                  </a:lnTo>
                  <a:lnTo>
                    <a:pt x="1688" y="845"/>
                  </a:lnTo>
                  <a:lnTo>
                    <a:pt x="1782" y="751"/>
                  </a:lnTo>
                  <a:lnTo>
                    <a:pt x="1857" y="638"/>
                  </a:lnTo>
                  <a:lnTo>
                    <a:pt x="1894" y="526"/>
                  </a:lnTo>
                  <a:lnTo>
                    <a:pt x="1894" y="413"/>
                  </a:lnTo>
                  <a:lnTo>
                    <a:pt x="1838" y="301"/>
                  </a:lnTo>
                  <a:lnTo>
                    <a:pt x="1782" y="207"/>
                  </a:lnTo>
                  <a:lnTo>
                    <a:pt x="1669" y="132"/>
                  </a:lnTo>
                  <a:lnTo>
                    <a:pt x="1538" y="76"/>
                  </a:lnTo>
                  <a:lnTo>
                    <a:pt x="1388" y="38"/>
                  </a:lnTo>
                  <a:lnTo>
                    <a:pt x="12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211;p60">
              <a:extLst>
                <a:ext uri="{FF2B5EF4-FFF2-40B4-BE49-F238E27FC236}">
                  <a16:creationId xmlns:a16="http://schemas.microsoft.com/office/drawing/2014/main" id="{65F5EBB0-3351-EFEE-DE11-17CF9925C7B2}"/>
                </a:ext>
              </a:extLst>
            </p:cNvPr>
            <p:cNvSpPr/>
            <p:nvPr/>
          </p:nvSpPr>
          <p:spPr>
            <a:xfrm>
              <a:off x="3279675" y="4517500"/>
              <a:ext cx="24875" cy="40800"/>
            </a:xfrm>
            <a:custGeom>
              <a:avLst/>
              <a:gdLst/>
              <a:ahLst/>
              <a:cxnLst/>
              <a:rect l="l" t="t" r="r" b="b"/>
              <a:pathLst>
                <a:path w="995" h="1632" extrusionOk="0">
                  <a:moveTo>
                    <a:pt x="732" y="1"/>
                  </a:moveTo>
                  <a:lnTo>
                    <a:pt x="38" y="132"/>
                  </a:lnTo>
                  <a:lnTo>
                    <a:pt x="20" y="263"/>
                  </a:lnTo>
                  <a:lnTo>
                    <a:pt x="1" y="432"/>
                  </a:lnTo>
                  <a:lnTo>
                    <a:pt x="1" y="601"/>
                  </a:lnTo>
                  <a:lnTo>
                    <a:pt x="38" y="788"/>
                  </a:lnTo>
                  <a:lnTo>
                    <a:pt x="76" y="975"/>
                  </a:lnTo>
                  <a:lnTo>
                    <a:pt x="132" y="1144"/>
                  </a:lnTo>
                  <a:lnTo>
                    <a:pt x="207" y="1294"/>
                  </a:lnTo>
                  <a:lnTo>
                    <a:pt x="282" y="1425"/>
                  </a:lnTo>
                  <a:lnTo>
                    <a:pt x="376" y="1519"/>
                  </a:lnTo>
                  <a:lnTo>
                    <a:pt x="469" y="1594"/>
                  </a:lnTo>
                  <a:lnTo>
                    <a:pt x="563" y="1632"/>
                  </a:lnTo>
                  <a:lnTo>
                    <a:pt x="676" y="1632"/>
                  </a:lnTo>
                  <a:lnTo>
                    <a:pt x="769" y="1594"/>
                  </a:lnTo>
                  <a:lnTo>
                    <a:pt x="844" y="1519"/>
                  </a:lnTo>
                  <a:lnTo>
                    <a:pt x="901" y="1425"/>
                  </a:lnTo>
                  <a:lnTo>
                    <a:pt x="957" y="1294"/>
                  </a:lnTo>
                  <a:lnTo>
                    <a:pt x="976" y="1144"/>
                  </a:lnTo>
                  <a:lnTo>
                    <a:pt x="994" y="975"/>
                  </a:lnTo>
                  <a:lnTo>
                    <a:pt x="994" y="807"/>
                  </a:lnTo>
                  <a:lnTo>
                    <a:pt x="976" y="601"/>
                  </a:lnTo>
                  <a:lnTo>
                    <a:pt x="919" y="432"/>
                  </a:lnTo>
                  <a:lnTo>
                    <a:pt x="882" y="263"/>
                  </a:lnTo>
                  <a:lnTo>
                    <a:pt x="807" y="132"/>
                  </a:lnTo>
                  <a:lnTo>
                    <a:pt x="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212;p60">
              <a:extLst>
                <a:ext uri="{FF2B5EF4-FFF2-40B4-BE49-F238E27FC236}">
                  <a16:creationId xmlns:a16="http://schemas.microsoft.com/office/drawing/2014/main" id="{D78E723B-ED77-A56A-0400-F661061EEAF4}"/>
                </a:ext>
              </a:extLst>
            </p:cNvPr>
            <p:cNvSpPr/>
            <p:nvPr/>
          </p:nvSpPr>
          <p:spPr>
            <a:xfrm>
              <a:off x="3409025" y="4562975"/>
              <a:ext cx="70800" cy="20175"/>
            </a:xfrm>
            <a:custGeom>
              <a:avLst/>
              <a:gdLst/>
              <a:ahLst/>
              <a:cxnLst/>
              <a:rect l="l" t="t" r="r" b="b"/>
              <a:pathLst>
                <a:path w="2832" h="807" extrusionOk="0">
                  <a:moveTo>
                    <a:pt x="1782" y="0"/>
                  </a:moveTo>
                  <a:lnTo>
                    <a:pt x="1576" y="19"/>
                  </a:lnTo>
                  <a:lnTo>
                    <a:pt x="1369" y="56"/>
                  </a:lnTo>
                  <a:lnTo>
                    <a:pt x="1144" y="94"/>
                  </a:lnTo>
                  <a:lnTo>
                    <a:pt x="938" y="169"/>
                  </a:lnTo>
                  <a:lnTo>
                    <a:pt x="732" y="244"/>
                  </a:lnTo>
                  <a:lnTo>
                    <a:pt x="544" y="337"/>
                  </a:lnTo>
                  <a:lnTo>
                    <a:pt x="395" y="450"/>
                  </a:lnTo>
                  <a:lnTo>
                    <a:pt x="245" y="562"/>
                  </a:lnTo>
                  <a:lnTo>
                    <a:pt x="113" y="675"/>
                  </a:lnTo>
                  <a:lnTo>
                    <a:pt x="1" y="806"/>
                  </a:lnTo>
                  <a:lnTo>
                    <a:pt x="1" y="806"/>
                  </a:lnTo>
                  <a:lnTo>
                    <a:pt x="769" y="675"/>
                  </a:lnTo>
                  <a:lnTo>
                    <a:pt x="2832" y="244"/>
                  </a:lnTo>
                  <a:lnTo>
                    <a:pt x="2682" y="169"/>
                  </a:lnTo>
                  <a:lnTo>
                    <a:pt x="2532" y="113"/>
                  </a:lnTo>
                  <a:lnTo>
                    <a:pt x="2363" y="56"/>
                  </a:lnTo>
                  <a:lnTo>
                    <a:pt x="2175" y="38"/>
                  </a:lnTo>
                  <a:lnTo>
                    <a:pt x="1988" y="19"/>
                  </a:lnTo>
                  <a:lnTo>
                    <a:pt x="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213;p60">
              <a:extLst>
                <a:ext uri="{FF2B5EF4-FFF2-40B4-BE49-F238E27FC236}">
                  <a16:creationId xmlns:a16="http://schemas.microsoft.com/office/drawing/2014/main" id="{2FD79549-2A81-7870-0D05-15B91EF3E526}"/>
                </a:ext>
              </a:extLst>
            </p:cNvPr>
            <p:cNvSpPr/>
            <p:nvPr/>
          </p:nvSpPr>
          <p:spPr>
            <a:xfrm>
              <a:off x="3561350" y="4463150"/>
              <a:ext cx="26725" cy="60000"/>
            </a:xfrm>
            <a:custGeom>
              <a:avLst/>
              <a:gdLst/>
              <a:ahLst/>
              <a:cxnLst/>
              <a:rect l="l" t="t" r="r" b="b"/>
              <a:pathLst>
                <a:path w="1069" h="2400" extrusionOk="0">
                  <a:moveTo>
                    <a:pt x="732" y="0"/>
                  </a:moveTo>
                  <a:lnTo>
                    <a:pt x="19" y="131"/>
                  </a:lnTo>
                  <a:lnTo>
                    <a:pt x="0" y="337"/>
                  </a:lnTo>
                  <a:lnTo>
                    <a:pt x="19" y="562"/>
                  </a:lnTo>
                  <a:lnTo>
                    <a:pt x="38" y="806"/>
                  </a:lnTo>
                  <a:lnTo>
                    <a:pt x="75" y="1069"/>
                  </a:lnTo>
                  <a:lnTo>
                    <a:pt x="132" y="1350"/>
                  </a:lnTo>
                  <a:lnTo>
                    <a:pt x="207" y="1612"/>
                  </a:lnTo>
                  <a:lnTo>
                    <a:pt x="300" y="1837"/>
                  </a:lnTo>
                  <a:lnTo>
                    <a:pt x="394" y="2043"/>
                  </a:lnTo>
                  <a:lnTo>
                    <a:pt x="488" y="2212"/>
                  </a:lnTo>
                  <a:lnTo>
                    <a:pt x="600" y="2325"/>
                  </a:lnTo>
                  <a:lnTo>
                    <a:pt x="694" y="2381"/>
                  </a:lnTo>
                  <a:lnTo>
                    <a:pt x="750" y="2400"/>
                  </a:lnTo>
                  <a:lnTo>
                    <a:pt x="788" y="2400"/>
                  </a:lnTo>
                  <a:lnTo>
                    <a:pt x="844" y="2381"/>
                  </a:lnTo>
                  <a:lnTo>
                    <a:pt x="882" y="2343"/>
                  </a:lnTo>
                  <a:lnTo>
                    <a:pt x="957" y="2250"/>
                  </a:lnTo>
                  <a:lnTo>
                    <a:pt x="1013" y="2100"/>
                  </a:lnTo>
                  <a:lnTo>
                    <a:pt x="1050" y="1931"/>
                  </a:lnTo>
                  <a:lnTo>
                    <a:pt x="1069" y="1706"/>
                  </a:lnTo>
                  <a:lnTo>
                    <a:pt x="1069" y="1462"/>
                  </a:lnTo>
                  <a:lnTo>
                    <a:pt x="1050" y="1181"/>
                  </a:lnTo>
                  <a:lnTo>
                    <a:pt x="1013" y="900"/>
                  </a:lnTo>
                  <a:lnTo>
                    <a:pt x="957" y="637"/>
                  </a:lnTo>
                  <a:lnTo>
                    <a:pt x="882" y="412"/>
                  </a:lnTo>
                  <a:lnTo>
                    <a:pt x="807" y="187"/>
                  </a:lnTo>
                  <a:lnTo>
                    <a:pt x="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214;p60">
              <a:extLst>
                <a:ext uri="{FF2B5EF4-FFF2-40B4-BE49-F238E27FC236}">
                  <a16:creationId xmlns:a16="http://schemas.microsoft.com/office/drawing/2014/main" id="{87824566-43D9-B49A-5089-0F3BFEDD3B08}"/>
                </a:ext>
              </a:extLst>
            </p:cNvPr>
            <p:cNvSpPr/>
            <p:nvPr/>
          </p:nvSpPr>
          <p:spPr>
            <a:xfrm>
              <a:off x="3506050" y="4510950"/>
              <a:ext cx="24850" cy="46875"/>
            </a:xfrm>
            <a:custGeom>
              <a:avLst/>
              <a:gdLst/>
              <a:ahLst/>
              <a:cxnLst/>
              <a:rect l="l" t="t" r="r" b="b"/>
              <a:pathLst>
                <a:path w="994" h="1875" extrusionOk="0">
                  <a:moveTo>
                    <a:pt x="338" y="0"/>
                  </a:moveTo>
                  <a:lnTo>
                    <a:pt x="244" y="38"/>
                  </a:lnTo>
                  <a:lnTo>
                    <a:pt x="169" y="113"/>
                  </a:lnTo>
                  <a:lnTo>
                    <a:pt x="94" y="206"/>
                  </a:lnTo>
                  <a:lnTo>
                    <a:pt x="38" y="338"/>
                  </a:lnTo>
                  <a:lnTo>
                    <a:pt x="19" y="488"/>
                  </a:lnTo>
                  <a:lnTo>
                    <a:pt x="0" y="656"/>
                  </a:lnTo>
                  <a:lnTo>
                    <a:pt x="0" y="825"/>
                  </a:lnTo>
                  <a:lnTo>
                    <a:pt x="38" y="1031"/>
                  </a:lnTo>
                  <a:lnTo>
                    <a:pt x="75" y="1219"/>
                  </a:lnTo>
                  <a:lnTo>
                    <a:pt x="132" y="1387"/>
                  </a:lnTo>
                  <a:lnTo>
                    <a:pt x="207" y="1537"/>
                  </a:lnTo>
                  <a:lnTo>
                    <a:pt x="282" y="1669"/>
                  </a:lnTo>
                  <a:lnTo>
                    <a:pt x="375" y="1762"/>
                  </a:lnTo>
                  <a:lnTo>
                    <a:pt x="469" y="1837"/>
                  </a:lnTo>
                  <a:lnTo>
                    <a:pt x="563" y="1875"/>
                  </a:lnTo>
                  <a:lnTo>
                    <a:pt x="675" y="1875"/>
                  </a:lnTo>
                  <a:lnTo>
                    <a:pt x="769" y="1837"/>
                  </a:lnTo>
                  <a:lnTo>
                    <a:pt x="844" y="1762"/>
                  </a:lnTo>
                  <a:lnTo>
                    <a:pt x="900" y="1669"/>
                  </a:lnTo>
                  <a:lnTo>
                    <a:pt x="956" y="1537"/>
                  </a:lnTo>
                  <a:lnTo>
                    <a:pt x="975" y="1387"/>
                  </a:lnTo>
                  <a:lnTo>
                    <a:pt x="994" y="1219"/>
                  </a:lnTo>
                  <a:lnTo>
                    <a:pt x="994" y="1050"/>
                  </a:lnTo>
                  <a:lnTo>
                    <a:pt x="975" y="863"/>
                  </a:lnTo>
                  <a:lnTo>
                    <a:pt x="919" y="675"/>
                  </a:lnTo>
                  <a:lnTo>
                    <a:pt x="863" y="488"/>
                  </a:lnTo>
                  <a:lnTo>
                    <a:pt x="788" y="338"/>
                  </a:lnTo>
                  <a:lnTo>
                    <a:pt x="713" y="206"/>
                  </a:lnTo>
                  <a:lnTo>
                    <a:pt x="619" y="113"/>
                  </a:lnTo>
                  <a:lnTo>
                    <a:pt x="525" y="38"/>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215;p60">
              <a:extLst>
                <a:ext uri="{FF2B5EF4-FFF2-40B4-BE49-F238E27FC236}">
                  <a16:creationId xmlns:a16="http://schemas.microsoft.com/office/drawing/2014/main" id="{0C5DE35B-520F-4E2A-3D9F-C46614F7CE61}"/>
                </a:ext>
              </a:extLst>
            </p:cNvPr>
            <p:cNvSpPr/>
            <p:nvPr/>
          </p:nvSpPr>
          <p:spPr>
            <a:xfrm>
              <a:off x="3415600" y="4343625"/>
              <a:ext cx="162175" cy="162175"/>
            </a:xfrm>
            <a:custGeom>
              <a:avLst/>
              <a:gdLst/>
              <a:ahLst/>
              <a:cxnLst/>
              <a:rect l="l" t="t" r="r" b="b"/>
              <a:pathLst>
                <a:path w="6487" h="6487" extrusionOk="0">
                  <a:moveTo>
                    <a:pt x="3300" y="1"/>
                  </a:moveTo>
                  <a:lnTo>
                    <a:pt x="2981" y="19"/>
                  </a:lnTo>
                  <a:lnTo>
                    <a:pt x="2662" y="57"/>
                  </a:lnTo>
                  <a:lnTo>
                    <a:pt x="2325" y="132"/>
                  </a:lnTo>
                  <a:lnTo>
                    <a:pt x="2025" y="244"/>
                  </a:lnTo>
                  <a:lnTo>
                    <a:pt x="1725" y="394"/>
                  </a:lnTo>
                  <a:lnTo>
                    <a:pt x="1444" y="544"/>
                  </a:lnTo>
                  <a:lnTo>
                    <a:pt x="1200" y="732"/>
                  </a:lnTo>
                  <a:lnTo>
                    <a:pt x="956" y="957"/>
                  </a:lnTo>
                  <a:lnTo>
                    <a:pt x="750" y="1182"/>
                  </a:lnTo>
                  <a:lnTo>
                    <a:pt x="563" y="1425"/>
                  </a:lnTo>
                  <a:lnTo>
                    <a:pt x="413" y="1688"/>
                  </a:lnTo>
                  <a:lnTo>
                    <a:pt x="263" y="1969"/>
                  </a:lnTo>
                  <a:lnTo>
                    <a:pt x="169" y="2269"/>
                  </a:lnTo>
                  <a:lnTo>
                    <a:pt x="75" y="2569"/>
                  </a:lnTo>
                  <a:lnTo>
                    <a:pt x="38" y="2869"/>
                  </a:lnTo>
                  <a:lnTo>
                    <a:pt x="0" y="3188"/>
                  </a:lnTo>
                  <a:lnTo>
                    <a:pt x="19" y="3506"/>
                  </a:lnTo>
                  <a:lnTo>
                    <a:pt x="57" y="3825"/>
                  </a:lnTo>
                  <a:lnTo>
                    <a:pt x="132" y="4162"/>
                  </a:lnTo>
                  <a:lnTo>
                    <a:pt x="244" y="4462"/>
                  </a:lnTo>
                  <a:lnTo>
                    <a:pt x="394" y="4762"/>
                  </a:lnTo>
                  <a:lnTo>
                    <a:pt x="544" y="5043"/>
                  </a:lnTo>
                  <a:lnTo>
                    <a:pt x="731" y="5287"/>
                  </a:lnTo>
                  <a:lnTo>
                    <a:pt x="956" y="5531"/>
                  </a:lnTo>
                  <a:lnTo>
                    <a:pt x="1181" y="5737"/>
                  </a:lnTo>
                  <a:lnTo>
                    <a:pt x="1425" y="5925"/>
                  </a:lnTo>
                  <a:lnTo>
                    <a:pt x="1687" y="6093"/>
                  </a:lnTo>
                  <a:lnTo>
                    <a:pt x="1969" y="6225"/>
                  </a:lnTo>
                  <a:lnTo>
                    <a:pt x="2269" y="6337"/>
                  </a:lnTo>
                  <a:lnTo>
                    <a:pt x="2569" y="6412"/>
                  </a:lnTo>
                  <a:lnTo>
                    <a:pt x="2869" y="6468"/>
                  </a:lnTo>
                  <a:lnTo>
                    <a:pt x="3187" y="6487"/>
                  </a:lnTo>
                  <a:lnTo>
                    <a:pt x="3506" y="6468"/>
                  </a:lnTo>
                  <a:lnTo>
                    <a:pt x="3825" y="6431"/>
                  </a:lnTo>
                  <a:lnTo>
                    <a:pt x="4162" y="6356"/>
                  </a:lnTo>
                  <a:lnTo>
                    <a:pt x="4462" y="6243"/>
                  </a:lnTo>
                  <a:lnTo>
                    <a:pt x="4762" y="6093"/>
                  </a:lnTo>
                  <a:lnTo>
                    <a:pt x="5043" y="5943"/>
                  </a:lnTo>
                  <a:lnTo>
                    <a:pt x="5287" y="5756"/>
                  </a:lnTo>
                  <a:lnTo>
                    <a:pt x="5531" y="5531"/>
                  </a:lnTo>
                  <a:lnTo>
                    <a:pt x="5737" y="5306"/>
                  </a:lnTo>
                  <a:lnTo>
                    <a:pt x="5924" y="5062"/>
                  </a:lnTo>
                  <a:lnTo>
                    <a:pt x="6074" y="4800"/>
                  </a:lnTo>
                  <a:lnTo>
                    <a:pt x="6224" y="4519"/>
                  </a:lnTo>
                  <a:lnTo>
                    <a:pt x="6318" y="4219"/>
                  </a:lnTo>
                  <a:lnTo>
                    <a:pt x="6412" y="3919"/>
                  </a:lnTo>
                  <a:lnTo>
                    <a:pt x="6449" y="3619"/>
                  </a:lnTo>
                  <a:lnTo>
                    <a:pt x="6487" y="3300"/>
                  </a:lnTo>
                  <a:lnTo>
                    <a:pt x="6468" y="2981"/>
                  </a:lnTo>
                  <a:lnTo>
                    <a:pt x="6430" y="2663"/>
                  </a:lnTo>
                  <a:lnTo>
                    <a:pt x="6355" y="2325"/>
                  </a:lnTo>
                  <a:lnTo>
                    <a:pt x="6243" y="2025"/>
                  </a:lnTo>
                  <a:lnTo>
                    <a:pt x="6093" y="1725"/>
                  </a:lnTo>
                  <a:lnTo>
                    <a:pt x="5943" y="1444"/>
                  </a:lnTo>
                  <a:lnTo>
                    <a:pt x="5755" y="1200"/>
                  </a:lnTo>
                  <a:lnTo>
                    <a:pt x="5531" y="957"/>
                  </a:lnTo>
                  <a:lnTo>
                    <a:pt x="5306" y="750"/>
                  </a:lnTo>
                  <a:lnTo>
                    <a:pt x="5062" y="563"/>
                  </a:lnTo>
                  <a:lnTo>
                    <a:pt x="4799" y="413"/>
                  </a:lnTo>
                  <a:lnTo>
                    <a:pt x="4518" y="263"/>
                  </a:lnTo>
                  <a:lnTo>
                    <a:pt x="4218" y="169"/>
                  </a:lnTo>
                  <a:lnTo>
                    <a:pt x="3918" y="76"/>
                  </a:lnTo>
                  <a:lnTo>
                    <a:pt x="3618" y="38"/>
                  </a:lnTo>
                  <a:lnTo>
                    <a:pt x="33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216;p60">
              <a:extLst>
                <a:ext uri="{FF2B5EF4-FFF2-40B4-BE49-F238E27FC236}">
                  <a16:creationId xmlns:a16="http://schemas.microsoft.com/office/drawing/2014/main" id="{7B5175E3-4A06-553A-46AE-59F1DA17E22D}"/>
                </a:ext>
              </a:extLst>
            </p:cNvPr>
            <p:cNvSpPr/>
            <p:nvPr/>
          </p:nvSpPr>
          <p:spPr>
            <a:xfrm>
              <a:off x="3443250" y="4371275"/>
              <a:ext cx="106875" cy="106875"/>
            </a:xfrm>
            <a:custGeom>
              <a:avLst/>
              <a:gdLst/>
              <a:ahLst/>
              <a:cxnLst/>
              <a:rect l="l" t="t" r="r" b="b"/>
              <a:pathLst>
                <a:path w="4275" h="4275"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0" y="2157"/>
                  </a:lnTo>
                  <a:lnTo>
                    <a:pt x="19" y="2363"/>
                  </a:lnTo>
                  <a:lnTo>
                    <a:pt x="38" y="2550"/>
                  </a:lnTo>
                  <a:lnTo>
                    <a:pt x="94" y="2738"/>
                  </a:lnTo>
                  <a:lnTo>
                    <a:pt x="169" y="2944"/>
                  </a:lnTo>
                  <a:lnTo>
                    <a:pt x="244" y="3131"/>
                  </a:lnTo>
                  <a:lnTo>
                    <a:pt x="357" y="3319"/>
                  </a:lnTo>
                  <a:lnTo>
                    <a:pt x="488" y="3488"/>
                  </a:lnTo>
                  <a:lnTo>
                    <a:pt x="619" y="3638"/>
                  </a:lnTo>
                  <a:lnTo>
                    <a:pt x="769" y="3787"/>
                  </a:lnTo>
                  <a:lnTo>
                    <a:pt x="938" y="3900"/>
                  </a:lnTo>
                  <a:lnTo>
                    <a:pt x="1106" y="4012"/>
                  </a:lnTo>
                  <a:lnTo>
                    <a:pt x="1294" y="4106"/>
                  </a:lnTo>
                  <a:lnTo>
                    <a:pt x="1500" y="4181"/>
                  </a:lnTo>
                  <a:lnTo>
                    <a:pt x="1688" y="4219"/>
                  </a:lnTo>
                  <a:lnTo>
                    <a:pt x="1894" y="4256"/>
                  </a:lnTo>
                  <a:lnTo>
                    <a:pt x="2100" y="4275"/>
                  </a:lnTo>
                  <a:lnTo>
                    <a:pt x="2306" y="4275"/>
                  </a:lnTo>
                  <a:lnTo>
                    <a:pt x="2531" y="4237"/>
                  </a:lnTo>
                  <a:lnTo>
                    <a:pt x="2737" y="4181"/>
                  </a:lnTo>
                  <a:lnTo>
                    <a:pt x="2944" y="4106"/>
                  </a:lnTo>
                  <a:lnTo>
                    <a:pt x="3131" y="4031"/>
                  </a:lnTo>
                  <a:lnTo>
                    <a:pt x="3318" y="3919"/>
                  </a:lnTo>
                  <a:lnTo>
                    <a:pt x="3487" y="3787"/>
                  </a:lnTo>
                  <a:lnTo>
                    <a:pt x="3637" y="3656"/>
                  </a:lnTo>
                  <a:lnTo>
                    <a:pt x="3787" y="3506"/>
                  </a:lnTo>
                  <a:lnTo>
                    <a:pt x="3900" y="3338"/>
                  </a:lnTo>
                  <a:lnTo>
                    <a:pt x="4012" y="3169"/>
                  </a:lnTo>
                  <a:lnTo>
                    <a:pt x="4106" y="2981"/>
                  </a:lnTo>
                  <a:lnTo>
                    <a:pt x="4162" y="2794"/>
                  </a:lnTo>
                  <a:lnTo>
                    <a:pt x="4218" y="2588"/>
                  </a:lnTo>
                  <a:lnTo>
                    <a:pt x="4256" y="2381"/>
                  </a:lnTo>
                  <a:lnTo>
                    <a:pt x="4275" y="2175"/>
                  </a:lnTo>
                  <a:lnTo>
                    <a:pt x="4256" y="1969"/>
                  </a:lnTo>
                  <a:lnTo>
                    <a:pt x="4237" y="1744"/>
                  </a:lnTo>
                  <a:lnTo>
                    <a:pt x="4181" y="1538"/>
                  </a:lnTo>
                  <a:lnTo>
                    <a:pt x="4106" y="1332"/>
                  </a:lnTo>
                  <a:lnTo>
                    <a:pt x="4031" y="1144"/>
                  </a:lnTo>
                  <a:lnTo>
                    <a:pt x="3918" y="957"/>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217;p60">
              <a:extLst>
                <a:ext uri="{FF2B5EF4-FFF2-40B4-BE49-F238E27FC236}">
                  <a16:creationId xmlns:a16="http://schemas.microsoft.com/office/drawing/2014/main" id="{B1800B85-A662-6AEB-3CC2-200CD9776B1A}"/>
                </a:ext>
              </a:extLst>
            </p:cNvPr>
            <p:cNvSpPr/>
            <p:nvPr/>
          </p:nvSpPr>
          <p:spPr>
            <a:xfrm>
              <a:off x="3443250" y="4371275"/>
              <a:ext cx="94700" cy="57675"/>
            </a:xfrm>
            <a:custGeom>
              <a:avLst/>
              <a:gdLst/>
              <a:ahLst/>
              <a:cxnLst/>
              <a:rect l="l" t="t" r="r" b="b"/>
              <a:pathLst>
                <a:path w="3788" h="2307"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113" y="2082"/>
                  </a:lnTo>
                  <a:lnTo>
                    <a:pt x="225" y="2157"/>
                  </a:lnTo>
                  <a:lnTo>
                    <a:pt x="357" y="2213"/>
                  </a:lnTo>
                  <a:lnTo>
                    <a:pt x="488" y="2269"/>
                  </a:lnTo>
                  <a:lnTo>
                    <a:pt x="619" y="2288"/>
                  </a:lnTo>
                  <a:lnTo>
                    <a:pt x="769" y="2307"/>
                  </a:lnTo>
                  <a:lnTo>
                    <a:pt x="1050" y="2307"/>
                  </a:lnTo>
                  <a:lnTo>
                    <a:pt x="1350" y="2269"/>
                  </a:lnTo>
                  <a:lnTo>
                    <a:pt x="1613" y="2213"/>
                  </a:lnTo>
                  <a:lnTo>
                    <a:pt x="2044" y="2100"/>
                  </a:lnTo>
                  <a:lnTo>
                    <a:pt x="2419" y="1969"/>
                  </a:lnTo>
                  <a:lnTo>
                    <a:pt x="2681" y="1857"/>
                  </a:lnTo>
                  <a:lnTo>
                    <a:pt x="2981" y="1707"/>
                  </a:lnTo>
                  <a:lnTo>
                    <a:pt x="3262" y="1538"/>
                  </a:lnTo>
                  <a:lnTo>
                    <a:pt x="3393" y="1425"/>
                  </a:lnTo>
                  <a:lnTo>
                    <a:pt x="3525" y="1313"/>
                  </a:lnTo>
                  <a:lnTo>
                    <a:pt x="3618" y="1200"/>
                  </a:lnTo>
                  <a:lnTo>
                    <a:pt x="3712" y="1069"/>
                  </a:lnTo>
                  <a:lnTo>
                    <a:pt x="3768" y="938"/>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218;p60">
              <a:extLst>
                <a:ext uri="{FF2B5EF4-FFF2-40B4-BE49-F238E27FC236}">
                  <a16:creationId xmlns:a16="http://schemas.microsoft.com/office/drawing/2014/main" id="{D80E2796-6653-65C6-2348-CB3585FA9043}"/>
                </a:ext>
              </a:extLst>
            </p:cNvPr>
            <p:cNvSpPr/>
            <p:nvPr/>
          </p:nvSpPr>
          <p:spPr>
            <a:xfrm>
              <a:off x="3267975" y="4355825"/>
              <a:ext cx="161700" cy="161700"/>
            </a:xfrm>
            <a:custGeom>
              <a:avLst/>
              <a:gdLst/>
              <a:ahLst/>
              <a:cxnLst/>
              <a:rect l="l" t="t" r="r" b="b"/>
              <a:pathLst>
                <a:path w="6468" h="6468" extrusionOk="0">
                  <a:moveTo>
                    <a:pt x="3281" y="0"/>
                  </a:moveTo>
                  <a:lnTo>
                    <a:pt x="2962" y="19"/>
                  </a:lnTo>
                  <a:lnTo>
                    <a:pt x="2643" y="56"/>
                  </a:lnTo>
                  <a:lnTo>
                    <a:pt x="2325" y="131"/>
                  </a:lnTo>
                  <a:lnTo>
                    <a:pt x="2043" y="225"/>
                  </a:lnTo>
                  <a:lnTo>
                    <a:pt x="1744" y="356"/>
                  </a:lnTo>
                  <a:lnTo>
                    <a:pt x="1481" y="525"/>
                  </a:lnTo>
                  <a:lnTo>
                    <a:pt x="1237" y="694"/>
                  </a:lnTo>
                  <a:lnTo>
                    <a:pt x="994" y="900"/>
                  </a:lnTo>
                  <a:lnTo>
                    <a:pt x="787" y="1125"/>
                  </a:lnTo>
                  <a:lnTo>
                    <a:pt x="581" y="1369"/>
                  </a:lnTo>
                  <a:lnTo>
                    <a:pt x="413" y="1631"/>
                  </a:lnTo>
                  <a:lnTo>
                    <a:pt x="281" y="1912"/>
                  </a:lnTo>
                  <a:lnTo>
                    <a:pt x="169" y="2212"/>
                  </a:lnTo>
                  <a:lnTo>
                    <a:pt x="75" y="2531"/>
                  </a:lnTo>
                  <a:lnTo>
                    <a:pt x="19" y="2850"/>
                  </a:lnTo>
                  <a:lnTo>
                    <a:pt x="0" y="3187"/>
                  </a:lnTo>
                  <a:lnTo>
                    <a:pt x="19" y="3506"/>
                  </a:lnTo>
                  <a:lnTo>
                    <a:pt x="56" y="3824"/>
                  </a:lnTo>
                  <a:lnTo>
                    <a:pt x="131" y="4143"/>
                  </a:lnTo>
                  <a:lnTo>
                    <a:pt x="225" y="4443"/>
                  </a:lnTo>
                  <a:lnTo>
                    <a:pt x="356" y="4724"/>
                  </a:lnTo>
                  <a:lnTo>
                    <a:pt x="506" y="4987"/>
                  </a:lnTo>
                  <a:lnTo>
                    <a:pt x="694" y="5249"/>
                  </a:lnTo>
                  <a:lnTo>
                    <a:pt x="900" y="5474"/>
                  </a:lnTo>
                  <a:lnTo>
                    <a:pt x="1125" y="5680"/>
                  </a:lnTo>
                  <a:lnTo>
                    <a:pt x="1369" y="5886"/>
                  </a:lnTo>
                  <a:lnTo>
                    <a:pt x="1631" y="6055"/>
                  </a:lnTo>
                  <a:lnTo>
                    <a:pt x="1912" y="6186"/>
                  </a:lnTo>
                  <a:lnTo>
                    <a:pt x="2212" y="6299"/>
                  </a:lnTo>
                  <a:lnTo>
                    <a:pt x="2531" y="6393"/>
                  </a:lnTo>
                  <a:lnTo>
                    <a:pt x="2850" y="6449"/>
                  </a:lnTo>
                  <a:lnTo>
                    <a:pt x="3187" y="6468"/>
                  </a:lnTo>
                  <a:lnTo>
                    <a:pt x="3506" y="6468"/>
                  </a:lnTo>
                  <a:lnTo>
                    <a:pt x="3824" y="6411"/>
                  </a:lnTo>
                  <a:lnTo>
                    <a:pt x="4143" y="6336"/>
                  </a:lnTo>
                  <a:lnTo>
                    <a:pt x="4443" y="6243"/>
                  </a:lnTo>
                  <a:lnTo>
                    <a:pt x="4724" y="6111"/>
                  </a:lnTo>
                  <a:lnTo>
                    <a:pt x="4987" y="5961"/>
                  </a:lnTo>
                  <a:lnTo>
                    <a:pt x="5230" y="5774"/>
                  </a:lnTo>
                  <a:lnTo>
                    <a:pt x="5474" y="5568"/>
                  </a:lnTo>
                  <a:lnTo>
                    <a:pt x="5680" y="5343"/>
                  </a:lnTo>
                  <a:lnTo>
                    <a:pt x="5887" y="5099"/>
                  </a:lnTo>
                  <a:lnTo>
                    <a:pt x="6055" y="4837"/>
                  </a:lnTo>
                  <a:lnTo>
                    <a:pt x="6186" y="4555"/>
                  </a:lnTo>
                  <a:lnTo>
                    <a:pt x="6299" y="4256"/>
                  </a:lnTo>
                  <a:lnTo>
                    <a:pt x="6393" y="3937"/>
                  </a:lnTo>
                  <a:lnTo>
                    <a:pt x="6449" y="3618"/>
                  </a:lnTo>
                  <a:lnTo>
                    <a:pt x="6468" y="3281"/>
                  </a:lnTo>
                  <a:lnTo>
                    <a:pt x="6449" y="2962"/>
                  </a:lnTo>
                  <a:lnTo>
                    <a:pt x="6411" y="2643"/>
                  </a:lnTo>
                  <a:lnTo>
                    <a:pt x="6336" y="2325"/>
                  </a:lnTo>
                  <a:lnTo>
                    <a:pt x="6243" y="2043"/>
                  </a:lnTo>
                  <a:lnTo>
                    <a:pt x="6111" y="1762"/>
                  </a:lnTo>
                  <a:lnTo>
                    <a:pt x="5962" y="1481"/>
                  </a:lnTo>
                  <a:lnTo>
                    <a:pt x="5774" y="1237"/>
                  </a:lnTo>
                  <a:lnTo>
                    <a:pt x="5568" y="994"/>
                  </a:lnTo>
                  <a:lnTo>
                    <a:pt x="5343" y="787"/>
                  </a:lnTo>
                  <a:lnTo>
                    <a:pt x="5099" y="600"/>
                  </a:lnTo>
                  <a:lnTo>
                    <a:pt x="4837" y="431"/>
                  </a:lnTo>
                  <a:lnTo>
                    <a:pt x="4556" y="281"/>
                  </a:lnTo>
                  <a:lnTo>
                    <a:pt x="4256" y="169"/>
                  </a:lnTo>
                  <a:lnTo>
                    <a:pt x="3937" y="75"/>
                  </a:lnTo>
                  <a:lnTo>
                    <a:pt x="3618" y="19"/>
                  </a:lnTo>
                  <a:lnTo>
                    <a:pt x="32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219;p60">
              <a:extLst>
                <a:ext uri="{FF2B5EF4-FFF2-40B4-BE49-F238E27FC236}">
                  <a16:creationId xmlns:a16="http://schemas.microsoft.com/office/drawing/2014/main" id="{82421A85-5A98-5604-AC58-8B21D42FCEAC}"/>
                </a:ext>
              </a:extLst>
            </p:cNvPr>
            <p:cNvSpPr/>
            <p:nvPr/>
          </p:nvSpPr>
          <p:spPr>
            <a:xfrm>
              <a:off x="3295625" y="4383475"/>
              <a:ext cx="106400" cy="106400"/>
            </a:xfrm>
            <a:custGeom>
              <a:avLst/>
              <a:gdLst/>
              <a:ahLst/>
              <a:cxnLst/>
              <a:rect l="l" t="t" r="r" b="b"/>
              <a:pathLst>
                <a:path w="4256" h="4256" extrusionOk="0">
                  <a:moveTo>
                    <a:pt x="2044" y="0"/>
                  </a:moveTo>
                  <a:lnTo>
                    <a:pt x="1875" y="19"/>
                  </a:lnTo>
                  <a:lnTo>
                    <a:pt x="1725" y="38"/>
                  </a:lnTo>
                  <a:lnTo>
                    <a:pt x="1556" y="75"/>
                  </a:lnTo>
                  <a:lnTo>
                    <a:pt x="1406" y="131"/>
                  </a:lnTo>
                  <a:lnTo>
                    <a:pt x="1256" y="188"/>
                  </a:lnTo>
                  <a:lnTo>
                    <a:pt x="1106" y="244"/>
                  </a:lnTo>
                  <a:lnTo>
                    <a:pt x="975" y="338"/>
                  </a:lnTo>
                  <a:lnTo>
                    <a:pt x="844" y="431"/>
                  </a:lnTo>
                  <a:lnTo>
                    <a:pt x="731" y="525"/>
                  </a:lnTo>
                  <a:lnTo>
                    <a:pt x="600" y="637"/>
                  </a:lnTo>
                  <a:lnTo>
                    <a:pt x="506" y="750"/>
                  </a:lnTo>
                  <a:lnTo>
                    <a:pt x="413" y="881"/>
                  </a:lnTo>
                  <a:lnTo>
                    <a:pt x="319" y="1012"/>
                  </a:lnTo>
                  <a:lnTo>
                    <a:pt x="225" y="1144"/>
                  </a:lnTo>
                  <a:lnTo>
                    <a:pt x="150" y="1312"/>
                  </a:lnTo>
                  <a:lnTo>
                    <a:pt x="94" y="1500"/>
                  </a:lnTo>
                  <a:lnTo>
                    <a:pt x="38" y="1687"/>
                  </a:lnTo>
                  <a:lnTo>
                    <a:pt x="0" y="1875"/>
                  </a:lnTo>
                  <a:lnTo>
                    <a:pt x="0" y="2100"/>
                  </a:lnTo>
                  <a:lnTo>
                    <a:pt x="0" y="2306"/>
                  </a:lnTo>
                  <a:lnTo>
                    <a:pt x="38" y="2531"/>
                  </a:lnTo>
                  <a:lnTo>
                    <a:pt x="75" y="2718"/>
                  </a:lnTo>
                  <a:lnTo>
                    <a:pt x="150" y="2925"/>
                  </a:lnTo>
                  <a:lnTo>
                    <a:pt x="225" y="3112"/>
                  </a:lnTo>
                  <a:lnTo>
                    <a:pt x="338" y="3281"/>
                  </a:lnTo>
                  <a:lnTo>
                    <a:pt x="450" y="3449"/>
                  </a:lnTo>
                  <a:lnTo>
                    <a:pt x="581" y="3599"/>
                  </a:lnTo>
                  <a:lnTo>
                    <a:pt x="731" y="3749"/>
                  </a:lnTo>
                  <a:lnTo>
                    <a:pt x="900" y="3881"/>
                  </a:lnTo>
                  <a:lnTo>
                    <a:pt x="1069" y="3993"/>
                  </a:lnTo>
                  <a:lnTo>
                    <a:pt x="1256" y="4087"/>
                  </a:lnTo>
                  <a:lnTo>
                    <a:pt x="1462" y="4162"/>
                  </a:lnTo>
                  <a:lnTo>
                    <a:pt x="1669" y="4218"/>
                  </a:lnTo>
                  <a:lnTo>
                    <a:pt x="1875" y="4256"/>
                  </a:lnTo>
                  <a:lnTo>
                    <a:pt x="2306" y="4256"/>
                  </a:lnTo>
                  <a:lnTo>
                    <a:pt x="2512" y="4237"/>
                  </a:lnTo>
                  <a:lnTo>
                    <a:pt x="2718" y="4181"/>
                  </a:lnTo>
                  <a:lnTo>
                    <a:pt x="2925" y="4106"/>
                  </a:lnTo>
                  <a:lnTo>
                    <a:pt x="3112" y="4031"/>
                  </a:lnTo>
                  <a:lnTo>
                    <a:pt x="3281" y="3918"/>
                  </a:lnTo>
                  <a:lnTo>
                    <a:pt x="3450" y="3806"/>
                  </a:lnTo>
                  <a:lnTo>
                    <a:pt x="3599" y="3674"/>
                  </a:lnTo>
                  <a:lnTo>
                    <a:pt x="3749" y="3524"/>
                  </a:lnTo>
                  <a:lnTo>
                    <a:pt x="3881" y="3356"/>
                  </a:lnTo>
                  <a:lnTo>
                    <a:pt x="3993" y="3187"/>
                  </a:lnTo>
                  <a:lnTo>
                    <a:pt x="4087" y="3000"/>
                  </a:lnTo>
                  <a:lnTo>
                    <a:pt x="4162" y="2793"/>
                  </a:lnTo>
                  <a:lnTo>
                    <a:pt x="4218" y="2587"/>
                  </a:lnTo>
                  <a:lnTo>
                    <a:pt x="4256" y="2381"/>
                  </a:lnTo>
                  <a:lnTo>
                    <a:pt x="4256" y="2156"/>
                  </a:lnTo>
                  <a:lnTo>
                    <a:pt x="4256" y="1950"/>
                  </a:lnTo>
                  <a:lnTo>
                    <a:pt x="4237" y="1744"/>
                  </a:lnTo>
                  <a:lnTo>
                    <a:pt x="4181" y="1537"/>
                  </a:lnTo>
                  <a:lnTo>
                    <a:pt x="4124" y="1387"/>
                  </a:lnTo>
                  <a:lnTo>
                    <a:pt x="4068" y="1256"/>
                  </a:lnTo>
                  <a:lnTo>
                    <a:pt x="3918" y="975"/>
                  </a:lnTo>
                  <a:lnTo>
                    <a:pt x="3749" y="731"/>
                  </a:lnTo>
                  <a:lnTo>
                    <a:pt x="3525" y="525"/>
                  </a:lnTo>
                  <a:lnTo>
                    <a:pt x="3412" y="413"/>
                  </a:lnTo>
                  <a:lnTo>
                    <a:pt x="3281" y="338"/>
                  </a:lnTo>
                  <a:lnTo>
                    <a:pt x="3131" y="244"/>
                  </a:lnTo>
                  <a:lnTo>
                    <a:pt x="3000" y="188"/>
                  </a:lnTo>
                  <a:lnTo>
                    <a:pt x="2850" y="131"/>
                  </a:lnTo>
                  <a:lnTo>
                    <a:pt x="2700" y="75"/>
                  </a:lnTo>
                  <a:lnTo>
                    <a:pt x="2550" y="38"/>
                  </a:lnTo>
                  <a:lnTo>
                    <a:pt x="2381" y="19"/>
                  </a:lnTo>
                  <a:lnTo>
                    <a:pt x="22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220;p60">
              <a:extLst>
                <a:ext uri="{FF2B5EF4-FFF2-40B4-BE49-F238E27FC236}">
                  <a16:creationId xmlns:a16="http://schemas.microsoft.com/office/drawing/2014/main" id="{E6F1D9C4-98FA-C0E7-7177-28D71481E89C}"/>
                </a:ext>
              </a:extLst>
            </p:cNvPr>
            <p:cNvSpPr/>
            <p:nvPr/>
          </p:nvSpPr>
          <p:spPr>
            <a:xfrm>
              <a:off x="3301250" y="4383475"/>
              <a:ext cx="98900" cy="52025"/>
            </a:xfrm>
            <a:custGeom>
              <a:avLst/>
              <a:gdLst/>
              <a:ahLst/>
              <a:cxnLst/>
              <a:rect l="l" t="t" r="r" b="b"/>
              <a:pathLst>
                <a:path w="3956" h="2081" extrusionOk="0">
                  <a:moveTo>
                    <a:pt x="1819" y="0"/>
                  </a:moveTo>
                  <a:lnTo>
                    <a:pt x="1650" y="19"/>
                  </a:lnTo>
                  <a:lnTo>
                    <a:pt x="1500" y="38"/>
                  </a:lnTo>
                  <a:lnTo>
                    <a:pt x="1331" y="75"/>
                  </a:lnTo>
                  <a:lnTo>
                    <a:pt x="1181" y="131"/>
                  </a:lnTo>
                  <a:lnTo>
                    <a:pt x="1031" y="188"/>
                  </a:lnTo>
                  <a:lnTo>
                    <a:pt x="881" y="244"/>
                  </a:lnTo>
                  <a:lnTo>
                    <a:pt x="750" y="338"/>
                  </a:lnTo>
                  <a:lnTo>
                    <a:pt x="619" y="431"/>
                  </a:lnTo>
                  <a:lnTo>
                    <a:pt x="506" y="525"/>
                  </a:lnTo>
                  <a:lnTo>
                    <a:pt x="375" y="637"/>
                  </a:lnTo>
                  <a:lnTo>
                    <a:pt x="281" y="750"/>
                  </a:lnTo>
                  <a:lnTo>
                    <a:pt x="188" y="881"/>
                  </a:lnTo>
                  <a:lnTo>
                    <a:pt x="94" y="1012"/>
                  </a:lnTo>
                  <a:lnTo>
                    <a:pt x="0" y="1144"/>
                  </a:lnTo>
                  <a:lnTo>
                    <a:pt x="56" y="1275"/>
                  </a:lnTo>
                  <a:lnTo>
                    <a:pt x="131" y="1387"/>
                  </a:lnTo>
                  <a:lnTo>
                    <a:pt x="225" y="1500"/>
                  </a:lnTo>
                  <a:lnTo>
                    <a:pt x="338" y="1594"/>
                  </a:lnTo>
                  <a:lnTo>
                    <a:pt x="450" y="1669"/>
                  </a:lnTo>
                  <a:lnTo>
                    <a:pt x="563" y="1744"/>
                  </a:lnTo>
                  <a:lnTo>
                    <a:pt x="844" y="1856"/>
                  </a:lnTo>
                  <a:lnTo>
                    <a:pt x="1125" y="1931"/>
                  </a:lnTo>
                  <a:lnTo>
                    <a:pt x="1387" y="1987"/>
                  </a:lnTo>
                  <a:lnTo>
                    <a:pt x="1837" y="2062"/>
                  </a:lnTo>
                  <a:lnTo>
                    <a:pt x="2231" y="2081"/>
                  </a:lnTo>
                  <a:lnTo>
                    <a:pt x="2512" y="2081"/>
                  </a:lnTo>
                  <a:lnTo>
                    <a:pt x="2850" y="2062"/>
                  </a:lnTo>
                  <a:lnTo>
                    <a:pt x="3187" y="2025"/>
                  </a:lnTo>
                  <a:lnTo>
                    <a:pt x="3337" y="1968"/>
                  </a:lnTo>
                  <a:lnTo>
                    <a:pt x="3487" y="1912"/>
                  </a:lnTo>
                  <a:lnTo>
                    <a:pt x="3637" y="1856"/>
                  </a:lnTo>
                  <a:lnTo>
                    <a:pt x="3768" y="1762"/>
                  </a:lnTo>
                  <a:lnTo>
                    <a:pt x="3862" y="1669"/>
                  </a:lnTo>
                  <a:lnTo>
                    <a:pt x="3956" y="1537"/>
                  </a:lnTo>
                  <a:lnTo>
                    <a:pt x="3899" y="1387"/>
                  </a:lnTo>
                  <a:lnTo>
                    <a:pt x="3843" y="1256"/>
                  </a:lnTo>
                  <a:lnTo>
                    <a:pt x="3693" y="975"/>
                  </a:lnTo>
                  <a:lnTo>
                    <a:pt x="3524" y="731"/>
                  </a:lnTo>
                  <a:lnTo>
                    <a:pt x="3300" y="525"/>
                  </a:lnTo>
                  <a:lnTo>
                    <a:pt x="3187" y="413"/>
                  </a:lnTo>
                  <a:lnTo>
                    <a:pt x="3056" y="338"/>
                  </a:lnTo>
                  <a:lnTo>
                    <a:pt x="2906" y="244"/>
                  </a:lnTo>
                  <a:lnTo>
                    <a:pt x="2775" y="188"/>
                  </a:lnTo>
                  <a:lnTo>
                    <a:pt x="2625" y="131"/>
                  </a:lnTo>
                  <a:lnTo>
                    <a:pt x="2475" y="75"/>
                  </a:lnTo>
                  <a:lnTo>
                    <a:pt x="2325" y="38"/>
                  </a:lnTo>
                  <a:lnTo>
                    <a:pt x="2156" y="19"/>
                  </a:lnTo>
                  <a:lnTo>
                    <a:pt x="19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75296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0D72D324-E02D-0A83-A603-8B1AE2B3487A}"/>
              </a:ext>
            </a:extLst>
          </p:cNvPr>
          <p:cNvSpPr>
            <a:spLocks noGrp="1"/>
          </p:cNvSpPr>
          <p:nvPr>
            <p:ph type="body" idx="1"/>
          </p:nvPr>
        </p:nvSpPr>
        <p:spPr/>
        <p:txBody>
          <a:bodyPr/>
          <a:lstStyle/>
          <a:p>
            <a:pPr marL="127000" indent="0">
              <a:buNone/>
            </a:pPr>
            <a:r>
              <a:rPr lang="el-GR" dirty="0"/>
              <a:t>Λογοτεχνικά έργα που εμπεριέχουν μαθηματικές έννοιες και χρησιμοποιούνται  για την εκμάθηση των μαθηματικών </a:t>
            </a:r>
          </a:p>
          <a:p>
            <a:pPr marL="127000" indent="0">
              <a:buNone/>
            </a:pPr>
            <a:r>
              <a:rPr lang="el-GR" dirty="0"/>
              <a:t>Ενδεικτικά έργα που αναφέρονται στο κεφάλαιο 10 </a:t>
            </a:r>
          </a:p>
          <a:p>
            <a:r>
              <a:rPr lang="en-US" dirty="0"/>
              <a:t>More than one, Tana Hoban, 1981 </a:t>
            </a:r>
          </a:p>
          <a:p>
            <a:r>
              <a:rPr lang="en-US" dirty="0"/>
              <a:t>How many snails  Paul Giganti, 1988</a:t>
            </a:r>
          </a:p>
          <a:p>
            <a:r>
              <a:rPr lang="en-US" dirty="0"/>
              <a:t>Each orange had 8 slices, Paul Giganti, 1992</a:t>
            </a:r>
            <a:endParaRPr lang="el-GR" dirty="0"/>
          </a:p>
        </p:txBody>
      </p:sp>
      <p:sp>
        <p:nvSpPr>
          <p:cNvPr id="3" name="Τίτλος 2">
            <a:extLst>
              <a:ext uri="{FF2B5EF4-FFF2-40B4-BE49-F238E27FC236}">
                <a16:creationId xmlns:a16="http://schemas.microsoft.com/office/drawing/2014/main" id="{3A8D8FE8-3620-0F90-1767-FF6264686998}"/>
              </a:ext>
            </a:extLst>
          </p:cNvPr>
          <p:cNvSpPr>
            <a:spLocks noGrp="1"/>
          </p:cNvSpPr>
          <p:nvPr>
            <p:ph type="title"/>
          </p:nvPr>
        </p:nvSpPr>
        <p:spPr/>
        <p:txBody>
          <a:bodyPr/>
          <a:lstStyle/>
          <a:p>
            <a:r>
              <a:rPr lang="el-GR" dirty="0"/>
              <a:t>Σύνδεση με τη λογοτεχνία </a:t>
            </a:r>
          </a:p>
        </p:txBody>
      </p:sp>
      <p:sp>
        <p:nvSpPr>
          <p:cNvPr id="9" name="Οβάλ 8">
            <a:extLst>
              <a:ext uri="{FF2B5EF4-FFF2-40B4-BE49-F238E27FC236}">
                <a16:creationId xmlns:a16="http://schemas.microsoft.com/office/drawing/2014/main" id="{56B1C599-E186-C7BE-7877-AEC1953D31B2}"/>
              </a:ext>
            </a:extLst>
          </p:cNvPr>
          <p:cNvSpPr/>
          <p:nvPr/>
        </p:nvSpPr>
        <p:spPr>
          <a:xfrm>
            <a:off x="6949440" y="2989330"/>
            <a:ext cx="1424940" cy="1738880"/>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βάλ 9">
            <a:extLst>
              <a:ext uri="{FF2B5EF4-FFF2-40B4-BE49-F238E27FC236}">
                <a16:creationId xmlns:a16="http://schemas.microsoft.com/office/drawing/2014/main" id="{B5EDCAEB-238D-CD7A-79AE-4FBEBDF9E3FC}"/>
              </a:ext>
            </a:extLst>
          </p:cNvPr>
          <p:cNvSpPr/>
          <p:nvPr/>
        </p:nvSpPr>
        <p:spPr>
          <a:xfrm>
            <a:off x="6722535" y="643890"/>
            <a:ext cx="1737360" cy="1581150"/>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βάλ 10">
            <a:extLst>
              <a:ext uri="{FF2B5EF4-FFF2-40B4-BE49-F238E27FC236}">
                <a16:creationId xmlns:a16="http://schemas.microsoft.com/office/drawing/2014/main" id="{9DA533B3-6BB0-6B6B-8681-91F5ED46F0E4}"/>
              </a:ext>
            </a:extLst>
          </p:cNvPr>
          <p:cNvSpPr/>
          <p:nvPr/>
        </p:nvSpPr>
        <p:spPr>
          <a:xfrm>
            <a:off x="556260" y="926214"/>
            <a:ext cx="1623060" cy="1923665"/>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 name="Google Shape;4447;p56">
            <a:extLst>
              <a:ext uri="{FF2B5EF4-FFF2-40B4-BE49-F238E27FC236}">
                <a16:creationId xmlns:a16="http://schemas.microsoft.com/office/drawing/2014/main" id="{5F1F0813-4EE2-C840-E791-10C7FA46FBB9}"/>
              </a:ext>
            </a:extLst>
          </p:cNvPr>
          <p:cNvGrpSpPr/>
          <p:nvPr/>
        </p:nvGrpSpPr>
        <p:grpSpPr>
          <a:xfrm>
            <a:off x="830684" y="4315191"/>
            <a:ext cx="598173" cy="677202"/>
            <a:chOff x="4598975" y="4214275"/>
            <a:chExt cx="464925" cy="526350"/>
          </a:xfrm>
        </p:grpSpPr>
        <p:sp>
          <p:nvSpPr>
            <p:cNvPr id="5" name="Google Shape;4448;p56">
              <a:extLst>
                <a:ext uri="{FF2B5EF4-FFF2-40B4-BE49-F238E27FC236}">
                  <a16:creationId xmlns:a16="http://schemas.microsoft.com/office/drawing/2014/main" id="{56A0C9EC-6CA8-4F8B-4991-5073B3587ABF}"/>
                </a:ext>
              </a:extLst>
            </p:cNvPr>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449;p56">
              <a:extLst>
                <a:ext uri="{FF2B5EF4-FFF2-40B4-BE49-F238E27FC236}">
                  <a16:creationId xmlns:a16="http://schemas.microsoft.com/office/drawing/2014/main" id="{76E1DF41-0347-770E-0CC6-7652DFAE6119}"/>
                </a:ext>
              </a:extLst>
            </p:cNvPr>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450;p56">
              <a:extLst>
                <a:ext uri="{FF2B5EF4-FFF2-40B4-BE49-F238E27FC236}">
                  <a16:creationId xmlns:a16="http://schemas.microsoft.com/office/drawing/2014/main" id="{958B8D23-0C22-2C62-5F55-1E78D5DB1640}"/>
                </a:ext>
              </a:extLst>
            </p:cNvPr>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451;p56">
              <a:extLst>
                <a:ext uri="{FF2B5EF4-FFF2-40B4-BE49-F238E27FC236}">
                  <a16:creationId xmlns:a16="http://schemas.microsoft.com/office/drawing/2014/main" id="{6F277476-6356-54BA-29CA-7AF5548F1706}"/>
                </a:ext>
              </a:extLst>
            </p:cNvPr>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452;p56">
              <a:extLst>
                <a:ext uri="{FF2B5EF4-FFF2-40B4-BE49-F238E27FC236}">
                  <a16:creationId xmlns:a16="http://schemas.microsoft.com/office/drawing/2014/main" id="{7244322D-1078-28AA-37FB-CDDCD6E6F0CA}"/>
                </a:ext>
              </a:extLst>
            </p:cNvPr>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453;p56">
              <a:extLst>
                <a:ext uri="{FF2B5EF4-FFF2-40B4-BE49-F238E27FC236}">
                  <a16:creationId xmlns:a16="http://schemas.microsoft.com/office/drawing/2014/main" id="{39F1762C-71E0-AEAF-D6A5-47E5D74D36F7}"/>
                </a:ext>
              </a:extLst>
            </p:cNvPr>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454;p56">
              <a:extLst>
                <a:ext uri="{FF2B5EF4-FFF2-40B4-BE49-F238E27FC236}">
                  <a16:creationId xmlns:a16="http://schemas.microsoft.com/office/drawing/2014/main" id="{11BD2697-F19D-25EF-73FA-FEAF33F50CC7}"/>
                </a:ext>
              </a:extLst>
            </p:cNvPr>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455;p56">
              <a:extLst>
                <a:ext uri="{FF2B5EF4-FFF2-40B4-BE49-F238E27FC236}">
                  <a16:creationId xmlns:a16="http://schemas.microsoft.com/office/drawing/2014/main" id="{1E6835DA-ECA9-EA5A-60C6-955A77B59985}"/>
                </a:ext>
              </a:extLst>
            </p:cNvPr>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456;p56">
              <a:extLst>
                <a:ext uri="{FF2B5EF4-FFF2-40B4-BE49-F238E27FC236}">
                  <a16:creationId xmlns:a16="http://schemas.microsoft.com/office/drawing/2014/main" id="{9DA7E9BF-0173-695D-AC50-E70CB443112C}"/>
                </a:ext>
              </a:extLst>
            </p:cNvPr>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457;p56">
              <a:extLst>
                <a:ext uri="{FF2B5EF4-FFF2-40B4-BE49-F238E27FC236}">
                  <a16:creationId xmlns:a16="http://schemas.microsoft.com/office/drawing/2014/main" id="{97F01B7B-67C7-0342-BA0D-02A7B5754E60}"/>
                </a:ext>
              </a:extLst>
            </p:cNvPr>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458;p56">
              <a:extLst>
                <a:ext uri="{FF2B5EF4-FFF2-40B4-BE49-F238E27FC236}">
                  <a16:creationId xmlns:a16="http://schemas.microsoft.com/office/drawing/2014/main" id="{DCDB6A87-0B31-5AC8-F3C0-E204DC6F53CB}"/>
                </a:ext>
              </a:extLst>
            </p:cNvPr>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459;p56">
              <a:extLst>
                <a:ext uri="{FF2B5EF4-FFF2-40B4-BE49-F238E27FC236}">
                  <a16:creationId xmlns:a16="http://schemas.microsoft.com/office/drawing/2014/main" id="{C9D93388-11E7-FA36-9471-932AC8F7E5A2}"/>
                </a:ext>
              </a:extLst>
            </p:cNvPr>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460;p56">
              <a:extLst>
                <a:ext uri="{FF2B5EF4-FFF2-40B4-BE49-F238E27FC236}">
                  <a16:creationId xmlns:a16="http://schemas.microsoft.com/office/drawing/2014/main" id="{865B74E9-281D-7277-7C57-E7094D4AC844}"/>
                </a:ext>
              </a:extLst>
            </p:cNvPr>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461;p56">
              <a:extLst>
                <a:ext uri="{FF2B5EF4-FFF2-40B4-BE49-F238E27FC236}">
                  <a16:creationId xmlns:a16="http://schemas.microsoft.com/office/drawing/2014/main" id="{4794FE9A-CA1F-463F-9643-A0E49EE542E6}"/>
                </a:ext>
              </a:extLst>
            </p:cNvPr>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462;p56">
              <a:extLst>
                <a:ext uri="{FF2B5EF4-FFF2-40B4-BE49-F238E27FC236}">
                  <a16:creationId xmlns:a16="http://schemas.microsoft.com/office/drawing/2014/main" id="{9ECE8A42-3E9C-C705-DD71-3DBA655B0548}"/>
                </a:ext>
              </a:extLst>
            </p:cNvPr>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463;p56">
              <a:extLst>
                <a:ext uri="{FF2B5EF4-FFF2-40B4-BE49-F238E27FC236}">
                  <a16:creationId xmlns:a16="http://schemas.microsoft.com/office/drawing/2014/main" id="{8D1DC698-8D9D-E8AE-DCCC-2B33B58F49D4}"/>
                </a:ext>
              </a:extLst>
            </p:cNvPr>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464;p56">
              <a:extLst>
                <a:ext uri="{FF2B5EF4-FFF2-40B4-BE49-F238E27FC236}">
                  <a16:creationId xmlns:a16="http://schemas.microsoft.com/office/drawing/2014/main" id="{D6A33951-2974-BA30-EEBA-FC5B6DDAA2AE}"/>
                </a:ext>
              </a:extLst>
            </p:cNvPr>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4393;p56">
            <a:extLst>
              <a:ext uri="{FF2B5EF4-FFF2-40B4-BE49-F238E27FC236}">
                <a16:creationId xmlns:a16="http://schemas.microsoft.com/office/drawing/2014/main" id="{7C7E0044-39BB-7D61-BFD2-6988AF640D63}"/>
              </a:ext>
            </a:extLst>
          </p:cNvPr>
          <p:cNvGrpSpPr/>
          <p:nvPr/>
        </p:nvGrpSpPr>
        <p:grpSpPr>
          <a:xfrm>
            <a:off x="368223" y="4217286"/>
            <a:ext cx="400750" cy="670225"/>
            <a:chOff x="3152200" y="3340675"/>
            <a:chExt cx="400750" cy="670225"/>
          </a:xfrm>
        </p:grpSpPr>
        <p:sp>
          <p:nvSpPr>
            <p:cNvPr id="26" name="Google Shape;4394;p56">
              <a:extLst>
                <a:ext uri="{FF2B5EF4-FFF2-40B4-BE49-F238E27FC236}">
                  <a16:creationId xmlns:a16="http://schemas.microsoft.com/office/drawing/2014/main" id="{A1579E54-3A64-D75E-BE2B-E837C1DC0CF9}"/>
                </a:ext>
              </a:extLst>
            </p:cNvPr>
            <p:cNvSpPr/>
            <p:nvPr/>
          </p:nvSpPr>
          <p:spPr>
            <a:xfrm>
              <a:off x="3152200" y="3415675"/>
              <a:ext cx="400750" cy="595225"/>
            </a:xfrm>
            <a:custGeom>
              <a:avLst/>
              <a:gdLst/>
              <a:ahLst/>
              <a:cxnLst/>
              <a:rect l="l" t="t" r="r" b="b"/>
              <a:pathLst>
                <a:path w="16030" h="23809" extrusionOk="0">
                  <a:moveTo>
                    <a:pt x="10143" y="1519"/>
                  </a:moveTo>
                  <a:lnTo>
                    <a:pt x="10405" y="1537"/>
                  </a:lnTo>
                  <a:lnTo>
                    <a:pt x="10630" y="1556"/>
                  </a:lnTo>
                  <a:lnTo>
                    <a:pt x="10668" y="1556"/>
                  </a:lnTo>
                  <a:lnTo>
                    <a:pt x="11024" y="1631"/>
                  </a:lnTo>
                  <a:lnTo>
                    <a:pt x="11361" y="1725"/>
                  </a:lnTo>
                  <a:lnTo>
                    <a:pt x="11699" y="1856"/>
                  </a:lnTo>
                  <a:lnTo>
                    <a:pt x="11999" y="2006"/>
                  </a:lnTo>
                  <a:lnTo>
                    <a:pt x="12280" y="2175"/>
                  </a:lnTo>
                  <a:lnTo>
                    <a:pt x="12542" y="2362"/>
                  </a:lnTo>
                  <a:lnTo>
                    <a:pt x="12786" y="2569"/>
                  </a:lnTo>
                  <a:lnTo>
                    <a:pt x="12992" y="2812"/>
                  </a:lnTo>
                  <a:lnTo>
                    <a:pt x="13180" y="3056"/>
                  </a:lnTo>
                  <a:lnTo>
                    <a:pt x="13348" y="3337"/>
                  </a:lnTo>
                  <a:lnTo>
                    <a:pt x="13498" y="3656"/>
                  </a:lnTo>
                  <a:lnTo>
                    <a:pt x="13611" y="3993"/>
                  </a:lnTo>
                  <a:lnTo>
                    <a:pt x="13704" y="4368"/>
                  </a:lnTo>
                  <a:lnTo>
                    <a:pt x="13779" y="4762"/>
                  </a:lnTo>
                  <a:lnTo>
                    <a:pt x="13798" y="5156"/>
                  </a:lnTo>
                  <a:lnTo>
                    <a:pt x="13817" y="5587"/>
                  </a:lnTo>
                  <a:lnTo>
                    <a:pt x="13779" y="6018"/>
                  </a:lnTo>
                  <a:lnTo>
                    <a:pt x="13723" y="6468"/>
                  </a:lnTo>
                  <a:lnTo>
                    <a:pt x="13667" y="6674"/>
                  </a:lnTo>
                  <a:lnTo>
                    <a:pt x="13611" y="6899"/>
                  </a:lnTo>
                  <a:lnTo>
                    <a:pt x="13536" y="7086"/>
                  </a:lnTo>
                  <a:lnTo>
                    <a:pt x="13461" y="7293"/>
                  </a:lnTo>
                  <a:lnTo>
                    <a:pt x="13348" y="7480"/>
                  </a:lnTo>
                  <a:lnTo>
                    <a:pt x="13236" y="7649"/>
                  </a:lnTo>
                  <a:lnTo>
                    <a:pt x="13123" y="7818"/>
                  </a:lnTo>
                  <a:lnTo>
                    <a:pt x="12992" y="7986"/>
                  </a:lnTo>
                  <a:lnTo>
                    <a:pt x="12823" y="8155"/>
                  </a:lnTo>
                  <a:lnTo>
                    <a:pt x="12655" y="8343"/>
                  </a:lnTo>
                  <a:lnTo>
                    <a:pt x="12467" y="8492"/>
                  </a:lnTo>
                  <a:lnTo>
                    <a:pt x="12280" y="8661"/>
                  </a:lnTo>
                  <a:lnTo>
                    <a:pt x="11867" y="8942"/>
                  </a:lnTo>
                  <a:lnTo>
                    <a:pt x="11455" y="9186"/>
                  </a:lnTo>
                  <a:lnTo>
                    <a:pt x="11136" y="9355"/>
                  </a:lnTo>
                  <a:lnTo>
                    <a:pt x="10799" y="9505"/>
                  </a:lnTo>
                  <a:lnTo>
                    <a:pt x="10518" y="9636"/>
                  </a:lnTo>
                  <a:lnTo>
                    <a:pt x="10218" y="9749"/>
                  </a:lnTo>
                  <a:lnTo>
                    <a:pt x="9918" y="9842"/>
                  </a:lnTo>
                  <a:lnTo>
                    <a:pt x="9618" y="9936"/>
                  </a:lnTo>
                  <a:lnTo>
                    <a:pt x="9505" y="9955"/>
                  </a:lnTo>
                  <a:lnTo>
                    <a:pt x="9243" y="9767"/>
                  </a:lnTo>
                  <a:lnTo>
                    <a:pt x="8980" y="9580"/>
                  </a:lnTo>
                  <a:lnTo>
                    <a:pt x="8718" y="9392"/>
                  </a:lnTo>
                  <a:lnTo>
                    <a:pt x="8474" y="9186"/>
                  </a:lnTo>
                  <a:lnTo>
                    <a:pt x="8249" y="8961"/>
                  </a:lnTo>
                  <a:lnTo>
                    <a:pt x="8024" y="8736"/>
                  </a:lnTo>
                  <a:lnTo>
                    <a:pt x="7818" y="8511"/>
                  </a:lnTo>
                  <a:lnTo>
                    <a:pt x="7612" y="8268"/>
                  </a:lnTo>
                  <a:lnTo>
                    <a:pt x="7593" y="8230"/>
                  </a:lnTo>
                  <a:lnTo>
                    <a:pt x="7274" y="7799"/>
                  </a:lnTo>
                  <a:lnTo>
                    <a:pt x="6974" y="7330"/>
                  </a:lnTo>
                  <a:lnTo>
                    <a:pt x="6824" y="7086"/>
                  </a:lnTo>
                  <a:lnTo>
                    <a:pt x="6693" y="6824"/>
                  </a:lnTo>
                  <a:lnTo>
                    <a:pt x="6581" y="6562"/>
                  </a:lnTo>
                  <a:lnTo>
                    <a:pt x="6468" y="6280"/>
                  </a:lnTo>
                  <a:lnTo>
                    <a:pt x="6375" y="5999"/>
                  </a:lnTo>
                  <a:lnTo>
                    <a:pt x="6300" y="5718"/>
                  </a:lnTo>
                  <a:lnTo>
                    <a:pt x="6243" y="5418"/>
                  </a:lnTo>
                  <a:lnTo>
                    <a:pt x="6187" y="5118"/>
                  </a:lnTo>
                  <a:lnTo>
                    <a:pt x="6168" y="4799"/>
                  </a:lnTo>
                  <a:lnTo>
                    <a:pt x="6168" y="4481"/>
                  </a:lnTo>
                  <a:lnTo>
                    <a:pt x="6187" y="4143"/>
                  </a:lnTo>
                  <a:lnTo>
                    <a:pt x="6225" y="3806"/>
                  </a:lnTo>
                  <a:lnTo>
                    <a:pt x="6262" y="3656"/>
                  </a:lnTo>
                  <a:lnTo>
                    <a:pt x="6300" y="3506"/>
                  </a:lnTo>
                  <a:lnTo>
                    <a:pt x="6356" y="3375"/>
                  </a:lnTo>
                  <a:lnTo>
                    <a:pt x="6431" y="3243"/>
                  </a:lnTo>
                  <a:lnTo>
                    <a:pt x="6506" y="3112"/>
                  </a:lnTo>
                  <a:lnTo>
                    <a:pt x="6599" y="2981"/>
                  </a:lnTo>
                  <a:lnTo>
                    <a:pt x="6787" y="2756"/>
                  </a:lnTo>
                  <a:lnTo>
                    <a:pt x="7031" y="2531"/>
                  </a:lnTo>
                  <a:lnTo>
                    <a:pt x="7293" y="2344"/>
                  </a:lnTo>
                  <a:lnTo>
                    <a:pt x="7593" y="2175"/>
                  </a:lnTo>
                  <a:lnTo>
                    <a:pt x="7893" y="2006"/>
                  </a:lnTo>
                  <a:lnTo>
                    <a:pt x="8174" y="1894"/>
                  </a:lnTo>
                  <a:lnTo>
                    <a:pt x="8437" y="1800"/>
                  </a:lnTo>
                  <a:lnTo>
                    <a:pt x="8737" y="1706"/>
                  </a:lnTo>
                  <a:lnTo>
                    <a:pt x="9018" y="1650"/>
                  </a:lnTo>
                  <a:lnTo>
                    <a:pt x="9318" y="1594"/>
                  </a:lnTo>
                  <a:lnTo>
                    <a:pt x="9599" y="1556"/>
                  </a:lnTo>
                  <a:lnTo>
                    <a:pt x="9880" y="1519"/>
                  </a:lnTo>
                  <a:close/>
                  <a:moveTo>
                    <a:pt x="9449" y="11942"/>
                  </a:moveTo>
                  <a:lnTo>
                    <a:pt x="9843" y="12148"/>
                  </a:lnTo>
                  <a:lnTo>
                    <a:pt x="10236" y="12392"/>
                  </a:lnTo>
                  <a:lnTo>
                    <a:pt x="10611" y="12654"/>
                  </a:lnTo>
                  <a:lnTo>
                    <a:pt x="10949" y="12935"/>
                  </a:lnTo>
                  <a:lnTo>
                    <a:pt x="11286" y="13217"/>
                  </a:lnTo>
                  <a:lnTo>
                    <a:pt x="11605" y="13517"/>
                  </a:lnTo>
                  <a:lnTo>
                    <a:pt x="11867" y="13779"/>
                  </a:lnTo>
                  <a:lnTo>
                    <a:pt x="12111" y="14060"/>
                  </a:lnTo>
                  <a:lnTo>
                    <a:pt x="12355" y="14341"/>
                  </a:lnTo>
                  <a:lnTo>
                    <a:pt x="12580" y="14660"/>
                  </a:lnTo>
                  <a:lnTo>
                    <a:pt x="12767" y="14998"/>
                  </a:lnTo>
                  <a:lnTo>
                    <a:pt x="12936" y="15316"/>
                  </a:lnTo>
                  <a:lnTo>
                    <a:pt x="13086" y="15635"/>
                  </a:lnTo>
                  <a:lnTo>
                    <a:pt x="13198" y="15991"/>
                  </a:lnTo>
                  <a:lnTo>
                    <a:pt x="13292" y="16347"/>
                  </a:lnTo>
                  <a:lnTo>
                    <a:pt x="13348" y="16741"/>
                  </a:lnTo>
                  <a:lnTo>
                    <a:pt x="13367" y="17135"/>
                  </a:lnTo>
                  <a:lnTo>
                    <a:pt x="13367" y="17528"/>
                  </a:lnTo>
                  <a:lnTo>
                    <a:pt x="13311" y="17960"/>
                  </a:lnTo>
                  <a:lnTo>
                    <a:pt x="13273" y="18185"/>
                  </a:lnTo>
                  <a:lnTo>
                    <a:pt x="13198" y="18428"/>
                  </a:lnTo>
                  <a:lnTo>
                    <a:pt x="13123" y="18672"/>
                  </a:lnTo>
                  <a:lnTo>
                    <a:pt x="13030" y="18897"/>
                  </a:lnTo>
                  <a:lnTo>
                    <a:pt x="12917" y="19141"/>
                  </a:lnTo>
                  <a:lnTo>
                    <a:pt x="12805" y="19384"/>
                  </a:lnTo>
                  <a:lnTo>
                    <a:pt x="12673" y="19628"/>
                  </a:lnTo>
                  <a:lnTo>
                    <a:pt x="12523" y="19872"/>
                  </a:lnTo>
                  <a:lnTo>
                    <a:pt x="12355" y="20115"/>
                  </a:lnTo>
                  <a:lnTo>
                    <a:pt x="12167" y="20359"/>
                  </a:lnTo>
                  <a:lnTo>
                    <a:pt x="11980" y="20584"/>
                  </a:lnTo>
                  <a:lnTo>
                    <a:pt x="11774" y="20809"/>
                  </a:lnTo>
                  <a:lnTo>
                    <a:pt x="11399" y="21165"/>
                  </a:lnTo>
                  <a:lnTo>
                    <a:pt x="11024" y="21484"/>
                  </a:lnTo>
                  <a:lnTo>
                    <a:pt x="10611" y="21784"/>
                  </a:lnTo>
                  <a:lnTo>
                    <a:pt x="10386" y="21915"/>
                  </a:lnTo>
                  <a:lnTo>
                    <a:pt x="10161" y="22028"/>
                  </a:lnTo>
                  <a:lnTo>
                    <a:pt x="9918" y="22159"/>
                  </a:lnTo>
                  <a:lnTo>
                    <a:pt x="9655" y="22271"/>
                  </a:lnTo>
                  <a:lnTo>
                    <a:pt x="9411" y="22346"/>
                  </a:lnTo>
                  <a:lnTo>
                    <a:pt x="9130" y="22421"/>
                  </a:lnTo>
                  <a:lnTo>
                    <a:pt x="8868" y="22496"/>
                  </a:lnTo>
                  <a:lnTo>
                    <a:pt x="8605" y="22534"/>
                  </a:lnTo>
                  <a:lnTo>
                    <a:pt x="8324" y="22552"/>
                  </a:lnTo>
                  <a:lnTo>
                    <a:pt x="7762" y="22552"/>
                  </a:lnTo>
                  <a:lnTo>
                    <a:pt x="7481" y="22515"/>
                  </a:lnTo>
                  <a:lnTo>
                    <a:pt x="7274" y="22477"/>
                  </a:lnTo>
                  <a:lnTo>
                    <a:pt x="6562" y="22346"/>
                  </a:lnTo>
                  <a:lnTo>
                    <a:pt x="5887" y="22196"/>
                  </a:lnTo>
                  <a:lnTo>
                    <a:pt x="5231" y="22028"/>
                  </a:lnTo>
                  <a:lnTo>
                    <a:pt x="4912" y="21934"/>
                  </a:lnTo>
                  <a:lnTo>
                    <a:pt x="4594" y="21821"/>
                  </a:lnTo>
                  <a:lnTo>
                    <a:pt x="4294" y="21690"/>
                  </a:lnTo>
                  <a:lnTo>
                    <a:pt x="4012" y="21559"/>
                  </a:lnTo>
                  <a:lnTo>
                    <a:pt x="3788" y="21446"/>
                  </a:lnTo>
                  <a:lnTo>
                    <a:pt x="3563" y="21315"/>
                  </a:lnTo>
                  <a:lnTo>
                    <a:pt x="3356" y="21184"/>
                  </a:lnTo>
                  <a:lnTo>
                    <a:pt x="3150" y="21034"/>
                  </a:lnTo>
                  <a:lnTo>
                    <a:pt x="2963" y="20884"/>
                  </a:lnTo>
                  <a:lnTo>
                    <a:pt x="2794" y="20734"/>
                  </a:lnTo>
                  <a:lnTo>
                    <a:pt x="2644" y="20547"/>
                  </a:lnTo>
                  <a:lnTo>
                    <a:pt x="2494" y="20378"/>
                  </a:lnTo>
                  <a:lnTo>
                    <a:pt x="2344" y="20172"/>
                  </a:lnTo>
                  <a:lnTo>
                    <a:pt x="2232" y="19965"/>
                  </a:lnTo>
                  <a:lnTo>
                    <a:pt x="2119" y="19740"/>
                  </a:lnTo>
                  <a:lnTo>
                    <a:pt x="2025" y="19516"/>
                  </a:lnTo>
                  <a:lnTo>
                    <a:pt x="1950" y="19272"/>
                  </a:lnTo>
                  <a:lnTo>
                    <a:pt x="1875" y="19009"/>
                  </a:lnTo>
                  <a:lnTo>
                    <a:pt x="1838" y="18728"/>
                  </a:lnTo>
                  <a:lnTo>
                    <a:pt x="1819" y="18447"/>
                  </a:lnTo>
                  <a:lnTo>
                    <a:pt x="1800" y="18147"/>
                  </a:lnTo>
                  <a:lnTo>
                    <a:pt x="1819" y="17828"/>
                  </a:lnTo>
                  <a:lnTo>
                    <a:pt x="1838" y="17491"/>
                  </a:lnTo>
                  <a:lnTo>
                    <a:pt x="1894" y="17135"/>
                  </a:lnTo>
                  <a:lnTo>
                    <a:pt x="1969" y="16797"/>
                  </a:lnTo>
                  <a:lnTo>
                    <a:pt x="2063" y="16460"/>
                  </a:lnTo>
                  <a:lnTo>
                    <a:pt x="2194" y="16141"/>
                  </a:lnTo>
                  <a:lnTo>
                    <a:pt x="2344" y="15841"/>
                  </a:lnTo>
                  <a:lnTo>
                    <a:pt x="2531" y="15541"/>
                  </a:lnTo>
                  <a:lnTo>
                    <a:pt x="2738" y="15260"/>
                  </a:lnTo>
                  <a:lnTo>
                    <a:pt x="2963" y="14998"/>
                  </a:lnTo>
                  <a:lnTo>
                    <a:pt x="3206" y="14735"/>
                  </a:lnTo>
                  <a:lnTo>
                    <a:pt x="3506" y="14473"/>
                  </a:lnTo>
                  <a:lnTo>
                    <a:pt x="3806" y="14210"/>
                  </a:lnTo>
                  <a:lnTo>
                    <a:pt x="4125" y="13967"/>
                  </a:lnTo>
                  <a:lnTo>
                    <a:pt x="4462" y="13760"/>
                  </a:lnTo>
                  <a:lnTo>
                    <a:pt x="4819" y="13554"/>
                  </a:lnTo>
                  <a:lnTo>
                    <a:pt x="5175" y="13367"/>
                  </a:lnTo>
                  <a:lnTo>
                    <a:pt x="5531" y="13179"/>
                  </a:lnTo>
                  <a:lnTo>
                    <a:pt x="5906" y="13029"/>
                  </a:lnTo>
                  <a:lnTo>
                    <a:pt x="6300" y="12879"/>
                  </a:lnTo>
                  <a:lnTo>
                    <a:pt x="6712" y="12710"/>
                  </a:lnTo>
                  <a:lnTo>
                    <a:pt x="7293" y="12523"/>
                  </a:lnTo>
                  <a:lnTo>
                    <a:pt x="7893" y="12336"/>
                  </a:lnTo>
                  <a:lnTo>
                    <a:pt x="8530" y="12148"/>
                  </a:lnTo>
                  <a:lnTo>
                    <a:pt x="9205" y="11998"/>
                  </a:lnTo>
                  <a:lnTo>
                    <a:pt x="9449" y="11942"/>
                  </a:lnTo>
                  <a:close/>
                  <a:moveTo>
                    <a:pt x="10011" y="0"/>
                  </a:moveTo>
                  <a:lnTo>
                    <a:pt x="9711" y="19"/>
                  </a:lnTo>
                  <a:lnTo>
                    <a:pt x="9393" y="38"/>
                  </a:lnTo>
                  <a:lnTo>
                    <a:pt x="9093" y="75"/>
                  </a:lnTo>
                  <a:lnTo>
                    <a:pt x="8774" y="113"/>
                  </a:lnTo>
                  <a:lnTo>
                    <a:pt x="8474" y="188"/>
                  </a:lnTo>
                  <a:lnTo>
                    <a:pt x="8155" y="263"/>
                  </a:lnTo>
                  <a:lnTo>
                    <a:pt x="7799" y="375"/>
                  </a:lnTo>
                  <a:lnTo>
                    <a:pt x="7424" y="506"/>
                  </a:lnTo>
                  <a:lnTo>
                    <a:pt x="7087" y="656"/>
                  </a:lnTo>
                  <a:lnTo>
                    <a:pt x="6749" y="844"/>
                  </a:lnTo>
                  <a:lnTo>
                    <a:pt x="6412" y="1050"/>
                  </a:lnTo>
                  <a:lnTo>
                    <a:pt x="6112" y="1294"/>
                  </a:lnTo>
                  <a:lnTo>
                    <a:pt x="5812" y="1537"/>
                  </a:lnTo>
                  <a:lnTo>
                    <a:pt x="5550" y="1837"/>
                  </a:lnTo>
                  <a:lnTo>
                    <a:pt x="5306" y="2156"/>
                  </a:lnTo>
                  <a:lnTo>
                    <a:pt x="5137" y="2400"/>
                  </a:lnTo>
                  <a:lnTo>
                    <a:pt x="5006" y="2644"/>
                  </a:lnTo>
                  <a:lnTo>
                    <a:pt x="4875" y="2925"/>
                  </a:lnTo>
                  <a:lnTo>
                    <a:pt x="4762" y="3225"/>
                  </a:lnTo>
                  <a:lnTo>
                    <a:pt x="4631" y="3637"/>
                  </a:lnTo>
                  <a:lnTo>
                    <a:pt x="4537" y="4087"/>
                  </a:lnTo>
                  <a:lnTo>
                    <a:pt x="4462" y="4499"/>
                  </a:lnTo>
                  <a:lnTo>
                    <a:pt x="4444" y="4893"/>
                  </a:lnTo>
                  <a:lnTo>
                    <a:pt x="4425" y="5268"/>
                  </a:lnTo>
                  <a:lnTo>
                    <a:pt x="4425" y="5606"/>
                  </a:lnTo>
                  <a:lnTo>
                    <a:pt x="4444" y="5943"/>
                  </a:lnTo>
                  <a:lnTo>
                    <a:pt x="4500" y="6243"/>
                  </a:lnTo>
                  <a:lnTo>
                    <a:pt x="4556" y="6505"/>
                  </a:lnTo>
                  <a:lnTo>
                    <a:pt x="4612" y="6768"/>
                  </a:lnTo>
                  <a:lnTo>
                    <a:pt x="4612" y="6787"/>
                  </a:lnTo>
                  <a:lnTo>
                    <a:pt x="4687" y="7012"/>
                  </a:lnTo>
                  <a:lnTo>
                    <a:pt x="4781" y="7218"/>
                  </a:lnTo>
                  <a:lnTo>
                    <a:pt x="4875" y="7405"/>
                  </a:lnTo>
                  <a:lnTo>
                    <a:pt x="4987" y="7593"/>
                  </a:lnTo>
                  <a:lnTo>
                    <a:pt x="5212" y="7911"/>
                  </a:lnTo>
                  <a:lnTo>
                    <a:pt x="5437" y="8211"/>
                  </a:lnTo>
                  <a:lnTo>
                    <a:pt x="5718" y="8474"/>
                  </a:lnTo>
                  <a:lnTo>
                    <a:pt x="5981" y="8717"/>
                  </a:lnTo>
                  <a:lnTo>
                    <a:pt x="6206" y="8924"/>
                  </a:lnTo>
                  <a:lnTo>
                    <a:pt x="6412" y="9130"/>
                  </a:lnTo>
                  <a:lnTo>
                    <a:pt x="6862" y="9655"/>
                  </a:lnTo>
                  <a:lnTo>
                    <a:pt x="7031" y="9880"/>
                  </a:lnTo>
                  <a:lnTo>
                    <a:pt x="7143" y="10067"/>
                  </a:lnTo>
                  <a:lnTo>
                    <a:pt x="7237" y="10198"/>
                  </a:lnTo>
                  <a:lnTo>
                    <a:pt x="7424" y="10442"/>
                  </a:lnTo>
                  <a:lnTo>
                    <a:pt x="7181" y="10517"/>
                  </a:lnTo>
                  <a:lnTo>
                    <a:pt x="6599" y="10686"/>
                  </a:lnTo>
                  <a:lnTo>
                    <a:pt x="6037" y="10873"/>
                  </a:lnTo>
                  <a:lnTo>
                    <a:pt x="5493" y="11080"/>
                  </a:lnTo>
                  <a:lnTo>
                    <a:pt x="4969" y="11304"/>
                  </a:lnTo>
                  <a:lnTo>
                    <a:pt x="4481" y="11529"/>
                  </a:lnTo>
                  <a:lnTo>
                    <a:pt x="4031" y="11773"/>
                  </a:lnTo>
                  <a:lnTo>
                    <a:pt x="3731" y="11942"/>
                  </a:lnTo>
                  <a:lnTo>
                    <a:pt x="3300" y="12223"/>
                  </a:lnTo>
                  <a:lnTo>
                    <a:pt x="2869" y="12523"/>
                  </a:lnTo>
                  <a:lnTo>
                    <a:pt x="2457" y="12842"/>
                  </a:lnTo>
                  <a:lnTo>
                    <a:pt x="2044" y="13179"/>
                  </a:lnTo>
                  <a:lnTo>
                    <a:pt x="2044" y="13198"/>
                  </a:lnTo>
                  <a:lnTo>
                    <a:pt x="1688" y="13554"/>
                  </a:lnTo>
                  <a:lnTo>
                    <a:pt x="1350" y="13929"/>
                  </a:lnTo>
                  <a:lnTo>
                    <a:pt x="1032" y="14323"/>
                  </a:lnTo>
                  <a:lnTo>
                    <a:pt x="882" y="14529"/>
                  </a:lnTo>
                  <a:lnTo>
                    <a:pt x="751" y="14754"/>
                  </a:lnTo>
                  <a:lnTo>
                    <a:pt x="544" y="15166"/>
                  </a:lnTo>
                  <a:lnTo>
                    <a:pt x="357" y="15597"/>
                  </a:lnTo>
                  <a:lnTo>
                    <a:pt x="282" y="15822"/>
                  </a:lnTo>
                  <a:lnTo>
                    <a:pt x="207" y="16066"/>
                  </a:lnTo>
                  <a:lnTo>
                    <a:pt x="151" y="16291"/>
                  </a:lnTo>
                  <a:lnTo>
                    <a:pt x="94" y="16535"/>
                  </a:lnTo>
                  <a:lnTo>
                    <a:pt x="38" y="17003"/>
                  </a:lnTo>
                  <a:lnTo>
                    <a:pt x="1" y="17453"/>
                  </a:lnTo>
                  <a:lnTo>
                    <a:pt x="1" y="17885"/>
                  </a:lnTo>
                  <a:lnTo>
                    <a:pt x="19" y="18316"/>
                  </a:lnTo>
                  <a:lnTo>
                    <a:pt x="57" y="18634"/>
                  </a:lnTo>
                  <a:lnTo>
                    <a:pt x="113" y="18934"/>
                  </a:lnTo>
                  <a:lnTo>
                    <a:pt x="188" y="19234"/>
                  </a:lnTo>
                  <a:lnTo>
                    <a:pt x="263" y="19516"/>
                  </a:lnTo>
                  <a:lnTo>
                    <a:pt x="357" y="19797"/>
                  </a:lnTo>
                  <a:lnTo>
                    <a:pt x="488" y="20078"/>
                  </a:lnTo>
                  <a:lnTo>
                    <a:pt x="619" y="20340"/>
                  </a:lnTo>
                  <a:lnTo>
                    <a:pt x="769" y="20603"/>
                  </a:lnTo>
                  <a:lnTo>
                    <a:pt x="769" y="20622"/>
                  </a:lnTo>
                  <a:lnTo>
                    <a:pt x="994" y="20959"/>
                  </a:lnTo>
                  <a:lnTo>
                    <a:pt x="1257" y="21278"/>
                  </a:lnTo>
                  <a:lnTo>
                    <a:pt x="1538" y="21578"/>
                  </a:lnTo>
                  <a:lnTo>
                    <a:pt x="1857" y="21878"/>
                  </a:lnTo>
                  <a:lnTo>
                    <a:pt x="2213" y="22140"/>
                  </a:lnTo>
                  <a:lnTo>
                    <a:pt x="2588" y="22403"/>
                  </a:lnTo>
                  <a:lnTo>
                    <a:pt x="3000" y="22627"/>
                  </a:lnTo>
                  <a:lnTo>
                    <a:pt x="3450" y="22852"/>
                  </a:lnTo>
                  <a:lnTo>
                    <a:pt x="3806" y="23002"/>
                  </a:lnTo>
                  <a:lnTo>
                    <a:pt x="4162" y="23134"/>
                  </a:lnTo>
                  <a:lnTo>
                    <a:pt x="4631" y="23302"/>
                  </a:lnTo>
                  <a:lnTo>
                    <a:pt x="5137" y="23434"/>
                  </a:lnTo>
                  <a:lnTo>
                    <a:pt x="5681" y="23565"/>
                  </a:lnTo>
                  <a:lnTo>
                    <a:pt x="6225" y="23659"/>
                  </a:lnTo>
                  <a:lnTo>
                    <a:pt x="6862" y="23734"/>
                  </a:lnTo>
                  <a:lnTo>
                    <a:pt x="7443" y="23790"/>
                  </a:lnTo>
                  <a:lnTo>
                    <a:pt x="7781" y="23809"/>
                  </a:lnTo>
                  <a:lnTo>
                    <a:pt x="8118" y="23809"/>
                  </a:lnTo>
                  <a:lnTo>
                    <a:pt x="8455" y="23790"/>
                  </a:lnTo>
                  <a:lnTo>
                    <a:pt x="8774" y="23771"/>
                  </a:lnTo>
                  <a:lnTo>
                    <a:pt x="9112" y="23734"/>
                  </a:lnTo>
                  <a:lnTo>
                    <a:pt x="9430" y="23696"/>
                  </a:lnTo>
                  <a:lnTo>
                    <a:pt x="9749" y="23640"/>
                  </a:lnTo>
                  <a:lnTo>
                    <a:pt x="10049" y="23565"/>
                  </a:lnTo>
                  <a:lnTo>
                    <a:pt x="10405" y="23471"/>
                  </a:lnTo>
                  <a:lnTo>
                    <a:pt x="10855" y="23321"/>
                  </a:lnTo>
                  <a:lnTo>
                    <a:pt x="11286" y="23152"/>
                  </a:lnTo>
                  <a:lnTo>
                    <a:pt x="11699" y="22965"/>
                  </a:lnTo>
                  <a:lnTo>
                    <a:pt x="12111" y="22740"/>
                  </a:lnTo>
                  <a:lnTo>
                    <a:pt x="12411" y="22534"/>
                  </a:lnTo>
                  <a:lnTo>
                    <a:pt x="12711" y="22309"/>
                  </a:lnTo>
                  <a:lnTo>
                    <a:pt x="13030" y="22028"/>
                  </a:lnTo>
                  <a:lnTo>
                    <a:pt x="13348" y="21728"/>
                  </a:lnTo>
                  <a:lnTo>
                    <a:pt x="13629" y="21409"/>
                  </a:lnTo>
                  <a:lnTo>
                    <a:pt x="13911" y="21053"/>
                  </a:lnTo>
                  <a:lnTo>
                    <a:pt x="14079" y="20790"/>
                  </a:lnTo>
                  <a:lnTo>
                    <a:pt x="14248" y="20509"/>
                  </a:lnTo>
                  <a:lnTo>
                    <a:pt x="14398" y="20209"/>
                  </a:lnTo>
                  <a:lnTo>
                    <a:pt x="14548" y="19909"/>
                  </a:lnTo>
                  <a:lnTo>
                    <a:pt x="14698" y="19516"/>
                  </a:lnTo>
                  <a:lnTo>
                    <a:pt x="14829" y="19103"/>
                  </a:lnTo>
                  <a:lnTo>
                    <a:pt x="14942" y="18672"/>
                  </a:lnTo>
                  <a:lnTo>
                    <a:pt x="15017" y="18241"/>
                  </a:lnTo>
                  <a:lnTo>
                    <a:pt x="15092" y="17735"/>
                  </a:lnTo>
                  <a:lnTo>
                    <a:pt x="15110" y="17228"/>
                  </a:lnTo>
                  <a:lnTo>
                    <a:pt x="15110" y="16760"/>
                  </a:lnTo>
                  <a:lnTo>
                    <a:pt x="15073" y="16310"/>
                  </a:lnTo>
                  <a:lnTo>
                    <a:pt x="15017" y="15879"/>
                  </a:lnTo>
                  <a:lnTo>
                    <a:pt x="14923" y="15466"/>
                  </a:lnTo>
                  <a:lnTo>
                    <a:pt x="14810" y="15073"/>
                  </a:lnTo>
                  <a:lnTo>
                    <a:pt x="14679" y="14698"/>
                  </a:lnTo>
                  <a:lnTo>
                    <a:pt x="14511" y="14304"/>
                  </a:lnTo>
                  <a:lnTo>
                    <a:pt x="14342" y="13910"/>
                  </a:lnTo>
                  <a:lnTo>
                    <a:pt x="14136" y="13554"/>
                  </a:lnTo>
                  <a:lnTo>
                    <a:pt x="13929" y="13235"/>
                  </a:lnTo>
                  <a:lnTo>
                    <a:pt x="13836" y="13104"/>
                  </a:lnTo>
                  <a:lnTo>
                    <a:pt x="13554" y="12729"/>
                  </a:lnTo>
                  <a:lnTo>
                    <a:pt x="13236" y="12354"/>
                  </a:lnTo>
                  <a:lnTo>
                    <a:pt x="13030" y="12129"/>
                  </a:lnTo>
                  <a:lnTo>
                    <a:pt x="12805" y="11923"/>
                  </a:lnTo>
                  <a:lnTo>
                    <a:pt x="12561" y="11717"/>
                  </a:lnTo>
                  <a:lnTo>
                    <a:pt x="12317" y="11529"/>
                  </a:lnTo>
                  <a:lnTo>
                    <a:pt x="12298" y="11511"/>
                  </a:lnTo>
                  <a:lnTo>
                    <a:pt x="12317" y="11492"/>
                  </a:lnTo>
                  <a:lnTo>
                    <a:pt x="12655" y="11286"/>
                  </a:lnTo>
                  <a:lnTo>
                    <a:pt x="12992" y="11042"/>
                  </a:lnTo>
                  <a:lnTo>
                    <a:pt x="13311" y="10761"/>
                  </a:lnTo>
                  <a:lnTo>
                    <a:pt x="13629" y="10461"/>
                  </a:lnTo>
                  <a:lnTo>
                    <a:pt x="13873" y="10180"/>
                  </a:lnTo>
                  <a:lnTo>
                    <a:pt x="14229" y="9749"/>
                  </a:lnTo>
                  <a:lnTo>
                    <a:pt x="14417" y="9505"/>
                  </a:lnTo>
                  <a:lnTo>
                    <a:pt x="14604" y="9242"/>
                  </a:lnTo>
                  <a:lnTo>
                    <a:pt x="14829" y="8905"/>
                  </a:lnTo>
                  <a:lnTo>
                    <a:pt x="15035" y="8549"/>
                  </a:lnTo>
                  <a:lnTo>
                    <a:pt x="15242" y="8174"/>
                  </a:lnTo>
                  <a:lnTo>
                    <a:pt x="15429" y="7761"/>
                  </a:lnTo>
                  <a:lnTo>
                    <a:pt x="15598" y="7330"/>
                  </a:lnTo>
                  <a:lnTo>
                    <a:pt x="15748" y="6862"/>
                  </a:lnTo>
                  <a:lnTo>
                    <a:pt x="15860" y="6374"/>
                  </a:lnTo>
                  <a:lnTo>
                    <a:pt x="15973" y="5868"/>
                  </a:lnTo>
                  <a:lnTo>
                    <a:pt x="16029" y="5381"/>
                  </a:lnTo>
                  <a:lnTo>
                    <a:pt x="16029" y="4912"/>
                  </a:lnTo>
                  <a:lnTo>
                    <a:pt x="16010" y="4462"/>
                  </a:lnTo>
                  <a:lnTo>
                    <a:pt x="15935" y="4050"/>
                  </a:lnTo>
                  <a:lnTo>
                    <a:pt x="15823" y="3656"/>
                  </a:lnTo>
                  <a:lnTo>
                    <a:pt x="15692" y="3281"/>
                  </a:lnTo>
                  <a:lnTo>
                    <a:pt x="15523" y="2943"/>
                  </a:lnTo>
                  <a:lnTo>
                    <a:pt x="15317" y="2606"/>
                  </a:lnTo>
                  <a:lnTo>
                    <a:pt x="15167" y="2381"/>
                  </a:lnTo>
                  <a:lnTo>
                    <a:pt x="14998" y="2175"/>
                  </a:lnTo>
                  <a:lnTo>
                    <a:pt x="14810" y="1987"/>
                  </a:lnTo>
                  <a:lnTo>
                    <a:pt x="14623" y="1800"/>
                  </a:lnTo>
                  <a:lnTo>
                    <a:pt x="14417" y="1612"/>
                  </a:lnTo>
                  <a:lnTo>
                    <a:pt x="14229" y="1444"/>
                  </a:lnTo>
                  <a:lnTo>
                    <a:pt x="13798" y="1144"/>
                  </a:lnTo>
                  <a:lnTo>
                    <a:pt x="13536" y="975"/>
                  </a:lnTo>
                  <a:lnTo>
                    <a:pt x="13255" y="825"/>
                  </a:lnTo>
                  <a:lnTo>
                    <a:pt x="12973" y="675"/>
                  </a:lnTo>
                  <a:lnTo>
                    <a:pt x="12692" y="544"/>
                  </a:lnTo>
                  <a:lnTo>
                    <a:pt x="12411" y="431"/>
                  </a:lnTo>
                  <a:lnTo>
                    <a:pt x="12130" y="338"/>
                  </a:lnTo>
                  <a:lnTo>
                    <a:pt x="11624" y="188"/>
                  </a:lnTo>
                  <a:lnTo>
                    <a:pt x="11174" y="94"/>
                  </a:lnTo>
                  <a:lnTo>
                    <a:pt x="10892" y="57"/>
                  </a:lnTo>
                  <a:lnTo>
                    <a:pt x="10593" y="19"/>
                  </a:lnTo>
                  <a:lnTo>
                    <a:pt x="10311" y="19"/>
                  </a:lnTo>
                  <a:lnTo>
                    <a:pt x="10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395;p56">
              <a:extLst>
                <a:ext uri="{FF2B5EF4-FFF2-40B4-BE49-F238E27FC236}">
                  <a16:creationId xmlns:a16="http://schemas.microsoft.com/office/drawing/2014/main" id="{C656E14A-4EA9-1A55-6560-7FF6A1FE5008}"/>
                </a:ext>
              </a:extLst>
            </p:cNvPr>
            <p:cNvSpPr/>
            <p:nvPr/>
          </p:nvSpPr>
          <p:spPr>
            <a:xfrm>
              <a:off x="3347175" y="3422225"/>
              <a:ext cx="15950" cy="43625"/>
            </a:xfrm>
            <a:custGeom>
              <a:avLst/>
              <a:gdLst/>
              <a:ahLst/>
              <a:cxnLst/>
              <a:rect l="l" t="t" r="r" b="b"/>
              <a:pathLst>
                <a:path w="638" h="1745" extrusionOk="0">
                  <a:moveTo>
                    <a:pt x="356" y="1"/>
                  </a:moveTo>
                  <a:lnTo>
                    <a:pt x="0" y="113"/>
                  </a:lnTo>
                  <a:lnTo>
                    <a:pt x="57" y="938"/>
                  </a:lnTo>
                  <a:lnTo>
                    <a:pt x="94" y="1744"/>
                  </a:lnTo>
                  <a:lnTo>
                    <a:pt x="375" y="1632"/>
                  </a:lnTo>
                  <a:lnTo>
                    <a:pt x="638" y="1538"/>
                  </a:lnTo>
                  <a:lnTo>
                    <a:pt x="525" y="769"/>
                  </a:lnTo>
                  <a:lnTo>
                    <a:pt x="3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396;p56">
              <a:extLst>
                <a:ext uri="{FF2B5EF4-FFF2-40B4-BE49-F238E27FC236}">
                  <a16:creationId xmlns:a16="http://schemas.microsoft.com/office/drawing/2014/main" id="{A5C32C52-91DF-B51B-9973-7E8A8415A933}"/>
                </a:ext>
              </a:extLst>
            </p:cNvPr>
            <p:cNvSpPr/>
            <p:nvPr/>
          </p:nvSpPr>
          <p:spPr>
            <a:xfrm>
              <a:off x="3319975" y="3621425"/>
              <a:ext cx="44100" cy="112025"/>
            </a:xfrm>
            <a:custGeom>
              <a:avLst/>
              <a:gdLst/>
              <a:ahLst/>
              <a:cxnLst/>
              <a:rect l="l" t="t" r="r" b="b"/>
              <a:pathLst>
                <a:path w="1764" h="4481" extrusionOk="0">
                  <a:moveTo>
                    <a:pt x="882" y="0"/>
                  </a:moveTo>
                  <a:lnTo>
                    <a:pt x="713" y="994"/>
                  </a:lnTo>
                  <a:lnTo>
                    <a:pt x="526" y="1968"/>
                  </a:lnTo>
                  <a:lnTo>
                    <a:pt x="470" y="2287"/>
                  </a:lnTo>
                  <a:lnTo>
                    <a:pt x="1" y="4462"/>
                  </a:lnTo>
                  <a:lnTo>
                    <a:pt x="1" y="4480"/>
                  </a:lnTo>
                  <a:lnTo>
                    <a:pt x="582" y="4293"/>
                  </a:lnTo>
                  <a:lnTo>
                    <a:pt x="1182" y="4106"/>
                  </a:lnTo>
                  <a:lnTo>
                    <a:pt x="1369" y="3206"/>
                  </a:lnTo>
                  <a:lnTo>
                    <a:pt x="1482" y="2643"/>
                  </a:lnTo>
                  <a:lnTo>
                    <a:pt x="1613" y="1931"/>
                  </a:lnTo>
                  <a:lnTo>
                    <a:pt x="1726" y="1200"/>
                  </a:lnTo>
                  <a:lnTo>
                    <a:pt x="1763" y="956"/>
                  </a:lnTo>
                  <a:lnTo>
                    <a:pt x="1538" y="731"/>
                  </a:lnTo>
                  <a:lnTo>
                    <a:pt x="1313" y="506"/>
                  </a:lnTo>
                  <a:lnTo>
                    <a:pt x="1107" y="281"/>
                  </a:lnTo>
                  <a:lnTo>
                    <a:pt x="901" y="38"/>
                  </a:lnTo>
                  <a:lnTo>
                    <a:pt x="8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397;p56">
              <a:extLst>
                <a:ext uri="{FF2B5EF4-FFF2-40B4-BE49-F238E27FC236}">
                  <a16:creationId xmlns:a16="http://schemas.microsoft.com/office/drawing/2014/main" id="{8252DFAB-C721-CA1A-1702-3C08B599D9BB}"/>
                </a:ext>
              </a:extLst>
            </p:cNvPr>
            <p:cNvSpPr/>
            <p:nvPr/>
          </p:nvSpPr>
          <p:spPr>
            <a:xfrm>
              <a:off x="3316250" y="3974325"/>
              <a:ext cx="22050" cy="36100"/>
            </a:xfrm>
            <a:custGeom>
              <a:avLst/>
              <a:gdLst/>
              <a:ahLst/>
              <a:cxnLst/>
              <a:rect l="l" t="t" r="r" b="b"/>
              <a:pathLst>
                <a:path w="882" h="1444" extrusionOk="0">
                  <a:moveTo>
                    <a:pt x="0" y="0"/>
                  </a:moveTo>
                  <a:lnTo>
                    <a:pt x="131" y="694"/>
                  </a:lnTo>
                  <a:lnTo>
                    <a:pt x="300" y="1388"/>
                  </a:lnTo>
                  <a:lnTo>
                    <a:pt x="881" y="1444"/>
                  </a:lnTo>
                  <a:lnTo>
                    <a:pt x="787" y="788"/>
                  </a:lnTo>
                  <a:lnTo>
                    <a:pt x="712" y="131"/>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398;p56">
              <a:extLst>
                <a:ext uri="{FF2B5EF4-FFF2-40B4-BE49-F238E27FC236}">
                  <a16:creationId xmlns:a16="http://schemas.microsoft.com/office/drawing/2014/main" id="{A5F4C511-9E23-F055-518A-EB9CEEAB2B07}"/>
                </a:ext>
              </a:extLst>
            </p:cNvPr>
            <p:cNvSpPr/>
            <p:nvPr/>
          </p:nvSpPr>
          <p:spPr>
            <a:xfrm>
              <a:off x="3417000" y="3416150"/>
              <a:ext cx="19250" cy="42650"/>
            </a:xfrm>
            <a:custGeom>
              <a:avLst/>
              <a:gdLst/>
              <a:ahLst/>
              <a:cxnLst/>
              <a:rect l="l" t="t" r="r" b="b"/>
              <a:pathLst>
                <a:path w="770" h="1706" extrusionOk="0">
                  <a:moveTo>
                    <a:pt x="1" y="0"/>
                  </a:moveTo>
                  <a:lnTo>
                    <a:pt x="38" y="769"/>
                  </a:lnTo>
                  <a:lnTo>
                    <a:pt x="38" y="1537"/>
                  </a:lnTo>
                  <a:lnTo>
                    <a:pt x="76" y="1537"/>
                  </a:lnTo>
                  <a:lnTo>
                    <a:pt x="432" y="1612"/>
                  </a:lnTo>
                  <a:lnTo>
                    <a:pt x="769" y="1706"/>
                  </a:lnTo>
                  <a:lnTo>
                    <a:pt x="694" y="900"/>
                  </a:lnTo>
                  <a:lnTo>
                    <a:pt x="582" y="75"/>
                  </a:lnTo>
                  <a:lnTo>
                    <a:pt x="300" y="38"/>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399;p56">
              <a:extLst>
                <a:ext uri="{FF2B5EF4-FFF2-40B4-BE49-F238E27FC236}">
                  <a16:creationId xmlns:a16="http://schemas.microsoft.com/office/drawing/2014/main" id="{D57BBC72-4F8B-C9DC-5483-4B45B5623D03}"/>
                </a:ext>
              </a:extLst>
            </p:cNvPr>
            <p:cNvSpPr/>
            <p:nvPr/>
          </p:nvSpPr>
          <p:spPr>
            <a:xfrm>
              <a:off x="3382325" y="3653275"/>
              <a:ext cx="39850" cy="72200"/>
            </a:xfrm>
            <a:custGeom>
              <a:avLst/>
              <a:gdLst/>
              <a:ahLst/>
              <a:cxnLst/>
              <a:rect l="l" t="t" r="r" b="b"/>
              <a:pathLst>
                <a:path w="1594" h="2888" extrusionOk="0">
                  <a:moveTo>
                    <a:pt x="1594" y="1"/>
                  </a:moveTo>
                  <a:lnTo>
                    <a:pt x="1313" y="132"/>
                  </a:lnTo>
                  <a:lnTo>
                    <a:pt x="1013" y="245"/>
                  </a:lnTo>
                  <a:lnTo>
                    <a:pt x="713" y="338"/>
                  </a:lnTo>
                  <a:lnTo>
                    <a:pt x="413" y="432"/>
                  </a:lnTo>
                  <a:lnTo>
                    <a:pt x="206" y="1332"/>
                  </a:lnTo>
                  <a:lnTo>
                    <a:pt x="94" y="1913"/>
                  </a:lnTo>
                  <a:lnTo>
                    <a:pt x="0" y="2494"/>
                  </a:lnTo>
                  <a:lnTo>
                    <a:pt x="244" y="2438"/>
                  </a:lnTo>
                  <a:lnTo>
                    <a:pt x="638" y="2644"/>
                  </a:lnTo>
                  <a:lnTo>
                    <a:pt x="1031" y="2888"/>
                  </a:lnTo>
                  <a:lnTo>
                    <a:pt x="1144" y="2213"/>
                  </a:lnTo>
                  <a:lnTo>
                    <a:pt x="1294" y="1538"/>
                  </a:lnTo>
                  <a:lnTo>
                    <a:pt x="15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400;p56">
              <a:extLst>
                <a:ext uri="{FF2B5EF4-FFF2-40B4-BE49-F238E27FC236}">
                  <a16:creationId xmlns:a16="http://schemas.microsoft.com/office/drawing/2014/main" id="{00942527-DABF-8627-78C6-7CC17B4157DB}"/>
                </a:ext>
              </a:extLst>
            </p:cNvPr>
            <p:cNvSpPr/>
            <p:nvPr/>
          </p:nvSpPr>
          <p:spPr>
            <a:xfrm>
              <a:off x="3393575" y="3966350"/>
              <a:ext cx="18775" cy="38450"/>
            </a:xfrm>
            <a:custGeom>
              <a:avLst/>
              <a:gdLst/>
              <a:ahLst/>
              <a:cxnLst/>
              <a:rect l="l" t="t" r="r" b="b"/>
              <a:pathLst>
                <a:path w="751" h="1538" extrusionOk="0">
                  <a:moveTo>
                    <a:pt x="506" y="1"/>
                  </a:moveTo>
                  <a:lnTo>
                    <a:pt x="263" y="132"/>
                  </a:lnTo>
                  <a:lnTo>
                    <a:pt x="0" y="244"/>
                  </a:lnTo>
                  <a:lnTo>
                    <a:pt x="188" y="900"/>
                  </a:lnTo>
                  <a:lnTo>
                    <a:pt x="394" y="1538"/>
                  </a:lnTo>
                  <a:lnTo>
                    <a:pt x="750" y="1444"/>
                  </a:lnTo>
                  <a:lnTo>
                    <a:pt x="619" y="732"/>
                  </a:lnTo>
                  <a:lnTo>
                    <a:pt x="5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401;p56">
              <a:extLst>
                <a:ext uri="{FF2B5EF4-FFF2-40B4-BE49-F238E27FC236}">
                  <a16:creationId xmlns:a16="http://schemas.microsoft.com/office/drawing/2014/main" id="{AB69B625-3438-D22D-B8FC-579F156FBEF4}"/>
                </a:ext>
              </a:extLst>
            </p:cNvPr>
            <p:cNvSpPr/>
            <p:nvPr/>
          </p:nvSpPr>
          <p:spPr>
            <a:xfrm>
              <a:off x="3460125" y="3436300"/>
              <a:ext cx="45950" cy="266675"/>
            </a:xfrm>
            <a:custGeom>
              <a:avLst/>
              <a:gdLst/>
              <a:ahLst/>
              <a:cxnLst/>
              <a:rect l="l" t="t" r="r" b="b"/>
              <a:pathLst>
                <a:path w="1838" h="10667" extrusionOk="0">
                  <a:moveTo>
                    <a:pt x="938" y="0"/>
                  </a:moveTo>
                  <a:lnTo>
                    <a:pt x="1013" y="1256"/>
                  </a:lnTo>
                  <a:lnTo>
                    <a:pt x="1031" y="2512"/>
                  </a:lnTo>
                  <a:lnTo>
                    <a:pt x="1181" y="2831"/>
                  </a:lnTo>
                  <a:lnTo>
                    <a:pt x="1294" y="3168"/>
                  </a:lnTo>
                  <a:lnTo>
                    <a:pt x="1387" y="3543"/>
                  </a:lnTo>
                  <a:lnTo>
                    <a:pt x="1462" y="3937"/>
                  </a:lnTo>
                  <a:lnTo>
                    <a:pt x="1481" y="4331"/>
                  </a:lnTo>
                  <a:lnTo>
                    <a:pt x="1500" y="4762"/>
                  </a:lnTo>
                  <a:lnTo>
                    <a:pt x="1462" y="5193"/>
                  </a:lnTo>
                  <a:lnTo>
                    <a:pt x="1406" y="5643"/>
                  </a:lnTo>
                  <a:lnTo>
                    <a:pt x="1350" y="5849"/>
                  </a:lnTo>
                  <a:lnTo>
                    <a:pt x="1294" y="6074"/>
                  </a:lnTo>
                  <a:lnTo>
                    <a:pt x="1219" y="6261"/>
                  </a:lnTo>
                  <a:lnTo>
                    <a:pt x="1144" y="6468"/>
                  </a:lnTo>
                  <a:lnTo>
                    <a:pt x="1031" y="6655"/>
                  </a:lnTo>
                  <a:lnTo>
                    <a:pt x="919" y="6824"/>
                  </a:lnTo>
                  <a:lnTo>
                    <a:pt x="806" y="6993"/>
                  </a:lnTo>
                  <a:lnTo>
                    <a:pt x="675" y="7161"/>
                  </a:lnTo>
                  <a:lnTo>
                    <a:pt x="525" y="8024"/>
                  </a:lnTo>
                  <a:lnTo>
                    <a:pt x="356" y="8905"/>
                  </a:lnTo>
                  <a:lnTo>
                    <a:pt x="0" y="10667"/>
                  </a:lnTo>
                  <a:lnTo>
                    <a:pt x="338" y="10461"/>
                  </a:lnTo>
                  <a:lnTo>
                    <a:pt x="675" y="10217"/>
                  </a:lnTo>
                  <a:lnTo>
                    <a:pt x="994" y="9936"/>
                  </a:lnTo>
                  <a:lnTo>
                    <a:pt x="1312" y="9636"/>
                  </a:lnTo>
                  <a:lnTo>
                    <a:pt x="1444" y="8849"/>
                  </a:lnTo>
                  <a:lnTo>
                    <a:pt x="1575" y="8061"/>
                  </a:lnTo>
                  <a:lnTo>
                    <a:pt x="1687" y="7124"/>
                  </a:lnTo>
                  <a:lnTo>
                    <a:pt x="1781" y="6168"/>
                  </a:lnTo>
                  <a:lnTo>
                    <a:pt x="1819" y="5212"/>
                  </a:lnTo>
                  <a:lnTo>
                    <a:pt x="1837" y="4724"/>
                  </a:lnTo>
                  <a:lnTo>
                    <a:pt x="1837" y="4256"/>
                  </a:lnTo>
                  <a:lnTo>
                    <a:pt x="1800" y="3262"/>
                  </a:lnTo>
                  <a:lnTo>
                    <a:pt x="1725" y="2268"/>
                  </a:lnTo>
                  <a:lnTo>
                    <a:pt x="1631" y="1294"/>
                  </a:lnTo>
                  <a:lnTo>
                    <a:pt x="1481" y="319"/>
                  </a:lnTo>
                  <a:lnTo>
                    <a:pt x="1219" y="150"/>
                  </a:lnTo>
                  <a:lnTo>
                    <a:pt x="9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402;p56">
              <a:extLst>
                <a:ext uri="{FF2B5EF4-FFF2-40B4-BE49-F238E27FC236}">
                  <a16:creationId xmlns:a16="http://schemas.microsoft.com/office/drawing/2014/main" id="{3BD5757A-7198-E113-37FD-D5254C35C136}"/>
                </a:ext>
              </a:extLst>
            </p:cNvPr>
            <p:cNvSpPr/>
            <p:nvPr/>
          </p:nvSpPr>
          <p:spPr>
            <a:xfrm>
              <a:off x="3448875" y="3703900"/>
              <a:ext cx="34225" cy="86725"/>
            </a:xfrm>
            <a:custGeom>
              <a:avLst/>
              <a:gdLst/>
              <a:ahLst/>
              <a:cxnLst/>
              <a:rect l="l" t="t" r="r" b="b"/>
              <a:pathLst>
                <a:path w="1369" h="3469" extrusionOk="0">
                  <a:moveTo>
                    <a:pt x="450" y="0"/>
                  </a:moveTo>
                  <a:lnTo>
                    <a:pt x="263" y="863"/>
                  </a:lnTo>
                  <a:lnTo>
                    <a:pt x="0" y="2250"/>
                  </a:lnTo>
                  <a:lnTo>
                    <a:pt x="244" y="2531"/>
                  </a:lnTo>
                  <a:lnTo>
                    <a:pt x="488" y="2812"/>
                  </a:lnTo>
                  <a:lnTo>
                    <a:pt x="713" y="3131"/>
                  </a:lnTo>
                  <a:lnTo>
                    <a:pt x="900" y="3469"/>
                  </a:lnTo>
                  <a:lnTo>
                    <a:pt x="994" y="2869"/>
                  </a:lnTo>
                  <a:lnTo>
                    <a:pt x="1088" y="2269"/>
                  </a:lnTo>
                  <a:lnTo>
                    <a:pt x="1200" y="1669"/>
                  </a:lnTo>
                  <a:lnTo>
                    <a:pt x="1331" y="1069"/>
                  </a:lnTo>
                  <a:lnTo>
                    <a:pt x="1369" y="825"/>
                  </a:lnTo>
                  <a:lnTo>
                    <a:pt x="1163" y="600"/>
                  </a:lnTo>
                  <a:lnTo>
                    <a:pt x="938" y="394"/>
                  </a:lnTo>
                  <a:lnTo>
                    <a:pt x="694" y="188"/>
                  </a:lnTo>
                  <a:lnTo>
                    <a:pt x="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403;p56">
              <a:extLst>
                <a:ext uri="{FF2B5EF4-FFF2-40B4-BE49-F238E27FC236}">
                  <a16:creationId xmlns:a16="http://schemas.microsoft.com/office/drawing/2014/main" id="{15014724-48C2-CFF4-CD05-122A8C15AA97}"/>
                </a:ext>
              </a:extLst>
            </p:cNvPr>
            <p:cNvSpPr/>
            <p:nvPr/>
          </p:nvSpPr>
          <p:spPr>
            <a:xfrm>
              <a:off x="3446525" y="3912450"/>
              <a:ext cx="23450" cy="71725"/>
            </a:xfrm>
            <a:custGeom>
              <a:avLst/>
              <a:gdLst/>
              <a:ahLst/>
              <a:cxnLst/>
              <a:rect l="l" t="t" r="r" b="b"/>
              <a:pathLst>
                <a:path w="938" h="2869" extrusionOk="0">
                  <a:moveTo>
                    <a:pt x="750" y="1"/>
                  </a:moveTo>
                  <a:lnTo>
                    <a:pt x="582" y="244"/>
                  </a:lnTo>
                  <a:lnTo>
                    <a:pt x="394" y="488"/>
                  </a:lnTo>
                  <a:lnTo>
                    <a:pt x="207" y="713"/>
                  </a:lnTo>
                  <a:lnTo>
                    <a:pt x="1" y="938"/>
                  </a:lnTo>
                  <a:lnTo>
                    <a:pt x="151" y="1913"/>
                  </a:lnTo>
                  <a:lnTo>
                    <a:pt x="338" y="2869"/>
                  </a:lnTo>
                  <a:lnTo>
                    <a:pt x="638" y="2663"/>
                  </a:lnTo>
                  <a:lnTo>
                    <a:pt x="938" y="2438"/>
                  </a:lnTo>
                  <a:lnTo>
                    <a:pt x="825" y="1257"/>
                  </a:lnTo>
                  <a:lnTo>
                    <a:pt x="769" y="657"/>
                  </a:lnTo>
                  <a:lnTo>
                    <a:pt x="750" y="76"/>
                  </a:lnTo>
                  <a:lnTo>
                    <a:pt x="75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404;p56">
              <a:extLst>
                <a:ext uri="{FF2B5EF4-FFF2-40B4-BE49-F238E27FC236}">
                  <a16:creationId xmlns:a16="http://schemas.microsoft.com/office/drawing/2014/main" id="{26E5793E-D1BF-092F-7826-F6493E3A213A}"/>
                </a:ext>
              </a:extLst>
            </p:cNvPr>
            <p:cNvSpPr/>
            <p:nvPr/>
          </p:nvSpPr>
          <p:spPr>
            <a:xfrm>
              <a:off x="3267500" y="3469575"/>
              <a:ext cx="23925" cy="151400"/>
            </a:xfrm>
            <a:custGeom>
              <a:avLst/>
              <a:gdLst/>
              <a:ahLst/>
              <a:cxnLst/>
              <a:rect l="l" t="t" r="r" b="b"/>
              <a:pathLst>
                <a:path w="957" h="6056" extrusionOk="0">
                  <a:moveTo>
                    <a:pt x="694" y="0"/>
                  </a:moveTo>
                  <a:lnTo>
                    <a:pt x="525" y="244"/>
                  </a:lnTo>
                  <a:lnTo>
                    <a:pt x="394" y="488"/>
                  </a:lnTo>
                  <a:lnTo>
                    <a:pt x="263" y="769"/>
                  </a:lnTo>
                  <a:lnTo>
                    <a:pt x="150" y="1069"/>
                  </a:lnTo>
                  <a:lnTo>
                    <a:pt x="132" y="2193"/>
                  </a:lnTo>
                  <a:lnTo>
                    <a:pt x="94" y="3337"/>
                  </a:lnTo>
                  <a:lnTo>
                    <a:pt x="57" y="3974"/>
                  </a:lnTo>
                  <a:lnTo>
                    <a:pt x="0" y="4612"/>
                  </a:lnTo>
                  <a:lnTo>
                    <a:pt x="0" y="4631"/>
                  </a:lnTo>
                  <a:lnTo>
                    <a:pt x="75" y="4856"/>
                  </a:lnTo>
                  <a:lnTo>
                    <a:pt x="169" y="5062"/>
                  </a:lnTo>
                  <a:lnTo>
                    <a:pt x="263" y="5249"/>
                  </a:lnTo>
                  <a:lnTo>
                    <a:pt x="375" y="5437"/>
                  </a:lnTo>
                  <a:lnTo>
                    <a:pt x="600" y="5755"/>
                  </a:lnTo>
                  <a:lnTo>
                    <a:pt x="825" y="6055"/>
                  </a:lnTo>
                  <a:lnTo>
                    <a:pt x="881" y="5380"/>
                  </a:lnTo>
                  <a:lnTo>
                    <a:pt x="938" y="4706"/>
                  </a:lnTo>
                  <a:lnTo>
                    <a:pt x="956" y="4031"/>
                  </a:lnTo>
                  <a:lnTo>
                    <a:pt x="956" y="3356"/>
                  </a:lnTo>
                  <a:lnTo>
                    <a:pt x="919" y="2512"/>
                  </a:lnTo>
                  <a:lnTo>
                    <a:pt x="881" y="1669"/>
                  </a:lnTo>
                  <a:lnTo>
                    <a:pt x="806" y="825"/>
                  </a:lnTo>
                  <a:lnTo>
                    <a:pt x="6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405;p56">
              <a:extLst>
                <a:ext uri="{FF2B5EF4-FFF2-40B4-BE49-F238E27FC236}">
                  <a16:creationId xmlns:a16="http://schemas.microsoft.com/office/drawing/2014/main" id="{3D408E65-75F3-92E6-A7BA-92C4EC8C5E15}"/>
                </a:ext>
              </a:extLst>
            </p:cNvPr>
            <p:cNvSpPr/>
            <p:nvPr/>
          </p:nvSpPr>
          <p:spPr>
            <a:xfrm>
              <a:off x="3232350" y="3698275"/>
              <a:ext cx="44075" cy="85800"/>
            </a:xfrm>
            <a:custGeom>
              <a:avLst/>
              <a:gdLst/>
              <a:ahLst/>
              <a:cxnLst/>
              <a:rect l="l" t="t" r="r" b="b"/>
              <a:pathLst>
                <a:path w="1763" h="3432" extrusionOk="0">
                  <a:moveTo>
                    <a:pt x="1763" y="0"/>
                  </a:moveTo>
                  <a:lnTo>
                    <a:pt x="1275" y="225"/>
                  </a:lnTo>
                  <a:lnTo>
                    <a:pt x="825" y="469"/>
                  </a:lnTo>
                  <a:lnTo>
                    <a:pt x="525" y="638"/>
                  </a:lnTo>
                  <a:lnTo>
                    <a:pt x="338" y="1519"/>
                  </a:lnTo>
                  <a:lnTo>
                    <a:pt x="150" y="2475"/>
                  </a:lnTo>
                  <a:lnTo>
                    <a:pt x="0" y="3431"/>
                  </a:lnTo>
                  <a:lnTo>
                    <a:pt x="0" y="3431"/>
                  </a:lnTo>
                  <a:lnTo>
                    <a:pt x="300" y="3169"/>
                  </a:lnTo>
                  <a:lnTo>
                    <a:pt x="600" y="2906"/>
                  </a:lnTo>
                  <a:lnTo>
                    <a:pt x="919" y="2663"/>
                  </a:lnTo>
                  <a:lnTo>
                    <a:pt x="1256" y="2456"/>
                  </a:lnTo>
                  <a:lnTo>
                    <a:pt x="1406" y="1744"/>
                  </a:lnTo>
                  <a:lnTo>
                    <a:pt x="17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406;p56">
              <a:extLst>
                <a:ext uri="{FF2B5EF4-FFF2-40B4-BE49-F238E27FC236}">
                  <a16:creationId xmlns:a16="http://schemas.microsoft.com/office/drawing/2014/main" id="{15C227B3-54DE-1A99-4878-6DC3327D48F0}"/>
                </a:ext>
              </a:extLst>
            </p:cNvPr>
            <p:cNvSpPr/>
            <p:nvPr/>
          </p:nvSpPr>
          <p:spPr>
            <a:xfrm>
              <a:off x="3230950" y="3941500"/>
              <a:ext cx="25325" cy="52525"/>
            </a:xfrm>
            <a:custGeom>
              <a:avLst/>
              <a:gdLst/>
              <a:ahLst/>
              <a:cxnLst/>
              <a:rect l="l" t="t" r="r" b="b"/>
              <a:pathLst>
                <a:path w="1013" h="2101" extrusionOk="0">
                  <a:moveTo>
                    <a:pt x="0" y="1"/>
                  </a:moveTo>
                  <a:lnTo>
                    <a:pt x="131" y="920"/>
                  </a:lnTo>
                  <a:lnTo>
                    <a:pt x="300" y="1819"/>
                  </a:lnTo>
                  <a:lnTo>
                    <a:pt x="656" y="1969"/>
                  </a:lnTo>
                  <a:lnTo>
                    <a:pt x="1012" y="2101"/>
                  </a:lnTo>
                  <a:lnTo>
                    <a:pt x="919" y="1313"/>
                  </a:lnTo>
                  <a:lnTo>
                    <a:pt x="862" y="526"/>
                  </a:lnTo>
                  <a:lnTo>
                    <a:pt x="638" y="413"/>
                  </a:lnTo>
                  <a:lnTo>
                    <a:pt x="413" y="282"/>
                  </a:lnTo>
                  <a:lnTo>
                    <a:pt x="206" y="151"/>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407;p56">
              <a:extLst>
                <a:ext uri="{FF2B5EF4-FFF2-40B4-BE49-F238E27FC236}">
                  <a16:creationId xmlns:a16="http://schemas.microsoft.com/office/drawing/2014/main" id="{5D1C6237-B297-11B2-B07C-6550E03EAA06}"/>
                </a:ext>
              </a:extLst>
            </p:cNvPr>
            <p:cNvSpPr/>
            <p:nvPr/>
          </p:nvSpPr>
          <p:spPr>
            <a:xfrm>
              <a:off x="3152675" y="3745600"/>
              <a:ext cx="50650" cy="185150"/>
            </a:xfrm>
            <a:custGeom>
              <a:avLst/>
              <a:gdLst/>
              <a:ahLst/>
              <a:cxnLst/>
              <a:rect l="l" t="t" r="r" b="b"/>
              <a:pathLst>
                <a:path w="2026" h="7406" extrusionOk="0">
                  <a:moveTo>
                    <a:pt x="2025" y="1"/>
                  </a:moveTo>
                  <a:lnTo>
                    <a:pt x="1669" y="357"/>
                  </a:lnTo>
                  <a:lnTo>
                    <a:pt x="1331" y="732"/>
                  </a:lnTo>
                  <a:lnTo>
                    <a:pt x="1013" y="1126"/>
                  </a:lnTo>
                  <a:lnTo>
                    <a:pt x="863" y="1332"/>
                  </a:lnTo>
                  <a:lnTo>
                    <a:pt x="732" y="1557"/>
                  </a:lnTo>
                  <a:lnTo>
                    <a:pt x="450" y="2907"/>
                  </a:lnTo>
                  <a:lnTo>
                    <a:pt x="169" y="4256"/>
                  </a:lnTo>
                  <a:lnTo>
                    <a:pt x="0" y="5119"/>
                  </a:lnTo>
                  <a:lnTo>
                    <a:pt x="38" y="5437"/>
                  </a:lnTo>
                  <a:lnTo>
                    <a:pt x="94" y="5737"/>
                  </a:lnTo>
                  <a:lnTo>
                    <a:pt x="169" y="6037"/>
                  </a:lnTo>
                  <a:lnTo>
                    <a:pt x="244" y="6319"/>
                  </a:lnTo>
                  <a:lnTo>
                    <a:pt x="338" y="6600"/>
                  </a:lnTo>
                  <a:lnTo>
                    <a:pt x="469" y="6881"/>
                  </a:lnTo>
                  <a:lnTo>
                    <a:pt x="600" y="7143"/>
                  </a:lnTo>
                  <a:lnTo>
                    <a:pt x="750" y="7406"/>
                  </a:lnTo>
                  <a:lnTo>
                    <a:pt x="844" y="6675"/>
                  </a:lnTo>
                  <a:lnTo>
                    <a:pt x="957" y="5944"/>
                  </a:lnTo>
                  <a:lnTo>
                    <a:pt x="1088" y="5212"/>
                  </a:lnTo>
                  <a:lnTo>
                    <a:pt x="1238" y="4481"/>
                  </a:lnTo>
                  <a:lnTo>
                    <a:pt x="1613" y="2625"/>
                  </a:lnTo>
                  <a:lnTo>
                    <a:pt x="1781" y="1707"/>
                  </a:lnTo>
                  <a:lnTo>
                    <a:pt x="1931" y="770"/>
                  </a:lnTo>
                  <a:lnTo>
                    <a:pt x="202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408;p56">
              <a:extLst>
                <a:ext uri="{FF2B5EF4-FFF2-40B4-BE49-F238E27FC236}">
                  <a16:creationId xmlns:a16="http://schemas.microsoft.com/office/drawing/2014/main" id="{F4B0878C-E189-B7FF-E81C-EFA43A290375}"/>
                </a:ext>
              </a:extLst>
            </p:cNvPr>
            <p:cNvSpPr/>
            <p:nvPr/>
          </p:nvSpPr>
          <p:spPr>
            <a:xfrm>
              <a:off x="3517300" y="3480825"/>
              <a:ext cx="35650" cy="165925"/>
            </a:xfrm>
            <a:custGeom>
              <a:avLst/>
              <a:gdLst/>
              <a:ahLst/>
              <a:cxnLst/>
              <a:rect l="l" t="t" r="r" b="b"/>
              <a:pathLst>
                <a:path w="1426" h="6637" extrusionOk="0">
                  <a:moveTo>
                    <a:pt x="713" y="0"/>
                  </a:moveTo>
                  <a:lnTo>
                    <a:pt x="713" y="844"/>
                  </a:lnTo>
                  <a:lnTo>
                    <a:pt x="675" y="1668"/>
                  </a:lnTo>
                  <a:lnTo>
                    <a:pt x="638" y="2306"/>
                  </a:lnTo>
                  <a:lnTo>
                    <a:pt x="581" y="2925"/>
                  </a:lnTo>
                  <a:lnTo>
                    <a:pt x="506" y="3543"/>
                  </a:lnTo>
                  <a:lnTo>
                    <a:pt x="431" y="4162"/>
                  </a:lnTo>
                  <a:lnTo>
                    <a:pt x="225" y="5399"/>
                  </a:lnTo>
                  <a:lnTo>
                    <a:pt x="0" y="6636"/>
                  </a:lnTo>
                  <a:lnTo>
                    <a:pt x="0" y="6636"/>
                  </a:lnTo>
                  <a:lnTo>
                    <a:pt x="225" y="6299"/>
                  </a:lnTo>
                  <a:lnTo>
                    <a:pt x="431" y="5943"/>
                  </a:lnTo>
                  <a:lnTo>
                    <a:pt x="638" y="5568"/>
                  </a:lnTo>
                  <a:lnTo>
                    <a:pt x="825" y="5155"/>
                  </a:lnTo>
                  <a:lnTo>
                    <a:pt x="994" y="4724"/>
                  </a:lnTo>
                  <a:lnTo>
                    <a:pt x="1144" y="4256"/>
                  </a:lnTo>
                  <a:lnTo>
                    <a:pt x="1256" y="3768"/>
                  </a:lnTo>
                  <a:lnTo>
                    <a:pt x="1369" y="3262"/>
                  </a:lnTo>
                  <a:lnTo>
                    <a:pt x="1425" y="2775"/>
                  </a:lnTo>
                  <a:lnTo>
                    <a:pt x="1425" y="2306"/>
                  </a:lnTo>
                  <a:lnTo>
                    <a:pt x="1406" y="1856"/>
                  </a:lnTo>
                  <a:lnTo>
                    <a:pt x="1331" y="1444"/>
                  </a:lnTo>
                  <a:lnTo>
                    <a:pt x="1219" y="1050"/>
                  </a:lnTo>
                  <a:lnTo>
                    <a:pt x="1088" y="675"/>
                  </a:lnTo>
                  <a:lnTo>
                    <a:pt x="919" y="337"/>
                  </a:lnTo>
                  <a:lnTo>
                    <a:pt x="7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409;p56">
              <a:extLst>
                <a:ext uri="{FF2B5EF4-FFF2-40B4-BE49-F238E27FC236}">
                  <a16:creationId xmlns:a16="http://schemas.microsoft.com/office/drawing/2014/main" id="{A194C995-3236-572E-4357-2CE8CF30752F}"/>
                </a:ext>
              </a:extLst>
            </p:cNvPr>
            <p:cNvSpPr/>
            <p:nvPr/>
          </p:nvSpPr>
          <p:spPr>
            <a:xfrm>
              <a:off x="3490575" y="3743275"/>
              <a:ext cx="28625" cy="198725"/>
            </a:xfrm>
            <a:custGeom>
              <a:avLst/>
              <a:gdLst/>
              <a:ahLst/>
              <a:cxnLst/>
              <a:rect l="l" t="t" r="r" b="b"/>
              <a:pathLst>
                <a:path w="1145" h="7949" extrusionOk="0">
                  <a:moveTo>
                    <a:pt x="301" y="0"/>
                  </a:moveTo>
                  <a:lnTo>
                    <a:pt x="207" y="563"/>
                  </a:lnTo>
                  <a:lnTo>
                    <a:pt x="151" y="1144"/>
                  </a:lnTo>
                  <a:lnTo>
                    <a:pt x="76" y="1706"/>
                  </a:lnTo>
                  <a:lnTo>
                    <a:pt x="38" y="2287"/>
                  </a:lnTo>
                  <a:lnTo>
                    <a:pt x="1" y="3243"/>
                  </a:lnTo>
                  <a:lnTo>
                    <a:pt x="1" y="4199"/>
                  </a:lnTo>
                  <a:lnTo>
                    <a:pt x="38" y="5155"/>
                  </a:lnTo>
                  <a:lnTo>
                    <a:pt x="76" y="5643"/>
                  </a:lnTo>
                  <a:lnTo>
                    <a:pt x="113" y="6112"/>
                  </a:lnTo>
                  <a:lnTo>
                    <a:pt x="226" y="7030"/>
                  </a:lnTo>
                  <a:lnTo>
                    <a:pt x="376" y="7949"/>
                  </a:lnTo>
                  <a:lnTo>
                    <a:pt x="544" y="7686"/>
                  </a:lnTo>
                  <a:lnTo>
                    <a:pt x="713" y="7405"/>
                  </a:lnTo>
                  <a:lnTo>
                    <a:pt x="863" y="7105"/>
                  </a:lnTo>
                  <a:lnTo>
                    <a:pt x="1013" y="6805"/>
                  </a:lnTo>
                  <a:lnTo>
                    <a:pt x="976" y="6055"/>
                  </a:lnTo>
                  <a:lnTo>
                    <a:pt x="957" y="5493"/>
                  </a:lnTo>
                  <a:lnTo>
                    <a:pt x="938" y="4931"/>
                  </a:lnTo>
                  <a:lnTo>
                    <a:pt x="957" y="4368"/>
                  </a:lnTo>
                  <a:lnTo>
                    <a:pt x="976" y="3824"/>
                  </a:lnTo>
                  <a:lnTo>
                    <a:pt x="1032" y="2700"/>
                  </a:lnTo>
                  <a:lnTo>
                    <a:pt x="1144" y="1594"/>
                  </a:lnTo>
                  <a:lnTo>
                    <a:pt x="976" y="1200"/>
                  </a:lnTo>
                  <a:lnTo>
                    <a:pt x="807" y="806"/>
                  </a:lnTo>
                  <a:lnTo>
                    <a:pt x="601" y="450"/>
                  </a:lnTo>
                  <a:lnTo>
                    <a:pt x="394" y="131"/>
                  </a:lnTo>
                  <a:lnTo>
                    <a:pt x="3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410;p56">
              <a:extLst>
                <a:ext uri="{FF2B5EF4-FFF2-40B4-BE49-F238E27FC236}">
                  <a16:creationId xmlns:a16="http://schemas.microsoft.com/office/drawing/2014/main" id="{F72B052D-A617-00A2-BD15-DEF5B319F8EB}"/>
                </a:ext>
              </a:extLst>
            </p:cNvPr>
            <p:cNvSpPr/>
            <p:nvPr/>
          </p:nvSpPr>
          <p:spPr>
            <a:xfrm>
              <a:off x="3387475" y="3340675"/>
              <a:ext cx="97500" cy="97525"/>
            </a:xfrm>
            <a:custGeom>
              <a:avLst/>
              <a:gdLst/>
              <a:ahLst/>
              <a:cxnLst/>
              <a:rect l="l" t="t" r="r" b="b"/>
              <a:pathLst>
                <a:path w="3900" h="3901" extrusionOk="0">
                  <a:moveTo>
                    <a:pt x="1894" y="1"/>
                  </a:moveTo>
                  <a:lnTo>
                    <a:pt x="1706" y="20"/>
                  </a:lnTo>
                  <a:lnTo>
                    <a:pt x="1519" y="57"/>
                  </a:lnTo>
                  <a:lnTo>
                    <a:pt x="1331" y="95"/>
                  </a:lnTo>
                  <a:lnTo>
                    <a:pt x="1163" y="170"/>
                  </a:lnTo>
                  <a:lnTo>
                    <a:pt x="994" y="263"/>
                  </a:lnTo>
                  <a:lnTo>
                    <a:pt x="825" y="357"/>
                  </a:lnTo>
                  <a:lnTo>
                    <a:pt x="675" y="469"/>
                  </a:lnTo>
                  <a:lnTo>
                    <a:pt x="544" y="601"/>
                  </a:lnTo>
                  <a:lnTo>
                    <a:pt x="413" y="732"/>
                  </a:lnTo>
                  <a:lnTo>
                    <a:pt x="319" y="901"/>
                  </a:lnTo>
                  <a:lnTo>
                    <a:pt x="225" y="1051"/>
                  </a:lnTo>
                  <a:lnTo>
                    <a:pt x="132" y="1238"/>
                  </a:lnTo>
                  <a:lnTo>
                    <a:pt x="75" y="1407"/>
                  </a:lnTo>
                  <a:lnTo>
                    <a:pt x="38" y="1594"/>
                  </a:lnTo>
                  <a:lnTo>
                    <a:pt x="0" y="1800"/>
                  </a:lnTo>
                  <a:lnTo>
                    <a:pt x="0" y="2007"/>
                  </a:lnTo>
                  <a:lnTo>
                    <a:pt x="19" y="2194"/>
                  </a:lnTo>
                  <a:lnTo>
                    <a:pt x="57" y="2382"/>
                  </a:lnTo>
                  <a:lnTo>
                    <a:pt x="94" y="2569"/>
                  </a:lnTo>
                  <a:lnTo>
                    <a:pt x="169" y="2738"/>
                  </a:lnTo>
                  <a:lnTo>
                    <a:pt x="263" y="2907"/>
                  </a:lnTo>
                  <a:lnTo>
                    <a:pt x="357" y="3075"/>
                  </a:lnTo>
                  <a:lnTo>
                    <a:pt x="469" y="3225"/>
                  </a:lnTo>
                  <a:lnTo>
                    <a:pt x="600" y="3356"/>
                  </a:lnTo>
                  <a:lnTo>
                    <a:pt x="750" y="3488"/>
                  </a:lnTo>
                  <a:lnTo>
                    <a:pt x="900" y="3581"/>
                  </a:lnTo>
                  <a:lnTo>
                    <a:pt x="1050" y="3675"/>
                  </a:lnTo>
                  <a:lnTo>
                    <a:pt x="1238" y="3769"/>
                  </a:lnTo>
                  <a:lnTo>
                    <a:pt x="1406" y="3825"/>
                  </a:lnTo>
                  <a:lnTo>
                    <a:pt x="1613" y="3863"/>
                  </a:lnTo>
                  <a:lnTo>
                    <a:pt x="1800" y="3900"/>
                  </a:lnTo>
                  <a:lnTo>
                    <a:pt x="2006" y="3900"/>
                  </a:lnTo>
                  <a:lnTo>
                    <a:pt x="2194" y="3881"/>
                  </a:lnTo>
                  <a:lnTo>
                    <a:pt x="2381" y="3844"/>
                  </a:lnTo>
                  <a:lnTo>
                    <a:pt x="2569" y="3806"/>
                  </a:lnTo>
                  <a:lnTo>
                    <a:pt x="2756" y="3731"/>
                  </a:lnTo>
                  <a:lnTo>
                    <a:pt x="2925" y="3638"/>
                  </a:lnTo>
                  <a:lnTo>
                    <a:pt x="3075" y="3544"/>
                  </a:lnTo>
                  <a:lnTo>
                    <a:pt x="3225" y="3431"/>
                  </a:lnTo>
                  <a:lnTo>
                    <a:pt x="3356" y="3300"/>
                  </a:lnTo>
                  <a:lnTo>
                    <a:pt x="3487" y="3150"/>
                  </a:lnTo>
                  <a:lnTo>
                    <a:pt x="3600" y="3000"/>
                  </a:lnTo>
                  <a:lnTo>
                    <a:pt x="3694" y="2850"/>
                  </a:lnTo>
                  <a:lnTo>
                    <a:pt x="3769" y="2663"/>
                  </a:lnTo>
                  <a:lnTo>
                    <a:pt x="3825" y="2494"/>
                  </a:lnTo>
                  <a:lnTo>
                    <a:pt x="3862" y="2288"/>
                  </a:lnTo>
                  <a:lnTo>
                    <a:pt x="3900" y="2100"/>
                  </a:lnTo>
                  <a:lnTo>
                    <a:pt x="3900" y="1894"/>
                  </a:lnTo>
                  <a:lnTo>
                    <a:pt x="3881" y="1707"/>
                  </a:lnTo>
                  <a:lnTo>
                    <a:pt x="3862" y="1519"/>
                  </a:lnTo>
                  <a:lnTo>
                    <a:pt x="3806" y="1332"/>
                  </a:lnTo>
                  <a:lnTo>
                    <a:pt x="3731" y="1144"/>
                  </a:lnTo>
                  <a:lnTo>
                    <a:pt x="3656" y="976"/>
                  </a:lnTo>
                  <a:lnTo>
                    <a:pt x="3544" y="826"/>
                  </a:lnTo>
                  <a:lnTo>
                    <a:pt x="3431" y="676"/>
                  </a:lnTo>
                  <a:lnTo>
                    <a:pt x="3300" y="544"/>
                  </a:lnTo>
                  <a:lnTo>
                    <a:pt x="3169" y="413"/>
                  </a:lnTo>
                  <a:lnTo>
                    <a:pt x="3000" y="301"/>
                  </a:lnTo>
                  <a:lnTo>
                    <a:pt x="2850" y="207"/>
                  </a:lnTo>
                  <a:lnTo>
                    <a:pt x="2662" y="132"/>
                  </a:lnTo>
                  <a:lnTo>
                    <a:pt x="2494" y="76"/>
                  </a:lnTo>
                  <a:lnTo>
                    <a:pt x="2306" y="38"/>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411;p56">
              <a:extLst>
                <a:ext uri="{FF2B5EF4-FFF2-40B4-BE49-F238E27FC236}">
                  <a16:creationId xmlns:a16="http://schemas.microsoft.com/office/drawing/2014/main" id="{C861CBBB-21AA-1EEA-5DD1-0942BD499F4F}"/>
                </a:ext>
              </a:extLst>
            </p:cNvPr>
            <p:cNvSpPr/>
            <p:nvPr/>
          </p:nvSpPr>
          <p:spPr>
            <a:xfrm>
              <a:off x="3404350" y="3357075"/>
              <a:ext cx="64225" cy="64700"/>
            </a:xfrm>
            <a:custGeom>
              <a:avLst/>
              <a:gdLst/>
              <a:ahLst/>
              <a:cxnLst/>
              <a:rect l="l" t="t" r="r" b="b"/>
              <a:pathLst>
                <a:path w="2569" h="2588" extrusionOk="0">
                  <a:moveTo>
                    <a:pt x="1238" y="1"/>
                  </a:moveTo>
                  <a:lnTo>
                    <a:pt x="1125" y="20"/>
                  </a:lnTo>
                  <a:lnTo>
                    <a:pt x="994" y="38"/>
                  </a:lnTo>
                  <a:lnTo>
                    <a:pt x="881" y="76"/>
                  </a:lnTo>
                  <a:lnTo>
                    <a:pt x="694" y="151"/>
                  </a:lnTo>
                  <a:lnTo>
                    <a:pt x="544" y="245"/>
                  </a:lnTo>
                  <a:lnTo>
                    <a:pt x="394" y="357"/>
                  </a:lnTo>
                  <a:lnTo>
                    <a:pt x="263" y="488"/>
                  </a:lnTo>
                  <a:lnTo>
                    <a:pt x="169" y="638"/>
                  </a:lnTo>
                  <a:lnTo>
                    <a:pt x="75" y="826"/>
                  </a:lnTo>
                  <a:lnTo>
                    <a:pt x="19" y="995"/>
                  </a:lnTo>
                  <a:lnTo>
                    <a:pt x="0" y="1201"/>
                  </a:lnTo>
                  <a:lnTo>
                    <a:pt x="0" y="1407"/>
                  </a:lnTo>
                  <a:lnTo>
                    <a:pt x="19" y="1594"/>
                  </a:lnTo>
                  <a:lnTo>
                    <a:pt x="94" y="1782"/>
                  </a:lnTo>
                  <a:lnTo>
                    <a:pt x="169" y="1951"/>
                  </a:lnTo>
                  <a:lnTo>
                    <a:pt x="282" y="2101"/>
                  </a:lnTo>
                  <a:lnTo>
                    <a:pt x="413" y="2251"/>
                  </a:lnTo>
                  <a:lnTo>
                    <a:pt x="563" y="2363"/>
                  </a:lnTo>
                  <a:lnTo>
                    <a:pt x="731" y="2457"/>
                  </a:lnTo>
                  <a:lnTo>
                    <a:pt x="956" y="2532"/>
                  </a:lnTo>
                  <a:lnTo>
                    <a:pt x="1181" y="2569"/>
                  </a:lnTo>
                  <a:lnTo>
                    <a:pt x="1313" y="2588"/>
                  </a:lnTo>
                  <a:lnTo>
                    <a:pt x="1444" y="2569"/>
                  </a:lnTo>
                  <a:lnTo>
                    <a:pt x="1556" y="2550"/>
                  </a:lnTo>
                  <a:lnTo>
                    <a:pt x="1688" y="2513"/>
                  </a:lnTo>
                  <a:lnTo>
                    <a:pt x="1800" y="2475"/>
                  </a:lnTo>
                  <a:lnTo>
                    <a:pt x="1913" y="2419"/>
                  </a:lnTo>
                  <a:lnTo>
                    <a:pt x="2025" y="2344"/>
                  </a:lnTo>
                  <a:lnTo>
                    <a:pt x="2119" y="2269"/>
                  </a:lnTo>
                  <a:lnTo>
                    <a:pt x="2212" y="2176"/>
                  </a:lnTo>
                  <a:lnTo>
                    <a:pt x="2287" y="2082"/>
                  </a:lnTo>
                  <a:lnTo>
                    <a:pt x="2362" y="1988"/>
                  </a:lnTo>
                  <a:lnTo>
                    <a:pt x="2419" y="1876"/>
                  </a:lnTo>
                  <a:lnTo>
                    <a:pt x="2475" y="1763"/>
                  </a:lnTo>
                  <a:lnTo>
                    <a:pt x="2512" y="1651"/>
                  </a:lnTo>
                  <a:lnTo>
                    <a:pt x="2550" y="1519"/>
                  </a:lnTo>
                  <a:lnTo>
                    <a:pt x="2569" y="1388"/>
                  </a:lnTo>
                  <a:lnTo>
                    <a:pt x="2569" y="1257"/>
                  </a:lnTo>
                  <a:lnTo>
                    <a:pt x="2550" y="1126"/>
                  </a:lnTo>
                  <a:lnTo>
                    <a:pt x="2531" y="1013"/>
                  </a:lnTo>
                  <a:lnTo>
                    <a:pt x="2494" y="882"/>
                  </a:lnTo>
                  <a:lnTo>
                    <a:pt x="2456" y="770"/>
                  </a:lnTo>
                  <a:lnTo>
                    <a:pt x="2400" y="657"/>
                  </a:lnTo>
                  <a:lnTo>
                    <a:pt x="2325" y="545"/>
                  </a:lnTo>
                  <a:lnTo>
                    <a:pt x="2250" y="451"/>
                  </a:lnTo>
                  <a:lnTo>
                    <a:pt x="2175" y="357"/>
                  </a:lnTo>
                  <a:lnTo>
                    <a:pt x="2081" y="282"/>
                  </a:lnTo>
                  <a:lnTo>
                    <a:pt x="1969" y="207"/>
                  </a:lnTo>
                  <a:lnTo>
                    <a:pt x="1875" y="151"/>
                  </a:lnTo>
                  <a:lnTo>
                    <a:pt x="1744" y="95"/>
                  </a:lnTo>
                  <a:lnTo>
                    <a:pt x="1631" y="57"/>
                  </a:lnTo>
                  <a:lnTo>
                    <a:pt x="1500" y="20"/>
                  </a:lnTo>
                  <a:lnTo>
                    <a:pt x="1369" y="20"/>
                  </a:lnTo>
                  <a:lnTo>
                    <a:pt x="12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12;p56">
              <a:extLst>
                <a:ext uri="{FF2B5EF4-FFF2-40B4-BE49-F238E27FC236}">
                  <a16:creationId xmlns:a16="http://schemas.microsoft.com/office/drawing/2014/main" id="{151F7E09-376A-D736-A39B-D37F1C7FA370}"/>
                </a:ext>
              </a:extLst>
            </p:cNvPr>
            <p:cNvSpPr/>
            <p:nvPr/>
          </p:nvSpPr>
          <p:spPr>
            <a:xfrm>
              <a:off x="3404350" y="3358950"/>
              <a:ext cx="30950" cy="59550"/>
            </a:xfrm>
            <a:custGeom>
              <a:avLst/>
              <a:gdLst/>
              <a:ahLst/>
              <a:cxnLst/>
              <a:rect l="l" t="t" r="r" b="b"/>
              <a:pathLst>
                <a:path w="1238" h="2382" extrusionOk="0">
                  <a:moveTo>
                    <a:pt x="881" y="1"/>
                  </a:moveTo>
                  <a:lnTo>
                    <a:pt x="694" y="76"/>
                  </a:lnTo>
                  <a:lnTo>
                    <a:pt x="544" y="170"/>
                  </a:lnTo>
                  <a:lnTo>
                    <a:pt x="394" y="282"/>
                  </a:lnTo>
                  <a:lnTo>
                    <a:pt x="263" y="413"/>
                  </a:lnTo>
                  <a:lnTo>
                    <a:pt x="169" y="563"/>
                  </a:lnTo>
                  <a:lnTo>
                    <a:pt x="75" y="751"/>
                  </a:lnTo>
                  <a:lnTo>
                    <a:pt x="19" y="920"/>
                  </a:lnTo>
                  <a:lnTo>
                    <a:pt x="0" y="1126"/>
                  </a:lnTo>
                  <a:lnTo>
                    <a:pt x="0" y="1332"/>
                  </a:lnTo>
                  <a:lnTo>
                    <a:pt x="19" y="1519"/>
                  </a:lnTo>
                  <a:lnTo>
                    <a:pt x="94" y="1707"/>
                  </a:lnTo>
                  <a:lnTo>
                    <a:pt x="169" y="1876"/>
                  </a:lnTo>
                  <a:lnTo>
                    <a:pt x="282" y="2026"/>
                  </a:lnTo>
                  <a:lnTo>
                    <a:pt x="413" y="2176"/>
                  </a:lnTo>
                  <a:lnTo>
                    <a:pt x="563" y="2288"/>
                  </a:lnTo>
                  <a:lnTo>
                    <a:pt x="731" y="2382"/>
                  </a:lnTo>
                  <a:lnTo>
                    <a:pt x="806" y="2344"/>
                  </a:lnTo>
                  <a:lnTo>
                    <a:pt x="881" y="2307"/>
                  </a:lnTo>
                  <a:lnTo>
                    <a:pt x="938" y="2251"/>
                  </a:lnTo>
                  <a:lnTo>
                    <a:pt x="994" y="2176"/>
                  </a:lnTo>
                  <a:lnTo>
                    <a:pt x="1069" y="2026"/>
                  </a:lnTo>
                  <a:lnTo>
                    <a:pt x="1144" y="1857"/>
                  </a:lnTo>
                  <a:lnTo>
                    <a:pt x="1181" y="1688"/>
                  </a:lnTo>
                  <a:lnTo>
                    <a:pt x="1200" y="1519"/>
                  </a:lnTo>
                  <a:lnTo>
                    <a:pt x="1238" y="1257"/>
                  </a:lnTo>
                  <a:lnTo>
                    <a:pt x="1238" y="1032"/>
                  </a:lnTo>
                  <a:lnTo>
                    <a:pt x="1238" y="845"/>
                  </a:lnTo>
                  <a:lnTo>
                    <a:pt x="1219" y="657"/>
                  </a:lnTo>
                  <a:lnTo>
                    <a:pt x="1181" y="451"/>
                  </a:lnTo>
                  <a:lnTo>
                    <a:pt x="1106" y="263"/>
                  </a:lnTo>
                  <a:lnTo>
                    <a:pt x="1069" y="188"/>
                  </a:lnTo>
                  <a:lnTo>
                    <a:pt x="1013" y="113"/>
                  </a:lnTo>
                  <a:lnTo>
                    <a:pt x="95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413;p56">
              <a:extLst>
                <a:ext uri="{FF2B5EF4-FFF2-40B4-BE49-F238E27FC236}">
                  <a16:creationId xmlns:a16="http://schemas.microsoft.com/office/drawing/2014/main" id="{1EC99996-BB19-1D0F-98F5-FAA109469AF8}"/>
                </a:ext>
              </a:extLst>
            </p:cNvPr>
            <p:cNvSpPr/>
            <p:nvPr/>
          </p:nvSpPr>
          <p:spPr>
            <a:xfrm>
              <a:off x="3298425" y="3347700"/>
              <a:ext cx="97500" cy="97525"/>
            </a:xfrm>
            <a:custGeom>
              <a:avLst/>
              <a:gdLst/>
              <a:ahLst/>
              <a:cxnLst/>
              <a:rect l="l" t="t" r="r" b="b"/>
              <a:pathLst>
                <a:path w="3900" h="3901" extrusionOk="0">
                  <a:moveTo>
                    <a:pt x="1894" y="1"/>
                  </a:moveTo>
                  <a:lnTo>
                    <a:pt x="1707" y="20"/>
                  </a:lnTo>
                  <a:lnTo>
                    <a:pt x="1519" y="57"/>
                  </a:lnTo>
                  <a:lnTo>
                    <a:pt x="1332" y="113"/>
                  </a:lnTo>
                  <a:lnTo>
                    <a:pt x="1144" y="170"/>
                  </a:lnTo>
                  <a:lnTo>
                    <a:pt x="975" y="263"/>
                  </a:lnTo>
                  <a:lnTo>
                    <a:pt x="825" y="357"/>
                  </a:lnTo>
                  <a:lnTo>
                    <a:pt x="676" y="470"/>
                  </a:lnTo>
                  <a:lnTo>
                    <a:pt x="544" y="601"/>
                  </a:lnTo>
                  <a:lnTo>
                    <a:pt x="413" y="751"/>
                  </a:lnTo>
                  <a:lnTo>
                    <a:pt x="301" y="901"/>
                  </a:lnTo>
                  <a:lnTo>
                    <a:pt x="207" y="1070"/>
                  </a:lnTo>
                  <a:lnTo>
                    <a:pt x="132" y="1238"/>
                  </a:lnTo>
                  <a:lnTo>
                    <a:pt x="76" y="1426"/>
                  </a:lnTo>
                  <a:lnTo>
                    <a:pt x="19" y="1613"/>
                  </a:lnTo>
                  <a:lnTo>
                    <a:pt x="1" y="1801"/>
                  </a:lnTo>
                  <a:lnTo>
                    <a:pt x="1" y="2007"/>
                  </a:lnTo>
                  <a:lnTo>
                    <a:pt x="19" y="2213"/>
                  </a:lnTo>
                  <a:lnTo>
                    <a:pt x="38" y="2401"/>
                  </a:lnTo>
                  <a:lnTo>
                    <a:pt x="94" y="2569"/>
                  </a:lnTo>
                  <a:lnTo>
                    <a:pt x="169" y="2757"/>
                  </a:lnTo>
                  <a:lnTo>
                    <a:pt x="244" y="2925"/>
                  </a:lnTo>
                  <a:lnTo>
                    <a:pt x="357" y="3075"/>
                  </a:lnTo>
                  <a:lnTo>
                    <a:pt x="469" y="3225"/>
                  </a:lnTo>
                  <a:lnTo>
                    <a:pt x="601" y="3357"/>
                  </a:lnTo>
                  <a:lnTo>
                    <a:pt x="732" y="3488"/>
                  </a:lnTo>
                  <a:lnTo>
                    <a:pt x="900" y="3600"/>
                  </a:lnTo>
                  <a:lnTo>
                    <a:pt x="1050" y="3694"/>
                  </a:lnTo>
                  <a:lnTo>
                    <a:pt x="1238" y="3769"/>
                  </a:lnTo>
                  <a:lnTo>
                    <a:pt x="1407" y="3825"/>
                  </a:lnTo>
                  <a:lnTo>
                    <a:pt x="1594" y="3882"/>
                  </a:lnTo>
                  <a:lnTo>
                    <a:pt x="1800" y="3900"/>
                  </a:lnTo>
                  <a:lnTo>
                    <a:pt x="2194" y="3900"/>
                  </a:lnTo>
                  <a:lnTo>
                    <a:pt x="2381" y="3863"/>
                  </a:lnTo>
                  <a:lnTo>
                    <a:pt x="2569" y="3807"/>
                  </a:lnTo>
                  <a:lnTo>
                    <a:pt x="2738" y="3732"/>
                  </a:lnTo>
                  <a:lnTo>
                    <a:pt x="2906" y="3657"/>
                  </a:lnTo>
                  <a:lnTo>
                    <a:pt x="3075" y="3544"/>
                  </a:lnTo>
                  <a:lnTo>
                    <a:pt x="3225" y="3432"/>
                  </a:lnTo>
                  <a:lnTo>
                    <a:pt x="3356" y="3300"/>
                  </a:lnTo>
                  <a:lnTo>
                    <a:pt x="3487" y="3169"/>
                  </a:lnTo>
                  <a:lnTo>
                    <a:pt x="3581" y="3019"/>
                  </a:lnTo>
                  <a:lnTo>
                    <a:pt x="3675" y="2850"/>
                  </a:lnTo>
                  <a:lnTo>
                    <a:pt x="3769" y="2682"/>
                  </a:lnTo>
                  <a:lnTo>
                    <a:pt x="3825" y="2494"/>
                  </a:lnTo>
                  <a:lnTo>
                    <a:pt x="3862" y="2307"/>
                  </a:lnTo>
                  <a:lnTo>
                    <a:pt x="3900" y="2101"/>
                  </a:lnTo>
                  <a:lnTo>
                    <a:pt x="3900" y="1913"/>
                  </a:lnTo>
                  <a:lnTo>
                    <a:pt x="3881" y="1707"/>
                  </a:lnTo>
                  <a:lnTo>
                    <a:pt x="3844" y="1519"/>
                  </a:lnTo>
                  <a:lnTo>
                    <a:pt x="3806" y="1332"/>
                  </a:lnTo>
                  <a:lnTo>
                    <a:pt x="3731" y="1163"/>
                  </a:lnTo>
                  <a:lnTo>
                    <a:pt x="3637" y="995"/>
                  </a:lnTo>
                  <a:lnTo>
                    <a:pt x="3544" y="826"/>
                  </a:lnTo>
                  <a:lnTo>
                    <a:pt x="3431" y="695"/>
                  </a:lnTo>
                  <a:lnTo>
                    <a:pt x="3300" y="545"/>
                  </a:lnTo>
                  <a:lnTo>
                    <a:pt x="3150" y="432"/>
                  </a:lnTo>
                  <a:lnTo>
                    <a:pt x="3000" y="320"/>
                  </a:lnTo>
                  <a:lnTo>
                    <a:pt x="2850" y="226"/>
                  </a:lnTo>
                  <a:lnTo>
                    <a:pt x="2663" y="151"/>
                  </a:lnTo>
                  <a:lnTo>
                    <a:pt x="2475" y="76"/>
                  </a:lnTo>
                  <a:lnTo>
                    <a:pt x="2288" y="38"/>
                  </a:lnTo>
                  <a:lnTo>
                    <a:pt x="2100" y="20"/>
                  </a:lnTo>
                  <a:lnTo>
                    <a:pt x="18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414;p56">
              <a:extLst>
                <a:ext uri="{FF2B5EF4-FFF2-40B4-BE49-F238E27FC236}">
                  <a16:creationId xmlns:a16="http://schemas.microsoft.com/office/drawing/2014/main" id="{545DF11F-0EED-40F9-F117-99A6C2CC64FB}"/>
                </a:ext>
              </a:extLst>
            </p:cNvPr>
            <p:cNvSpPr/>
            <p:nvPr/>
          </p:nvSpPr>
          <p:spPr>
            <a:xfrm>
              <a:off x="3314825" y="3364575"/>
              <a:ext cx="64250" cy="64250"/>
            </a:xfrm>
            <a:custGeom>
              <a:avLst/>
              <a:gdLst/>
              <a:ahLst/>
              <a:cxnLst/>
              <a:rect l="l" t="t" r="r" b="b"/>
              <a:pathLst>
                <a:path w="2570" h="2570" extrusionOk="0">
                  <a:moveTo>
                    <a:pt x="1126" y="1"/>
                  </a:moveTo>
                  <a:lnTo>
                    <a:pt x="1013" y="20"/>
                  </a:lnTo>
                  <a:lnTo>
                    <a:pt x="882" y="57"/>
                  </a:lnTo>
                  <a:lnTo>
                    <a:pt x="713" y="132"/>
                  </a:lnTo>
                  <a:lnTo>
                    <a:pt x="563" y="226"/>
                  </a:lnTo>
                  <a:lnTo>
                    <a:pt x="413" y="338"/>
                  </a:lnTo>
                  <a:lnTo>
                    <a:pt x="282" y="488"/>
                  </a:lnTo>
                  <a:lnTo>
                    <a:pt x="188" y="638"/>
                  </a:lnTo>
                  <a:lnTo>
                    <a:pt x="94" y="807"/>
                  </a:lnTo>
                  <a:lnTo>
                    <a:pt x="38" y="994"/>
                  </a:lnTo>
                  <a:lnTo>
                    <a:pt x="1" y="1182"/>
                  </a:lnTo>
                  <a:lnTo>
                    <a:pt x="1" y="1388"/>
                  </a:lnTo>
                  <a:lnTo>
                    <a:pt x="38" y="1576"/>
                  </a:lnTo>
                  <a:lnTo>
                    <a:pt x="94" y="1763"/>
                  </a:lnTo>
                  <a:lnTo>
                    <a:pt x="188" y="1932"/>
                  </a:lnTo>
                  <a:lnTo>
                    <a:pt x="301" y="2101"/>
                  </a:lnTo>
                  <a:lnTo>
                    <a:pt x="432" y="2232"/>
                  </a:lnTo>
                  <a:lnTo>
                    <a:pt x="582" y="2344"/>
                  </a:lnTo>
                  <a:lnTo>
                    <a:pt x="751" y="2457"/>
                  </a:lnTo>
                  <a:lnTo>
                    <a:pt x="957" y="2532"/>
                  </a:lnTo>
                  <a:lnTo>
                    <a:pt x="1201" y="2569"/>
                  </a:lnTo>
                  <a:lnTo>
                    <a:pt x="1332" y="2569"/>
                  </a:lnTo>
                  <a:lnTo>
                    <a:pt x="1463" y="2550"/>
                  </a:lnTo>
                  <a:lnTo>
                    <a:pt x="1575" y="2532"/>
                  </a:lnTo>
                  <a:lnTo>
                    <a:pt x="1707" y="2494"/>
                  </a:lnTo>
                  <a:lnTo>
                    <a:pt x="1819" y="2457"/>
                  </a:lnTo>
                  <a:lnTo>
                    <a:pt x="1932" y="2400"/>
                  </a:lnTo>
                  <a:lnTo>
                    <a:pt x="2025" y="2325"/>
                  </a:lnTo>
                  <a:lnTo>
                    <a:pt x="2138" y="2250"/>
                  </a:lnTo>
                  <a:lnTo>
                    <a:pt x="2213" y="2175"/>
                  </a:lnTo>
                  <a:lnTo>
                    <a:pt x="2307" y="2082"/>
                  </a:lnTo>
                  <a:lnTo>
                    <a:pt x="2382" y="1988"/>
                  </a:lnTo>
                  <a:lnTo>
                    <a:pt x="2438" y="1876"/>
                  </a:lnTo>
                  <a:lnTo>
                    <a:pt x="2494" y="1763"/>
                  </a:lnTo>
                  <a:lnTo>
                    <a:pt x="2532" y="1632"/>
                  </a:lnTo>
                  <a:lnTo>
                    <a:pt x="2550" y="1519"/>
                  </a:lnTo>
                  <a:lnTo>
                    <a:pt x="2569" y="1388"/>
                  </a:lnTo>
                  <a:lnTo>
                    <a:pt x="2569" y="1257"/>
                  </a:lnTo>
                  <a:lnTo>
                    <a:pt x="2569" y="1126"/>
                  </a:lnTo>
                  <a:lnTo>
                    <a:pt x="2550" y="994"/>
                  </a:lnTo>
                  <a:lnTo>
                    <a:pt x="2513" y="863"/>
                  </a:lnTo>
                  <a:lnTo>
                    <a:pt x="2475" y="751"/>
                  </a:lnTo>
                  <a:lnTo>
                    <a:pt x="2419" y="638"/>
                  </a:lnTo>
                  <a:lnTo>
                    <a:pt x="2344" y="545"/>
                  </a:lnTo>
                  <a:lnTo>
                    <a:pt x="2269" y="451"/>
                  </a:lnTo>
                  <a:lnTo>
                    <a:pt x="2175" y="357"/>
                  </a:lnTo>
                  <a:lnTo>
                    <a:pt x="2082" y="282"/>
                  </a:lnTo>
                  <a:lnTo>
                    <a:pt x="1988" y="207"/>
                  </a:lnTo>
                  <a:lnTo>
                    <a:pt x="1875" y="132"/>
                  </a:lnTo>
                  <a:lnTo>
                    <a:pt x="1763" y="95"/>
                  </a:lnTo>
                  <a:lnTo>
                    <a:pt x="1650" y="38"/>
                  </a:lnTo>
                  <a:lnTo>
                    <a:pt x="1519" y="20"/>
                  </a:lnTo>
                  <a:lnTo>
                    <a:pt x="13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415;p56">
              <a:extLst>
                <a:ext uri="{FF2B5EF4-FFF2-40B4-BE49-F238E27FC236}">
                  <a16:creationId xmlns:a16="http://schemas.microsoft.com/office/drawing/2014/main" id="{0EFB4FEE-016B-70CC-FA89-FED7A76C7AA4}"/>
                </a:ext>
              </a:extLst>
            </p:cNvPr>
            <p:cNvSpPr/>
            <p:nvPr/>
          </p:nvSpPr>
          <p:spPr>
            <a:xfrm>
              <a:off x="3314825" y="3366000"/>
              <a:ext cx="31425" cy="60000"/>
            </a:xfrm>
            <a:custGeom>
              <a:avLst/>
              <a:gdLst/>
              <a:ahLst/>
              <a:cxnLst/>
              <a:rect l="l" t="t" r="r" b="b"/>
              <a:pathLst>
                <a:path w="1257" h="2400" extrusionOk="0">
                  <a:moveTo>
                    <a:pt x="882" y="0"/>
                  </a:moveTo>
                  <a:lnTo>
                    <a:pt x="713" y="75"/>
                  </a:lnTo>
                  <a:lnTo>
                    <a:pt x="563" y="169"/>
                  </a:lnTo>
                  <a:lnTo>
                    <a:pt x="413" y="281"/>
                  </a:lnTo>
                  <a:lnTo>
                    <a:pt x="282" y="431"/>
                  </a:lnTo>
                  <a:lnTo>
                    <a:pt x="188" y="581"/>
                  </a:lnTo>
                  <a:lnTo>
                    <a:pt x="94" y="750"/>
                  </a:lnTo>
                  <a:lnTo>
                    <a:pt x="38" y="937"/>
                  </a:lnTo>
                  <a:lnTo>
                    <a:pt x="1" y="1125"/>
                  </a:lnTo>
                  <a:lnTo>
                    <a:pt x="1" y="1331"/>
                  </a:lnTo>
                  <a:lnTo>
                    <a:pt x="38" y="1519"/>
                  </a:lnTo>
                  <a:lnTo>
                    <a:pt x="94" y="1706"/>
                  </a:lnTo>
                  <a:lnTo>
                    <a:pt x="188" y="1875"/>
                  </a:lnTo>
                  <a:lnTo>
                    <a:pt x="301" y="2044"/>
                  </a:lnTo>
                  <a:lnTo>
                    <a:pt x="432" y="2175"/>
                  </a:lnTo>
                  <a:lnTo>
                    <a:pt x="582" y="2287"/>
                  </a:lnTo>
                  <a:lnTo>
                    <a:pt x="751" y="2400"/>
                  </a:lnTo>
                  <a:lnTo>
                    <a:pt x="826" y="2362"/>
                  </a:lnTo>
                  <a:lnTo>
                    <a:pt x="901" y="2306"/>
                  </a:lnTo>
                  <a:lnTo>
                    <a:pt x="957" y="2250"/>
                  </a:lnTo>
                  <a:lnTo>
                    <a:pt x="1013" y="2193"/>
                  </a:lnTo>
                  <a:lnTo>
                    <a:pt x="1088" y="2044"/>
                  </a:lnTo>
                  <a:lnTo>
                    <a:pt x="1163" y="1875"/>
                  </a:lnTo>
                  <a:lnTo>
                    <a:pt x="1201" y="1706"/>
                  </a:lnTo>
                  <a:lnTo>
                    <a:pt x="1219" y="1537"/>
                  </a:lnTo>
                  <a:lnTo>
                    <a:pt x="1257" y="1256"/>
                  </a:lnTo>
                  <a:lnTo>
                    <a:pt x="1257" y="1031"/>
                  </a:lnTo>
                  <a:lnTo>
                    <a:pt x="1257" y="862"/>
                  </a:lnTo>
                  <a:lnTo>
                    <a:pt x="1238" y="656"/>
                  </a:lnTo>
                  <a:lnTo>
                    <a:pt x="1201" y="450"/>
                  </a:lnTo>
                  <a:lnTo>
                    <a:pt x="1126" y="263"/>
                  </a:lnTo>
                  <a:lnTo>
                    <a:pt x="1088" y="188"/>
                  </a:lnTo>
                  <a:lnTo>
                    <a:pt x="1032" y="113"/>
                  </a:lnTo>
                  <a:lnTo>
                    <a:pt x="957" y="56"/>
                  </a:lnTo>
                  <a:lnTo>
                    <a:pt x="8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4465;p56">
            <a:extLst>
              <a:ext uri="{FF2B5EF4-FFF2-40B4-BE49-F238E27FC236}">
                <a16:creationId xmlns:a16="http://schemas.microsoft.com/office/drawing/2014/main" id="{63E480C1-45B9-6103-5A09-2737D11C1C67}"/>
              </a:ext>
            </a:extLst>
          </p:cNvPr>
          <p:cNvGrpSpPr/>
          <p:nvPr/>
        </p:nvGrpSpPr>
        <p:grpSpPr>
          <a:xfrm>
            <a:off x="1448703" y="4380398"/>
            <a:ext cx="374594" cy="710186"/>
            <a:chOff x="3188300" y="2413200"/>
            <a:chExt cx="368850" cy="656625"/>
          </a:xfrm>
        </p:grpSpPr>
        <p:sp>
          <p:nvSpPr>
            <p:cNvPr id="49" name="Google Shape;4466;p56">
              <a:extLst>
                <a:ext uri="{FF2B5EF4-FFF2-40B4-BE49-F238E27FC236}">
                  <a16:creationId xmlns:a16="http://schemas.microsoft.com/office/drawing/2014/main" id="{D0A0B3DC-73F5-30FB-4B74-418690E18721}"/>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467;p56">
              <a:extLst>
                <a:ext uri="{FF2B5EF4-FFF2-40B4-BE49-F238E27FC236}">
                  <a16:creationId xmlns:a16="http://schemas.microsoft.com/office/drawing/2014/main" id="{CFD08B3A-933F-0CD7-9DB3-6BCF71C3267B}"/>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468;p56">
              <a:extLst>
                <a:ext uri="{FF2B5EF4-FFF2-40B4-BE49-F238E27FC236}">
                  <a16:creationId xmlns:a16="http://schemas.microsoft.com/office/drawing/2014/main" id="{3B7785C8-1F38-D964-535F-6DCF5380A9BE}"/>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469;p56">
              <a:extLst>
                <a:ext uri="{FF2B5EF4-FFF2-40B4-BE49-F238E27FC236}">
                  <a16:creationId xmlns:a16="http://schemas.microsoft.com/office/drawing/2014/main" id="{BED6E3BC-EFB5-2434-8805-F380E17774DC}"/>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470;p56">
              <a:extLst>
                <a:ext uri="{FF2B5EF4-FFF2-40B4-BE49-F238E27FC236}">
                  <a16:creationId xmlns:a16="http://schemas.microsoft.com/office/drawing/2014/main" id="{6646C22E-16EB-7AB8-A31F-0A3BAC4E269F}"/>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471;p56">
              <a:extLst>
                <a:ext uri="{FF2B5EF4-FFF2-40B4-BE49-F238E27FC236}">
                  <a16:creationId xmlns:a16="http://schemas.microsoft.com/office/drawing/2014/main" id="{D922444A-8442-3111-E426-58CC5BFA60B2}"/>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472;p56">
              <a:extLst>
                <a:ext uri="{FF2B5EF4-FFF2-40B4-BE49-F238E27FC236}">
                  <a16:creationId xmlns:a16="http://schemas.microsoft.com/office/drawing/2014/main" id="{D74E023E-CE28-4C22-6417-F31781BB44B9}"/>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473;p56">
              <a:extLst>
                <a:ext uri="{FF2B5EF4-FFF2-40B4-BE49-F238E27FC236}">
                  <a16:creationId xmlns:a16="http://schemas.microsoft.com/office/drawing/2014/main" id="{46CE5B3E-470D-FA55-4F15-1EA28DA724B5}"/>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474;p56">
              <a:extLst>
                <a:ext uri="{FF2B5EF4-FFF2-40B4-BE49-F238E27FC236}">
                  <a16:creationId xmlns:a16="http://schemas.microsoft.com/office/drawing/2014/main" id="{28B9692E-17A0-9F8F-364E-DA76FFE645B2}"/>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475;p56">
              <a:extLst>
                <a:ext uri="{FF2B5EF4-FFF2-40B4-BE49-F238E27FC236}">
                  <a16:creationId xmlns:a16="http://schemas.microsoft.com/office/drawing/2014/main" id="{42C75237-E020-BC32-972E-6EFCF4D1AC24}"/>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476;p56">
              <a:extLst>
                <a:ext uri="{FF2B5EF4-FFF2-40B4-BE49-F238E27FC236}">
                  <a16:creationId xmlns:a16="http://schemas.microsoft.com/office/drawing/2014/main" id="{B33A5F0D-3DAD-E3F8-219B-0BB3A452F67F}"/>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477;p56">
              <a:extLst>
                <a:ext uri="{FF2B5EF4-FFF2-40B4-BE49-F238E27FC236}">
                  <a16:creationId xmlns:a16="http://schemas.microsoft.com/office/drawing/2014/main" id="{8B117AE8-F9D0-4892-3597-239D060AF8A2}"/>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478;p56">
              <a:extLst>
                <a:ext uri="{FF2B5EF4-FFF2-40B4-BE49-F238E27FC236}">
                  <a16:creationId xmlns:a16="http://schemas.microsoft.com/office/drawing/2014/main" id="{5987E27B-53CB-43B1-B48C-3E2CE97571E3}"/>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479;p56">
              <a:extLst>
                <a:ext uri="{FF2B5EF4-FFF2-40B4-BE49-F238E27FC236}">
                  <a16:creationId xmlns:a16="http://schemas.microsoft.com/office/drawing/2014/main" id="{ABB38DBF-FA8A-99C6-C504-75FD904AEE00}"/>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480;p56">
              <a:extLst>
                <a:ext uri="{FF2B5EF4-FFF2-40B4-BE49-F238E27FC236}">
                  <a16:creationId xmlns:a16="http://schemas.microsoft.com/office/drawing/2014/main" id="{CDF7BF6C-5F45-C5FE-AF1C-1C4A45F7AFF3}"/>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481;p56">
              <a:extLst>
                <a:ext uri="{FF2B5EF4-FFF2-40B4-BE49-F238E27FC236}">
                  <a16:creationId xmlns:a16="http://schemas.microsoft.com/office/drawing/2014/main" id="{6055B968-AEFD-502B-BFF6-1DAF254E58B8}"/>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482;p56">
              <a:extLst>
                <a:ext uri="{FF2B5EF4-FFF2-40B4-BE49-F238E27FC236}">
                  <a16:creationId xmlns:a16="http://schemas.microsoft.com/office/drawing/2014/main" id="{4F9366F8-6D59-69D2-2AE6-8FC238130D69}"/>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483;p56">
              <a:extLst>
                <a:ext uri="{FF2B5EF4-FFF2-40B4-BE49-F238E27FC236}">
                  <a16:creationId xmlns:a16="http://schemas.microsoft.com/office/drawing/2014/main" id="{32A24895-0C2E-D746-5189-66F2E3C13A0C}"/>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484;p56">
              <a:extLst>
                <a:ext uri="{FF2B5EF4-FFF2-40B4-BE49-F238E27FC236}">
                  <a16:creationId xmlns:a16="http://schemas.microsoft.com/office/drawing/2014/main" id="{5A711C66-D81A-5E63-74CB-5AFC0BE961E9}"/>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485;p56">
              <a:extLst>
                <a:ext uri="{FF2B5EF4-FFF2-40B4-BE49-F238E27FC236}">
                  <a16:creationId xmlns:a16="http://schemas.microsoft.com/office/drawing/2014/main" id="{D30C4A7E-CEF4-D68A-2C5E-2773C2357116}"/>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8759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463"/>
        <p:cNvGrpSpPr/>
        <p:nvPr/>
      </p:nvGrpSpPr>
      <p:grpSpPr>
        <a:xfrm>
          <a:off x="0" y="0"/>
          <a:ext cx="0" cy="0"/>
          <a:chOff x="0" y="0"/>
          <a:chExt cx="0" cy="0"/>
        </a:xfrm>
      </p:grpSpPr>
      <p:grpSp>
        <p:nvGrpSpPr>
          <p:cNvPr id="3464" name="Google Shape;3464;p50"/>
          <p:cNvGrpSpPr/>
          <p:nvPr/>
        </p:nvGrpSpPr>
        <p:grpSpPr>
          <a:xfrm>
            <a:off x="6341490" y="698920"/>
            <a:ext cx="470719" cy="866471"/>
            <a:chOff x="4755025" y="3340675"/>
            <a:chExt cx="365125" cy="672100"/>
          </a:xfrm>
        </p:grpSpPr>
        <p:sp>
          <p:nvSpPr>
            <p:cNvPr id="3465" name="Google Shape;3465;p50"/>
            <p:cNvSpPr/>
            <p:nvPr/>
          </p:nvSpPr>
          <p:spPr>
            <a:xfrm>
              <a:off x="4755025" y="3443800"/>
              <a:ext cx="365125" cy="568975"/>
            </a:xfrm>
            <a:custGeom>
              <a:avLst/>
              <a:gdLst/>
              <a:ahLst/>
              <a:cxnLst/>
              <a:rect l="l" t="t" r="r" b="b"/>
              <a:pathLst>
                <a:path w="14605" h="22759" extrusionOk="0">
                  <a:moveTo>
                    <a:pt x="7949" y="9748"/>
                  </a:moveTo>
                  <a:lnTo>
                    <a:pt x="7818" y="9767"/>
                  </a:lnTo>
                  <a:lnTo>
                    <a:pt x="7687" y="9805"/>
                  </a:lnTo>
                  <a:lnTo>
                    <a:pt x="7556" y="9861"/>
                  </a:lnTo>
                  <a:lnTo>
                    <a:pt x="7425" y="9917"/>
                  </a:lnTo>
                  <a:lnTo>
                    <a:pt x="7312" y="9992"/>
                  </a:lnTo>
                  <a:lnTo>
                    <a:pt x="7200" y="10105"/>
                  </a:lnTo>
                  <a:lnTo>
                    <a:pt x="7106" y="10217"/>
                  </a:lnTo>
                  <a:lnTo>
                    <a:pt x="7012" y="10348"/>
                  </a:lnTo>
                  <a:lnTo>
                    <a:pt x="6937" y="10517"/>
                  </a:lnTo>
                  <a:lnTo>
                    <a:pt x="6862" y="10704"/>
                  </a:lnTo>
                  <a:lnTo>
                    <a:pt x="6825" y="10929"/>
                  </a:lnTo>
                  <a:lnTo>
                    <a:pt x="6787" y="11173"/>
                  </a:lnTo>
                  <a:lnTo>
                    <a:pt x="6768" y="11398"/>
                  </a:lnTo>
                  <a:lnTo>
                    <a:pt x="6768" y="11623"/>
                  </a:lnTo>
                  <a:lnTo>
                    <a:pt x="6787" y="11829"/>
                  </a:lnTo>
                  <a:lnTo>
                    <a:pt x="6825" y="12017"/>
                  </a:lnTo>
                  <a:lnTo>
                    <a:pt x="6881" y="12185"/>
                  </a:lnTo>
                  <a:lnTo>
                    <a:pt x="6937" y="12354"/>
                  </a:lnTo>
                  <a:lnTo>
                    <a:pt x="7031" y="12485"/>
                  </a:lnTo>
                  <a:lnTo>
                    <a:pt x="7125" y="12617"/>
                  </a:lnTo>
                  <a:lnTo>
                    <a:pt x="7218" y="12748"/>
                  </a:lnTo>
                  <a:lnTo>
                    <a:pt x="7331" y="12842"/>
                  </a:lnTo>
                  <a:lnTo>
                    <a:pt x="7443" y="12935"/>
                  </a:lnTo>
                  <a:lnTo>
                    <a:pt x="7575" y="13010"/>
                  </a:lnTo>
                  <a:lnTo>
                    <a:pt x="7706" y="13085"/>
                  </a:lnTo>
                  <a:lnTo>
                    <a:pt x="7856" y="13123"/>
                  </a:lnTo>
                  <a:lnTo>
                    <a:pt x="7987" y="13160"/>
                  </a:lnTo>
                  <a:lnTo>
                    <a:pt x="8137" y="13179"/>
                  </a:lnTo>
                  <a:lnTo>
                    <a:pt x="8287" y="13198"/>
                  </a:lnTo>
                  <a:lnTo>
                    <a:pt x="8437" y="13198"/>
                  </a:lnTo>
                  <a:lnTo>
                    <a:pt x="8587" y="13179"/>
                  </a:lnTo>
                  <a:lnTo>
                    <a:pt x="8737" y="13141"/>
                  </a:lnTo>
                  <a:lnTo>
                    <a:pt x="8868" y="13104"/>
                  </a:lnTo>
                  <a:lnTo>
                    <a:pt x="9018" y="13048"/>
                  </a:lnTo>
                  <a:lnTo>
                    <a:pt x="9149" y="12991"/>
                  </a:lnTo>
                  <a:lnTo>
                    <a:pt x="9280" y="12916"/>
                  </a:lnTo>
                  <a:lnTo>
                    <a:pt x="9393" y="12823"/>
                  </a:lnTo>
                  <a:lnTo>
                    <a:pt x="9505" y="12729"/>
                  </a:lnTo>
                  <a:lnTo>
                    <a:pt x="9618" y="12635"/>
                  </a:lnTo>
                  <a:lnTo>
                    <a:pt x="9693" y="12523"/>
                  </a:lnTo>
                  <a:lnTo>
                    <a:pt x="9768" y="12410"/>
                  </a:lnTo>
                  <a:lnTo>
                    <a:pt x="9824" y="12279"/>
                  </a:lnTo>
                  <a:lnTo>
                    <a:pt x="9880" y="12148"/>
                  </a:lnTo>
                  <a:lnTo>
                    <a:pt x="9899" y="11998"/>
                  </a:lnTo>
                  <a:lnTo>
                    <a:pt x="9918" y="11698"/>
                  </a:lnTo>
                  <a:lnTo>
                    <a:pt x="9918" y="11361"/>
                  </a:lnTo>
                  <a:lnTo>
                    <a:pt x="9918" y="11173"/>
                  </a:lnTo>
                  <a:lnTo>
                    <a:pt x="9880" y="11004"/>
                  </a:lnTo>
                  <a:lnTo>
                    <a:pt x="9843" y="10836"/>
                  </a:lnTo>
                  <a:lnTo>
                    <a:pt x="9787" y="10667"/>
                  </a:lnTo>
                  <a:lnTo>
                    <a:pt x="9712" y="10498"/>
                  </a:lnTo>
                  <a:lnTo>
                    <a:pt x="9618" y="10348"/>
                  </a:lnTo>
                  <a:lnTo>
                    <a:pt x="9505" y="10198"/>
                  </a:lnTo>
                  <a:lnTo>
                    <a:pt x="9374" y="10067"/>
                  </a:lnTo>
                  <a:lnTo>
                    <a:pt x="9206" y="9973"/>
                  </a:lnTo>
                  <a:lnTo>
                    <a:pt x="8999" y="9880"/>
                  </a:lnTo>
                  <a:lnTo>
                    <a:pt x="8774" y="9805"/>
                  </a:lnTo>
                  <a:lnTo>
                    <a:pt x="8512" y="9767"/>
                  </a:lnTo>
                  <a:lnTo>
                    <a:pt x="8231" y="9748"/>
                  </a:lnTo>
                  <a:close/>
                  <a:moveTo>
                    <a:pt x="8718" y="1875"/>
                  </a:moveTo>
                  <a:lnTo>
                    <a:pt x="8962" y="1893"/>
                  </a:lnTo>
                  <a:lnTo>
                    <a:pt x="9393" y="1893"/>
                  </a:lnTo>
                  <a:lnTo>
                    <a:pt x="9787" y="1931"/>
                  </a:lnTo>
                  <a:lnTo>
                    <a:pt x="10049" y="1950"/>
                  </a:lnTo>
                  <a:lnTo>
                    <a:pt x="10199" y="1968"/>
                  </a:lnTo>
                  <a:lnTo>
                    <a:pt x="10443" y="2006"/>
                  </a:lnTo>
                  <a:lnTo>
                    <a:pt x="11118" y="2137"/>
                  </a:lnTo>
                  <a:lnTo>
                    <a:pt x="11155" y="2137"/>
                  </a:lnTo>
                  <a:lnTo>
                    <a:pt x="11418" y="2212"/>
                  </a:lnTo>
                  <a:lnTo>
                    <a:pt x="11643" y="2306"/>
                  </a:lnTo>
                  <a:lnTo>
                    <a:pt x="11868" y="2437"/>
                  </a:lnTo>
                  <a:lnTo>
                    <a:pt x="12055" y="2568"/>
                  </a:lnTo>
                  <a:lnTo>
                    <a:pt x="12224" y="2756"/>
                  </a:lnTo>
                  <a:lnTo>
                    <a:pt x="12374" y="2943"/>
                  </a:lnTo>
                  <a:lnTo>
                    <a:pt x="12524" y="3168"/>
                  </a:lnTo>
                  <a:lnTo>
                    <a:pt x="12636" y="3412"/>
                  </a:lnTo>
                  <a:lnTo>
                    <a:pt x="12749" y="3693"/>
                  </a:lnTo>
                  <a:lnTo>
                    <a:pt x="12842" y="4012"/>
                  </a:lnTo>
                  <a:lnTo>
                    <a:pt x="12917" y="4331"/>
                  </a:lnTo>
                  <a:lnTo>
                    <a:pt x="12992" y="4705"/>
                  </a:lnTo>
                  <a:lnTo>
                    <a:pt x="13030" y="5080"/>
                  </a:lnTo>
                  <a:lnTo>
                    <a:pt x="13067" y="5493"/>
                  </a:lnTo>
                  <a:lnTo>
                    <a:pt x="13105" y="5924"/>
                  </a:lnTo>
                  <a:lnTo>
                    <a:pt x="13124" y="6393"/>
                  </a:lnTo>
                  <a:lnTo>
                    <a:pt x="13105" y="6955"/>
                  </a:lnTo>
                  <a:lnTo>
                    <a:pt x="13086" y="7611"/>
                  </a:lnTo>
                  <a:lnTo>
                    <a:pt x="13030" y="8361"/>
                  </a:lnTo>
                  <a:lnTo>
                    <a:pt x="12936" y="9186"/>
                  </a:lnTo>
                  <a:lnTo>
                    <a:pt x="12749" y="10667"/>
                  </a:lnTo>
                  <a:lnTo>
                    <a:pt x="12524" y="12354"/>
                  </a:lnTo>
                  <a:lnTo>
                    <a:pt x="12467" y="12954"/>
                  </a:lnTo>
                  <a:lnTo>
                    <a:pt x="12411" y="13704"/>
                  </a:lnTo>
                  <a:lnTo>
                    <a:pt x="12336" y="14604"/>
                  </a:lnTo>
                  <a:lnTo>
                    <a:pt x="12224" y="15635"/>
                  </a:lnTo>
                  <a:lnTo>
                    <a:pt x="12186" y="15991"/>
                  </a:lnTo>
                  <a:lnTo>
                    <a:pt x="12111" y="16328"/>
                  </a:lnTo>
                  <a:lnTo>
                    <a:pt x="12055" y="16666"/>
                  </a:lnTo>
                  <a:lnTo>
                    <a:pt x="11961" y="16985"/>
                  </a:lnTo>
                  <a:lnTo>
                    <a:pt x="11811" y="17416"/>
                  </a:lnTo>
                  <a:lnTo>
                    <a:pt x="11643" y="17828"/>
                  </a:lnTo>
                  <a:lnTo>
                    <a:pt x="11436" y="18222"/>
                  </a:lnTo>
                  <a:lnTo>
                    <a:pt x="11193" y="18559"/>
                  </a:lnTo>
                  <a:lnTo>
                    <a:pt x="10855" y="18990"/>
                  </a:lnTo>
                  <a:lnTo>
                    <a:pt x="10499" y="19365"/>
                  </a:lnTo>
                  <a:lnTo>
                    <a:pt x="10293" y="19553"/>
                  </a:lnTo>
                  <a:lnTo>
                    <a:pt x="10087" y="19740"/>
                  </a:lnTo>
                  <a:lnTo>
                    <a:pt x="9880" y="19909"/>
                  </a:lnTo>
                  <a:lnTo>
                    <a:pt x="9674" y="20059"/>
                  </a:lnTo>
                  <a:lnTo>
                    <a:pt x="9468" y="20190"/>
                  </a:lnTo>
                  <a:lnTo>
                    <a:pt x="9243" y="20303"/>
                  </a:lnTo>
                  <a:lnTo>
                    <a:pt x="9037" y="20415"/>
                  </a:lnTo>
                  <a:lnTo>
                    <a:pt x="8831" y="20509"/>
                  </a:lnTo>
                  <a:lnTo>
                    <a:pt x="8624" y="20603"/>
                  </a:lnTo>
                  <a:lnTo>
                    <a:pt x="8418" y="20659"/>
                  </a:lnTo>
                  <a:lnTo>
                    <a:pt x="8212" y="20715"/>
                  </a:lnTo>
                  <a:lnTo>
                    <a:pt x="8006" y="20753"/>
                  </a:lnTo>
                  <a:lnTo>
                    <a:pt x="7818" y="20790"/>
                  </a:lnTo>
                  <a:lnTo>
                    <a:pt x="7631" y="20809"/>
                  </a:lnTo>
                  <a:lnTo>
                    <a:pt x="7443" y="20809"/>
                  </a:lnTo>
                  <a:lnTo>
                    <a:pt x="7256" y="20790"/>
                  </a:lnTo>
                  <a:lnTo>
                    <a:pt x="6900" y="20734"/>
                  </a:lnTo>
                  <a:lnTo>
                    <a:pt x="6581" y="20659"/>
                  </a:lnTo>
                  <a:lnTo>
                    <a:pt x="6281" y="20565"/>
                  </a:lnTo>
                  <a:lnTo>
                    <a:pt x="6000" y="20434"/>
                  </a:lnTo>
                  <a:lnTo>
                    <a:pt x="5756" y="20284"/>
                  </a:lnTo>
                  <a:lnTo>
                    <a:pt x="5550" y="20096"/>
                  </a:lnTo>
                  <a:lnTo>
                    <a:pt x="5362" y="19890"/>
                  </a:lnTo>
                  <a:lnTo>
                    <a:pt x="5212" y="19665"/>
                  </a:lnTo>
                  <a:lnTo>
                    <a:pt x="4913" y="19159"/>
                  </a:lnTo>
                  <a:lnTo>
                    <a:pt x="4575" y="18653"/>
                  </a:lnTo>
                  <a:lnTo>
                    <a:pt x="3844" y="17528"/>
                  </a:lnTo>
                  <a:lnTo>
                    <a:pt x="3750" y="17378"/>
                  </a:lnTo>
                  <a:lnTo>
                    <a:pt x="3657" y="17209"/>
                  </a:lnTo>
                  <a:lnTo>
                    <a:pt x="3582" y="17022"/>
                  </a:lnTo>
                  <a:lnTo>
                    <a:pt x="3507" y="16853"/>
                  </a:lnTo>
                  <a:lnTo>
                    <a:pt x="3394" y="16441"/>
                  </a:lnTo>
                  <a:lnTo>
                    <a:pt x="3300" y="15991"/>
                  </a:lnTo>
                  <a:lnTo>
                    <a:pt x="3244" y="15504"/>
                  </a:lnTo>
                  <a:lnTo>
                    <a:pt x="3225" y="14960"/>
                  </a:lnTo>
                  <a:lnTo>
                    <a:pt x="3225" y="14379"/>
                  </a:lnTo>
                  <a:lnTo>
                    <a:pt x="3263" y="13741"/>
                  </a:lnTo>
                  <a:lnTo>
                    <a:pt x="3525" y="10667"/>
                  </a:lnTo>
                  <a:lnTo>
                    <a:pt x="3675" y="9355"/>
                  </a:lnTo>
                  <a:lnTo>
                    <a:pt x="3769" y="8230"/>
                  </a:lnTo>
                  <a:lnTo>
                    <a:pt x="3863" y="7236"/>
                  </a:lnTo>
                  <a:lnTo>
                    <a:pt x="3938" y="6411"/>
                  </a:lnTo>
                  <a:lnTo>
                    <a:pt x="3994" y="6074"/>
                  </a:lnTo>
                  <a:lnTo>
                    <a:pt x="4050" y="5755"/>
                  </a:lnTo>
                  <a:lnTo>
                    <a:pt x="4125" y="5437"/>
                  </a:lnTo>
                  <a:lnTo>
                    <a:pt x="4219" y="5137"/>
                  </a:lnTo>
                  <a:lnTo>
                    <a:pt x="4331" y="4837"/>
                  </a:lnTo>
                  <a:lnTo>
                    <a:pt x="4463" y="4555"/>
                  </a:lnTo>
                  <a:lnTo>
                    <a:pt x="4613" y="4274"/>
                  </a:lnTo>
                  <a:lnTo>
                    <a:pt x="4781" y="3993"/>
                  </a:lnTo>
                  <a:lnTo>
                    <a:pt x="4969" y="3712"/>
                  </a:lnTo>
                  <a:lnTo>
                    <a:pt x="5194" y="3449"/>
                  </a:lnTo>
                  <a:lnTo>
                    <a:pt x="5400" y="3206"/>
                  </a:lnTo>
                  <a:lnTo>
                    <a:pt x="5644" y="2981"/>
                  </a:lnTo>
                  <a:lnTo>
                    <a:pt x="5906" y="2793"/>
                  </a:lnTo>
                  <a:lnTo>
                    <a:pt x="6169" y="2606"/>
                  </a:lnTo>
                  <a:lnTo>
                    <a:pt x="6450" y="2456"/>
                  </a:lnTo>
                  <a:lnTo>
                    <a:pt x="6768" y="2325"/>
                  </a:lnTo>
                  <a:lnTo>
                    <a:pt x="7068" y="2193"/>
                  </a:lnTo>
                  <a:lnTo>
                    <a:pt x="7368" y="2100"/>
                  </a:lnTo>
                  <a:lnTo>
                    <a:pt x="7668" y="2006"/>
                  </a:lnTo>
                  <a:lnTo>
                    <a:pt x="7949" y="1950"/>
                  </a:lnTo>
                  <a:lnTo>
                    <a:pt x="8212" y="1912"/>
                  </a:lnTo>
                  <a:lnTo>
                    <a:pt x="8474" y="1875"/>
                  </a:lnTo>
                  <a:close/>
                  <a:moveTo>
                    <a:pt x="7893" y="0"/>
                  </a:moveTo>
                  <a:lnTo>
                    <a:pt x="7200" y="19"/>
                  </a:lnTo>
                  <a:lnTo>
                    <a:pt x="6562" y="75"/>
                  </a:lnTo>
                  <a:lnTo>
                    <a:pt x="6187" y="113"/>
                  </a:lnTo>
                  <a:lnTo>
                    <a:pt x="5850" y="188"/>
                  </a:lnTo>
                  <a:lnTo>
                    <a:pt x="5512" y="263"/>
                  </a:lnTo>
                  <a:lnTo>
                    <a:pt x="5212" y="356"/>
                  </a:lnTo>
                  <a:lnTo>
                    <a:pt x="5006" y="431"/>
                  </a:lnTo>
                  <a:lnTo>
                    <a:pt x="4781" y="525"/>
                  </a:lnTo>
                  <a:lnTo>
                    <a:pt x="4481" y="656"/>
                  </a:lnTo>
                  <a:lnTo>
                    <a:pt x="4200" y="825"/>
                  </a:lnTo>
                  <a:lnTo>
                    <a:pt x="3919" y="1012"/>
                  </a:lnTo>
                  <a:lnTo>
                    <a:pt x="3657" y="1200"/>
                  </a:lnTo>
                  <a:lnTo>
                    <a:pt x="3394" y="1425"/>
                  </a:lnTo>
                  <a:lnTo>
                    <a:pt x="3150" y="1669"/>
                  </a:lnTo>
                  <a:lnTo>
                    <a:pt x="2907" y="1912"/>
                  </a:lnTo>
                  <a:lnTo>
                    <a:pt x="2682" y="2193"/>
                  </a:lnTo>
                  <a:lnTo>
                    <a:pt x="2438" y="2531"/>
                  </a:lnTo>
                  <a:lnTo>
                    <a:pt x="2194" y="2906"/>
                  </a:lnTo>
                  <a:lnTo>
                    <a:pt x="1988" y="3299"/>
                  </a:lnTo>
                  <a:lnTo>
                    <a:pt x="1801" y="3731"/>
                  </a:lnTo>
                  <a:lnTo>
                    <a:pt x="1613" y="4181"/>
                  </a:lnTo>
                  <a:lnTo>
                    <a:pt x="1463" y="4668"/>
                  </a:lnTo>
                  <a:lnTo>
                    <a:pt x="1294" y="5155"/>
                  </a:lnTo>
                  <a:lnTo>
                    <a:pt x="1163" y="5662"/>
                  </a:lnTo>
                  <a:lnTo>
                    <a:pt x="1032" y="6205"/>
                  </a:lnTo>
                  <a:lnTo>
                    <a:pt x="920" y="6749"/>
                  </a:lnTo>
                  <a:lnTo>
                    <a:pt x="807" y="7311"/>
                  </a:lnTo>
                  <a:lnTo>
                    <a:pt x="713" y="7874"/>
                  </a:lnTo>
                  <a:lnTo>
                    <a:pt x="545" y="9036"/>
                  </a:lnTo>
                  <a:lnTo>
                    <a:pt x="413" y="10217"/>
                  </a:lnTo>
                  <a:lnTo>
                    <a:pt x="188" y="12392"/>
                  </a:lnTo>
                  <a:lnTo>
                    <a:pt x="113" y="13310"/>
                  </a:lnTo>
                  <a:lnTo>
                    <a:pt x="38" y="14135"/>
                  </a:lnTo>
                  <a:lnTo>
                    <a:pt x="1" y="14847"/>
                  </a:lnTo>
                  <a:lnTo>
                    <a:pt x="1" y="15447"/>
                  </a:lnTo>
                  <a:lnTo>
                    <a:pt x="1" y="15972"/>
                  </a:lnTo>
                  <a:lnTo>
                    <a:pt x="20" y="16366"/>
                  </a:lnTo>
                  <a:lnTo>
                    <a:pt x="76" y="16722"/>
                  </a:lnTo>
                  <a:lnTo>
                    <a:pt x="132" y="17097"/>
                  </a:lnTo>
                  <a:lnTo>
                    <a:pt x="226" y="17472"/>
                  </a:lnTo>
                  <a:lnTo>
                    <a:pt x="320" y="17847"/>
                  </a:lnTo>
                  <a:lnTo>
                    <a:pt x="432" y="18241"/>
                  </a:lnTo>
                  <a:lnTo>
                    <a:pt x="563" y="18653"/>
                  </a:lnTo>
                  <a:lnTo>
                    <a:pt x="713" y="19084"/>
                  </a:lnTo>
                  <a:lnTo>
                    <a:pt x="882" y="19515"/>
                  </a:lnTo>
                  <a:lnTo>
                    <a:pt x="1070" y="19909"/>
                  </a:lnTo>
                  <a:lnTo>
                    <a:pt x="1238" y="20284"/>
                  </a:lnTo>
                  <a:lnTo>
                    <a:pt x="1426" y="20603"/>
                  </a:lnTo>
                  <a:lnTo>
                    <a:pt x="1594" y="20903"/>
                  </a:lnTo>
                  <a:lnTo>
                    <a:pt x="1782" y="21165"/>
                  </a:lnTo>
                  <a:lnTo>
                    <a:pt x="1969" y="21390"/>
                  </a:lnTo>
                  <a:lnTo>
                    <a:pt x="2157" y="21577"/>
                  </a:lnTo>
                  <a:lnTo>
                    <a:pt x="2344" y="21727"/>
                  </a:lnTo>
                  <a:lnTo>
                    <a:pt x="2569" y="21859"/>
                  </a:lnTo>
                  <a:lnTo>
                    <a:pt x="2869" y="21971"/>
                  </a:lnTo>
                  <a:lnTo>
                    <a:pt x="3225" y="22102"/>
                  </a:lnTo>
                  <a:lnTo>
                    <a:pt x="3657" y="22234"/>
                  </a:lnTo>
                  <a:lnTo>
                    <a:pt x="4144" y="22346"/>
                  </a:lnTo>
                  <a:lnTo>
                    <a:pt x="4706" y="22477"/>
                  </a:lnTo>
                  <a:lnTo>
                    <a:pt x="5344" y="22590"/>
                  </a:lnTo>
                  <a:lnTo>
                    <a:pt x="6019" y="22702"/>
                  </a:lnTo>
                  <a:lnTo>
                    <a:pt x="6450" y="22740"/>
                  </a:lnTo>
                  <a:lnTo>
                    <a:pt x="6881" y="22758"/>
                  </a:lnTo>
                  <a:lnTo>
                    <a:pt x="7293" y="22758"/>
                  </a:lnTo>
                  <a:lnTo>
                    <a:pt x="7687" y="22740"/>
                  </a:lnTo>
                  <a:lnTo>
                    <a:pt x="8174" y="22684"/>
                  </a:lnTo>
                  <a:lnTo>
                    <a:pt x="8643" y="22590"/>
                  </a:lnTo>
                  <a:lnTo>
                    <a:pt x="9074" y="22477"/>
                  </a:lnTo>
                  <a:lnTo>
                    <a:pt x="9487" y="22346"/>
                  </a:lnTo>
                  <a:lnTo>
                    <a:pt x="9880" y="22177"/>
                  </a:lnTo>
                  <a:lnTo>
                    <a:pt x="10255" y="21990"/>
                  </a:lnTo>
                  <a:lnTo>
                    <a:pt x="10612" y="21765"/>
                  </a:lnTo>
                  <a:lnTo>
                    <a:pt x="10949" y="21540"/>
                  </a:lnTo>
                  <a:lnTo>
                    <a:pt x="11268" y="21278"/>
                  </a:lnTo>
                  <a:lnTo>
                    <a:pt x="11568" y="20978"/>
                  </a:lnTo>
                  <a:lnTo>
                    <a:pt x="11849" y="20678"/>
                  </a:lnTo>
                  <a:lnTo>
                    <a:pt x="12111" y="20359"/>
                  </a:lnTo>
                  <a:lnTo>
                    <a:pt x="12336" y="20003"/>
                  </a:lnTo>
                  <a:lnTo>
                    <a:pt x="12561" y="19647"/>
                  </a:lnTo>
                  <a:lnTo>
                    <a:pt x="12749" y="19253"/>
                  </a:lnTo>
                  <a:lnTo>
                    <a:pt x="12936" y="18840"/>
                  </a:lnTo>
                  <a:lnTo>
                    <a:pt x="13086" y="18428"/>
                  </a:lnTo>
                  <a:lnTo>
                    <a:pt x="13217" y="17978"/>
                  </a:lnTo>
                  <a:lnTo>
                    <a:pt x="13386" y="17359"/>
                  </a:lnTo>
                  <a:lnTo>
                    <a:pt x="13536" y="16741"/>
                  </a:lnTo>
                  <a:lnTo>
                    <a:pt x="13686" y="16085"/>
                  </a:lnTo>
                  <a:lnTo>
                    <a:pt x="13817" y="15429"/>
                  </a:lnTo>
                  <a:lnTo>
                    <a:pt x="13930" y="14754"/>
                  </a:lnTo>
                  <a:lnTo>
                    <a:pt x="14042" y="14041"/>
                  </a:lnTo>
                  <a:lnTo>
                    <a:pt x="14136" y="13329"/>
                  </a:lnTo>
                  <a:lnTo>
                    <a:pt x="14230" y="12598"/>
                  </a:lnTo>
                  <a:lnTo>
                    <a:pt x="14361" y="11323"/>
                  </a:lnTo>
                  <a:lnTo>
                    <a:pt x="14455" y="10105"/>
                  </a:lnTo>
                  <a:lnTo>
                    <a:pt x="14548" y="8717"/>
                  </a:lnTo>
                  <a:lnTo>
                    <a:pt x="14605" y="7424"/>
                  </a:lnTo>
                  <a:lnTo>
                    <a:pt x="14605" y="7049"/>
                  </a:lnTo>
                  <a:lnTo>
                    <a:pt x="14586" y="6524"/>
                  </a:lnTo>
                  <a:lnTo>
                    <a:pt x="14548" y="6018"/>
                  </a:lnTo>
                  <a:lnTo>
                    <a:pt x="14473" y="5512"/>
                  </a:lnTo>
                  <a:lnTo>
                    <a:pt x="14380" y="5005"/>
                  </a:lnTo>
                  <a:lnTo>
                    <a:pt x="14267" y="4518"/>
                  </a:lnTo>
                  <a:lnTo>
                    <a:pt x="14136" y="4031"/>
                  </a:lnTo>
                  <a:lnTo>
                    <a:pt x="13967" y="3543"/>
                  </a:lnTo>
                  <a:lnTo>
                    <a:pt x="13780" y="3056"/>
                  </a:lnTo>
                  <a:lnTo>
                    <a:pt x="13630" y="2756"/>
                  </a:lnTo>
                  <a:lnTo>
                    <a:pt x="13461" y="2475"/>
                  </a:lnTo>
                  <a:lnTo>
                    <a:pt x="13274" y="2212"/>
                  </a:lnTo>
                  <a:lnTo>
                    <a:pt x="13049" y="1950"/>
                  </a:lnTo>
                  <a:lnTo>
                    <a:pt x="12899" y="1800"/>
                  </a:lnTo>
                  <a:lnTo>
                    <a:pt x="12880" y="1800"/>
                  </a:lnTo>
                  <a:lnTo>
                    <a:pt x="12580" y="1519"/>
                  </a:lnTo>
                  <a:lnTo>
                    <a:pt x="12242" y="1275"/>
                  </a:lnTo>
                  <a:lnTo>
                    <a:pt x="11868" y="1031"/>
                  </a:lnTo>
                  <a:lnTo>
                    <a:pt x="11455" y="806"/>
                  </a:lnTo>
                  <a:lnTo>
                    <a:pt x="11005" y="600"/>
                  </a:lnTo>
                  <a:lnTo>
                    <a:pt x="10518" y="412"/>
                  </a:lnTo>
                  <a:lnTo>
                    <a:pt x="9993" y="244"/>
                  </a:lnTo>
                  <a:lnTo>
                    <a:pt x="9449" y="75"/>
                  </a:lnTo>
                  <a:lnTo>
                    <a:pt x="8643" y="19"/>
                  </a:lnTo>
                  <a:lnTo>
                    <a:pt x="78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0"/>
            <p:cNvSpPr/>
            <p:nvPr/>
          </p:nvSpPr>
          <p:spPr>
            <a:xfrm>
              <a:off x="4789250" y="3816375"/>
              <a:ext cx="39400" cy="108750"/>
            </a:xfrm>
            <a:custGeom>
              <a:avLst/>
              <a:gdLst/>
              <a:ahLst/>
              <a:cxnLst/>
              <a:rect l="l" t="t" r="r" b="b"/>
              <a:pathLst>
                <a:path w="1576" h="4350" extrusionOk="0">
                  <a:moveTo>
                    <a:pt x="1032" y="1"/>
                  </a:moveTo>
                  <a:lnTo>
                    <a:pt x="788" y="244"/>
                  </a:lnTo>
                  <a:lnTo>
                    <a:pt x="582" y="507"/>
                  </a:lnTo>
                  <a:lnTo>
                    <a:pt x="432" y="751"/>
                  </a:lnTo>
                  <a:lnTo>
                    <a:pt x="300" y="1013"/>
                  </a:lnTo>
                  <a:lnTo>
                    <a:pt x="207" y="1275"/>
                  </a:lnTo>
                  <a:lnTo>
                    <a:pt x="113" y="1557"/>
                  </a:lnTo>
                  <a:lnTo>
                    <a:pt x="57" y="1819"/>
                  </a:lnTo>
                  <a:lnTo>
                    <a:pt x="19" y="2082"/>
                  </a:lnTo>
                  <a:lnTo>
                    <a:pt x="0" y="2363"/>
                  </a:lnTo>
                  <a:lnTo>
                    <a:pt x="0" y="2644"/>
                  </a:lnTo>
                  <a:lnTo>
                    <a:pt x="19" y="2925"/>
                  </a:lnTo>
                  <a:lnTo>
                    <a:pt x="57" y="3206"/>
                  </a:lnTo>
                  <a:lnTo>
                    <a:pt x="132" y="3488"/>
                  </a:lnTo>
                  <a:lnTo>
                    <a:pt x="225" y="3769"/>
                  </a:lnTo>
                  <a:lnTo>
                    <a:pt x="375" y="4050"/>
                  </a:lnTo>
                  <a:lnTo>
                    <a:pt x="544" y="4350"/>
                  </a:lnTo>
                  <a:lnTo>
                    <a:pt x="788" y="4106"/>
                  </a:lnTo>
                  <a:lnTo>
                    <a:pt x="994" y="3844"/>
                  </a:lnTo>
                  <a:lnTo>
                    <a:pt x="1144" y="3600"/>
                  </a:lnTo>
                  <a:lnTo>
                    <a:pt x="1275" y="3338"/>
                  </a:lnTo>
                  <a:lnTo>
                    <a:pt x="1388" y="3075"/>
                  </a:lnTo>
                  <a:lnTo>
                    <a:pt x="1463" y="2794"/>
                  </a:lnTo>
                  <a:lnTo>
                    <a:pt x="1519" y="2531"/>
                  </a:lnTo>
                  <a:lnTo>
                    <a:pt x="1556" y="2269"/>
                  </a:lnTo>
                  <a:lnTo>
                    <a:pt x="1575" y="1988"/>
                  </a:lnTo>
                  <a:lnTo>
                    <a:pt x="1575" y="1707"/>
                  </a:lnTo>
                  <a:lnTo>
                    <a:pt x="1556" y="1425"/>
                  </a:lnTo>
                  <a:lnTo>
                    <a:pt x="1519" y="1144"/>
                  </a:lnTo>
                  <a:lnTo>
                    <a:pt x="1444" y="863"/>
                  </a:lnTo>
                  <a:lnTo>
                    <a:pt x="1350" y="582"/>
                  </a:lnTo>
                  <a:lnTo>
                    <a:pt x="1219" y="301"/>
                  </a:lnTo>
                  <a:lnTo>
                    <a:pt x="10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0"/>
            <p:cNvSpPr/>
            <p:nvPr/>
          </p:nvSpPr>
          <p:spPr>
            <a:xfrm>
              <a:off x="4784100" y="3581575"/>
              <a:ext cx="39850" cy="108750"/>
            </a:xfrm>
            <a:custGeom>
              <a:avLst/>
              <a:gdLst/>
              <a:ahLst/>
              <a:cxnLst/>
              <a:rect l="l" t="t" r="r" b="b"/>
              <a:pathLst>
                <a:path w="1594" h="4350" extrusionOk="0">
                  <a:moveTo>
                    <a:pt x="1031" y="1"/>
                  </a:moveTo>
                  <a:lnTo>
                    <a:pt x="788" y="244"/>
                  </a:lnTo>
                  <a:lnTo>
                    <a:pt x="600" y="507"/>
                  </a:lnTo>
                  <a:lnTo>
                    <a:pt x="431" y="750"/>
                  </a:lnTo>
                  <a:lnTo>
                    <a:pt x="300" y="1013"/>
                  </a:lnTo>
                  <a:lnTo>
                    <a:pt x="206" y="1275"/>
                  </a:lnTo>
                  <a:lnTo>
                    <a:pt x="113" y="1557"/>
                  </a:lnTo>
                  <a:lnTo>
                    <a:pt x="56" y="1819"/>
                  </a:lnTo>
                  <a:lnTo>
                    <a:pt x="19" y="2100"/>
                  </a:lnTo>
                  <a:lnTo>
                    <a:pt x="0" y="2363"/>
                  </a:lnTo>
                  <a:lnTo>
                    <a:pt x="0" y="2644"/>
                  </a:lnTo>
                  <a:lnTo>
                    <a:pt x="19" y="2925"/>
                  </a:lnTo>
                  <a:lnTo>
                    <a:pt x="75" y="3206"/>
                  </a:lnTo>
                  <a:lnTo>
                    <a:pt x="131" y="3487"/>
                  </a:lnTo>
                  <a:lnTo>
                    <a:pt x="225" y="3769"/>
                  </a:lnTo>
                  <a:lnTo>
                    <a:pt x="375" y="4050"/>
                  </a:lnTo>
                  <a:lnTo>
                    <a:pt x="544" y="4350"/>
                  </a:lnTo>
                  <a:lnTo>
                    <a:pt x="788" y="4106"/>
                  </a:lnTo>
                  <a:lnTo>
                    <a:pt x="994" y="3844"/>
                  </a:lnTo>
                  <a:lnTo>
                    <a:pt x="1144" y="3600"/>
                  </a:lnTo>
                  <a:lnTo>
                    <a:pt x="1275" y="3337"/>
                  </a:lnTo>
                  <a:lnTo>
                    <a:pt x="1387" y="3075"/>
                  </a:lnTo>
                  <a:lnTo>
                    <a:pt x="1462" y="2794"/>
                  </a:lnTo>
                  <a:lnTo>
                    <a:pt x="1519" y="2531"/>
                  </a:lnTo>
                  <a:lnTo>
                    <a:pt x="1575" y="2269"/>
                  </a:lnTo>
                  <a:lnTo>
                    <a:pt x="1594" y="1988"/>
                  </a:lnTo>
                  <a:lnTo>
                    <a:pt x="1594" y="1707"/>
                  </a:lnTo>
                  <a:lnTo>
                    <a:pt x="1556" y="1444"/>
                  </a:lnTo>
                  <a:lnTo>
                    <a:pt x="1519" y="1163"/>
                  </a:lnTo>
                  <a:lnTo>
                    <a:pt x="1444" y="863"/>
                  </a:lnTo>
                  <a:lnTo>
                    <a:pt x="1350" y="582"/>
                  </a:lnTo>
                  <a:lnTo>
                    <a:pt x="1219" y="301"/>
                  </a:lnTo>
                  <a:lnTo>
                    <a:pt x="10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0"/>
            <p:cNvSpPr/>
            <p:nvPr/>
          </p:nvSpPr>
          <p:spPr>
            <a:xfrm>
              <a:off x="4999675" y="3466750"/>
              <a:ext cx="34250" cy="30500"/>
            </a:xfrm>
            <a:custGeom>
              <a:avLst/>
              <a:gdLst/>
              <a:ahLst/>
              <a:cxnLst/>
              <a:rect l="l" t="t" r="r" b="b"/>
              <a:pathLst>
                <a:path w="1370" h="1220" extrusionOk="0">
                  <a:moveTo>
                    <a:pt x="807" y="1"/>
                  </a:moveTo>
                  <a:lnTo>
                    <a:pt x="657" y="132"/>
                  </a:lnTo>
                  <a:lnTo>
                    <a:pt x="544" y="244"/>
                  </a:lnTo>
                  <a:lnTo>
                    <a:pt x="319" y="488"/>
                  </a:lnTo>
                  <a:lnTo>
                    <a:pt x="151" y="751"/>
                  </a:lnTo>
                  <a:lnTo>
                    <a:pt x="1" y="1013"/>
                  </a:lnTo>
                  <a:lnTo>
                    <a:pt x="263" y="1032"/>
                  </a:lnTo>
                  <a:lnTo>
                    <a:pt x="413" y="1050"/>
                  </a:lnTo>
                  <a:lnTo>
                    <a:pt x="657" y="1088"/>
                  </a:lnTo>
                  <a:lnTo>
                    <a:pt x="1332" y="1219"/>
                  </a:lnTo>
                  <a:lnTo>
                    <a:pt x="1369" y="1219"/>
                  </a:lnTo>
                  <a:lnTo>
                    <a:pt x="1369" y="1163"/>
                  </a:lnTo>
                  <a:lnTo>
                    <a:pt x="1294" y="882"/>
                  </a:lnTo>
                  <a:lnTo>
                    <a:pt x="1182" y="601"/>
                  </a:lnTo>
                  <a:lnTo>
                    <a:pt x="1013" y="301"/>
                  </a:lnTo>
                  <a:lnTo>
                    <a:pt x="919" y="151"/>
                  </a:lnTo>
                  <a:lnTo>
                    <a:pt x="8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0"/>
            <p:cNvSpPr/>
            <p:nvPr/>
          </p:nvSpPr>
          <p:spPr>
            <a:xfrm>
              <a:off x="4874550" y="3445675"/>
              <a:ext cx="44550" cy="58600"/>
            </a:xfrm>
            <a:custGeom>
              <a:avLst/>
              <a:gdLst/>
              <a:ahLst/>
              <a:cxnLst/>
              <a:rect l="l" t="t" r="r" b="b"/>
              <a:pathLst>
                <a:path w="1782" h="2344" extrusionOk="0">
                  <a:moveTo>
                    <a:pt x="1781" y="0"/>
                  </a:moveTo>
                  <a:lnTo>
                    <a:pt x="1406" y="38"/>
                  </a:lnTo>
                  <a:lnTo>
                    <a:pt x="1069" y="113"/>
                  </a:lnTo>
                  <a:lnTo>
                    <a:pt x="731" y="188"/>
                  </a:lnTo>
                  <a:lnTo>
                    <a:pt x="431" y="281"/>
                  </a:lnTo>
                  <a:lnTo>
                    <a:pt x="225" y="356"/>
                  </a:lnTo>
                  <a:lnTo>
                    <a:pt x="0" y="450"/>
                  </a:lnTo>
                  <a:lnTo>
                    <a:pt x="38" y="806"/>
                  </a:lnTo>
                  <a:lnTo>
                    <a:pt x="94" y="1181"/>
                  </a:lnTo>
                  <a:lnTo>
                    <a:pt x="169" y="1462"/>
                  </a:lnTo>
                  <a:lnTo>
                    <a:pt x="282" y="1743"/>
                  </a:lnTo>
                  <a:lnTo>
                    <a:pt x="450" y="2043"/>
                  </a:lnTo>
                  <a:lnTo>
                    <a:pt x="544" y="2193"/>
                  </a:lnTo>
                  <a:lnTo>
                    <a:pt x="656" y="2343"/>
                  </a:lnTo>
                  <a:lnTo>
                    <a:pt x="788" y="2212"/>
                  </a:lnTo>
                  <a:lnTo>
                    <a:pt x="919" y="2100"/>
                  </a:lnTo>
                  <a:lnTo>
                    <a:pt x="1144" y="1837"/>
                  </a:lnTo>
                  <a:lnTo>
                    <a:pt x="1313" y="1594"/>
                  </a:lnTo>
                  <a:lnTo>
                    <a:pt x="1463" y="1331"/>
                  </a:lnTo>
                  <a:lnTo>
                    <a:pt x="1575" y="1069"/>
                  </a:lnTo>
                  <a:lnTo>
                    <a:pt x="1650" y="787"/>
                  </a:lnTo>
                  <a:lnTo>
                    <a:pt x="1725" y="525"/>
                  </a:lnTo>
                  <a:lnTo>
                    <a:pt x="1762" y="263"/>
                  </a:lnTo>
                  <a:lnTo>
                    <a:pt x="17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0"/>
            <p:cNvSpPr/>
            <p:nvPr/>
          </p:nvSpPr>
          <p:spPr>
            <a:xfrm>
              <a:off x="5083575" y="3606875"/>
              <a:ext cx="36575" cy="108775"/>
            </a:xfrm>
            <a:custGeom>
              <a:avLst/>
              <a:gdLst/>
              <a:ahLst/>
              <a:cxnLst/>
              <a:rect l="l" t="t" r="r" b="b"/>
              <a:pathLst>
                <a:path w="1463" h="4351" extrusionOk="0">
                  <a:moveTo>
                    <a:pt x="1125" y="1"/>
                  </a:moveTo>
                  <a:lnTo>
                    <a:pt x="994" y="113"/>
                  </a:lnTo>
                  <a:lnTo>
                    <a:pt x="863" y="245"/>
                  </a:lnTo>
                  <a:lnTo>
                    <a:pt x="656" y="488"/>
                  </a:lnTo>
                  <a:lnTo>
                    <a:pt x="469" y="751"/>
                  </a:lnTo>
                  <a:lnTo>
                    <a:pt x="338" y="1013"/>
                  </a:lnTo>
                  <a:lnTo>
                    <a:pt x="225" y="1276"/>
                  </a:lnTo>
                  <a:lnTo>
                    <a:pt x="132" y="1538"/>
                  </a:lnTo>
                  <a:lnTo>
                    <a:pt x="75" y="1819"/>
                  </a:lnTo>
                  <a:lnTo>
                    <a:pt x="19" y="2082"/>
                  </a:lnTo>
                  <a:lnTo>
                    <a:pt x="0" y="2363"/>
                  </a:lnTo>
                  <a:lnTo>
                    <a:pt x="19" y="2625"/>
                  </a:lnTo>
                  <a:lnTo>
                    <a:pt x="38" y="2907"/>
                  </a:lnTo>
                  <a:lnTo>
                    <a:pt x="94" y="3188"/>
                  </a:lnTo>
                  <a:lnTo>
                    <a:pt x="169" y="3469"/>
                  </a:lnTo>
                  <a:lnTo>
                    <a:pt x="281" y="3769"/>
                  </a:lnTo>
                  <a:lnTo>
                    <a:pt x="450" y="4050"/>
                  </a:lnTo>
                  <a:lnTo>
                    <a:pt x="544" y="4200"/>
                  </a:lnTo>
                  <a:lnTo>
                    <a:pt x="656" y="4350"/>
                  </a:lnTo>
                  <a:lnTo>
                    <a:pt x="863" y="4163"/>
                  </a:lnTo>
                  <a:lnTo>
                    <a:pt x="1050" y="3975"/>
                  </a:lnTo>
                  <a:lnTo>
                    <a:pt x="1200" y="3788"/>
                  </a:lnTo>
                  <a:lnTo>
                    <a:pt x="1313" y="3582"/>
                  </a:lnTo>
                  <a:lnTo>
                    <a:pt x="1406" y="2194"/>
                  </a:lnTo>
                  <a:lnTo>
                    <a:pt x="1463" y="901"/>
                  </a:lnTo>
                  <a:lnTo>
                    <a:pt x="1463" y="526"/>
                  </a:lnTo>
                  <a:lnTo>
                    <a:pt x="1313" y="263"/>
                  </a:lnTo>
                  <a:lnTo>
                    <a:pt x="11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0"/>
            <p:cNvSpPr/>
            <p:nvPr/>
          </p:nvSpPr>
          <p:spPr>
            <a:xfrm>
              <a:off x="4947200" y="3994950"/>
              <a:ext cx="23925" cy="17350"/>
            </a:xfrm>
            <a:custGeom>
              <a:avLst/>
              <a:gdLst/>
              <a:ahLst/>
              <a:cxnLst/>
              <a:rect l="l" t="t" r="r" b="b"/>
              <a:pathLst>
                <a:path w="957" h="694" extrusionOk="0">
                  <a:moveTo>
                    <a:pt x="619" y="0"/>
                  </a:moveTo>
                  <a:lnTo>
                    <a:pt x="412" y="169"/>
                  </a:lnTo>
                  <a:lnTo>
                    <a:pt x="262" y="338"/>
                  </a:lnTo>
                  <a:lnTo>
                    <a:pt x="113" y="506"/>
                  </a:lnTo>
                  <a:lnTo>
                    <a:pt x="0" y="694"/>
                  </a:lnTo>
                  <a:lnTo>
                    <a:pt x="0" y="694"/>
                  </a:lnTo>
                  <a:lnTo>
                    <a:pt x="487" y="638"/>
                  </a:lnTo>
                  <a:lnTo>
                    <a:pt x="956" y="544"/>
                  </a:lnTo>
                  <a:lnTo>
                    <a:pt x="806" y="263"/>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0"/>
            <p:cNvSpPr/>
            <p:nvPr/>
          </p:nvSpPr>
          <p:spPr>
            <a:xfrm>
              <a:off x="5017500" y="3868400"/>
              <a:ext cx="43125" cy="92825"/>
            </a:xfrm>
            <a:custGeom>
              <a:avLst/>
              <a:gdLst/>
              <a:ahLst/>
              <a:cxnLst/>
              <a:rect l="l" t="t" r="r" b="b"/>
              <a:pathLst>
                <a:path w="1725" h="3713" extrusionOk="0">
                  <a:moveTo>
                    <a:pt x="1462" y="1"/>
                  </a:moveTo>
                  <a:lnTo>
                    <a:pt x="1312" y="432"/>
                  </a:lnTo>
                  <a:lnTo>
                    <a:pt x="1144" y="844"/>
                  </a:lnTo>
                  <a:lnTo>
                    <a:pt x="937" y="1238"/>
                  </a:lnTo>
                  <a:lnTo>
                    <a:pt x="694" y="1575"/>
                  </a:lnTo>
                  <a:lnTo>
                    <a:pt x="356" y="2006"/>
                  </a:lnTo>
                  <a:lnTo>
                    <a:pt x="0" y="2381"/>
                  </a:lnTo>
                  <a:lnTo>
                    <a:pt x="38" y="2550"/>
                  </a:lnTo>
                  <a:lnTo>
                    <a:pt x="113" y="2831"/>
                  </a:lnTo>
                  <a:lnTo>
                    <a:pt x="225" y="3112"/>
                  </a:lnTo>
                  <a:lnTo>
                    <a:pt x="375" y="3412"/>
                  </a:lnTo>
                  <a:lnTo>
                    <a:pt x="600" y="3712"/>
                  </a:lnTo>
                  <a:lnTo>
                    <a:pt x="862" y="3469"/>
                  </a:lnTo>
                  <a:lnTo>
                    <a:pt x="1069" y="3206"/>
                  </a:lnTo>
                  <a:lnTo>
                    <a:pt x="1256" y="2962"/>
                  </a:lnTo>
                  <a:lnTo>
                    <a:pt x="1387" y="2700"/>
                  </a:lnTo>
                  <a:lnTo>
                    <a:pt x="1500" y="2438"/>
                  </a:lnTo>
                  <a:lnTo>
                    <a:pt x="1593" y="2175"/>
                  </a:lnTo>
                  <a:lnTo>
                    <a:pt x="1650" y="1894"/>
                  </a:lnTo>
                  <a:lnTo>
                    <a:pt x="1706" y="1631"/>
                  </a:lnTo>
                  <a:lnTo>
                    <a:pt x="1725" y="1350"/>
                  </a:lnTo>
                  <a:lnTo>
                    <a:pt x="1706" y="1088"/>
                  </a:lnTo>
                  <a:lnTo>
                    <a:pt x="1687" y="807"/>
                  </a:lnTo>
                  <a:lnTo>
                    <a:pt x="1631" y="525"/>
                  </a:lnTo>
                  <a:lnTo>
                    <a:pt x="1556" y="263"/>
                  </a:lnTo>
                  <a:lnTo>
                    <a:pt x="14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0"/>
            <p:cNvSpPr/>
            <p:nvPr/>
          </p:nvSpPr>
          <p:spPr>
            <a:xfrm>
              <a:off x="4929850" y="3340675"/>
              <a:ext cx="131725" cy="131725"/>
            </a:xfrm>
            <a:custGeom>
              <a:avLst/>
              <a:gdLst/>
              <a:ahLst/>
              <a:cxnLst/>
              <a:rect l="l" t="t" r="r" b="b"/>
              <a:pathLst>
                <a:path w="5269" h="5269" extrusionOk="0">
                  <a:moveTo>
                    <a:pt x="2419" y="1"/>
                  </a:moveTo>
                  <a:lnTo>
                    <a:pt x="2156" y="38"/>
                  </a:lnTo>
                  <a:lnTo>
                    <a:pt x="1894" y="95"/>
                  </a:lnTo>
                  <a:lnTo>
                    <a:pt x="1650" y="188"/>
                  </a:lnTo>
                  <a:lnTo>
                    <a:pt x="1425" y="301"/>
                  </a:lnTo>
                  <a:lnTo>
                    <a:pt x="1200" y="432"/>
                  </a:lnTo>
                  <a:lnTo>
                    <a:pt x="994" y="582"/>
                  </a:lnTo>
                  <a:lnTo>
                    <a:pt x="807" y="751"/>
                  </a:lnTo>
                  <a:lnTo>
                    <a:pt x="619" y="919"/>
                  </a:lnTo>
                  <a:lnTo>
                    <a:pt x="469" y="1126"/>
                  </a:lnTo>
                  <a:lnTo>
                    <a:pt x="338" y="1351"/>
                  </a:lnTo>
                  <a:lnTo>
                    <a:pt x="225" y="1576"/>
                  </a:lnTo>
                  <a:lnTo>
                    <a:pt x="132" y="1800"/>
                  </a:lnTo>
                  <a:lnTo>
                    <a:pt x="57" y="2063"/>
                  </a:lnTo>
                  <a:lnTo>
                    <a:pt x="19" y="2307"/>
                  </a:lnTo>
                  <a:lnTo>
                    <a:pt x="0" y="2569"/>
                  </a:lnTo>
                  <a:lnTo>
                    <a:pt x="19" y="2850"/>
                  </a:lnTo>
                  <a:lnTo>
                    <a:pt x="38" y="3113"/>
                  </a:lnTo>
                  <a:lnTo>
                    <a:pt x="113" y="3375"/>
                  </a:lnTo>
                  <a:lnTo>
                    <a:pt x="188" y="3619"/>
                  </a:lnTo>
                  <a:lnTo>
                    <a:pt x="300" y="3844"/>
                  </a:lnTo>
                  <a:lnTo>
                    <a:pt x="432" y="4069"/>
                  </a:lnTo>
                  <a:lnTo>
                    <a:pt x="582" y="4275"/>
                  </a:lnTo>
                  <a:lnTo>
                    <a:pt x="750" y="4463"/>
                  </a:lnTo>
                  <a:lnTo>
                    <a:pt x="938" y="4631"/>
                  </a:lnTo>
                  <a:lnTo>
                    <a:pt x="1125" y="4781"/>
                  </a:lnTo>
                  <a:lnTo>
                    <a:pt x="1350" y="4931"/>
                  </a:lnTo>
                  <a:lnTo>
                    <a:pt x="1575" y="5044"/>
                  </a:lnTo>
                  <a:lnTo>
                    <a:pt x="1819" y="5137"/>
                  </a:lnTo>
                  <a:lnTo>
                    <a:pt x="2063" y="5194"/>
                  </a:lnTo>
                  <a:lnTo>
                    <a:pt x="2306" y="5250"/>
                  </a:lnTo>
                  <a:lnTo>
                    <a:pt x="2587" y="5269"/>
                  </a:lnTo>
                  <a:lnTo>
                    <a:pt x="2850" y="5250"/>
                  </a:lnTo>
                  <a:lnTo>
                    <a:pt x="3112" y="5212"/>
                  </a:lnTo>
                  <a:lnTo>
                    <a:pt x="3375" y="5156"/>
                  </a:lnTo>
                  <a:lnTo>
                    <a:pt x="3619" y="5062"/>
                  </a:lnTo>
                  <a:lnTo>
                    <a:pt x="3843" y="4969"/>
                  </a:lnTo>
                  <a:lnTo>
                    <a:pt x="4068" y="4837"/>
                  </a:lnTo>
                  <a:lnTo>
                    <a:pt x="4275" y="4687"/>
                  </a:lnTo>
                  <a:lnTo>
                    <a:pt x="4462" y="4519"/>
                  </a:lnTo>
                  <a:lnTo>
                    <a:pt x="4631" y="4331"/>
                  </a:lnTo>
                  <a:lnTo>
                    <a:pt x="4800" y="4125"/>
                  </a:lnTo>
                  <a:lnTo>
                    <a:pt x="4931" y="3919"/>
                  </a:lnTo>
                  <a:lnTo>
                    <a:pt x="5043" y="3694"/>
                  </a:lnTo>
                  <a:lnTo>
                    <a:pt x="5137" y="3450"/>
                  </a:lnTo>
                  <a:lnTo>
                    <a:pt x="5212" y="3206"/>
                  </a:lnTo>
                  <a:lnTo>
                    <a:pt x="5249" y="2944"/>
                  </a:lnTo>
                  <a:lnTo>
                    <a:pt x="5268" y="2682"/>
                  </a:lnTo>
                  <a:lnTo>
                    <a:pt x="5249" y="2419"/>
                  </a:lnTo>
                  <a:lnTo>
                    <a:pt x="5231" y="2157"/>
                  </a:lnTo>
                  <a:lnTo>
                    <a:pt x="5156" y="1894"/>
                  </a:lnTo>
                  <a:lnTo>
                    <a:pt x="5081" y="1651"/>
                  </a:lnTo>
                  <a:lnTo>
                    <a:pt x="4968" y="1407"/>
                  </a:lnTo>
                  <a:lnTo>
                    <a:pt x="4837" y="1201"/>
                  </a:lnTo>
                  <a:lnTo>
                    <a:pt x="4687" y="994"/>
                  </a:lnTo>
                  <a:lnTo>
                    <a:pt x="4518" y="788"/>
                  </a:lnTo>
                  <a:lnTo>
                    <a:pt x="4331" y="619"/>
                  </a:lnTo>
                  <a:lnTo>
                    <a:pt x="4143" y="469"/>
                  </a:lnTo>
                  <a:lnTo>
                    <a:pt x="3918" y="338"/>
                  </a:lnTo>
                  <a:lnTo>
                    <a:pt x="3693" y="226"/>
                  </a:lnTo>
                  <a:lnTo>
                    <a:pt x="3450" y="132"/>
                  </a:lnTo>
                  <a:lnTo>
                    <a:pt x="3206" y="57"/>
                  </a:lnTo>
                  <a:lnTo>
                    <a:pt x="2962" y="20"/>
                  </a:lnTo>
                  <a:lnTo>
                    <a:pt x="2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0"/>
            <p:cNvSpPr/>
            <p:nvPr/>
          </p:nvSpPr>
          <p:spPr>
            <a:xfrm>
              <a:off x="4952350" y="3363175"/>
              <a:ext cx="86725" cy="86725"/>
            </a:xfrm>
            <a:custGeom>
              <a:avLst/>
              <a:gdLst/>
              <a:ahLst/>
              <a:cxnLst/>
              <a:rect l="l" t="t" r="r" b="b"/>
              <a:pathLst>
                <a:path w="3469" h="3469" extrusionOk="0">
                  <a:moveTo>
                    <a:pt x="1594" y="1"/>
                  </a:moveTo>
                  <a:lnTo>
                    <a:pt x="1331" y="38"/>
                  </a:lnTo>
                  <a:lnTo>
                    <a:pt x="1069" y="132"/>
                  </a:lnTo>
                  <a:lnTo>
                    <a:pt x="844" y="244"/>
                  </a:lnTo>
                  <a:lnTo>
                    <a:pt x="619" y="394"/>
                  </a:lnTo>
                  <a:lnTo>
                    <a:pt x="431" y="582"/>
                  </a:lnTo>
                  <a:lnTo>
                    <a:pt x="281" y="788"/>
                  </a:lnTo>
                  <a:lnTo>
                    <a:pt x="150" y="1013"/>
                  </a:lnTo>
                  <a:lnTo>
                    <a:pt x="75" y="1257"/>
                  </a:lnTo>
                  <a:lnTo>
                    <a:pt x="38" y="1407"/>
                  </a:lnTo>
                  <a:lnTo>
                    <a:pt x="0" y="1557"/>
                  </a:lnTo>
                  <a:lnTo>
                    <a:pt x="0" y="1707"/>
                  </a:lnTo>
                  <a:lnTo>
                    <a:pt x="0" y="1875"/>
                  </a:lnTo>
                  <a:lnTo>
                    <a:pt x="19" y="2044"/>
                  </a:lnTo>
                  <a:lnTo>
                    <a:pt x="75" y="2213"/>
                  </a:lnTo>
                  <a:lnTo>
                    <a:pt x="131" y="2381"/>
                  </a:lnTo>
                  <a:lnTo>
                    <a:pt x="188" y="2531"/>
                  </a:lnTo>
                  <a:lnTo>
                    <a:pt x="281" y="2681"/>
                  </a:lnTo>
                  <a:lnTo>
                    <a:pt x="375" y="2813"/>
                  </a:lnTo>
                  <a:lnTo>
                    <a:pt x="488" y="2944"/>
                  </a:lnTo>
                  <a:lnTo>
                    <a:pt x="619" y="3056"/>
                  </a:lnTo>
                  <a:lnTo>
                    <a:pt x="750" y="3150"/>
                  </a:lnTo>
                  <a:lnTo>
                    <a:pt x="881" y="3244"/>
                  </a:lnTo>
                  <a:lnTo>
                    <a:pt x="1031" y="3319"/>
                  </a:lnTo>
                  <a:lnTo>
                    <a:pt x="1200" y="3375"/>
                  </a:lnTo>
                  <a:lnTo>
                    <a:pt x="1350" y="3431"/>
                  </a:lnTo>
                  <a:lnTo>
                    <a:pt x="1519" y="3450"/>
                  </a:lnTo>
                  <a:lnTo>
                    <a:pt x="1706" y="3469"/>
                  </a:lnTo>
                  <a:lnTo>
                    <a:pt x="1875" y="3469"/>
                  </a:lnTo>
                  <a:lnTo>
                    <a:pt x="2044" y="3431"/>
                  </a:lnTo>
                  <a:lnTo>
                    <a:pt x="2212" y="3394"/>
                  </a:lnTo>
                  <a:lnTo>
                    <a:pt x="2381" y="3338"/>
                  </a:lnTo>
                  <a:lnTo>
                    <a:pt x="2531" y="3263"/>
                  </a:lnTo>
                  <a:lnTo>
                    <a:pt x="2681" y="3188"/>
                  </a:lnTo>
                  <a:lnTo>
                    <a:pt x="2812" y="3094"/>
                  </a:lnTo>
                  <a:lnTo>
                    <a:pt x="2943" y="2981"/>
                  </a:lnTo>
                  <a:lnTo>
                    <a:pt x="3056" y="2850"/>
                  </a:lnTo>
                  <a:lnTo>
                    <a:pt x="3150" y="2719"/>
                  </a:lnTo>
                  <a:lnTo>
                    <a:pt x="3243" y="2588"/>
                  </a:lnTo>
                  <a:lnTo>
                    <a:pt x="3318" y="2438"/>
                  </a:lnTo>
                  <a:lnTo>
                    <a:pt x="3375" y="2269"/>
                  </a:lnTo>
                  <a:lnTo>
                    <a:pt x="3431" y="2119"/>
                  </a:lnTo>
                  <a:lnTo>
                    <a:pt x="3450" y="1932"/>
                  </a:lnTo>
                  <a:lnTo>
                    <a:pt x="3468" y="1763"/>
                  </a:lnTo>
                  <a:lnTo>
                    <a:pt x="3468" y="1594"/>
                  </a:lnTo>
                  <a:lnTo>
                    <a:pt x="3450" y="1407"/>
                  </a:lnTo>
                  <a:lnTo>
                    <a:pt x="3393" y="1257"/>
                  </a:lnTo>
                  <a:lnTo>
                    <a:pt x="3356" y="1088"/>
                  </a:lnTo>
                  <a:lnTo>
                    <a:pt x="3281" y="938"/>
                  </a:lnTo>
                  <a:lnTo>
                    <a:pt x="3150" y="713"/>
                  </a:lnTo>
                  <a:lnTo>
                    <a:pt x="2981" y="526"/>
                  </a:lnTo>
                  <a:lnTo>
                    <a:pt x="2793" y="357"/>
                  </a:lnTo>
                  <a:lnTo>
                    <a:pt x="2587" y="226"/>
                  </a:lnTo>
                  <a:lnTo>
                    <a:pt x="2362" y="113"/>
                  </a:lnTo>
                  <a:lnTo>
                    <a:pt x="2119" y="38"/>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0"/>
            <p:cNvSpPr/>
            <p:nvPr/>
          </p:nvSpPr>
          <p:spPr>
            <a:xfrm>
              <a:off x="4954225" y="3363175"/>
              <a:ext cx="80150" cy="42675"/>
            </a:xfrm>
            <a:custGeom>
              <a:avLst/>
              <a:gdLst/>
              <a:ahLst/>
              <a:cxnLst/>
              <a:rect l="l" t="t" r="r" b="b"/>
              <a:pathLst>
                <a:path w="3206" h="1707" extrusionOk="0">
                  <a:moveTo>
                    <a:pt x="1519" y="1"/>
                  </a:moveTo>
                  <a:lnTo>
                    <a:pt x="1256" y="38"/>
                  </a:lnTo>
                  <a:lnTo>
                    <a:pt x="994" y="132"/>
                  </a:lnTo>
                  <a:lnTo>
                    <a:pt x="769" y="244"/>
                  </a:lnTo>
                  <a:lnTo>
                    <a:pt x="544" y="394"/>
                  </a:lnTo>
                  <a:lnTo>
                    <a:pt x="356" y="582"/>
                  </a:lnTo>
                  <a:lnTo>
                    <a:pt x="206" y="788"/>
                  </a:lnTo>
                  <a:lnTo>
                    <a:pt x="75" y="1013"/>
                  </a:lnTo>
                  <a:lnTo>
                    <a:pt x="0" y="1257"/>
                  </a:lnTo>
                  <a:lnTo>
                    <a:pt x="56" y="1350"/>
                  </a:lnTo>
                  <a:lnTo>
                    <a:pt x="131" y="1425"/>
                  </a:lnTo>
                  <a:lnTo>
                    <a:pt x="225" y="1500"/>
                  </a:lnTo>
                  <a:lnTo>
                    <a:pt x="319" y="1557"/>
                  </a:lnTo>
                  <a:lnTo>
                    <a:pt x="431" y="1594"/>
                  </a:lnTo>
                  <a:lnTo>
                    <a:pt x="544" y="1632"/>
                  </a:lnTo>
                  <a:lnTo>
                    <a:pt x="769" y="1688"/>
                  </a:lnTo>
                  <a:lnTo>
                    <a:pt x="1013" y="1707"/>
                  </a:lnTo>
                  <a:lnTo>
                    <a:pt x="1238" y="1707"/>
                  </a:lnTo>
                  <a:lnTo>
                    <a:pt x="1594" y="1688"/>
                  </a:lnTo>
                  <a:lnTo>
                    <a:pt x="1912" y="1650"/>
                  </a:lnTo>
                  <a:lnTo>
                    <a:pt x="2137" y="1594"/>
                  </a:lnTo>
                  <a:lnTo>
                    <a:pt x="2400" y="1538"/>
                  </a:lnTo>
                  <a:lnTo>
                    <a:pt x="2662" y="1444"/>
                  </a:lnTo>
                  <a:lnTo>
                    <a:pt x="2775" y="1369"/>
                  </a:lnTo>
                  <a:lnTo>
                    <a:pt x="2887" y="1313"/>
                  </a:lnTo>
                  <a:lnTo>
                    <a:pt x="3000" y="1238"/>
                  </a:lnTo>
                  <a:lnTo>
                    <a:pt x="3075" y="1144"/>
                  </a:lnTo>
                  <a:lnTo>
                    <a:pt x="3150" y="1050"/>
                  </a:lnTo>
                  <a:lnTo>
                    <a:pt x="3206" y="938"/>
                  </a:lnTo>
                  <a:lnTo>
                    <a:pt x="3075" y="713"/>
                  </a:lnTo>
                  <a:lnTo>
                    <a:pt x="2906" y="526"/>
                  </a:lnTo>
                  <a:lnTo>
                    <a:pt x="2718" y="357"/>
                  </a:lnTo>
                  <a:lnTo>
                    <a:pt x="2512" y="226"/>
                  </a:lnTo>
                  <a:lnTo>
                    <a:pt x="2287" y="113"/>
                  </a:lnTo>
                  <a:lnTo>
                    <a:pt x="2044" y="38"/>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0"/>
            <p:cNvSpPr/>
            <p:nvPr/>
          </p:nvSpPr>
          <p:spPr>
            <a:xfrm>
              <a:off x="4805650" y="3366000"/>
              <a:ext cx="131725" cy="131700"/>
            </a:xfrm>
            <a:custGeom>
              <a:avLst/>
              <a:gdLst/>
              <a:ahLst/>
              <a:cxnLst/>
              <a:rect l="l" t="t" r="r" b="b"/>
              <a:pathLst>
                <a:path w="5269" h="5268" extrusionOk="0">
                  <a:moveTo>
                    <a:pt x="2700" y="0"/>
                  </a:moveTo>
                  <a:lnTo>
                    <a:pt x="2419" y="19"/>
                  </a:lnTo>
                  <a:lnTo>
                    <a:pt x="2156" y="56"/>
                  </a:lnTo>
                  <a:lnTo>
                    <a:pt x="1894" y="113"/>
                  </a:lnTo>
                  <a:lnTo>
                    <a:pt x="1650" y="206"/>
                  </a:lnTo>
                  <a:lnTo>
                    <a:pt x="1425" y="300"/>
                  </a:lnTo>
                  <a:lnTo>
                    <a:pt x="1200" y="431"/>
                  </a:lnTo>
                  <a:lnTo>
                    <a:pt x="994" y="581"/>
                  </a:lnTo>
                  <a:lnTo>
                    <a:pt x="807" y="750"/>
                  </a:lnTo>
                  <a:lnTo>
                    <a:pt x="638" y="937"/>
                  </a:lnTo>
                  <a:lnTo>
                    <a:pt x="469" y="1144"/>
                  </a:lnTo>
                  <a:lnTo>
                    <a:pt x="338" y="1350"/>
                  </a:lnTo>
                  <a:lnTo>
                    <a:pt x="226" y="1575"/>
                  </a:lnTo>
                  <a:lnTo>
                    <a:pt x="132" y="1819"/>
                  </a:lnTo>
                  <a:lnTo>
                    <a:pt x="76" y="2062"/>
                  </a:lnTo>
                  <a:lnTo>
                    <a:pt x="19" y="2325"/>
                  </a:lnTo>
                  <a:lnTo>
                    <a:pt x="1" y="2587"/>
                  </a:lnTo>
                  <a:lnTo>
                    <a:pt x="19" y="2850"/>
                  </a:lnTo>
                  <a:lnTo>
                    <a:pt x="57" y="3131"/>
                  </a:lnTo>
                  <a:lnTo>
                    <a:pt x="113" y="3375"/>
                  </a:lnTo>
                  <a:lnTo>
                    <a:pt x="188" y="3618"/>
                  </a:lnTo>
                  <a:lnTo>
                    <a:pt x="301" y="3862"/>
                  </a:lnTo>
                  <a:lnTo>
                    <a:pt x="432" y="4087"/>
                  </a:lnTo>
                  <a:lnTo>
                    <a:pt x="582" y="4293"/>
                  </a:lnTo>
                  <a:lnTo>
                    <a:pt x="750" y="4481"/>
                  </a:lnTo>
                  <a:lnTo>
                    <a:pt x="938" y="4649"/>
                  </a:lnTo>
                  <a:lnTo>
                    <a:pt x="1125" y="4799"/>
                  </a:lnTo>
                  <a:lnTo>
                    <a:pt x="1350" y="4930"/>
                  </a:lnTo>
                  <a:lnTo>
                    <a:pt x="1575" y="5043"/>
                  </a:lnTo>
                  <a:lnTo>
                    <a:pt x="1819" y="5137"/>
                  </a:lnTo>
                  <a:lnTo>
                    <a:pt x="2063" y="5212"/>
                  </a:lnTo>
                  <a:lnTo>
                    <a:pt x="2325" y="5249"/>
                  </a:lnTo>
                  <a:lnTo>
                    <a:pt x="2588" y="5268"/>
                  </a:lnTo>
                  <a:lnTo>
                    <a:pt x="2850" y="5268"/>
                  </a:lnTo>
                  <a:lnTo>
                    <a:pt x="3113" y="5230"/>
                  </a:lnTo>
                  <a:lnTo>
                    <a:pt x="3375" y="5174"/>
                  </a:lnTo>
                  <a:lnTo>
                    <a:pt x="3619" y="5080"/>
                  </a:lnTo>
                  <a:lnTo>
                    <a:pt x="3862" y="4968"/>
                  </a:lnTo>
                  <a:lnTo>
                    <a:pt x="4069" y="4837"/>
                  </a:lnTo>
                  <a:lnTo>
                    <a:pt x="4275" y="4687"/>
                  </a:lnTo>
                  <a:lnTo>
                    <a:pt x="4462" y="4537"/>
                  </a:lnTo>
                  <a:lnTo>
                    <a:pt x="4650" y="4349"/>
                  </a:lnTo>
                  <a:lnTo>
                    <a:pt x="4800" y="4143"/>
                  </a:lnTo>
                  <a:lnTo>
                    <a:pt x="4931" y="3937"/>
                  </a:lnTo>
                  <a:lnTo>
                    <a:pt x="5043" y="3712"/>
                  </a:lnTo>
                  <a:lnTo>
                    <a:pt x="5137" y="3468"/>
                  </a:lnTo>
                  <a:lnTo>
                    <a:pt x="5212" y="3225"/>
                  </a:lnTo>
                  <a:lnTo>
                    <a:pt x="5250" y="2962"/>
                  </a:lnTo>
                  <a:lnTo>
                    <a:pt x="5268" y="2700"/>
                  </a:lnTo>
                  <a:lnTo>
                    <a:pt x="5250" y="2418"/>
                  </a:lnTo>
                  <a:lnTo>
                    <a:pt x="5231" y="2156"/>
                  </a:lnTo>
                  <a:lnTo>
                    <a:pt x="5156" y="1894"/>
                  </a:lnTo>
                  <a:lnTo>
                    <a:pt x="5081" y="1650"/>
                  </a:lnTo>
                  <a:lnTo>
                    <a:pt x="4968" y="1425"/>
                  </a:lnTo>
                  <a:lnTo>
                    <a:pt x="4837" y="1200"/>
                  </a:lnTo>
                  <a:lnTo>
                    <a:pt x="4687" y="994"/>
                  </a:lnTo>
                  <a:lnTo>
                    <a:pt x="4518" y="806"/>
                  </a:lnTo>
                  <a:lnTo>
                    <a:pt x="4331" y="638"/>
                  </a:lnTo>
                  <a:lnTo>
                    <a:pt x="4144" y="488"/>
                  </a:lnTo>
                  <a:lnTo>
                    <a:pt x="3919" y="338"/>
                  </a:lnTo>
                  <a:lnTo>
                    <a:pt x="3694" y="225"/>
                  </a:lnTo>
                  <a:lnTo>
                    <a:pt x="3469" y="131"/>
                  </a:lnTo>
                  <a:lnTo>
                    <a:pt x="3206" y="75"/>
                  </a:lnTo>
                  <a:lnTo>
                    <a:pt x="2963" y="19"/>
                  </a:lnTo>
                  <a:lnTo>
                    <a:pt x="27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0"/>
            <p:cNvSpPr/>
            <p:nvPr/>
          </p:nvSpPr>
          <p:spPr>
            <a:xfrm>
              <a:off x="4828150" y="3388475"/>
              <a:ext cx="86725" cy="86750"/>
            </a:xfrm>
            <a:custGeom>
              <a:avLst/>
              <a:gdLst/>
              <a:ahLst/>
              <a:cxnLst/>
              <a:rect l="l" t="t" r="r" b="b"/>
              <a:pathLst>
                <a:path w="3469" h="3470" extrusionOk="0">
                  <a:moveTo>
                    <a:pt x="1856" y="1"/>
                  </a:moveTo>
                  <a:lnTo>
                    <a:pt x="1594" y="20"/>
                  </a:lnTo>
                  <a:lnTo>
                    <a:pt x="1331" y="57"/>
                  </a:lnTo>
                  <a:lnTo>
                    <a:pt x="1069" y="132"/>
                  </a:lnTo>
                  <a:lnTo>
                    <a:pt x="844" y="263"/>
                  </a:lnTo>
                  <a:lnTo>
                    <a:pt x="619" y="413"/>
                  </a:lnTo>
                  <a:lnTo>
                    <a:pt x="450" y="582"/>
                  </a:lnTo>
                  <a:lnTo>
                    <a:pt x="282" y="788"/>
                  </a:lnTo>
                  <a:lnTo>
                    <a:pt x="150" y="1013"/>
                  </a:lnTo>
                  <a:lnTo>
                    <a:pt x="75" y="1257"/>
                  </a:lnTo>
                  <a:lnTo>
                    <a:pt x="38" y="1407"/>
                  </a:lnTo>
                  <a:lnTo>
                    <a:pt x="0" y="1557"/>
                  </a:lnTo>
                  <a:lnTo>
                    <a:pt x="0" y="1726"/>
                  </a:lnTo>
                  <a:lnTo>
                    <a:pt x="0" y="1876"/>
                  </a:lnTo>
                  <a:lnTo>
                    <a:pt x="38" y="2063"/>
                  </a:lnTo>
                  <a:lnTo>
                    <a:pt x="75" y="2232"/>
                  </a:lnTo>
                  <a:lnTo>
                    <a:pt x="132" y="2382"/>
                  </a:lnTo>
                  <a:lnTo>
                    <a:pt x="188" y="2551"/>
                  </a:lnTo>
                  <a:lnTo>
                    <a:pt x="282" y="2682"/>
                  </a:lnTo>
                  <a:lnTo>
                    <a:pt x="375" y="2832"/>
                  </a:lnTo>
                  <a:lnTo>
                    <a:pt x="488" y="2944"/>
                  </a:lnTo>
                  <a:lnTo>
                    <a:pt x="619" y="3057"/>
                  </a:lnTo>
                  <a:lnTo>
                    <a:pt x="750" y="3169"/>
                  </a:lnTo>
                  <a:lnTo>
                    <a:pt x="882" y="3263"/>
                  </a:lnTo>
                  <a:lnTo>
                    <a:pt x="1031" y="3338"/>
                  </a:lnTo>
                  <a:lnTo>
                    <a:pt x="1200" y="3394"/>
                  </a:lnTo>
                  <a:lnTo>
                    <a:pt x="1350" y="3432"/>
                  </a:lnTo>
                  <a:lnTo>
                    <a:pt x="1519" y="3469"/>
                  </a:lnTo>
                  <a:lnTo>
                    <a:pt x="1875" y="3469"/>
                  </a:lnTo>
                  <a:lnTo>
                    <a:pt x="2044" y="3450"/>
                  </a:lnTo>
                  <a:lnTo>
                    <a:pt x="2231" y="3413"/>
                  </a:lnTo>
                  <a:lnTo>
                    <a:pt x="2381" y="3357"/>
                  </a:lnTo>
                  <a:lnTo>
                    <a:pt x="2531" y="3282"/>
                  </a:lnTo>
                  <a:lnTo>
                    <a:pt x="2681" y="3188"/>
                  </a:lnTo>
                  <a:lnTo>
                    <a:pt x="2812" y="3094"/>
                  </a:lnTo>
                  <a:lnTo>
                    <a:pt x="2944" y="2982"/>
                  </a:lnTo>
                  <a:lnTo>
                    <a:pt x="3056" y="2869"/>
                  </a:lnTo>
                  <a:lnTo>
                    <a:pt x="3169" y="2738"/>
                  </a:lnTo>
                  <a:lnTo>
                    <a:pt x="3244" y="2588"/>
                  </a:lnTo>
                  <a:lnTo>
                    <a:pt x="3319" y="2438"/>
                  </a:lnTo>
                  <a:lnTo>
                    <a:pt x="3394" y="2288"/>
                  </a:lnTo>
                  <a:lnTo>
                    <a:pt x="3431" y="2119"/>
                  </a:lnTo>
                  <a:lnTo>
                    <a:pt x="3450" y="1951"/>
                  </a:lnTo>
                  <a:lnTo>
                    <a:pt x="3469" y="1782"/>
                  </a:lnTo>
                  <a:lnTo>
                    <a:pt x="3469" y="1594"/>
                  </a:lnTo>
                  <a:lnTo>
                    <a:pt x="3450" y="1426"/>
                  </a:lnTo>
                  <a:lnTo>
                    <a:pt x="3412" y="1257"/>
                  </a:lnTo>
                  <a:lnTo>
                    <a:pt x="3356" y="1107"/>
                  </a:lnTo>
                  <a:lnTo>
                    <a:pt x="3281" y="938"/>
                  </a:lnTo>
                  <a:lnTo>
                    <a:pt x="3150" y="732"/>
                  </a:lnTo>
                  <a:lnTo>
                    <a:pt x="2981" y="545"/>
                  </a:lnTo>
                  <a:lnTo>
                    <a:pt x="2794" y="376"/>
                  </a:lnTo>
                  <a:lnTo>
                    <a:pt x="2587" y="226"/>
                  </a:lnTo>
                  <a:lnTo>
                    <a:pt x="2362" y="113"/>
                  </a:lnTo>
                  <a:lnTo>
                    <a:pt x="2119" y="57"/>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0"/>
            <p:cNvSpPr/>
            <p:nvPr/>
          </p:nvSpPr>
          <p:spPr>
            <a:xfrm>
              <a:off x="4830025" y="3388475"/>
              <a:ext cx="80175" cy="42675"/>
            </a:xfrm>
            <a:custGeom>
              <a:avLst/>
              <a:gdLst/>
              <a:ahLst/>
              <a:cxnLst/>
              <a:rect l="l" t="t" r="r" b="b"/>
              <a:pathLst>
                <a:path w="3207" h="1707" extrusionOk="0">
                  <a:moveTo>
                    <a:pt x="1781" y="1"/>
                  </a:moveTo>
                  <a:lnTo>
                    <a:pt x="1519" y="20"/>
                  </a:lnTo>
                  <a:lnTo>
                    <a:pt x="1256" y="57"/>
                  </a:lnTo>
                  <a:lnTo>
                    <a:pt x="994" y="132"/>
                  </a:lnTo>
                  <a:lnTo>
                    <a:pt x="769" y="263"/>
                  </a:lnTo>
                  <a:lnTo>
                    <a:pt x="544" y="413"/>
                  </a:lnTo>
                  <a:lnTo>
                    <a:pt x="375" y="582"/>
                  </a:lnTo>
                  <a:lnTo>
                    <a:pt x="207" y="788"/>
                  </a:lnTo>
                  <a:lnTo>
                    <a:pt x="75" y="1013"/>
                  </a:lnTo>
                  <a:lnTo>
                    <a:pt x="0" y="1257"/>
                  </a:lnTo>
                  <a:lnTo>
                    <a:pt x="57" y="1351"/>
                  </a:lnTo>
                  <a:lnTo>
                    <a:pt x="132" y="1444"/>
                  </a:lnTo>
                  <a:lnTo>
                    <a:pt x="225" y="1501"/>
                  </a:lnTo>
                  <a:lnTo>
                    <a:pt x="319" y="1557"/>
                  </a:lnTo>
                  <a:lnTo>
                    <a:pt x="432" y="1613"/>
                  </a:lnTo>
                  <a:lnTo>
                    <a:pt x="544" y="1651"/>
                  </a:lnTo>
                  <a:lnTo>
                    <a:pt x="769" y="1688"/>
                  </a:lnTo>
                  <a:lnTo>
                    <a:pt x="1013" y="1707"/>
                  </a:lnTo>
                  <a:lnTo>
                    <a:pt x="1238" y="1707"/>
                  </a:lnTo>
                  <a:lnTo>
                    <a:pt x="1594" y="1688"/>
                  </a:lnTo>
                  <a:lnTo>
                    <a:pt x="1913" y="1651"/>
                  </a:lnTo>
                  <a:lnTo>
                    <a:pt x="2138" y="1613"/>
                  </a:lnTo>
                  <a:lnTo>
                    <a:pt x="2400" y="1538"/>
                  </a:lnTo>
                  <a:lnTo>
                    <a:pt x="2662" y="1444"/>
                  </a:lnTo>
                  <a:lnTo>
                    <a:pt x="2775" y="1388"/>
                  </a:lnTo>
                  <a:lnTo>
                    <a:pt x="2887" y="1313"/>
                  </a:lnTo>
                  <a:lnTo>
                    <a:pt x="3000" y="1238"/>
                  </a:lnTo>
                  <a:lnTo>
                    <a:pt x="3094" y="1145"/>
                  </a:lnTo>
                  <a:lnTo>
                    <a:pt x="3150" y="1051"/>
                  </a:lnTo>
                  <a:lnTo>
                    <a:pt x="3206" y="938"/>
                  </a:lnTo>
                  <a:lnTo>
                    <a:pt x="3075" y="732"/>
                  </a:lnTo>
                  <a:lnTo>
                    <a:pt x="2906" y="545"/>
                  </a:lnTo>
                  <a:lnTo>
                    <a:pt x="2719" y="376"/>
                  </a:lnTo>
                  <a:lnTo>
                    <a:pt x="2512" y="226"/>
                  </a:lnTo>
                  <a:lnTo>
                    <a:pt x="2287" y="113"/>
                  </a:lnTo>
                  <a:lnTo>
                    <a:pt x="2044" y="57"/>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0" name="Google Shape;3480;p50"/>
          <p:cNvSpPr txBox="1">
            <a:spLocks noGrp="1"/>
          </p:cNvSpPr>
          <p:nvPr>
            <p:ph type="subTitle" idx="1"/>
          </p:nvPr>
        </p:nvSpPr>
        <p:spPr>
          <a:xfrm>
            <a:off x="934946" y="1255489"/>
            <a:ext cx="3878700" cy="3636551"/>
          </a:xfrm>
          <a:prstGeom prst="rect">
            <a:avLst/>
          </a:prstGeom>
        </p:spPr>
        <p:txBody>
          <a:bodyPr spcFirstLastPara="1" wrap="square" lIns="91425" tIns="91425" rIns="91425" bIns="91425" anchor="ctr" anchorCtr="0">
            <a:noAutofit/>
          </a:bodyPr>
          <a:lstStyle/>
          <a:p>
            <a:pPr marL="285750" lvl="0" indent="-285750" algn="l" rtl="0">
              <a:spcBef>
                <a:spcPts val="0"/>
              </a:spcBef>
              <a:spcAft>
                <a:spcPts val="0"/>
              </a:spcAft>
              <a:buFont typeface="Wingdings" panose="05000000000000000000" pitchFamily="2" charset="2"/>
              <a:buChar char="Ø"/>
            </a:pPr>
            <a:r>
              <a:rPr lang="el-GR" dirty="0"/>
              <a:t>Με ποιο τρόπο μια ιστορία μπορεί να πυροδοτήσει την μαθηματική σκέψη</a:t>
            </a:r>
            <a:r>
              <a:rPr lang="en-US" dirty="0"/>
              <a:t>;</a:t>
            </a:r>
            <a:endParaRPr lang="el-GR" dirty="0"/>
          </a:p>
          <a:p>
            <a:pPr marL="285750" lvl="0" indent="-285750" algn="l" rtl="0">
              <a:spcBef>
                <a:spcPts val="0"/>
              </a:spcBef>
              <a:spcAft>
                <a:spcPts val="0"/>
              </a:spcAft>
              <a:buFont typeface="Wingdings" panose="05000000000000000000" pitchFamily="2" charset="2"/>
              <a:buChar char="Ø"/>
            </a:pPr>
            <a:r>
              <a:rPr lang="el-GR" dirty="0"/>
              <a:t>Ποιες μαθηματικές έννοιες μπορεί να εμφανιστούν κατά τη διάρκεια αφήγησης μια ιστορίας ή ενός παραμυθιού</a:t>
            </a:r>
            <a:r>
              <a:rPr lang="en-US" dirty="0"/>
              <a:t>;</a:t>
            </a:r>
            <a:endParaRPr lang="el-GR" dirty="0"/>
          </a:p>
          <a:p>
            <a:pPr marL="285750" lvl="0" indent="-285750" algn="l" rtl="0">
              <a:spcBef>
                <a:spcPts val="0"/>
              </a:spcBef>
              <a:spcAft>
                <a:spcPts val="0"/>
              </a:spcAft>
              <a:buFont typeface="Wingdings" panose="05000000000000000000" pitchFamily="2" charset="2"/>
              <a:buChar char="Ø"/>
            </a:pPr>
            <a:r>
              <a:rPr lang="el-GR" dirty="0"/>
              <a:t>Με ποιο τρόπο οι εικόνες ενός βιβλίου ενισχύουν την μαθηματική σκέψη και αντίληψη</a:t>
            </a:r>
            <a:r>
              <a:rPr lang="en-US" dirty="0"/>
              <a:t>;</a:t>
            </a:r>
            <a:endParaRPr lang="el-GR" dirty="0"/>
          </a:p>
          <a:p>
            <a:pPr marL="285750" lvl="0" indent="-285750" algn="l" rtl="0">
              <a:spcBef>
                <a:spcPts val="0"/>
              </a:spcBef>
              <a:spcAft>
                <a:spcPts val="0"/>
              </a:spcAft>
              <a:buFont typeface="Wingdings" panose="05000000000000000000" pitchFamily="2" charset="2"/>
              <a:buChar char="Ø"/>
            </a:pPr>
            <a:r>
              <a:rPr lang="el-GR" dirty="0"/>
              <a:t>Πως συμβάλλει η δραματοποίηση στην απόκτηση μαθηματικής σκέψης</a:t>
            </a:r>
            <a:r>
              <a:rPr lang="en-US" dirty="0"/>
              <a:t>;</a:t>
            </a:r>
            <a:r>
              <a:rPr lang="el-GR" dirty="0"/>
              <a:t> </a:t>
            </a:r>
          </a:p>
          <a:p>
            <a:pPr marL="285750" lvl="0" indent="-285750" algn="l" rtl="0">
              <a:spcBef>
                <a:spcPts val="0"/>
              </a:spcBef>
              <a:spcAft>
                <a:spcPts val="0"/>
              </a:spcAft>
              <a:buFont typeface="Wingdings" panose="05000000000000000000" pitchFamily="2" charset="2"/>
              <a:buChar char="Ø"/>
            </a:pPr>
            <a:r>
              <a:rPr lang="el-GR" dirty="0"/>
              <a:t>Με ποιους άλλους τρόπους πέρα από την παιδική λογοτεχνία μπορεί να ενισχυθεί η μαθηματική σκέψη των παιδιών</a:t>
            </a:r>
            <a:r>
              <a:rPr lang="en-US" dirty="0"/>
              <a:t>;</a:t>
            </a:r>
            <a:endParaRPr dirty="0"/>
          </a:p>
        </p:txBody>
      </p:sp>
      <p:pic>
        <p:nvPicPr>
          <p:cNvPr id="3482" name="Google Shape;3482;p50"/>
          <p:cNvPicPr preferRelativeResize="0"/>
          <p:nvPr/>
        </p:nvPicPr>
        <p:blipFill>
          <a:blip r:embed="rId4">
            <a:alphaModFix/>
          </a:blip>
          <a:stretch>
            <a:fillRect/>
          </a:stretch>
        </p:blipFill>
        <p:spPr>
          <a:xfrm>
            <a:off x="5427138" y="1085750"/>
            <a:ext cx="2971974" cy="2972001"/>
          </a:xfrm>
          <a:prstGeom prst="rect">
            <a:avLst/>
          </a:prstGeom>
          <a:noFill/>
          <a:ln>
            <a:noFill/>
          </a:ln>
        </p:spPr>
      </p:pic>
      <p:grpSp>
        <p:nvGrpSpPr>
          <p:cNvPr id="3483" name="Google Shape;3483;p50"/>
          <p:cNvGrpSpPr/>
          <p:nvPr/>
        </p:nvGrpSpPr>
        <p:grpSpPr>
          <a:xfrm>
            <a:off x="5642869" y="4376777"/>
            <a:ext cx="245856" cy="244739"/>
            <a:chOff x="5546700" y="4021800"/>
            <a:chExt cx="307975" cy="306575"/>
          </a:xfrm>
        </p:grpSpPr>
        <p:sp>
          <p:nvSpPr>
            <p:cNvPr id="3484" name="Google Shape;3484;p50"/>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0"/>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0"/>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0"/>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88" name="Google Shape;3488;p50"/>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9" name="Google Shape;3489;p50"/>
          <p:cNvGrpSpPr/>
          <p:nvPr/>
        </p:nvGrpSpPr>
        <p:grpSpPr>
          <a:xfrm flipH="1">
            <a:off x="1609706" y="17817"/>
            <a:ext cx="245856" cy="244739"/>
            <a:chOff x="5546700" y="4021800"/>
            <a:chExt cx="307975" cy="306575"/>
          </a:xfrm>
        </p:grpSpPr>
        <p:sp>
          <p:nvSpPr>
            <p:cNvPr id="3490" name="Google Shape;3490;p50"/>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0"/>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0"/>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0"/>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0"/>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95" name="Google Shape;3495;p50"/>
          <p:cNvSpPr/>
          <p:nvPr/>
        </p:nvSpPr>
        <p:spPr>
          <a:xfrm>
            <a:off x="4813646" y="1324069"/>
            <a:ext cx="493205" cy="607578"/>
          </a:xfrm>
          <a:custGeom>
            <a:avLst/>
            <a:gdLst/>
            <a:ahLst/>
            <a:cxnLst/>
            <a:rect l="l" t="t" r="r" b="b"/>
            <a:pathLst>
              <a:path w="35425" h="43640" extrusionOk="0">
                <a:moveTo>
                  <a:pt x="34360" y="6238"/>
                </a:moveTo>
                <a:lnTo>
                  <a:pt x="34385" y="6796"/>
                </a:lnTo>
                <a:lnTo>
                  <a:pt x="34410" y="7354"/>
                </a:lnTo>
                <a:lnTo>
                  <a:pt x="34461" y="11969"/>
                </a:lnTo>
                <a:lnTo>
                  <a:pt x="34461" y="12222"/>
                </a:lnTo>
                <a:lnTo>
                  <a:pt x="34436" y="12425"/>
                </a:lnTo>
                <a:lnTo>
                  <a:pt x="34410" y="12603"/>
                </a:lnTo>
                <a:lnTo>
                  <a:pt x="34334" y="12755"/>
                </a:lnTo>
                <a:lnTo>
                  <a:pt x="34233" y="12907"/>
                </a:lnTo>
                <a:lnTo>
                  <a:pt x="34055" y="13059"/>
                </a:lnTo>
                <a:lnTo>
                  <a:pt x="33523" y="13440"/>
                </a:lnTo>
                <a:lnTo>
                  <a:pt x="33447" y="13161"/>
                </a:lnTo>
                <a:lnTo>
                  <a:pt x="33396" y="12882"/>
                </a:lnTo>
                <a:lnTo>
                  <a:pt x="32965" y="8520"/>
                </a:lnTo>
                <a:lnTo>
                  <a:pt x="32940" y="8165"/>
                </a:lnTo>
                <a:lnTo>
                  <a:pt x="32965" y="7988"/>
                </a:lnTo>
                <a:lnTo>
                  <a:pt x="33016" y="7861"/>
                </a:lnTo>
                <a:lnTo>
                  <a:pt x="33295" y="7430"/>
                </a:lnTo>
                <a:lnTo>
                  <a:pt x="33599" y="7024"/>
                </a:lnTo>
                <a:lnTo>
                  <a:pt x="33929" y="6618"/>
                </a:lnTo>
                <a:lnTo>
                  <a:pt x="34131" y="6441"/>
                </a:lnTo>
                <a:lnTo>
                  <a:pt x="34360" y="6238"/>
                </a:lnTo>
                <a:close/>
                <a:moveTo>
                  <a:pt x="32103" y="9053"/>
                </a:moveTo>
                <a:lnTo>
                  <a:pt x="32509" y="12603"/>
                </a:lnTo>
                <a:lnTo>
                  <a:pt x="32585" y="13363"/>
                </a:lnTo>
                <a:lnTo>
                  <a:pt x="32635" y="13947"/>
                </a:lnTo>
                <a:lnTo>
                  <a:pt x="32635" y="14200"/>
                </a:lnTo>
                <a:lnTo>
                  <a:pt x="32635" y="14428"/>
                </a:lnTo>
                <a:lnTo>
                  <a:pt x="32585" y="14631"/>
                </a:lnTo>
                <a:lnTo>
                  <a:pt x="32559" y="14834"/>
                </a:lnTo>
                <a:lnTo>
                  <a:pt x="32483" y="15012"/>
                </a:lnTo>
                <a:lnTo>
                  <a:pt x="32382" y="15189"/>
                </a:lnTo>
                <a:lnTo>
                  <a:pt x="32280" y="15392"/>
                </a:lnTo>
                <a:lnTo>
                  <a:pt x="32128" y="15595"/>
                </a:lnTo>
                <a:lnTo>
                  <a:pt x="31773" y="16051"/>
                </a:lnTo>
                <a:lnTo>
                  <a:pt x="31266" y="16635"/>
                </a:lnTo>
                <a:lnTo>
                  <a:pt x="31139" y="16736"/>
                </a:lnTo>
                <a:lnTo>
                  <a:pt x="30911" y="16863"/>
                </a:lnTo>
                <a:lnTo>
                  <a:pt x="30657" y="14352"/>
                </a:lnTo>
                <a:lnTo>
                  <a:pt x="30404" y="11918"/>
                </a:lnTo>
                <a:lnTo>
                  <a:pt x="30404" y="11741"/>
                </a:lnTo>
                <a:lnTo>
                  <a:pt x="30429" y="11563"/>
                </a:lnTo>
                <a:lnTo>
                  <a:pt x="30480" y="11411"/>
                </a:lnTo>
                <a:lnTo>
                  <a:pt x="30556" y="11259"/>
                </a:lnTo>
                <a:lnTo>
                  <a:pt x="31266" y="10245"/>
                </a:lnTo>
                <a:lnTo>
                  <a:pt x="32103" y="9053"/>
                </a:lnTo>
                <a:close/>
                <a:moveTo>
                  <a:pt x="29592" y="13034"/>
                </a:moveTo>
                <a:lnTo>
                  <a:pt x="29871" y="15265"/>
                </a:lnTo>
                <a:lnTo>
                  <a:pt x="29998" y="16381"/>
                </a:lnTo>
                <a:lnTo>
                  <a:pt x="30125" y="17522"/>
                </a:lnTo>
                <a:lnTo>
                  <a:pt x="30125" y="17776"/>
                </a:lnTo>
                <a:lnTo>
                  <a:pt x="30074" y="18055"/>
                </a:lnTo>
                <a:lnTo>
                  <a:pt x="29973" y="18333"/>
                </a:lnTo>
                <a:lnTo>
                  <a:pt x="29846" y="18562"/>
                </a:lnTo>
                <a:lnTo>
                  <a:pt x="29643" y="18891"/>
                </a:lnTo>
                <a:lnTo>
                  <a:pt x="29415" y="19196"/>
                </a:lnTo>
                <a:lnTo>
                  <a:pt x="28806" y="19956"/>
                </a:lnTo>
                <a:lnTo>
                  <a:pt x="28426" y="17598"/>
                </a:lnTo>
                <a:lnTo>
                  <a:pt x="28375" y="17015"/>
                </a:lnTo>
                <a:lnTo>
                  <a:pt x="28325" y="16736"/>
                </a:lnTo>
                <a:lnTo>
                  <a:pt x="28249" y="16457"/>
                </a:lnTo>
                <a:lnTo>
                  <a:pt x="28147" y="16178"/>
                </a:lnTo>
                <a:lnTo>
                  <a:pt x="28071" y="15899"/>
                </a:lnTo>
                <a:lnTo>
                  <a:pt x="28046" y="15646"/>
                </a:lnTo>
                <a:lnTo>
                  <a:pt x="28046" y="15417"/>
                </a:lnTo>
                <a:lnTo>
                  <a:pt x="28071" y="15164"/>
                </a:lnTo>
                <a:lnTo>
                  <a:pt x="28147" y="14936"/>
                </a:lnTo>
                <a:lnTo>
                  <a:pt x="28223" y="14733"/>
                </a:lnTo>
                <a:lnTo>
                  <a:pt x="28325" y="14530"/>
                </a:lnTo>
                <a:lnTo>
                  <a:pt x="28451" y="14327"/>
                </a:lnTo>
                <a:lnTo>
                  <a:pt x="28578" y="14124"/>
                </a:lnTo>
                <a:lnTo>
                  <a:pt x="28908" y="13744"/>
                </a:lnTo>
                <a:lnTo>
                  <a:pt x="29237" y="13389"/>
                </a:lnTo>
                <a:lnTo>
                  <a:pt x="29592" y="13034"/>
                </a:lnTo>
                <a:close/>
                <a:moveTo>
                  <a:pt x="26981" y="16457"/>
                </a:moveTo>
                <a:lnTo>
                  <a:pt x="27285" y="16508"/>
                </a:lnTo>
                <a:lnTo>
                  <a:pt x="27640" y="18638"/>
                </a:lnTo>
                <a:lnTo>
                  <a:pt x="27792" y="19728"/>
                </a:lnTo>
                <a:lnTo>
                  <a:pt x="27944" y="20793"/>
                </a:lnTo>
                <a:lnTo>
                  <a:pt x="27970" y="20895"/>
                </a:lnTo>
                <a:lnTo>
                  <a:pt x="27944" y="20996"/>
                </a:lnTo>
                <a:lnTo>
                  <a:pt x="27868" y="21199"/>
                </a:lnTo>
                <a:lnTo>
                  <a:pt x="27767" y="21427"/>
                </a:lnTo>
                <a:lnTo>
                  <a:pt x="27640" y="21630"/>
                </a:lnTo>
                <a:lnTo>
                  <a:pt x="27437" y="21934"/>
                </a:lnTo>
                <a:lnTo>
                  <a:pt x="27209" y="22238"/>
                </a:lnTo>
                <a:lnTo>
                  <a:pt x="26752" y="22872"/>
                </a:lnTo>
                <a:lnTo>
                  <a:pt x="26575" y="22720"/>
                </a:lnTo>
                <a:lnTo>
                  <a:pt x="26524" y="22670"/>
                </a:lnTo>
                <a:lnTo>
                  <a:pt x="26499" y="22619"/>
                </a:lnTo>
                <a:lnTo>
                  <a:pt x="26169" y="20616"/>
                </a:lnTo>
                <a:lnTo>
                  <a:pt x="25865" y="18638"/>
                </a:lnTo>
                <a:lnTo>
                  <a:pt x="25840" y="18460"/>
                </a:lnTo>
                <a:lnTo>
                  <a:pt x="25865" y="18283"/>
                </a:lnTo>
                <a:lnTo>
                  <a:pt x="25916" y="18131"/>
                </a:lnTo>
                <a:lnTo>
                  <a:pt x="25966" y="17978"/>
                </a:lnTo>
                <a:lnTo>
                  <a:pt x="26220" y="17598"/>
                </a:lnTo>
                <a:lnTo>
                  <a:pt x="26474" y="17218"/>
                </a:lnTo>
                <a:lnTo>
                  <a:pt x="26981" y="16457"/>
                </a:lnTo>
                <a:close/>
                <a:moveTo>
                  <a:pt x="24825" y="19703"/>
                </a:moveTo>
                <a:lnTo>
                  <a:pt x="25054" y="19830"/>
                </a:lnTo>
                <a:lnTo>
                  <a:pt x="25383" y="21807"/>
                </a:lnTo>
                <a:lnTo>
                  <a:pt x="25713" y="23785"/>
                </a:lnTo>
                <a:lnTo>
                  <a:pt x="25713" y="24013"/>
                </a:lnTo>
                <a:lnTo>
                  <a:pt x="25687" y="24242"/>
                </a:lnTo>
                <a:lnTo>
                  <a:pt x="25611" y="24445"/>
                </a:lnTo>
                <a:lnTo>
                  <a:pt x="25510" y="24647"/>
                </a:lnTo>
                <a:lnTo>
                  <a:pt x="25206" y="25104"/>
                </a:lnTo>
                <a:lnTo>
                  <a:pt x="24876" y="25560"/>
                </a:lnTo>
                <a:lnTo>
                  <a:pt x="24166" y="26549"/>
                </a:lnTo>
                <a:lnTo>
                  <a:pt x="23989" y="26143"/>
                </a:lnTo>
                <a:lnTo>
                  <a:pt x="23938" y="25991"/>
                </a:lnTo>
                <a:lnTo>
                  <a:pt x="23887" y="25839"/>
                </a:lnTo>
                <a:lnTo>
                  <a:pt x="23608" y="24191"/>
                </a:lnTo>
                <a:lnTo>
                  <a:pt x="23355" y="22543"/>
                </a:lnTo>
                <a:lnTo>
                  <a:pt x="23355" y="22340"/>
                </a:lnTo>
                <a:lnTo>
                  <a:pt x="23329" y="22137"/>
                </a:lnTo>
                <a:lnTo>
                  <a:pt x="23355" y="21960"/>
                </a:lnTo>
                <a:lnTo>
                  <a:pt x="23431" y="21782"/>
                </a:lnTo>
                <a:lnTo>
                  <a:pt x="23760" y="21250"/>
                </a:lnTo>
                <a:lnTo>
                  <a:pt x="24115" y="20742"/>
                </a:lnTo>
                <a:lnTo>
                  <a:pt x="24825" y="19703"/>
                </a:lnTo>
                <a:close/>
                <a:moveTo>
                  <a:pt x="22467" y="23354"/>
                </a:moveTo>
                <a:lnTo>
                  <a:pt x="22594" y="24039"/>
                </a:lnTo>
                <a:lnTo>
                  <a:pt x="22695" y="24698"/>
                </a:lnTo>
                <a:lnTo>
                  <a:pt x="22822" y="25281"/>
                </a:lnTo>
                <a:lnTo>
                  <a:pt x="22898" y="25586"/>
                </a:lnTo>
                <a:lnTo>
                  <a:pt x="22974" y="25865"/>
                </a:lnTo>
                <a:lnTo>
                  <a:pt x="23076" y="26169"/>
                </a:lnTo>
                <a:lnTo>
                  <a:pt x="23152" y="26473"/>
                </a:lnTo>
                <a:lnTo>
                  <a:pt x="23202" y="26752"/>
                </a:lnTo>
                <a:lnTo>
                  <a:pt x="23202" y="27056"/>
                </a:lnTo>
                <a:lnTo>
                  <a:pt x="23202" y="27335"/>
                </a:lnTo>
                <a:lnTo>
                  <a:pt x="23177" y="27614"/>
                </a:lnTo>
                <a:lnTo>
                  <a:pt x="23101" y="27868"/>
                </a:lnTo>
                <a:lnTo>
                  <a:pt x="23025" y="28121"/>
                </a:lnTo>
                <a:lnTo>
                  <a:pt x="22949" y="28375"/>
                </a:lnTo>
                <a:lnTo>
                  <a:pt x="22822" y="28628"/>
                </a:lnTo>
                <a:lnTo>
                  <a:pt x="22695" y="28857"/>
                </a:lnTo>
                <a:lnTo>
                  <a:pt x="22543" y="29110"/>
                </a:lnTo>
                <a:lnTo>
                  <a:pt x="22214" y="29567"/>
                </a:lnTo>
                <a:lnTo>
                  <a:pt x="21833" y="30023"/>
                </a:lnTo>
                <a:lnTo>
                  <a:pt x="21732" y="30099"/>
                </a:lnTo>
                <a:lnTo>
                  <a:pt x="21478" y="30226"/>
                </a:lnTo>
                <a:lnTo>
                  <a:pt x="21402" y="29491"/>
                </a:lnTo>
                <a:lnTo>
                  <a:pt x="21351" y="28781"/>
                </a:lnTo>
                <a:lnTo>
                  <a:pt x="21250" y="28121"/>
                </a:lnTo>
                <a:lnTo>
                  <a:pt x="21174" y="27817"/>
                </a:lnTo>
                <a:lnTo>
                  <a:pt x="21098" y="27487"/>
                </a:lnTo>
                <a:lnTo>
                  <a:pt x="21022" y="27234"/>
                </a:lnTo>
                <a:lnTo>
                  <a:pt x="20946" y="26980"/>
                </a:lnTo>
                <a:lnTo>
                  <a:pt x="20920" y="26727"/>
                </a:lnTo>
                <a:lnTo>
                  <a:pt x="20895" y="26473"/>
                </a:lnTo>
                <a:lnTo>
                  <a:pt x="20895" y="26245"/>
                </a:lnTo>
                <a:lnTo>
                  <a:pt x="20920" y="26017"/>
                </a:lnTo>
                <a:lnTo>
                  <a:pt x="20946" y="25788"/>
                </a:lnTo>
                <a:lnTo>
                  <a:pt x="21022" y="25560"/>
                </a:lnTo>
                <a:lnTo>
                  <a:pt x="21072" y="25357"/>
                </a:lnTo>
                <a:lnTo>
                  <a:pt x="21174" y="25129"/>
                </a:lnTo>
                <a:lnTo>
                  <a:pt x="21377" y="24723"/>
                </a:lnTo>
                <a:lnTo>
                  <a:pt x="21656" y="24318"/>
                </a:lnTo>
                <a:lnTo>
                  <a:pt x="21985" y="23937"/>
                </a:lnTo>
                <a:lnTo>
                  <a:pt x="22467" y="23354"/>
                </a:lnTo>
                <a:close/>
                <a:moveTo>
                  <a:pt x="1243" y="23861"/>
                </a:moveTo>
                <a:lnTo>
                  <a:pt x="2308" y="25104"/>
                </a:lnTo>
                <a:lnTo>
                  <a:pt x="3373" y="26372"/>
                </a:lnTo>
                <a:lnTo>
                  <a:pt x="3424" y="26524"/>
                </a:lnTo>
                <a:lnTo>
                  <a:pt x="3475" y="26676"/>
                </a:lnTo>
                <a:lnTo>
                  <a:pt x="3475" y="26853"/>
                </a:lnTo>
                <a:lnTo>
                  <a:pt x="3475" y="27031"/>
                </a:lnTo>
                <a:lnTo>
                  <a:pt x="3297" y="29465"/>
                </a:lnTo>
                <a:lnTo>
                  <a:pt x="3094" y="31874"/>
                </a:lnTo>
                <a:lnTo>
                  <a:pt x="3044" y="32102"/>
                </a:lnTo>
                <a:lnTo>
                  <a:pt x="2993" y="32407"/>
                </a:lnTo>
                <a:lnTo>
                  <a:pt x="2587" y="32128"/>
                </a:lnTo>
                <a:lnTo>
                  <a:pt x="2207" y="31849"/>
                </a:lnTo>
                <a:lnTo>
                  <a:pt x="1902" y="31545"/>
                </a:lnTo>
                <a:lnTo>
                  <a:pt x="1750" y="31367"/>
                </a:lnTo>
                <a:lnTo>
                  <a:pt x="1624" y="31215"/>
                </a:lnTo>
                <a:lnTo>
                  <a:pt x="1522" y="31037"/>
                </a:lnTo>
                <a:lnTo>
                  <a:pt x="1421" y="30835"/>
                </a:lnTo>
                <a:lnTo>
                  <a:pt x="1345" y="30632"/>
                </a:lnTo>
                <a:lnTo>
                  <a:pt x="1294" y="30429"/>
                </a:lnTo>
                <a:lnTo>
                  <a:pt x="1243" y="30201"/>
                </a:lnTo>
                <a:lnTo>
                  <a:pt x="1218" y="29972"/>
                </a:lnTo>
                <a:lnTo>
                  <a:pt x="1192" y="29719"/>
                </a:lnTo>
                <a:lnTo>
                  <a:pt x="1218" y="29440"/>
                </a:lnTo>
                <a:lnTo>
                  <a:pt x="1243" y="28882"/>
                </a:lnTo>
                <a:lnTo>
                  <a:pt x="1243" y="28350"/>
                </a:lnTo>
                <a:lnTo>
                  <a:pt x="1243" y="27792"/>
                </a:lnTo>
                <a:lnTo>
                  <a:pt x="1192" y="27259"/>
                </a:lnTo>
                <a:lnTo>
                  <a:pt x="1116" y="26143"/>
                </a:lnTo>
                <a:lnTo>
                  <a:pt x="1015" y="25053"/>
                </a:lnTo>
                <a:lnTo>
                  <a:pt x="1015" y="24521"/>
                </a:lnTo>
                <a:lnTo>
                  <a:pt x="1015" y="23963"/>
                </a:lnTo>
                <a:lnTo>
                  <a:pt x="1243" y="23861"/>
                </a:lnTo>
                <a:close/>
                <a:moveTo>
                  <a:pt x="19906" y="27031"/>
                </a:moveTo>
                <a:lnTo>
                  <a:pt x="20084" y="27563"/>
                </a:lnTo>
                <a:lnTo>
                  <a:pt x="20134" y="27741"/>
                </a:lnTo>
                <a:lnTo>
                  <a:pt x="20185" y="27944"/>
                </a:lnTo>
                <a:lnTo>
                  <a:pt x="20261" y="28502"/>
                </a:lnTo>
                <a:lnTo>
                  <a:pt x="20337" y="29085"/>
                </a:lnTo>
                <a:lnTo>
                  <a:pt x="20413" y="29668"/>
                </a:lnTo>
                <a:lnTo>
                  <a:pt x="20464" y="29947"/>
                </a:lnTo>
                <a:lnTo>
                  <a:pt x="20540" y="30226"/>
                </a:lnTo>
                <a:lnTo>
                  <a:pt x="20616" y="30454"/>
                </a:lnTo>
                <a:lnTo>
                  <a:pt x="20641" y="30682"/>
                </a:lnTo>
                <a:lnTo>
                  <a:pt x="20667" y="30911"/>
                </a:lnTo>
                <a:lnTo>
                  <a:pt x="20667" y="31139"/>
                </a:lnTo>
                <a:lnTo>
                  <a:pt x="20667" y="31342"/>
                </a:lnTo>
                <a:lnTo>
                  <a:pt x="20616" y="31545"/>
                </a:lnTo>
                <a:lnTo>
                  <a:pt x="20565" y="31747"/>
                </a:lnTo>
                <a:lnTo>
                  <a:pt x="20489" y="31925"/>
                </a:lnTo>
                <a:lnTo>
                  <a:pt x="20312" y="32305"/>
                </a:lnTo>
                <a:lnTo>
                  <a:pt x="20084" y="32686"/>
                </a:lnTo>
                <a:lnTo>
                  <a:pt x="19805" y="33041"/>
                </a:lnTo>
                <a:lnTo>
                  <a:pt x="19475" y="33421"/>
                </a:lnTo>
                <a:lnTo>
                  <a:pt x="18993" y="31392"/>
                </a:lnTo>
                <a:lnTo>
                  <a:pt x="18765" y="30454"/>
                </a:lnTo>
                <a:lnTo>
                  <a:pt x="18562" y="29516"/>
                </a:lnTo>
                <a:lnTo>
                  <a:pt x="18537" y="29313"/>
                </a:lnTo>
                <a:lnTo>
                  <a:pt x="18562" y="29085"/>
                </a:lnTo>
                <a:lnTo>
                  <a:pt x="18638" y="28857"/>
                </a:lnTo>
                <a:lnTo>
                  <a:pt x="18714" y="28679"/>
                </a:lnTo>
                <a:lnTo>
                  <a:pt x="18968" y="28273"/>
                </a:lnTo>
                <a:lnTo>
                  <a:pt x="19247" y="27893"/>
                </a:lnTo>
                <a:lnTo>
                  <a:pt x="19906" y="27031"/>
                </a:lnTo>
                <a:close/>
                <a:moveTo>
                  <a:pt x="27539" y="761"/>
                </a:moveTo>
                <a:lnTo>
                  <a:pt x="27970" y="913"/>
                </a:lnTo>
                <a:lnTo>
                  <a:pt x="28401" y="1065"/>
                </a:lnTo>
                <a:lnTo>
                  <a:pt x="29237" y="1420"/>
                </a:lnTo>
                <a:lnTo>
                  <a:pt x="30074" y="1801"/>
                </a:lnTo>
                <a:lnTo>
                  <a:pt x="30860" y="2206"/>
                </a:lnTo>
                <a:lnTo>
                  <a:pt x="32458" y="2992"/>
                </a:lnTo>
                <a:lnTo>
                  <a:pt x="33269" y="3373"/>
                </a:lnTo>
                <a:lnTo>
                  <a:pt x="34055" y="3702"/>
                </a:lnTo>
                <a:lnTo>
                  <a:pt x="34131" y="3981"/>
                </a:lnTo>
                <a:lnTo>
                  <a:pt x="34131" y="4032"/>
                </a:lnTo>
                <a:lnTo>
                  <a:pt x="34131" y="4083"/>
                </a:lnTo>
                <a:lnTo>
                  <a:pt x="33954" y="4463"/>
                </a:lnTo>
                <a:lnTo>
                  <a:pt x="33878" y="4641"/>
                </a:lnTo>
                <a:lnTo>
                  <a:pt x="33751" y="4793"/>
                </a:lnTo>
                <a:lnTo>
                  <a:pt x="13110" y="34841"/>
                </a:lnTo>
                <a:lnTo>
                  <a:pt x="11538" y="33294"/>
                </a:lnTo>
                <a:lnTo>
                  <a:pt x="10017" y="31722"/>
                </a:lnTo>
                <a:lnTo>
                  <a:pt x="6999" y="28578"/>
                </a:lnTo>
                <a:lnTo>
                  <a:pt x="4007" y="25433"/>
                </a:lnTo>
                <a:lnTo>
                  <a:pt x="2511" y="23861"/>
                </a:lnTo>
                <a:lnTo>
                  <a:pt x="964" y="22289"/>
                </a:lnTo>
                <a:lnTo>
                  <a:pt x="6949" y="16153"/>
                </a:lnTo>
                <a:lnTo>
                  <a:pt x="7709" y="16635"/>
                </a:lnTo>
                <a:lnTo>
                  <a:pt x="8039" y="16863"/>
                </a:lnTo>
                <a:lnTo>
                  <a:pt x="8343" y="17116"/>
                </a:lnTo>
                <a:lnTo>
                  <a:pt x="9357" y="18080"/>
                </a:lnTo>
                <a:lnTo>
                  <a:pt x="10346" y="19043"/>
                </a:lnTo>
                <a:lnTo>
                  <a:pt x="12324" y="20996"/>
                </a:lnTo>
                <a:lnTo>
                  <a:pt x="12654" y="21326"/>
                </a:lnTo>
                <a:lnTo>
                  <a:pt x="12907" y="21579"/>
                </a:lnTo>
                <a:lnTo>
                  <a:pt x="13136" y="21757"/>
                </a:lnTo>
                <a:lnTo>
                  <a:pt x="13313" y="21858"/>
                </a:lnTo>
                <a:lnTo>
                  <a:pt x="13415" y="21883"/>
                </a:lnTo>
                <a:lnTo>
                  <a:pt x="13592" y="21883"/>
                </a:lnTo>
                <a:lnTo>
                  <a:pt x="13668" y="21833"/>
                </a:lnTo>
                <a:lnTo>
                  <a:pt x="13846" y="21731"/>
                </a:lnTo>
                <a:lnTo>
                  <a:pt x="14049" y="21528"/>
                </a:lnTo>
                <a:lnTo>
                  <a:pt x="14277" y="21250"/>
                </a:lnTo>
                <a:lnTo>
                  <a:pt x="14885" y="20463"/>
                </a:lnTo>
                <a:lnTo>
                  <a:pt x="15164" y="20058"/>
                </a:lnTo>
                <a:lnTo>
                  <a:pt x="15418" y="19652"/>
                </a:lnTo>
                <a:lnTo>
                  <a:pt x="16736" y="17395"/>
                </a:lnTo>
                <a:lnTo>
                  <a:pt x="18106" y="15189"/>
                </a:lnTo>
                <a:lnTo>
                  <a:pt x="19500" y="12958"/>
                </a:lnTo>
                <a:lnTo>
                  <a:pt x="20895" y="10777"/>
                </a:lnTo>
                <a:lnTo>
                  <a:pt x="23786" y="6416"/>
                </a:lnTo>
                <a:lnTo>
                  <a:pt x="26676" y="2080"/>
                </a:lnTo>
                <a:lnTo>
                  <a:pt x="27539" y="761"/>
                </a:lnTo>
                <a:close/>
                <a:moveTo>
                  <a:pt x="4590" y="27716"/>
                </a:moveTo>
                <a:lnTo>
                  <a:pt x="5275" y="28451"/>
                </a:lnTo>
                <a:lnTo>
                  <a:pt x="5960" y="29212"/>
                </a:lnTo>
                <a:lnTo>
                  <a:pt x="6036" y="29313"/>
                </a:lnTo>
                <a:lnTo>
                  <a:pt x="6112" y="29440"/>
                </a:lnTo>
                <a:lnTo>
                  <a:pt x="6137" y="29592"/>
                </a:lnTo>
                <a:lnTo>
                  <a:pt x="6137" y="29719"/>
                </a:lnTo>
                <a:lnTo>
                  <a:pt x="5858" y="32255"/>
                </a:lnTo>
                <a:lnTo>
                  <a:pt x="5503" y="34968"/>
                </a:lnTo>
                <a:lnTo>
                  <a:pt x="4692" y="34156"/>
                </a:lnTo>
                <a:lnTo>
                  <a:pt x="4311" y="33801"/>
                </a:lnTo>
                <a:lnTo>
                  <a:pt x="3956" y="33421"/>
                </a:lnTo>
                <a:lnTo>
                  <a:pt x="3880" y="33320"/>
                </a:lnTo>
                <a:lnTo>
                  <a:pt x="3855" y="33193"/>
                </a:lnTo>
                <a:lnTo>
                  <a:pt x="3855" y="33041"/>
                </a:lnTo>
                <a:lnTo>
                  <a:pt x="3855" y="32888"/>
                </a:lnTo>
                <a:lnTo>
                  <a:pt x="4083" y="30403"/>
                </a:lnTo>
                <a:lnTo>
                  <a:pt x="4337" y="27918"/>
                </a:lnTo>
                <a:lnTo>
                  <a:pt x="4362" y="27893"/>
                </a:lnTo>
                <a:lnTo>
                  <a:pt x="4413" y="27842"/>
                </a:lnTo>
                <a:lnTo>
                  <a:pt x="4590" y="27716"/>
                </a:lnTo>
                <a:close/>
                <a:moveTo>
                  <a:pt x="17700" y="30150"/>
                </a:moveTo>
                <a:lnTo>
                  <a:pt x="18156" y="32356"/>
                </a:lnTo>
                <a:lnTo>
                  <a:pt x="18562" y="34334"/>
                </a:lnTo>
                <a:lnTo>
                  <a:pt x="18562" y="34537"/>
                </a:lnTo>
                <a:lnTo>
                  <a:pt x="18537" y="34740"/>
                </a:lnTo>
                <a:lnTo>
                  <a:pt x="18486" y="34942"/>
                </a:lnTo>
                <a:lnTo>
                  <a:pt x="18410" y="35095"/>
                </a:lnTo>
                <a:lnTo>
                  <a:pt x="18080" y="35602"/>
                </a:lnTo>
                <a:lnTo>
                  <a:pt x="17725" y="36109"/>
                </a:lnTo>
                <a:lnTo>
                  <a:pt x="16939" y="37225"/>
                </a:lnTo>
                <a:lnTo>
                  <a:pt x="16432" y="35044"/>
                </a:lnTo>
                <a:lnTo>
                  <a:pt x="16001" y="33015"/>
                </a:lnTo>
                <a:lnTo>
                  <a:pt x="15976" y="32838"/>
                </a:lnTo>
                <a:lnTo>
                  <a:pt x="16001" y="32686"/>
                </a:lnTo>
                <a:lnTo>
                  <a:pt x="16077" y="32508"/>
                </a:lnTo>
                <a:lnTo>
                  <a:pt x="16153" y="32356"/>
                </a:lnTo>
                <a:lnTo>
                  <a:pt x="16863" y="31342"/>
                </a:lnTo>
                <a:lnTo>
                  <a:pt x="17700" y="30150"/>
                </a:lnTo>
                <a:close/>
                <a:moveTo>
                  <a:pt x="6974" y="30606"/>
                </a:moveTo>
                <a:lnTo>
                  <a:pt x="7430" y="30835"/>
                </a:lnTo>
                <a:lnTo>
                  <a:pt x="7633" y="30961"/>
                </a:lnTo>
                <a:lnTo>
                  <a:pt x="7811" y="31088"/>
                </a:lnTo>
                <a:lnTo>
                  <a:pt x="7963" y="31215"/>
                </a:lnTo>
                <a:lnTo>
                  <a:pt x="8115" y="31342"/>
                </a:lnTo>
                <a:lnTo>
                  <a:pt x="8242" y="31494"/>
                </a:lnTo>
                <a:lnTo>
                  <a:pt x="8343" y="31646"/>
                </a:lnTo>
                <a:lnTo>
                  <a:pt x="8419" y="31798"/>
                </a:lnTo>
                <a:lnTo>
                  <a:pt x="8495" y="31976"/>
                </a:lnTo>
                <a:lnTo>
                  <a:pt x="8546" y="32153"/>
                </a:lnTo>
                <a:lnTo>
                  <a:pt x="8571" y="32331"/>
                </a:lnTo>
                <a:lnTo>
                  <a:pt x="8597" y="32533"/>
                </a:lnTo>
                <a:lnTo>
                  <a:pt x="8597" y="32762"/>
                </a:lnTo>
                <a:lnTo>
                  <a:pt x="8546" y="33218"/>
                </a:lnTo>
                <a:lnTo>
                  <a:pt x="8318" y="35247"/>
                </a:lnTo>
                <a:lnTo>
                  <a:pt x="8064" y="37275"/>
                </a:lnTo>
                <a:lnTo>
                  <a:pt x="7887" y="37250"/>
                </a:lnTo>
                <a:lnTo>
                  <a:pt x="7836" y="37225"/>
                </a:lnTo>
                <a:lnTo>
                  <a:pt x="7582" y="37072"/>
                </a:lnTo>
                <a:lnTo>
                  <a:pt x="7354" y="36920"/>
                </a:lnTo>
                <a:lnTo>
                  <a:pt x="7177" y="36743"/>
                </a:lnTo>
                <a:lnTo>
                  <a:pt x="6999" y="36565"/>
                </a:lnTo>
                <a:lnTo>
                  <a:pt x="6847" y="36388"/>
                </a:lnTo>
                <a:lnTo>
                  <a:pt x="6720" y="36185"/>
                </a:lnTo>
                <a:lnTo>
                  <a:pt x="6619" y="35982"/>
                </a:lnTo>
                <a:lnTo>
                  <a:pt x="6543" y="35779"/>
                </a:lnTo>
                <a:lnTo>
                  <a:pt x="6467" y="35551"/>
                </a:lnTo>
                <a:lnTo>
                  <a:pt x="6441" y="35323"/>
                </a:lnTo>
                <a:lnTo>
                  <a:pt x="6416" y="35095"/>
                </a:lnTo>
                <a:lnTo>
                  <a:pt x="6391" y="34866"/>
                </a:lnTo>
                <a:lnTo>
                  <a:pt x="6416" y="34613"/>
                </a:lnTo>
                <a:lnTo>
                  <a:pt x="6441" y="34359"/>
                </a:lnTo>
                <a:lnTo>
                  <a:pt x="6543" y="33801"/>
                </a:lnTo>
                <a:lnTo>
                  <a:pt x="6619" y="33421"/>
                </a:lnTo>
                <a:lnTo>
                  <a:pt x="6695" y="33015"/>
                </a:lnTo>
                <a:lnTo>
                  <a:pt x="6796" y="32229"/>
                </a:lnTo>
                <a:lnTo>
                  <a:pt x="6872" y="31418"/>
                </a:lnTo>
                <a:lnTo>
                  <a:pt x="6974" y="30606"/>
                </a:lnTo>
                <a:close/>
                <a:moveTo>
                  <a:pt x="9636" y="33193"/>
                </a:moveTo>
                <a:lnTo>
                  <a:pt x="9789" y="33218"/>
                </a:lnTo>
                <a:lnTo>
                  <a:pt x="9865" y="33243"/>
                </a:lnTo>
                <a:lnTo>
                  <a:pt x="10397" y="33700"/>
                </a:lnTo>
                <a:lnTo>
                  <a:pt x="10803" y="34055"/>
                </a:lnTo>
                <a:lnTo>
                  <a:pt x="10955" y="34207"/>
                </a:lnTo>
                <a:lnTo>
                  <a:pt x="11082" y="34359"/>
                </a:lnTo>
                <a:lnTo>
                  <a:pt x="11183" y="34511"/>
                </a:lnTo>
                <a:lnTo>
                  <a:pt x="11234" y="34689"/>
                </a:lnTo>
                <a:lnTo>
                  <a:pt x="11285" y="34841"/>
                </a:lnTo>
                <a:lnTo>
                  <a:pt x="11310" y="35018"/>
                </a:lnTo>
                <a:lnTo>
                  <a:pt x="11335" y="35196"/>
                </a:lnTo>
                <a:lnTo>
                  <a:pt x="11310" y="35424"/>
                </a:lnTo>
                <a:lnTo>
                  <a:pt x="11234" y="35957"/>
                </a:lnTo>
                <a:lnTo>
                  <a:pt x="11132" y="36616"/>
                </a:lnTo>
                <a:lnTo>
                  <a:pt x="10600" y="39456"/>
                </a:lnTo>
                <a:lnTo>
                  <a:pt x="10575" y="39507"/>
                </a:lnTo>
                <a:lnTo>
                  <a:pt x="10397" y="39583"/>
                </a:lnTo>
                <a:lnTo>
                  <a:pt x="9789" y="39076"/>
                </a:lnTo>
                <a:lnTo>
                  <a:pt x="9484" y="38797"/>
                </a:lnTo>
                <a:lnTo>
                  <a:pt x="9180" y="38492"/>
                </a:lnTo>
                <a:lnTo>
                  <a:pt x="9079" y="38340"/>
                </a:lnTo>
                <a:lnTo>
                  <a:pt x="9002" y="38163"/>
                </a:lnTo>
                <a:lnTo>
                  <a:pt x="8952" y="37960"/>
                </a:lnTo>
                <a:lnTo>
                  <a:pt x="8952" y="37782"/>
                </a:lnTo>
                <a:lnTo>
                  <a:pt x="9281" y="35500"/>
                </a:lnTo>
                <a:lnTo>
                  <a:pt x="9636" y="33193"/>
                </a:lnTo>
                <a:close/>
                <a:moveTo>
                  <a:pt x="15266" y="33852"/>
                </a:moveTo>
                <a:lnTo>
                  <a:pt x="15671" y="35957"/>
                </a:lnTo>
                <a:lnTo>
                  <a:pt x="16026" y="37960"/>
                </a:lnTo>
                <a:lnTo>
                  <a:pt x="16052" y="38137"/>
                </a:lnTo>
                <a:lnTo>
                  <a:pt x="16052" y="38315"/>
                </a:lnTo>
                <a:lnTo>
                  <a:pt x="16026" y="38492"/>
                </a:lnTo>
                <a:lnTo>
                  <a:pt x="15976" y="38619"/>
                </a:lnTo>
                <a:lnTo>
                  <a:pt x="15570" y="39304"/>
                </a:lnTo>
                <a:lnTo>
                  <a:pt x="15139" y="39988"/>
                </a:lnTo>
                <a:lnTo>
                  <a:pt x="14885" y="40343"/>
                </a:lnTo>
                <a:lnTo>
                  <a:pt x="14632" y="40673"/>
                </a:lnTo>
                <a:lnTo>
                  <a:pt x="14327" y="41003"/>
                </a:lnTo>
                <a:lnTo>
                  <a:pt x="13998" y="41332"/>
                </a:lnTo>
                <a:lnTo>
                  <a:pt x="13871" y="39126"/>
                </a:lnTo>
                <a:lnTo>
                  <a:pt x="13770" y="38087"/>
                </a:lnTo>
                <a:lnTo>
                  <a:pt x="13643" y="37098"/>
                </a:lnTo>
                <a:lnTo>
                  <a:pt x="13617" y="36819"/>
                </a:lnTo>
                <a:lnTo>
                  <a:pt x="13617" y="36591"/>
                </a:lnTo>
                <a:lnTo>
                  <a:pt x="13643" y="36337"/>
                </a:lnTo>
                <a:lnTo>
                  <a:pt x="13668" y="36109"/>
                </a:lnTo>
                <a:lnTo>
                  <a:pt x="13744" y="35906"/>
                </a:lnTo>
                <a:lnTo>
                  <a:pt x="13820" y="35703"/>
                </a:lnTo>
                <a:lnTo>
                  <a:pt x="13896" y="35500"/>
                </a:lnTo>
                <a:lnTo>
                  <a:pt x="14023" y="35297"/>
                </a:lnTo>
                <a:lnTo>
                  <a:pt x="14277" y="34942"/>
                </a:lnTo>
                <a:lnTo>
                  <a:pt x="14581" y="34587"/>
                </a:lnTo>
                <a:lnTo>
                  <a:pt x="15266" y="33852"/>
                </a:lnTo>
                <a:close/>
                <a:moveTo>
                  <a:pt x="12350" y="35526"/>
                </a:moveTo>
                <a:lnTo>
                  <a:pt x="12426" y="35678"/>
                </a:lnTo>
                <a:lnTo>
                  <a:pt x="12502" y="35906"/>
                </a:lnTo>
                <a:lnTo>
                  <a:pt x="12629" y="36464"/>
                </a:lnTo>
                <a:lnTo>
                  <a:pt x="12730" y="37148"/>
                </a:lnTo>
                <a:lnTo>
                  <a:pt x="12831" y="37960"/>
                </a:lnTo>
                <a:lnTo>
                  <a:pt x="12882" y="38822"/>
                </a:lnTo>
                <a:lnTo>
                  <a:pt x="12933" y="39710"/>
                </a:lnTo>
                <a:lnTo>
                  <a:pt x="12933" y="40622"/>
                </a:lnTo>
                <a:lnTo>
                  <a:pt x="12907" y="41485"/>
                </a:lnTo>
                <a:lnTo>
                  <a:pt x="12705" y="41434"/>
                </a:lnTo>
                <a:lnTo>
                  <a:pt x="12502" y="41358"/>
                </a:lnTo>
                <a:lnTo>
                  <a:pt x="12324" y="41231"/>
                </a:lnTo>
                <a:lnTo>
                  <a:pt x="12147" y="41104"/>
                </a:lnTo>
                <a:lnTo>
                  <a:pt x="11842" y="40800"/>
                </a:lnTo>
                <a:lnTo>
                  <a:pt x="11538" y="40521"/>
                </a:lnTo>
                <a:lnTo>
                  <a:pt x="11487" y="40445"/>
                </a:lnTo>
                <a:lnTo>
                  <a:pt x="11437" y="40343"/>
                </a:lnTo>
                <a:lnTo>
                  <a:pt x="11411" y="40217"/>
                </a:lnTo>
                <a:lnTo>
                  <a:pt x="11411" y="40115"/>
                </a:lnTo>
                <a:lnTo>
                  <a:pt x="11868" y="37858"/>
                </a:lnTo>
                <a:lnTo>
                  <a:pt x="12350" y="35526"/>
                </a:lnTo>
                <a:close/>
                <a:moveTo>
                  <a:pt x="27564" y="0"/>
                </a:moveTo>
                <a:lnTo>
                  <a:pt x="27412" y="51"/>
                </a:lnTo>
                <a:lnTo>
                  <a:pt x="27260" y="102"/>
                </a:lnTo>
                <a:lnTo>
                  <a:pt x="27133" y="203"/>
                </a:lnTo>
                <a:lnTo>
                  <a:pt x="27006" y="330"/>
                </a:lnTo>
                <a:lnTo>
                  <a:pt x="26879" y="482"/>
                </a:lnTo>
                <a:lnTo>
                  <a:pt x="25738" y="2130"/>
                </a:lnTo>
                <a:lnTo>
                  <a:pt x="24597" y="3778"/>
                </a:lnTo>
                <a:lnTo>
                  <a:pt x="23456" y="5427"/>
                </a:lnTo>
                <a:lnTo>
                  <a:pt x="22315" y="7075"/>
                </a:lnTo>
                <a:lnTo>
                  <a:pt x="20134" y="10397"/>
                </a:lnTo>
                <a:lnTo>
                  <a:pt x="17928" y="13744"/>
                </a:lnTo>
                <a:lnTo>
                  <a:pt x="13415" y="20641"/>
                </a:lnTo>
                <a:lnTo>
                  <a:pt x="13262" y="20286"/>
                </a:lnTo>
                <a:lnTo>
                  <a:pt x="13186" y="20159"/>
                </a:lnTo>
                <a:lnTo>
                  <a:pt x="13110" y="20058"/>
                </a:lnTo>
                <a:lnTo>
                  <a:pt x="11259" y="18232"/>
                </a:lnTo>
                <a:lnTo>
                  <a:pt x="10346" y="17319"/>
                </a:lnTo>
                <a:lnTo>
                  <a:pt x="9383" y="16432"/>
                </a:lnTo>
                <a:lnTo>
                  <a:pt x="8977" y="16102"/>
                </a:lnTo>
                <a:lnTo>
                  <a:pt x="8546" y="15798"/>
                </a:lnTo>
                <a:lnTo>
                  <a:pt x="8115" y="15519"/>
                </a:lnTo>
                <a:lnTo>
                  <a:pt x="7659" y="15265"/>
                </a:lnTo>
                <a:lnTo>
                  <a:pt x="7456" y="15189"/>
                </a:lnTo>
                <a:lnTo>
                  <a:pt x="7278" y="15113"/>
                </a:lnTo>
                <a:lnTo>
                  <a:pt x="7075" y="15088"/>
                </a:lnTo>
                <a:lnTo>
                  <a:pt x="6898" y="15113"/>
                </a:lnTo>
                <a:lnTo>
                  <a:pt x="6720" y="15164"/>
                </a:lnTo>
                <a:lnTo>
                  <a:pt x="6543" y="15240"/>
                </a:lnTo>
                <a:lnTo>
                  <a:pt x="6365" y="15367"/>
                </a:lnTo>
                <a:lnTo>
                  <a:pt x="6188" y="15519"/>
                </a:lnTo>
                <a:lnTo>
                  <a:pt x="3297" y="18536"/>
                </a:lnTo>
                <a:lnTo>
                  <a:pt x="432" y="21579"/>
                </a:lnTo>
                <a:lnTo>
                  <a:pt x="280" y="21757"/>
                </a:lnTo>
                <a:lnTo>
                  <a:pt x="178" y="21985"/>
                </a:lnTo>
                <a:lnTo>
                  <a:pt x="102" y="22213"/>
                </a:lnTo>
                <a:lnTo>
                  <a:pt x="77" y="22467"/>
                </a:lnTo>
                <a:lnTo>
                  <a:pt x="1" y="25180"/>
                </a:lnTo>
                <a:lnTo>
                  <a:pt x="1" y="27918"/>
                </a:lnTo>
                <a:lnTo>
                  <a:pt x="1" y="28578"/>
                </a:lnTo>
                <a:lnTo>
                  <a:pt x="51" y="29237"/>
                </a:lnTo>
                <a:lnTo>
                  <a:pt x="102" y="29922"/>
                </a:lnTo>
                <a:lnTo>
                  <a:pt x="178" y="30581"/>
                </a:lnTo>
                <a:lnTo>
                  <a:pt x="254" y="30835"/>
                </a:lnTo>
                <a:lnTo>
                  <a:pt x="356" y="31088"/>
                </a:lnTo>
                <a:lnTo>
                  <a:pt x="508" y="31342"/>
                </a:lnTo>
                <a:lnTo>
                  <a:pt x="685" y="31570"/>
                </a:lnTo>
                <a:lnTo>
                  <a:pt x="2029" y="32990"/>
                </a:lnTo>
                <a:lnTo>
                  <a:pt x="3399" y="34410"/>
                </a:lnTo>
                <a:lnTo>
                  <a:pt x="4793" y="35830"/>
                </a:lnTo>
                <a:lnTo>
                  <a:pt x="6188" y="37199"/>
                </a:lnTo>
                <a:lnTo>
                  <a:pt x="7633" y="38568"/>
                </a:lnTo>
                <a:lnTo>
                  <a:pt x="9079" y="39887"/>
                </a:lnTo>
                <a:lnTo>
                  <a:pt x="10575" y="41180"/>
                </a:lnTo>
                <a:lnTo>
                  <a:pt x="12096" y="42448"/>
                </a:lnTo>
                <a:lnTo>
                  <a:pt x="12857" y="43057"/>
                </a:lnTo>
                <a:lnTo>
                  <a:pt x="13643" y="43640"/>
                </a:lnTo>
                <a:lnTo>
                  <a:pt x="13820" y="43513"/>
                </a:lnTo>
                <a:lnTo>
                  <a:pt x="13896" y="43462"/>
                </a:lnTo>
                <a:lnTo>
                  <a:pt x="13972" y="43386"/>
                </a:lnTo>
                <a:lnTo>
                  <a:pt x="17041" y="38974"/>
                </a:lnTo>
                <a:lnTo>
                  <a:pt x="20109" y="34562"/>
                </a:lnTo>
                <a:lnTo>
                  <a:pt x="24977" y="27487"/>
                </a:lnTo>
                <a:lnTo>
                  <a:pt x="29846" y="20438"/>
                </a:lnTo>
                <a:lnTo>
                  <a:pt x="31139" y="18612"/>
                </a:lnTo>
                <a:lnTo>
                  <a:pt x="32432" y="16812"/>
                </a:lnTo>
                <a:lnTo>
                  <a:pt x="35044" y="13186"/>
                </a:lnTo>
                <a:lnTo>
                  <a:pt x="35171" y="12958"/>
                </a:lnTo>
                <a:lnTo>
                  <a:pt x="35298" y="12730"/>
                </a:lnTo>
                <a:lnTo>
                  <a:pt x="35399" y="12501"/>
                </a:lnTo>
                <a:lnTo>
                  <a:pt x="35425" y="12375"/>
                </a:lnTo>
                <a:lnTo>
                  <a:pt x="35425" y="12248"/>
                </a:lnTo>
                <a:lnTo>
                  <a:pt x="35374" y="8140"/>
                </a:lnTo>
                <a:lnTo>
                  <a:pt x="35323" y="4032"/>
                </a:lnTo>
                <a:lnTo>
                  <a:pt x="35298" y="3804"/>
                </a:lnTo>
                <a:lnTo>
                  <a:pt x="35272" y="3626"/>
                </a:lnTo>
                <a:lnTo>
                  <a:pt x="35196" y="3449"/>
                </a:lnTo>
                <a:lnTo>
                  <a:pt x="35120" y="3322"/>
                </a:lnTo>
                <a:lnTo>
                  <a:pt x="34994" y="3170"/>
                </a:lnTo>
                <a:lnTo>
                  <a:pt x="34867" y="3068"/>
                </a:lnTo>
                <a:lnTo>
                  <a:pt x="34715" y="2967"/>
                </a:lnTo>
                <a:lnTo>
                  <a:pt x="34537" y="2866"/>
                </a:lnTo>
                <a:lnTo>
                  <a:pt x="32027" y="1674"/>
                </a:lnTo>
                <a:lnTo>
                  <a:pt x="29491" y="507"/>
                </a:lnTo>
                <a:lnTo>
                  <a:pt x="29136" y="355"/>
                </a:lnTo>
                <a:lnTo>
                  <a:pt x="28781" y="254"/>
                </a:lnTo>
                <a:lnTo>
                  <a:pt x="28071" y="51"/>
                </a:lnTo>
                <a:lnTo>
                  <a:pt x="278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96" name="Google Shape;3496;p50"/>
          <p:cNvGrpSpPr/>
          <p:nvPr/>
        </p:nvGrpSpPr>
        <p:grpSpPr>
          <a:xfrm>
            <a:off x="6995548" y="3795703"/>
            <a:ext cx="598173" cy="677202"/>
            <a:chOff x="4598975" y="4214275"/>
            <a:chExt cx="464925" cy="526350"/>
          </a:xfrm>
        </p:grpSpPr>
        <p:sp>
          <p:nvSpPr>
            <p:cNvPr id="3497" name="Google Shape;3497;p50"/>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0"/>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0"/>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0"/>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0"/>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0"/>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0"/>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0"/>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0"/>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0"/>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0"/>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0"/>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0"/>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0"/>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0"/>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0"/>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0"/>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4" name="Google Shape;3514;p50"/>
          <p:cNvGrpSpPr/>
          <p:nvPr/>
        </p:nvGrpSpPr>
        <p:grpSpPr>
          <a:xfrm>
            <a:off x="101306" y="3653844"/>
            <a:ext cx="713353" cy="832076"/>
            <a:chOff x="3899250" y="4244750"/>
            <a:chExt cx="456050" cy="531950"/>
          </a:xfrm>
        </p:grpSpPr>
        <p:sp>
          <p:nvSpPr>
            <p:cNvPr id="3515" name="Google Shape;3515;p50"/>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0"/>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0"/>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0"/>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0"/>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0"/>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0"/>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0"/>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0"/>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0"/>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0"/>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0"/>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0"/>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0"/>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0"/>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0"/>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0"/>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0"/>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0"/>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0"/>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0"/>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0"/>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0"/>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0"/>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0"/>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0" name="Google Shape;3540;p50"/>
          <p:cNvGrpSpPr/>
          <p:nvPr/>
        </p:nvGrpSpPr>
        <p:grpSpPr>
          <a:xfrm>
            <a:off x="7236888" y="145166"/>
            <a:ext cx="470719" cy="859220"/>
            <a:chOff x="6063075" y="2385075"/>
            <a:chExt cx="365125" cy="666475"/>
          </a:xfrm>
        </p:grpSpPr>
        <p:sp>
          <p:nvSpPr>
            <p:cNvPr id="3541" name="Google Shape;3541;p50"/>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0"/>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0"/>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0"/>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0"/>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0"/>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0"/>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0"/>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0"/>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0"/>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0"/>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50"/>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50"/>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4" name="Google Shape;3554;p50"/>
          <p:cNvGrpSpPr/>
          <p:nvPr/>
        </p:nvGrpSpPr>
        <p:grpSpPr>
          <a:xfrm>
            <a:off x="452205" y="1772515"/>
            <a:ext cx="261032" cy="690013"/>
            <a:chOff x="4926205" y="3809715"/>
            <a:chExt cx="261032" cy="690013"/>
          </a:xfrm>
        </p:grpSpPr>
        <p:sp>
          <p:nvSpPr>
            <p:cNvPr id="3555" name="Google Shape;3555;p50"/>
            <p:cNvSpPr/>
            <p:nvPr/>
          </p:nvSpPr>
          <p:spPr>
            <a:xfrm>
              <a:off x="5025281" y="3903957"/>
              <a:ext cx="161956" cy="595772"/>
            </a:xfrm>
            <a:custGeom>
              <a:avLst/>
              <a:gdLst/>
              <a:ahLst/>
              <a:cxnLst/>
              <a:rect l="l" t="t" r="r" b="b"/>
              <a:pathLst>
                <a:path w="5025" h="18485" extrusionOk="0">
                  <a:moveTo>
                    <a:pt x="3900" y="1"/>
                  </a:moveTo>
                  <a:lnTo>
                    <a:pt x="3656" y="19"/>
                  </a:lnTo>
                  <a:lnTo>
                    <a:pt x="3412" y="57"/>
                  </a:lnTo>
                  <a:lnTo>
                    <a:pt x="3131" y="113"/>
                  </a:lnTo>
                  <a:lnTo>
                    <a:pt x="2850" y="188"/>
                  </a:lnTo>
                  <a:lnTo>
                    <a:pt x="2569" y="301"/>
                  </a:lnTo>
                  <a:lnTo>
                    <a:pt x="2288" y="432"/>
                  </a:lnTo>
                  <a:lnTo>
                    <a:pt x="2006" y="582"/>
                  </a:lnTo>
                  <a:lnTo>
                    <a:pt x="1725" y="750"/>
                  </a:lnTo>
                  <a:lnTo>
                    <a:pt x="1463" y="957"/>
                  </a:lnTo>
                  <a:lnTo>
                    <a:pt x="1238" y="1163"/>
                  </a:lnTo>
                  <a:lnTo>
                    <a:pt x="1013" y="1407"/>
                  </a:lnTo>
                  <a:lnTo>
                    <a:pt x="825" y="1669"/>
                  </a:lnTo>
                  <a:lnTo>
                    <a:pt x="675" y="1969"/>
                  </a:lnTo>
                  <a:lnTo>
                    <a:pt x="619" y="2119"/>
                  </a:lnTo>
                  <a:lnTo>
                    <a:pt x="563" y="2269"/>
                  </a:lnTo>
                  <a:lnTo>
                    <a:pt x="507" y="2438"/>
                  </a:lnTo>
                  <a:lnTo>
                    <a:pt x="488" y="2606"/>
                  </a:lnTo>
                  <a:lnTo>
                    <a:pt x="469" y="2775"/>
                  </a:lnTo>
                  <a:lnTo>
                    <a:pt x="450" y="2963"/>
                  </a:lnTo>
                  <a:lnTo>
                    <a:pt x="469" y="3375"/>
                  </a:lnTo>
                  <a:lnTo>
                    <a:pt x="488" y="3769"/>
                  </a:lnTo>
                  <a:lnTo>
                    <a:pt x="507" y="4106"/>
                  </a:lnTo>
                  <a:lnTo>
                    <a:pt x="544" y="4425"/>
                  </a:lnTo>
                  <a:lnTo>
                    <a:pt x="619" y="4968"/>
                  </a:lnTo>
                  <a:lnTo>
                    <a:pt x="732" y="5418"/>
                  </a:lnTo>
                  <a:lnTo>
                    <a:pt x="844" y="5812"/>
                  </a:lnTo>
                  <a:lnTo>
                    <a:pt x="957" y="6131"/>
                  </a:lnTo>
                  <a:lnTo>
                    <a:pt x="1050" y="6449"/>
                  </a:lnTo>
                  <a:lnTo>
                    <a:pt x="1125" y="6749"/>
                  </a:lnTo>
                  <a:lnTo>
                    <a:pt x="1182" y="7031"/>
                  </a:lnTo>
                  <a:lnTo>
                    <a:pt x="1200" y="7331"/>
                  </a:lnTo>
                  <a:lnTo>
                    <a:pt x="1182" y="7537"/>
                  </a:lnTo>
                  <a:lnTo>
                    <a:pt x="1163" y="7743"/>
                  </a:lnTo>
                  <a:lnTo>
                    <a:pt x="1107" y="7930"/>
                  </a:lnTo>
                  <a:lnTo>
                    <a:pt x="1050" y="8099"/>
                  </a:lnTo>
                  <a:lnTo>
                    <a:pt x="957" y="8287"/>
                  </a:lnTo>
                  <a:lnTo>
                    <a:pt x="844" y="8437"/>
                  </a:lnTo>
                  <a:lnTo>
                    <a:pt x="732" y="8568"/>
                  </a:lnTo>
                  <a:lnTo>
                    <a:pt x="619" y="8662"/>
                  </a:lnTo>
                  <a:lnTo>
                    <a:pt x="488" y="8737"/>
                  </a:lnTo>
                  <a:lnTo>
                    <a:pt x="394" y="8793"/>
                  </a:lnTo>
                  <a:lnTo>
                    <a:pt x="282" y="8830"/>
                  </a:lnTo>
                  <a:lnTo>
                    <a:pt x="207" y="8830"/>
                  </a:lnTo>
                  <a:lnTo>
                    <a:pt x="150" y="8849"/>
                  </a:lnTo>
                  <a:lnTo>
                    <a:pt x="113" y="8868"/>
                  </a:lnTo>
                  <a:lnTo>
                    <a:pt x="94" y="8905"/>
                  </a:lnTo>
                  <a:lnTo>
                    <a:pt x="76" y="8943"/>
                  </a:lnTo>
                  <a:lnTo>
                    <a:pt x="57" y="9093"/>
                  </a:lnTo>
                  <a:lnTo>
                    <a:pt x="57" y="9299"/>
                  </a:lnTo>
                  <a:lnTo>
                    <a:pt x="57" y="9524"/>
                  </a:lnTo>
                  <a:lnTo>
                    <a:pt x="38" y="9674"/>
                  </a:lnTo>
                  <a:lnTo>
                    <a:pt x="1" y="9786"/>
                  </a:lnTo>
                  <a:lnTo>
                    <a:pt x="1" y="9918"/>
                  </a:lnTo>
                  <a:lnTo>
                    <a:pt x="1" y="10030"/>
                  </a:lnTo>
                  <a:lnTo>
                    <a:pt x="19" y="10068"/>
                  </a:lnTo>
                  <a:lnTo>
                    <a:pt x="38" y="10105"/>
                  </a:lnTo>
                  <a:lnTo>
                    <a:pt x="76" y="10143"/>
                  </a:lnTo>
                  <a:lnTo>
                    <a:pt x="132" y="10161"/>
                  </a:lnTo>
                  <a:lnTo>
                    <a:pt x="207" y="10180"/>
                  </a:lnTo>
                  <a:lnTo>
                    <a:pt x="282" y="10180"/>
                  </a:lnTo>
                  <a:lnTo>
                    <a:pt x="432" y="10199"/>
                  </a:lnTo>
                  <a:lnTo>
                    <a:pt x="600" y="10293"/>
                  </a:lnTo>
                  <a:lnTo>
                    <a:pt x="713" y="10349"/>
                  </a:lnTo>
                  <a:lnTo>
                    <a:pt x="825" y="10443"/>
                  </a:lnTo>
                  <a:lnTo>
                    <a:pt x="919" y="10536"/>
                  </a:lnTo>
                  <a:lnTo>
                    <a:pt x="1032" y="10667"/>
                  </a:lnTo>
                  <a:lnTo>
                    <a:pt x="1125" y="10780"/>
                  </a:lnTo>
                  <a:lnTo>
                    <a:pt x="1200" y="10911"/>
                  </a:lnTo>
                  <a:lnTo>
                    <a:pt x="1257" y="11080"/>
                  </a:lnTo>
                  <a:lnTo>
                    <a:pt x="1313" y="11249"/>
                  </a:lnTo>
                  <a:lnTo>
                    <a:pt x="1369" y="11417"/>
                  </a:lnTo>
                  <a:lnTo>
                    <a:pt x="1407" y="11586"/>
                  </a:lnTo>
                  <a:lnTo>
                    <a:pt x="1425" y="11792"/>
                  </a:lnTo>
                  <a:lnTo>
                    <a:pt x="1425" y="11998"/>
                  </a:lnTo>
                  <a:lnTo>
                    <a:pt x="1407" y="12448"/>
                  </a:lnTo>
                  <a:lnTo>
                    <a:pt x="1369" y="12880"/>
                  </a:lnTo>
                  <a:lnTo>
                    <a:pt x="1313" y="13311"/>
                  </a:lnTo>
                  <a:lnTo>
                    <a:pt x="1238" y="13742"/>
                  </a:lnTo>
                  <a:lnTo>
                    <a:pt x="1088" y="14586"/>
                  </a:lnTo>
                  <a:lnTo>
                    <a:pt x="1032" y="14979"/>
                  </a:lnTo>
                  <a:lnTo>
                    <a:pt x="975" y="15373"/>
                  </a:lnTo>
                  <a:lnTo>
                    <a:pt x="957" y="15785"/>
                  </a:lnTo>
                  <a:lnTo>
                    <a:pt x="975" y="15860"/>
                  </a:lnTo>
                  <a:lnTo>
                    <a:pt x="994" y="16085"/>
                  </a:lnTo>
                  <a:lnTo>
                    <a:pt x="1032" y="16310"/>
                  </a:lnTo>
                  <a:lnTo>
                    <a:pt x="1107" y="16554"/>
                  </a:lnTo>
                  <a:lnTo>
                    <a:pt x="1182" y="16779"/>
                  </a:lnTo>
                  <a:lnTo>
                    <a:pt x="1294" y="17004"/>
                  </a:lnTo>
                  <a:lnTo>
                    <a:pt x="1425" y="17210"/>
                  </a:lnTo>
                  <a:lnTo>
                    <a:pt x="1556" y="17416"/>
                  </a:lnTo>
                  <a:lnTo>
                    <a:pt x="1706" y="17622"/>
                  </a:lnTo>
                  <a:lnTo>
                    <a:pt x="1875" y="17791"/>
                  </a:lnTo>
                  <a:lnTo>
                    <a:pt x="2044" y="17960"/>
                  </a:lnTo>
                  <a:lnTo>
                    <a:pt x="2231" y="18110"/>
                  </a:lnTo>
                  <a:lnTo>
                    <a:pt x="2419" y="18241"/>
                  </a:lnTo>
                  <a:lnTo>
                    <a:pt x="2625" y="18335"/>
                  </a:lnTo>
                  <a:lnTo>
                    <a:pt x="2813" y="18410"/>
                  </a:lnTo>
                  <a:lnTo>
                    <a:pt x="3019" y="18466"/>
                  </a:lnTo>
                  <a:lnTo>
                    <a:pt x="3225" y="18485"/>
                  </a:lnTo>
                  <a:lnTo>
                    <a:pt x="3975" y="18466"/>
                  </a:lnTo>
                  <a:lnTo>
                    <a:pt x="4406" y="18429"/>
                  </a:lnTo>
                  <a:lnTo>
                    <a:pt x="4631" y="18391"/>
                  </a:lnTo>
                  <a:lnTo>
                    <a:pt x="4743" y="18372"/>
                  </a:lnTo>
                  <a:lnTo>
                    <a:pt x="4800" y="18372"/>
                  </a:lnTo>
                  <a:lnTo>
                    <a:pt x="4837" y="18354"/>
                  </a:lnTo>
                  <a:lnTo>
                    <a:pt x="4893" y="18335"/>
                  </a:lnTo>
                  <a:lnTo>
                    <a:pt x="4931" y="18279"/>
                  </a:lnTo>
                  <a:lnTo>
                    <a:pt x="4968" y="18241"/>
                  </a:lnTo>
                  <a:lnTo>
                    <a:pt x="5006" y="18166"/>
                  </a:lnTo>
                  <a:lnTo>
                    <a:pt x="5025" y="18110"/>
                  </a:lnTo>
                  <a:lnTo>
                    <a:pt x="5025" y="18016"/>
                  </a:lnTo>
                  <a:lnTo>
                    <a:pt x="5025" y="17847"/>
                  </a:lnTo>
                  <a:lnTo>
                    <a:pt x="4987" y="17622"/>
                  </a:lnTo>
                  <a:lnTo>
                    <a:pt x="4950" y="17379"/>
                  </a:lnTo>
                  <a:lnTo>
                    <a:pt x="4950" y="17173"/>
                  </a:lnTo>
                  <a:lnTo>
                    <a:pt x="4931" y="17060"/>
                  </a:lnTo>
                  <a:lnTo>
                    <a:pt x="4912" y="16966"/>
                  </a:lnTo>
                  <a:lnTo>
                    <a:pt x="4893" y="16948"/>
                  </a:lnTo>
                  <a:lnTo>
                    <a:pt x="4856" y="16929"/>
                  </a:lnTo>
                  <a:lnTo>
                    <a:pt x="4743" y="16910"/>
                  </a:lnTo>
                  <a:lnTo>
                    <a:pt x="4368" y="16910"/>
                  </a:lnTo>
                  <a:lnTo>
                    <a:pt x="4087" y="16873"/>
                  </a:lnTo>
                  <a:lnTo>
                    <a:pt x="3937" y="16854"/>
                  </a:lnTo>
                  <a:lnTo>
                    <a:pt x="3787" y="16816"/>
                  </a:lnTo>
                  <a:lnTo>
                    <a:pt x="3562" y="16741"/>
                  </a:lnTo>
                  <a:lnTo>
                    <a:pt x="3412" y="16648"/>
                  </a:lnTo>
                  <a:lnTo>
                    <a:pt x="3262" y="16554"/>
                  </a:lnTo>
                  <a:lnTo>
                    <a:pt x="3131" y="16423"/>
                  </a:lnTo>
                  <a:lnTo>
                    <a:pt x="3000" y="16273"/>
                  </a:lnTo>
                  <a:lnTo>
                    <a:pt x="2906" y="16104"/>
                  </a:lnTo>
                  <a:lnTo>
                    <a:pt x="2831" y="15898"/>
                  </a:lnTo>
                  <a:lnTo>
                    <a:pt x="2775" y="15654"/>
                  </a:lnTo>
                  <a:lnTo>
                    <a:pt x="2756" y="15373"/>
                  </a:lnTo>
                  <a:lnTo>
                    <a:pt x="2775" y="14810"/>
                  </a:lnTo>
                  <a:lnTo>
                    <a:pt x="2813" y="14361"/>
                  </a:lnTo>
                  <a:lnTo>
                    <a:pt x="2850" y="13967"/>
                  </a:lnTo>
                  <a:lnTo>
                    <a:pt x="2906" y="13611"/>
                  </a:lnTo>
                  <a:lnTo>
                    <a:pt x="2962" y="13273"/>
                  </a:lnTo>
                  <a:lnTo>
                    <a:pt x="3019" y="12917"/>
                  </a:lnTo>
                  <a:lnTo>
                    <a:pt x="3037" y="12523"/>
                  </a:lnTo>
                  <a:lnTo>
                    <a:pt x="3056" y="12055"/>
                  </a:lnTo>
                  <a:lnTo>
                    <a:pt x="3056" y="11755"/>
                  </a:lnTo>
                  <a:lnTo>
                    <a:pt x="3019" y="11511"/>
                  </a:lnTo>
                  <a:lnTo>
                    <a:pt x="2981" y="11267"/>
                  </a:lnTo>
                  <a:lnTo>
                    <a:pt x="2906" y="11042"/>
                  </a:lnTo>
                  <a:lnTo>
                    <a:pt x="2831" y="10855"/>
                  </a:lnTo>
                  <a:lnTo>
                    <a:pt x="2738" y="10630"/>
                  </a:lnTo>
                  <a:lnTo>
                    <a:pt x="2625" y="10443"/>
                  </a:lnTo>
                  <a:lnTo>
                    <a:pt x="2513" y="10274"/>
                  </a:lnTo>
                  <a:lnTo>
                    <a:pt x="2381" y="10124"/>
                  </a:lnTo>
                  <a:lnTo>
                    <a:pt x="2231" y="9955"/>
                  </a:lnTo>
                  <a:lnTo>
                    <a:pt x="2081" y="9805"/>
                  </a:lnTo>
                  <a:lnTo>
                    <a:pt x="1894" y="9693"/>
                  </a:lnTo>
                  <a:lnTo>
                    <a:pt x="1725" y="9580"/>
                  </a:lnTo>
                  <a:lnTo>
                    <a:pt x="1894" y="9449"/>
                  </a:lnTo>
                  <a:lnTo>
                    <a:pt x="2063" y="9280"/>
                  </a:lnTo>
                  <a:lnTo>
                    <a:pt x="2231" y="9093"/>
                  </a:lnTo>
                  <a:lnTo>
                    <a:pt x="2381" y="8905"/>
                  </a:lnTo>
                  <a:lnTo>
                    <a:pt x="2400" y="8887"/>
                  </a:lnTo>
                  <a:lnTo>
                    <a:pt x="2606" y="8549"/>
                  </a:lnTo>
                  <a:lnTo>
                    <a:pt x="2700" y="8362"/>
                  </a:lnTo>
                  <a:lnTo>
                    <a:pt x="2794" y="8155"/>
                  </a:lnTo>
                  <a:lnTo>
                    <a:pt x="2887" y="7930"/>
                  </a:lnTo>
                  <a:lnTo>
                    <a:pt x="2944" y="7687"/>
                  </a:lnTo>
                  <a:lnTo>
                    <a:pt x="3000" y="7424"/>
                  </a:lnTo>
                  <a:lnTo>
                    <a:pt x="3037" y="7143"/>
                  </a:lnTo>
                  <a:lnTo>
                    <a:pt x="3056" y="6731"/>
                  </a:lnTo>
                  <a:lnTo>
                    <a:pt x="3056" y="6393"/>
                  </a:lnTo>
                  <a:lnTo>
                    <a:pt x="3019" y="6093"/>
                  </a:lnTo>
                  <a:lnTo>
                    <a:pt x="2981" y="5831"/>
                  </a:lnTo>
                  <a:lnTo>
                    <a:pt x="2925" y="5587"/>
                  </a:lnTo>
                  <a:lnTo>
                    <a:pt x="2869" y="5400"/>
                  </a:lnTo>
                  <a:lnTo>
                    <a:pt x="2794" y="5231"/>
                  </a:lnTo>
                  <a:lnTo>
                    <a:pt x="2663" y="4950"/>
                  </a:lnTo>
                  <a:lnTo>
                    <a:pt x="2513" y="4687"/>
                  </a:lnTo>
                  <a:lnTo>
                    <a:pt x="2381" y="4425"/>
                  </a:lnTo>
                  <a:lnTo>
                    <a:pt x="2363" y="4425"/>
                  </a:lnTo>
                  <a:lnTo>
                    <a:pt x="2269" y="4162"/>
                  </a:lnTo>
                  <a:lnTo>
                    <a:pt x="2231" y="4031"/>
                  </a:lnTo>
                  <a:lnTo>
                    <a:pt x="2213" y="3862"/>
                  </a:lnTo>
                  <a:lnTo>
                    <a:pt x="2213" y="3844"/>
                  </a:lnTo>
                  <a:lnTo>
                    <a:pt x="2194" y="3694"/>
                  </a:lnTo>
                  <a:lnTo>
                    <a:pt x="2175" y="3506"/>
                  </a:lnTo>
                  <a:lnTo>
                    <a:pt x="2194" y="3244"/>
                  </a:lnTo>
                  <a:lnTo>
                    <a:pt x="2213" y="3019"/>
                  </a:lnTo>
                  <a:lnTo>
                    <a:pt x="2269" y="2831"/>
                  </a:lnTo>
                  <a:lnTo>
                    <a:pt x="2325" y="2644"/>
                  </a:lnTo>
                  <a:lnTo>
                    <a:pt x="2381" y="2475"/>
                  </a:lnTo>
                  <a:lnTo>
                    <a:pt x="2475" y="2344"/>
                  </a:lnTo>
                  <a:lnTo>
                    <a:pt x="2550" y="2231"/>
                  </a:lnTo>
                  <a:lnTo>
                    <a:pt x="2663" y="2119"/>
                  </a:lnTo>
                  <a:lnTo>
                    <a:pt x="2756" y="2044"/>
                  </a:lnTo>
                  <a:lnTo>
                    <a:pt x="2869" y="1969"/>
                  </a:lnTo>
                  <a:lnTo>
                    <a:pt x="3075" y="1857"/>
                  </a:lnTo>
                  <a:lnTo>
                    <a:pt x="3281" y="1800"/>
                  </a:lnTo>
                  <a:lnTo>
                    <a:pt x="3469" y="1763"/>
                  </a:lnTo>
                  <a:lnTo>
                    <a:pt x="3769" y="1763"/>
                  </a:lnTo>
                  <a:lnTo>
                    <a:pt x="3881" y="1744"/>
                  </a:lnTo>
                  <a:lnTo>
                    <a:pt x="3994" y="1707"/>
                  </a:lnTo>
                  <a:lnTo>
                    <a:pt x="4069" y="1669"/>
                  </a:lnTo>
                  <a:lnTo>
                    <a:pt x="4144" y="1594"/>
                  </a:lnTo>
                  <a:lnTo>
                    <a:pt x="4181" y="1500"/>
                  </a:lnTo>
                  <a:lnTo>
                    <a:pt x="4200" y="1369"/>
                  </a:lnTo>
                  <a:lnTo>
                    <a:pt x="4200" y="469"/>
                  </a:lnTo>
                  <a:lnTo>
                    <a:pt x="4200" y="451"/>
                  </a:lnTo>
                  <a:lnTo>
                    <a:pt x="4200" y="226"/>
                  </a:lnTo>
                  <a:lnTo>
                    <a:pt x="4200" y="151"/>
                  </a:lnTo>
                  <a:lnTo>
                    <a:pt x="4181" y="94"/>
                  </a:lnTo>
                  <a:lnTo>
                    <a:pt x="4144" y="76"/>
                  </a:lnTo>
                  <a:lnTo>
                    <a:pt x="4069" y="19"/>
                  </a:lnTo>
                  <a:lnTo>
                    <a:pt x="39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50"/>
            <p:cNvSpPr/>
            <p:nvPr/>
          </p:nvSpPr>
          <p:spPr>
            <a:xfrm>
              <a:off x="5057318" y="3977056"/>
              <a:ext cx="12086" cy="57434"/>
            </a:xfrm>
            <a:custGeom>
              <a:avLst/>
              <a:gdLst/>
              <a:ahLst/>
              <a:cxnLst/>
              <a:rect l="l" t="t" r="r" b="b"/>
              <a:pathLst>
                <a:path w="375" h="1782" extrusionOk="0">
                  <a:moveTo>
                    <a:pt x="169" y="1"/>
                  </a:moveTo>
                  <a:lnTo>
                    <a:pt x="94" y="432"/>
                  </a:lnTo>
                  <a:lnTo>
                    <a:pt x="38" y="882"/>
                  </a:lnTo>
                  <a:lnTo>
                    <a:pt x="0" y="1107"/>
                  </a:lnTo>
                  <a:lnTo>
                    <a:pt x="0" y="1219"/>
                  </a:lnTo>
                  <a:lnTo>
                    <a:pt x="0" y="1332"/>
                  </a:lnTo>
                  <a:lnTo>
                    <a:pt x="56" y="1557"/>
                  </a:lnTo>
                  <a:lnTo>
                    <a:pt x="113" y="1669"/>
                  </a:lnTo>
                  <a:lnTo>
                    <a:pt x="169" y="1782"/>
                  </a:lnTo>
                  <a:lnTo>
                    <a:pt x="206" y="1782"/>
                  </a:lnTo>
                  <a:lnTo>
                    <a:pt x="263" y="1669"/>
                  </a:lnTo>
                  <a:lnTo>
                    <a:pt x="319" y="1557"/>
                  </a:lnTo>
                  <a:lnTo>
                    <a:pt x="356" y="1332"/>
                  </a:lnTo>
                  <a:lnTo>
                    <a:pt x="375" y="1219"/>
                  </a:lnTo>
                  <a:lnTo>
                    <a:pt x="356" y="1107"/>
                  </a:lnTo>
                  <a:lnTo>
                    <a:pt x="319" y="882"/>
                  </a:lnTo>
                  <a:lnTo>
                    <a:pt x="281" y="432"/>
                  </a:lnTo>
                  <a:lnTo>
                    <a:pt x="2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50"/>
            <p:cNvSpPr/>
            <p:nvPr/>
          </p:nvSpPr>
          <p:spPr>
            <a:xfrm>
              <a:off x="5091740" y="4028431"/>
              <a:ext cx="12118" cy="51987"/>
            </a:xfrm>
            <a:custGeom>
              <a:avLst/>
              <a:gdLst/>
              <a:ahLst/>
              <a:cxnLst/>
              <a:rect l="l" t="t" r="r" b="b"/>
              <a:pathLst>
                <a:path w="376" h="1613" extrusionOk="0">
                  <a:moveTo>
                    <a:pt x="151" y="0"/>
                  </a:moveTo>
                  <a:lnTo>
                    <a:pt x="94" y="357"/>
                  </a:lnTo>
                  <a:lnTo>
                    <a:pt x="38" y="713"/>
                  </a:lnTo>
                  <a:lnTo>
                    <a:pt x="1" y="938"/>
                  </a:lnTo>
                  <a:lnTo>
                    <a:pt x="1" y="1050"/>
                  </a:lnTo>
                  <a:lnTo>
                    <a:pt x="1" y="1163"/>
                  </a:lnTo>
                  <a:lnTo>
                    <a:pt x="57" y="1388"/>
                  </a:lnTo>
                  <a:lnTo>
                    <a:pt x="113" y="1500"/>
                  </a:lnTo>
                  <a:lnTo>
                    <a:pt x="169" y="1613"/>
                  </a:lnTo>
                  <a:lnTo>
                    <a:pt x="207" y="1613"/>
                  </a:lnTo>
                  <a:lnTo>
                    <a:pt x="263" y="1500"/>
                  </a:lnTo>
                  <a:lnTo>
                    <a:pt x="319" y="1388"/>
                  </a:lnTo>
                  <a:lnTo>
                    <a:pt x="357" y="1163"/>
                  </a:lnTo>
                  <a:lnTo>
                    <a:pt x="376" y="1050"/>
                  </a:lnTo>
                  <a:lnTo>
                    <a:pt x="357" y="938"/>
                  </a:lnTo>
                  <a:lnTo>
                    <a:pt x="319" y="713"/>
                  </a:lnTo>
                  <a:lnTo>
                    <a:pt x="319" y="563"/>
                  </a:lnTo>
                  <a:lnTo>
                    <a:pt x="301" y="563"/>
                  </a:lnTo>
                  <a:lnTo>
                    <a:pt x="207" y="300"/>
                  </a:lnTo>
                  <a:lnTo>
                    <a:pt x="169" y="169"/>
                  </a:lnTo>
                  <a:lnTo>
                    <a:pt x="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50"/>
            <p:cNvSpPr/>
            <p:nvPr/>
          </p:nvSpPr>
          <p:spPr>
            <a:xfrm>
              <a:off x="5091740" y="3919686"/>
              <a:ext cx="12118" cy="57402"/>
            </a:xfrm>
            <a:custGeom>
              <a:avLst/>
              <a:gdLst/>
              <a:ahLst/>
              <a:cxnLst/>
              <a:rect l="l" t="t" r="r" b="b"/>
              <a:pathLst>
                <a:path w="376" h="1781" extrusionOk="0">
                  <a:moveTo>
                    <a:pt x="169" y="0"/>
                  </a:moveTo>
                  <a:lnTo>
                    <a:pt x="94" y="431"/>
                  </a:lnTo>
                  <a:lnTo>
                    <a:pt x="38" y="881"/>
                  </a:lnTo>
                  <a:lnTo>
                    <a:pt x="19" y="1106"/>
                  </a:lnTo>
                  <a:lnTo>
                    <a:pt x="1" y="1219"/>
                  </a:lnTo>
                  <a:lnTo>
                    <a:pt x="1" y="1331"/>
                  </a:lnTo>
                  <a:lnTo>
                    <a:pt x="57" y="1556"/>
                  </a:lnTo>
                  <a:lnTo>
                    <a:pt x="113" y="1668"/>
                  </a:lnTo>
                  <a:lnTo>
                    <a:pt x="169" y="1781"/>
                  </a:lnTo>
                  <a:lnTo>
                    <a:pt x="207" y="1781"/>
                  </a:lnTo>
                  <a:lnTo>
                    <a:pt x="263" y="1668"/>
                  </a:lnTo>
                  <a:lnTo>
                    <a:pt x="319" y="1556"/>
                  </a:lnTo>
                  <a:lnTo>
                    <a:pt x="357" y="1331"/>
                  </a:lnTo>
                  <a:lnTo>
                    <a:pt x="376" y="1219"/>
                  </a:lnTo>
                  <a:lnTo>
                    <a:pt x="357" y="1106"/>
                  </a:lnTo>
                  <a:lnTo>
                    <a:pt x="338" y="881"/>
                  </a:lnTo>
                  <a:lnTo>
                    <a:pt x="282" y="431"/>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50"/>
            <p:cNvSpPr/>
            <p:nvPr/>
          </p:nvSpPr>
          <p:spPr>
            <a:xfrm>
              <a:off x="5149143" y="3903957"/>
              <a:ext cx="12118" cy="38708"/>
            </a:xfrm>
            <a:custGeom>
              <a:avLst/>
              <a:gdLst/>
              <a:ahLst/>
              <a:cxnLst/>
              <a:rect l="l" t="t" r="r" b="b"/>
              <a:pathLst>
                <a:path w="376" h="1201" extrusionOk="0">
                  <a:moveTo>
                    <a:pt x="76" y="1"/>
                  </a:moveTo>
                  <a:lnTo>
                    <a:pt x="38" y="301"/>
                  </a:lnTo>
                  <a:lnTo>
                    <a:pt x="19" y="526"/>
                  </a:lnTo>
                  <a:lnTo>
                    <a:pt x="1" y="638"/>
                  </a:lnTo>
                  <a:lnTo>
                    <a:pt x="1" y="750"/>
                  </a:lnTo>
                  <a:lnTo>
                    <a:pt x="57" y="975"/>
                  </a:lnTo>
                  <a:lnTo>
                    <a:pt x="113" y="1088"/>
                  </a:lnTo>
                  <a:lnTo>
                    <a:pt x="169" y="1200"/>
                  </a:lnTo>
                  <a:lnTo>
                    <a:pt x="207" y="1200"/>
                  </a:lnTo>
                  <a:lnTo>
                    <a:pt x="263" y="1107"/>
                  </a:lnTo>
                  <a:lnTo>
                    <a:pt x="301" y="1013"/>
                  </a:lnTo>
                  <a:lnTo>
                    <a:pt x="357" y="825"/>
                  </a:lnTo>
                  <a:lnTo>
                    <a:pt x="357" y="750"/>
                  </a:lnTo>
                  <a:lnTo>
                    <a:pt x="375" y="601"/>
                  </a:lnTo>
                  <a:lnTo>
                    <a:pt x="357" y="451"/>
                  </a:lnTo>
                  <a:lnTo>
                    <a:pt x="338" y="301"/>
                  </a:lnTo>
                  <a:lnTo>
                    <a:pt x="301" y="76"/>
                  </a:lnTo>
                  <a:lnTo>
                    <a:pt x="226" y="19"/>
                  </a:lnTo>
                  <a:lnTo>
                    <a:pt x="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50"/>
            <p:cNvSpPr/>
            <p:nvPr/>
          </p:nvSpPr>
          <p:spPr>
            <a:xfrm>
              <a:off x="5091740" y="4160737"/>
              <a:ext cx="10926" cy="42350"/>
            </a:xfrm>
            <a:custGeom>
              <a:avLst/>
              <a:gdLst/>
              <a:ahLst/>
              <a:cxnLst/>
              <a:rect l="l" t="t" r="r" b="b"/>
              <a:pathLst>
                <a:path w="339" h="1314" extrusionOk="0">
                  <a:moveTo>
                    <a:pt x="169" y="1"/>
                  </a:moveTo>
                  <a:lnTo>
                    <a:pt x="94" y="451"/>
                  </a:lnTo>
                  <a:lnTo>
                    <a:pt x="38" y="882"/>
                  </a:lnTo>
                  <a:lnTo>
                    <a:pt x="19" y="1107"/>
                  </a:lnTo>
                  <a:lnTo>
                    <a:pt x="1" y="1201"/>
                  </a:lnTo>
                  <a:lnTo>
                    <a:pt x="1" y="1313"/>
                  </a:lnTo>
                  <a:lnTo>
                    <a:pt x="169" y="1126"/>
                  </a:lnTo>
                  <a:lnTo>
                    <a:pt x="319" y="938"/>
                  </a:lnTo>
                  <a:lnTo>
                    <a:pt x="338" y="920"/>
                  </a:lnTo>
                  <a:lnTo>
                    <a:pt x="338" y="882"/>
                  </a:lnTo>
                  <a:lnTo>
                    <a:pt x="282" y="451"/>
                  </a:lnTo>
                  <a:lnTo>
                    <a:pt x="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50"/>
            <p:cNvSpPr/>
            <p:nvPr/>
          </p:nvSpPr>
          <p:spPr>
            <a:xfrm>
              <a:off x="5025281" y="4188552"/>
              <a:ext cx="9701" cy="41125"/>
            </a:xfrm>
            <a:custGeom>
              <a:avLst/>
              <a:gdLst/>
              <a:ahLst/>
              <a:cxnLst/>
              <a:rect l="l" t="t" r="r" b="b"/>
              <a:pathLst>
                <a:path w="301" h="1276" extrusionOk="0">
                  <a:moveTo>
                    <a:pt x="207" y="0"/>
                  </a:moveTo>
                  <a:lnTo>
                    <a:pt x="150" y="19"/>
                  </a:lnTo>
                  <a:lnTo>
                    <a:pt x="113" y="38"/>
                  </a:lnTo>
                  <a:lnTo>
                    <a:pt x="94" y="75"/>
                  </a:lnTo>
                  <a:lnTo>
                    <a:pt x="76" y="113"/>
                  </a:lnTo>
                  <a:lnTo>
                    <a:pt x="57" y="263"/>
                  </a:lnTo>
                  <a:lnTo>
                    <a:pt x="57" y="469"/>
                  </a:lnTo>
                  <a:lnTo>
                    <a:pt x="57" y="675"/>
                  </a:lnTo>
                  <a:lnTo>
                    <a:pt x="38" y="844"/>
                  </a:lnTo>
                  <a:lnTo>
                    <a:pt x="1" y="956"/>
                  </a:lnTo>
                  <a:lnTo>
                    <a:pt x="1" y="1088"/>
                  </a:lnTo>
                  <a:lnTo>
                    <a:pt x="38" y="1181"/>
                  </a:lnTo>
                  <a:lnTo>
                    <a:pt x="94" y="1275"/>
                  </a:lnTo>
                  <a:lnTo>
                    <a:pt x="132" y="1275"/>
                  </a:lnTo>
                  <a:lnTo>
                    <a:pt x="188" y="1163"/>
                  </a:lnTo>
                  <a:lnTo>
                    <a:pt x="244" y="1050"/>
                  </a:lnTo>
                  <a:lnTo>
                    <a:pt x="282" y="825"/>
                  </a:lnTo>
                  <a:lnTo>
                    <a:pt x="300" y="713"/>
                  </a:lnTo>
                  <a:lnTo>
                    <a:pt x="282" y="600"/>
                  </a:lnTo>
                  <a:lnTo>
                    <a:pt x="244" y="375"/>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50"/>
            <p:cNvSpPr/>
            <p:nvPr/>
          </p:nvSpPr>
          <p:spPr>
            <a:xfrm>
              <a:off x="5058511" y="4218139"/>
              <a:ext cx="10894" cy="48377"/>
            </a:xfrm>
            <a:custGeom>
              <a:avLst/>
              <a:gdLst/>
              <a:ahLst/>
              <a:cxnLst/>
              <a:rect l="l" t="t" r="r" b="b"/>
              <a:pathLst>
                <a:path w="338" h="1501" extrusionOk="0">
                  <a:moveTo>
                    <a:pt x="132" y="1"/>
                  </a:moveTo>
                  <a:lnTo>
                    <a:pt x="57" y="451"/>
                  </a:lnTo>
                  <a:lnTo>
                    <a:pt x="1" y="882"/>
                  </a:lnTo>
                  <a:lnTo>
                    <a:pt x="1" y="919"/>
                  </a:lnTo>
                  <a:lnTo>
                    <a:pt x="94" y="1032"/>
                  </a:lnTo>
                  <a:lnTo>
                    <a:pt x="169" y="1163"/>
                  </a:lnTo>
                  <a:lnTo>
                    <a:pt x="226" y="1332"/>
                  </a:lnTo>
                  <a:lnTo>
                    <a:pt x="282" y="1501"/>
                  </a:lnTo>
                  <a:lnTo>
                    <a:pt x="319" y="1332"/>
                  </a:lnTo>
                  <a:lnTo>
                    <a:pt x="338" y="1219"/>
                  </a:lnTo>
                  <a:lnTo>
                    <a:pt x="319" y="1107"/>
                  </a:lnTo>
                  <a:lnTo>
                    <a:pt x="282" y="882"/>
                  </a:lnTo>
                  <a:lnTo>
                    <a:pt x="244" y="451"/>
                  </a:lnTo>
                  <a:lnTo>
                    <a:pt x="1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50"/>
            <p:cNvSpPr/>
            <p:nvPr/>
          </p:nvSpPr>
          <p:spPr>
            <a:xfrm>
              <a:off x="5059123" y="4114841"/>
              <a:ext cx="10281" cy="57434"/>
            </a:xfrm>
            <a:custGeom>
              <a:avLst/>
              <a:gdLst/>
              <a:ahLst/>
              <a:cxnLst/>
              <a:rect l="l" t="t" r="r" b="b"/>
              <a:pathLst>
                <a:path w="319" h="1782" extrusionOk="0">
                  <a:moveTo>
                    <a:pt x="113" y="0"/>
                  </a:moveTo>
                  <a:lnTo>
                    <a:pt x="75" y="206"/>
                  </a:lnTo>
                  <a:lnTo>
                    <a:pt x="132" y="488"/>
                  </a:lnTo>
                  <a:lnTo>
                    <a:pt x="150" y="788"/>
                  </a:lnTo>
                  <a:lnTo>
                    <a:pt x="132" y="994"/>
                  </a:lnTo>
                  <a:lnTo>
                    <a:pt x="113" y="1200"/>
                  </a:lnTo>
                  <a:lnTo>
                    <a:pt x="57" y="1387"/>
                  </a:lnTo>
                  <a:lnTo>
                    <a:pt x="0" y="1556"/>
                  </a:lnTo>
                  <a:lnTo>
                    <a:pt x="38" y="1669"/>
                  </a:lnTo>
                  <a:lnTo>
                    <a:pt x="113" y="1781"/>
                  </a:lnTo>
                  <a:lnTo>
                    <a:pt x="150" y="1781"/>
                  </a:lnTo>
                  <a:lnTo>
                    <a:pt x="207" y="1669"/>
                  </a:lnTo>
                  <a:lnTo>
                    <a:pt x="263" y="1556"/>
                  </a:lnTo>
                  <a:lnTo>
                    <a:pt x="300" y="1331"/>
                  </a:lnTo>
                  <a:lnTo>
                    <a:pt x="319" y="1219"/>
                  </a:lnTo>
                  <a:lnTo>
                    <a:pt x="300" y="1106"/>
                  </a:lnTo>
                  <a:lnTo>
                    <a:pt x="263" y="881"/>
                  </a:lnTo>
                  <a:lnTo>
                    <a:pt x="225" y="450"/>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50"/>
            <p:cNvSpPr/>
            <p:nvPr/>
          </p:nvSpPr>
          <p:spPr>
            <a:xfrm>
              <a:off x="5114721" y="4253786"/>
              <a:ext cx="9089" cy="33261"/>
            </a:xfrm>
            <a:custGeom>
              <a:avLst/>
              <a:gdLst/>
              <a:ahLst/>
              <a:cxnLst/>
              <a:rect l="l" t="t" r="r" b="b"/>
              <a:pathLst>
                <a:path w="282" h="1032" extrusionOk="0">
                  <a:moveTo>
                    <a:pt x="56" y="1"/>
                  </a:moveTo>
                  <a:lnTo>
                    <a:pt x="38" y="132"/>
                  </a:lnTo>
                  <a:lnTo>
                    <a:pt x="19" y="357"/>
                  </a:lnTo>
                  <a:lnTo>
                    <a:pt x="0" y="470"/>
                  </a:lnTo>
                  <a:lnTo>
                    <a:pt x="0" y="582"/>
                  </a:lnTo>
                  <a:lnTo>
                    <a:pt x="56" y="807"/>
                  </a:lnTo>
                  <a:lnTo>
                    <a:pt x="112" y="920"/>
                  </a:lnTo>
                  <a:lnTo>
                    <a:pt x="169" y="1032"/>
                  </a:lnTo>
                  <a:lnTo>
                    <a:pt x="206" y="1032"/>
                  </a:lnTo>
                  <a:lnTo>
                    <a:pt x="281" y="901"/>
                  </a:lnTo>
                  <a:lnTo>
                    <a:pt x="244" y="657"/>
                  </a:lnTo>
                  <a:lnTo>
                    <a:pt x="206" y="413"/>
                  </a:lnTo>
                  <a:lnTo>
                    <a:pt x="131" y="188"/>
                  </a:lnTo>
                  <a:lnTo>
                    <a:pt x="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50"/>
            <p:cNvSpPr/>
            <p:nvPr/>
          </p:nvSpPr>
          <p:spPr>
            <a:xfrm>
              <a:off x="5114721" y="4084028"/>
              <a:ext cx="9089" cy="53792"/>
            </a:xfrm>
            <a:custGeom>
              <a:avLst/>
              <a:gdLst/>
              <a:ahLst/>
              <a:cxnLst/>
              <a:rect l="l" t="t" r="r" b="b"/>
              <a:pathLst>
                <a:path w="282" h="1669" extrusionOk="0">
                  <a:moveTo>
                    <a:pt x="150" y="0"/>
                  </a:moveTo>
                  <a:lnTo>
                    <a:pt x="94" y="394"/>
                  </a:lnTo>
                  <a:lnTo>
                    <a:pt x="38" y="769"/>
                  </a:lnTo>
                  <a:lnTo>
                    <a:pt x="19" y="994"/>
                  </a:lnTo>
                  <a:lnTo>
                    <a:pt x="0" y="1106"/>
                  </a:lnTo>
                  <a:lnTo>
                    <a:pt x="0" y="1219"/>
                  </a:lnTo>
                  <a:lnTo>
                    <a:pt x="38" y="1331"/>
                  </a:lnTo>
                  <a:lnTo>
                    <a:pt x="56" y="1444"/>
                  </a:lnTo>
                  <a:lnTo>
                    <a:pt x="112" y="1556"/>
                  </a:lnTo>
                  <a:lnTo>
                    <a:pt x="169" y="1669"/>
                  </a:lnTo>
                  <a:lnTo>
                    <a:pt x="206" y="1669"/>
                  </a:lnTo>
                  <a:lnTo>
                    <a:pt x="262" y="1556"/>
                  </a:lnTo>
                  <a:lnTo>
                    <a:pt x="281" y="1144"/>
                  </a:lnTo>
                  <a:lnTo>
                    <a:pt x="281" y="806"/>
                  </a:lnTo>
                  <a:lnTo>
                    <a:pt x="244" y="506"/>
                  </a:lnTo>
                  <a:lnTo>
                    <a:pt x="206" y="244"/>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50"/>
            <p:cNvSpPr/>
            <p:nvPr/>
          </p:nvSpPr>
          <p:spPr>
            <a:xfrm>
              <a:off x="5056094" y="4399403"/>
              <a:ext cx="1837" cy="15760"/>
            </a:xfrm>
            <a:custGeom>
              <a:avLst/>
              <a:gdLst/>
              <a:ahLst/>
              <a:cxnLst/>
              <a:rect l="l" t="t" r="r" b="b"/>
              <a:pathLst>
                <a:path w="57" h="489" extrusionOk="0">
                  <a:moveTo>
                    <a:pt x="19" y="1"/>
                  </a:moveTo>
                  <a:lnTo>
                    <a:pt x="1" y="413"/>
                  </a:lnTo>
                  <a:lnTo>
                    <a:pt x="19" y="488"/>
                  </a:lnTo>
                  <a:lnTo>
                    <a:pt x="38" y="338"/>
                  </a:lnTo>
                  <a:lnTo>
                    <a:pt x="57" y="263"/>
                  </a:lnTo>
                  <a:lnTo>
                    <a:pt x="57" y="170"/>
                  </a:lnTo>
                  <a:lnTo>
                    <a:pt x="19"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50"/>
            <p:cNvSpPr/>
            <p:nvPr/>
          </p:nvSpPr>
          <p:spPr>
            <a:xfrm>
              <a:off x="5080266" y="4413327"/>
              <a:ext cx="12118" cy="57402"/>
            </a:xfrm>
            <a:custGeom>
              <a:avLst/>
              <a:gdLst/>
              <a:ahLst/>
              <a:cxnLst/>
              <a:rect l="l" t="t" r="r" b="b"/>
              <a:pathLst>
                <a:path w="376" h="1781" extrusionOk="0">
                  <a:moveTo>
                    <a:pt x="169" y="0"/>
                  </a:moveTo>
                  <a:lnTo>
                    <a:pt x="94" y="450"/>
                  </a:lnTo>
                  <a:lnTo>
                    <a:pt x="38" y="900"/>
                  </a:lnTo>
                  <a:lnTo>
                    <a:pt x="19" y="1106"/>
                  </a:lnTo>
                  <a:lnTo>
                    <a:pt x="0" y="1219"/>
                  </a:lnTo>
                  <a:lnTo>
                    <a:pt x="0" y="1331"/>
                  </a:lnTo>
                  <a:lnTo>
                    <a:pt x="57" y="1556"/>
                  </a:lnTo>
                  <a:lnTo>
                    <a:pt x="113" y="1668"/>
                  </a:lnTo>
                  <a:lnTo>
                    <a:pt x="169" y="1781"/>
                  </a:lnTo>
                  <a:lnTo>
                    <a:pt x="207" y="1781"/>
                  </a:lnTo>
                  <a:lnTo>
                    <a:pt x="263" y="1668"/>
                  </a:lnTo>
                  <a:lnTo>
                    <a:pt x="319" y="1556"/>
                  </a:lnTo>
                  <a:lnTo>
                    <a:pt x="357" y="1331"/>
                  </a:lnTo>
                  <a:lnTo>
                    <a:pt x="375" y="1219"/>
                  </a:lnTo>
                  <a:lnTo>
                    <a:pt x="357" y="1106"/>
                  </a:lnTo>
                  <a:lnTo>
                    <a:pt x="319" y="900"/>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50"/>
            <p:cNvSpPr/>
            <p:nvPr/>
          </p:nvSpPr>
          <p:spPr>
            <a:xfrm>
              <a:off x="5080266" y="4309996"/>
              <a:ext cx="12118" cy="57434"/>
            </a:xfrm>
            <a:custGeom>
              <a:avLst/>
              <a:gdLst/>
              <a:ahLst/>
              <a:cxnLst/>
              <a:rect l="l" t="t" r="r" b="b"/>
              <a:pathLst>
                <a:path w="376" h="1782" extrusionOk="0">
                  <a:moveTo>
                    <a:pt x="169" y="0"/>
                  </a:moveTo>
                  <a:lnTo>
                    <a:pt x="94" y="450"/>
                  </a:lnTo>
                  <a:lnTo>
                    <a:pt x="38" y="881"/>
                  </a:lnTo>
                  <a:lnTo>
                    <a:pt x="19" y="1106"/>
                  </a:lnTo>
                  <a:lnTo>
                    <a:pt x="0" y="1219"/>
                  </a:lnTo>
                  <a:lnTo>
                    <a:pt x="0" y="1331"/>
                  </a:lnTo>
                  <a:lnTo>
                    <a:pt x="57" y="1556"/>
                  </a:lnTo>
                  <a:lnTo>
                    <a:pt x="113" y="1669"/>
                  </a:lnTo>
                  <a:lnTo>
                    <a:pt x="169" y="1781"/>
                  </a:lnTo>
                  <a:lnTo>
                    <a:pt x="207" y="1781"/>
                  </a:lnTo>
                  <a:lnTo>
                    <a:pt x="263" y="1669"/>
                  </a:lnTo>
                  <a:lnTo>
                    <a:pt x="319" y="1556"/>
                  </a:lnTo>
                  <a:lnTo>
                    <a:pt x="357" y="1331"/>
                  </a:lnTo>
                  <a:lnTo>
                    <a:pt x="375" y="1219"/>
                  </a:lnTo>
                  <a:lnTo>
                    <a:pt x="357" y="1106"/>
                  </a:lnTo>
                  <a:lnTo>
                    <a:pt x="319" y="881"/>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50"/>
            <p:cNvSpPr/>
            <p:nvPr/>
          </p:nvSpPr>
          <p:spPr>
            <a:xfrm>
              <a:off x="5137669" y="4443526"/>
              <a:ext cx="12118" cy="38708"/>
            </a:xfrm>
            <a:custGeom>
              <a:avLst/>
              <a:gdLst/>
              <a:ahLst/>
              <a:cxnLst/>
              <a:rect l="l" t="t" r="r" b="b"/>
              <a:pathLst>
                <a:path w="376" h="1201" extrusionOk="0">
                  <a:moveTo>
                    <a:pt x="75" y="0"/>
                  </a:moveTo>
                  <a:lnTo>
                    <a:pt x="38" y="319"/>
                  </a:lnTo>
                  <a:lnTo>
                    <a:pt x="19" y="525"/>
                  </a:lnTo>
                  <a:lnTo>
                    <a:pt x="0" y="638"/>
                  </a:lnTo>
                  <a:lnTo>
                    <a:pt x="0" y="750"/>
                  </a:lnTo>
                  <a:lnTo>
                    <a:pt x="57" y="975"/>
                  </a:lnTo>
                  <a:lnTo>
                    <a:pt x="113" y="1088"/>
                  </a:lnTo>
                  <a:lnTo>
                    <a:pt x="169" y="1200"/>
                  </a:lnTo>
                  <a:lnTo>
                    <a:pt x="207" y="1200"/>
                  </a:lnTo>
                  <a:lnTo>
                    <a:pt x="263" y="1088"/>
                  </a:lnTo>
                  <a:lnTo>
                    <a:pt x="319" y="975"/>
                  </a:lnTo>
                  <a:lnTo>
                    <a:pt x="357" y="750"/>
                  </a:lnTo>
                  <a:lnTo>
                    <a:pt x="375" y="638"/>
                  </a:lnTo>
                  <a:lnTo>
                    <a:pt x="357" y="525"/>
                  </a:lnTo>
                  <a:lnTo>
                    <a:pt x="338" y="319"/>
                  </a:lnTo>
                  <a:lnTo>
                    <a:pt x="300" y="75"/>
                  </a:lnTo>
                  <a:lnTo>
                    <a:pt x="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50"/>
            <p:cNvSpPr/>
            <p:nvPr/>
          </p:nvSpPr>
          <p:spPr>
            <a:xfrm>
              <a:off x="5005943" y="3809715"/>
              <a:ext cx="126922" cy="126890"/>
            </a:xfrm>
            <a:custGeom>
              <a:avLst/>
              <a:gdLst/>
              <a:ahLst/>
              <a:cxnLst/>
              <a:rect l="l" t="t" r="r" b="b"/>
              <a:pathLst>
                <a:path w="3938" h="3937" extrusionOk="0">
                  <a:moveTo>
                    <a:pt x="1875" y="0"/>
                  </a:moveTo>
                  <a:lnTo>
                    <a:pt x="1688" y="19"/>
                  </a:lnTo>
                  <a:lnTo>
                    <a:pt x="1500" y="56"/>
                  </a:lnTo>
                  <a:lnTo>
                    <a:pt x="1313" y="113"/>
                  </a:lnTo>
                  <a:lnTo>
                    <a:pt x="1125" y="188"/>
                  </a:lnTo>
                  <a:lnTo>
                    <a:pt x="938" y="281"/>
                  </a:lnTo>
                  <a:lnTo>
                    <a:pt x="769" y="394"/>
                  </a:lnTo>
                  <a:lnTo>
                    <a:pt x="619" y="525"/>
                  </a:lnTo>
                  <a:lnTo>
                    <a:pt x="488" y="656"/>
                  </a:lnTo>
                  <a:lnTo>
                    <a:pt x="376" y="806"/>
                  </a:lnTo>
                  <a:lnTo>
                    <a:pt x="263" y="975"/>
                  </a:lnTo>
                  <a:lnTo>
                    <a:pt x="188" y="1144"/>
                  </a:lnTo>
                  <a:lnTo>
                    <a:pt x="113" y="1312"/>
                  </a:lnTo>
                  <a:lnTo>
                    <a:pt x="57" y="1481"/>
                  </a:lnTo>
                  <a:lnTo>
                    <a:pt x="19" y="1669"/>
                  </a:lnTo>
                  <a:lnTo>
                    <a:pt x="1" y="1856"/>
                  </a:lnTo>
                  <a:lnTo>
                    <a:pt x="1" y="2062"/>
                  </a:lnTo>
                  <a:lnTo>
                    <a:pt x="19" y="2250"/>
                  </a:lnTo>
                  <a:lnTo>
                    <a:pt x="57" y="2437"/>
                  </a:lnTo>
                  <a:lnTo>
                    <a:pt x="113" y="2625"/>
                  </a:lnTo>
                  <a:lnTo>
                    <a:pt x="188" y="2812"/>
                  </a:lnTo>
                  <a:lnTo>
                    <a:pt x="282" y="3000"/>
                  </a:lnTo>
                  <a:lnTo>
                    <a:pt x="394" y="3150"/>
                  </a:lnTo>
                  <a:lnTo>
                    <a:pt x="507" y="3300"/>
                  </a:lnTo>
                  <a:lnTo>
                    <a:pt x="657" y="3450"/>
                  </a:lnTo>
                  <a:lnTo>
                    <a:pt x="807" y="3562"/>
                  </a:lnTo>
                  <a:lnTo>
                    <a:pt x="957" y="3674"/>
                  </a:lnTo>
                  <a:lnTo>
                    <a:pt x="1125" y="3749"/>
                  </a:lnTo>
                  <a:lnTo>
                    <a:pt x="1294" y="3824"/>
                  </a:lnTo>
                  <a:lnTo>
                    <a:pt x="1482" y="3881"/>
                  </a:lnTo>
                  <a:lnTo>
                    <a:pt x="1669" y="3918"/>
                  </a:lnTo>
                  <a:lnTo>
                    <a:pt x="1857" y="3937"/>
                  </a:lnTo>
                  <a:lnTo>
                    <a:pt x="2044" y="3937"/>
                  </a:lnTo>
                  <a:lnTo>
                    <a:pt x="2231" y="3918"/>
                  </a:lnTo>
                  <a:lnTo>
                    <a:pt x="2438" y="3881"/>
                  </a:lnTo>
                  <a:lnTo>
                    <a:pt x="2625" y="3824"/>
                  </a:lnTo>
                  <a:lnTo>
                    <a:pt x="2813" y="3749"/>
                  </a:lnTo>
                  <a:lnTo>
                    <a:pt x="2981" y="3656"/>
                  </a:lnTo>
                  <a:lnTo>
                    <a:pt x="3150" y="3543"/>
                  </a:lnTo>
                  <a:lnTo>
                    <a:pt x="3300" y="3412"/>
                  </a:lnTo>
                  <a:lnTo>
                    <a:pt x="3431" y="3281"/>
                  </a:lnTo>
                  <a:lnTo>
                    <a:pt x="3562" y="3131"/>
                  </a:lnTo>
                  <a:lnTo>
                    <a:pt x="3656" y="2981"/>
                  </a:lnTo>
                  <a:lnTo>
                    <a:pt x="3750" y="2812"/>
                  </a:lnTo>
                  <a:lnTo>
                    <a:pt x="3825" y="2625"/>
                  </a:lnTo>
                  <a:lnTo>
                    <a:pt x="3881" y="2456"/>
                  </a:lnTo>
                  <a:lnTo>
                    <a:pt x="3919" y="2268"/>
                  </a:lnTo>
                  <a:lnTo>
                    <a:pt x="3937" y="2081"/>
                  </a:lnTo>
                  <a:lnTo>
                    <a:pt x="3937" y="1894"/>
                  </a:lnTo>
                  <a:lnTo>
                    <a:pt x="3919" y="1687"/>
                  </a:lnTo>
                  <a:lnTo>
                    <a:pt x="3881" y="1500"/>
                  </a:lnTo>
                  <a:lnTo>
                    <a:pt x="3825" y="1312"/>
                  </a:lnTo>
                  <a:lnTo>
                    <a:pt x="3750" y="1125"/>
                  </a:lnTo>
                  <a:lnTo>
                    <a:pt x="3637" y="956"/>
                  </a:lnTo>
                  <a:lnTo>
                    <a:pt x="3544" y="788"/>
                  </a:lnTo>
                  <a:lnTo>
                    <a:pt x="3413" y="638"/>
                  </a:lnTo>
                  <a:lnTo>
                    <a:pt x="3281" y="506"/>
                  </a:lnTo>
                  <a:lnTo>
                    <a:pt x="3131" y="375"/>
                  </a:lnTo>
                  <a:lnTo>
                    <a:pt x="2963" y="281"/>
                  </a:lnTo>
                  <a:lnTo>
                    <a:pt x="2794" y="188"/>
                  </a:lnTo>
                  <a:lnTo>
                    <a:pt x="2625" y="113"/>
                  </a:lnTo>
                  <a:lnTo>
                    <a:pt x="2438" y="56"/>
                  </a:lnTo>
                  <a:lnTo>
                    <a:pt x="2250" y="19"/>
                  </a:lnTo>
                  <a:lnTo>
                    <a:pt x="20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50"/>
            <p:cNvSpPr/>
            <p:nvPr/>
          </p:nvSpPr>
          <p:spPr>
            <a:xfrm>
              <a:off x="5027699" y="3831471"/>
              <a:ext cx="83411" cy="83411"/>
            </a:xfrm>
            <a:custGeom>
              <a:avLst/>
              <a:gdLst/>
              <a:ahLst/>
              <a:cxnLst/>
              <a:rect l="l" t="t" r="r" b="b"/>
              <a:pathLst>
                <a:path w="2588" h="2588"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38" y="1631"/>
                  </a:lnTo>
                  <a:lnTo>
                    <a:pt x="113" y="1856"/>
                  </a:lnTo>
                  <a:lnTo>
                    <a:pt x="169" y="1968"/>
                  </a:lnTo>
                  <a:lnTo>
                    <a:pt x="244" y="2081"/>
                  </a:lnTo>
                  <a:lnTo>
                    <a:pt x="338" y="2175"/>
                  </a:lnTo>
                  <a:lnTo>
                    <a:pt x="432" y="2268"/>
                  </a:lnTo>
                  <a:lnTo>
                    <a:pt x="525" y="2343"/>
                  </a:lnTo>
                  <a:lnTo>
                    <a:pt x="619" y="2418"/>
                  </a:lnTo>
                  <a:lnTo>
                    <a:pt x="732" y="2475"/>
                  </a:lnTo>
                  <a:lnTo>
                    <a:pt x="844" y="2512"/>
                  </a:lnTo>
                  <a:lnTo>
                    <a:pt x="975" y="2550"/>
                  </a:lnTo>
                  <a:lnTo>
                    <a:pt x="1088" y="2587"/>
                  </a:lnTo>
                  <a:lnTo>
                    <a:pt x="1463" y="2587"/>
                  </a:lnTo>
                  <a:lnTo>
                    <a:pt x="1594" y="2550"/>
                  </a:lnTo>
                  <a:lnTo>
                    <a:pt x="1725" y="2512"/>
                  </a:lnTo>
                  <a:lnTo>
                    <a:pt x="1838" y="2475"/>
                  </a:lnTo>
                  <a:lnTo>
                    <a:pt x="1969" y="2400"/>
                  </a:lnTo>
                  <a:lnTo>
                    <a:pt x="2063" y="2325"/>
                  </a:lnTo>
                  <a:lnTo>
                    <a:pt x="2175" y="2250"/>
                  </a:lnTo>
                  <a:lnTo>
                    <a:pt x="2250" y="2156"/>
                  </a:lnTo>
                  <a:lnTo>
                    <a:pt x="2344" y="2062"/>
                  </a:lnTo>
                  <a:lnTo>
                    <a:pt x="2400" y="1950"/>
                  </a:lnTo>
                  <a:lnTo>
                    <a:pt x="2456" y="1856"/>
                  </a:lnTo>
                  <a:lnTo>
                    <a:pt x="2513" y="1725"/>
                  </a:lnTo>
                  <a:lnTo>
                    <a:pt x="2550" y="1612"/>
                  </a:lnTo>
                  <a:lnTo>
                    <a:pt x="2569" y="1481"/>
                  </a:lnTo>
                  <a:lnTo>
                    <a:pt x="2588" y="1369"/>
                  </a:lnTo>
                  <a:lnTo>
                    <a:pt x="2588" y="1237"/>
                  </a:lnTo>
                  <a:lnTo>
                    <a:pt x="2569" y="1106"/>
                  </a:lnTo>
                  <a:lnTo>
                    <a:pt x="2550" y="994"/>
                  </a:lnTo>
                  <a:lnTo>
                    <a:pt x="2513" y="862"/>
                  </a:lnTo>
                  <a:lnTo>
                    <a:pt x="2456" y="731"/>
                  </a:lnTo>
                  <a:lnTo>
                    <a:pt x="2400" y="619"/>
                  </a:lnTo>
                  <a:lnTo>
                    <a:pt x="2325" y="525"/>
                  </a:lnTo>
                  <a:lnTo>
                    <a:pt x="2250" y="412"/>
                  </a:lnTo>
                  <a:lnTo>
                    <a:pt x="2156" y="337"/>
                  </a:lnTo>
                  <a:lnTo>
                    <a:pt x="2006" y="206"/>
                  </a:lnTo>
                  <a:lnTo>
                    <a:pt x="1838" y="113"/>
                  </a:lnTo>
                  <a:lnTo>
                    <a:pt x="1669" y="56"/>
                  </a:lnTo>
                  <a:lnTo>
                    <a:pt x="1481" y="19"/>
                  </a:lnTo>
                  <a:lnTo>
                    <a:pt x="12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50"/>
            <p:cNvSpPr/>
            <p:nvPr/>
          </p:nvSpPr>
          <p:spPr>
            <a:xfrm>
              <a:off x="5027699" y="3831471"/>
              <a:ext cx="69520" cy="48957"/>
            </a:xfrm>
            <a:custGeom>
              <a:avLst/>
              <a:gdLst/>
              <a:ahLst/>
              <a:cxnLst/>
              <a:rect l="l" t="t" r="r" b="b"/>
              <a:pathLst>
                <a:path w="2157" h="1519"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57" y="1444"/>
                  </a:lnTo>
                  <a:lnTo>
                    <a:pt x="132" y="1481"/>
                  </a:lnTo>
                  <a:lnTo>
                    <a:pt x="225" y="1519"/>
                  </a:lnTo>
                  <a:lnTo>
                    <a:pt x="469" y="1519"/>
                  </a:lnTo>
                  <a:lnTo>
                    <a:pt x="657" y="1500"/>
                  </a:lnTo>
                  <a:lnTo>
                    <a:pt x="825" y="1444"/>
                  </a:lnTo>
                  <a:lnTo>
                    <a:pt x="975" y="1387"/>
                  </a:lnTo>
                  <a:lnTo>
                    <a:pt x="1238" y="1275"/>
                  </a:lnTo>
                  <a:lnTo>
                    <a:pt x="1444" y="1162"/>
                  </a:lnTo>
                  <a:lnTo>
                    <a:pt x="1594" y="1069"/>
                  </a:lnTo>
                  <a:lnTo>
                    <a:pt x="1763" y="956"/>
                  </a:lnTo>
                  <a:lnTo>
                    <a:pt x="1913" y="825"/>
                  </a:lnTo>
                  <a:lnTo>
                    <a:pt x="2044" y="675"/>
                  </a:lnTo>
                  <a:lnTo>
                    <a:pt x="2100" y="600"/>
                  </a:lnTo>
                  <a:lnTo>
                    <a:pt x="2138" y="506"/>
                  </a:lnTo>
                  <a:lnTo>
                    <a:pt x="2156" y="412"/>
                  </a:lnTo>
                  <a:lnTo>
                    <a:pt x="2156" y="337"/>
                  </a:lnTo>
                  <a:lnTo>
                    <a:pt x="2006" y="206"/>
                  </a:lnTo>
                  <a:lnTo>
                    <a:pt x="1838" y="113"/>
                  </a:lnTo>
                  <a:lnTo>
                    <a:pt x="1669" y="56"/>
                  </a:lnTo>
                  <a:lnTo>
                    <a:pt x="1481" y="19"/>
                  </a:lnTo>
                  <a:lnTo>
                    <a:pt x="1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50"/>
            <p:cNvSpPr/>
            <p:nvPr/>
          </p:nvSpPr>
          <p:spPr>
            <a:xfrm>
              <a:off x="4926205" y="3894900"/>
              <a:ext cx="126890" cy="126922"/>
            </a:xfrm>
            <a:custGeom>
              <a:avLst/>
              <a:gdLst/>
              <a:ahLst/>
              <a:cxnLst/>
              <a:rect l="l" t="t" r="r" b="b"/>
              <a:pathLst>
                <a:path w="3937" h="3938" extrusionOk="0">
                  <a:moveTo>
                    <a:pt x="1893" y="0"/>
                  </a:moveTo>
                  <a:lnTo>
                    <a:pt x="1687" y="19"/>
                  </a:lnTo>
                  <a:lnTo>
                    <a:pt x="1500" y="57"/>
                  </a:lnTo>
                  <a:lnTo>
                    <a:pt x="1312" y="113"/>
                  </a:lnTo>
                  <a:lnTo>
                    <a:pt x="1125" y="188"/>
                  </a:lnTo>
                  <a:lnTo>
                    <a:pt x="956" y="282"/>
                  </a:lnTo>
                  <a:lnTo>
                    <a:pt x="787" y="394"/>
                  </a:lnTo>
                  <a:lnTo>
                    <a:pt x="637" y="525"/>
                  </a:lnTo>
                  <a:lnTo>
                    <a:pt x="506" y="657"/>
                  </a:lnTo>
                  <a:lnTo>
                    <a:pt x="375" y="807"/>
                  </a:lnTo>
                  <a:lnTo>
                    <a:pt x="281" y="975"/>
                  </a:lnTo>
                  <a:lnTo>
                    <a:pt x="188" y="1125"/>
                  </a:lnTo>
                  <a:lnTo>
                    <a:pt x="113" y="1313"/>
                  </a:lnTo>
                  <a:lnTo>
                    <a:pt x="56" y="1481"/>
                  </a:lnTo>
                  <a:lnTo>
                    <a:pt x="19" y="1669"/>
                  </a:lnTo>
                  <a:lnTo>
                    <a:pt x="0" y="1856"/>
                  </a:lnTo>
                  <a:lnTo>
                    <a:pt x="0" y="2063"/>
                  </a:lnTo>
                  <a:lnTo>
                    <a:pt x="19" y="2250"/>
                  </a:lnTo>
                  <a:lnTo>
                    <a:pt x="56" y="2437"/>
                  </a:lnTo>
                  <a:lnTo>
                    <a:pt x="113" y="2625"/>
                  </a:lnTo>
                  <a:lnTo>
                    <a:pt x="188" y="2812"/>
                  </a:lnTo>
                  <a:lnTo>
                    <a:pt x="300" y="3000"/>
                  </a:lnTo>
                  <a:lnTo>
                    <a:pt x="394" y="3150"/>
                  </a:lnTo>
                  <a:lnTo>
                    <a:pt x="525" y="3300"/>
                  </a:lnTo>
                  <a:lnTo>
                    <a:pt x="656" y="3431"/>
                  </a:lnTo>
                  <a:lnTo>
                    <a:pt x="806" y="3562"/>
                  </a:lnTo>
                  <a:lnTo>
                    <a:pt x="975" y="3656"/>
                  </a:lnTo>
                  <a:lnTo>
                    <a:pt x="1144" y="3750"/>
                  </a:lnTo>
                  <a:lnTo>
                    <a:pt x="1312" y="3825"/>
                  </a:lnTo>
                  <a:lnTo>
                    <a:pt x="1500" y="3881"/>
                  </a:lnTo>
                  <a:lnTo>
                    <a:pt x="1687" y="3918"/>
                  </a:lnTo>
                  <a:lnTo>
                    <a:pt x="1875" y="3937"/>
                  </a:lnTo>
                  <a:lnTo>
                    <a:pt x="2062" y="3937"/>
                  </a:lnTo>
                  <a:lnTo>
                    <a:pt x="2250" y="3918"/>
                  </a:lnTo>
                  <a:lnTo>
                    <a:pt x="2437" y="3881"/>
                  </a:lnTo>
                  <a:lnTo>
                    <a:pt x="2625" y="3825"/>
                  </a:lnTo>
                  <a:lnTo>
                    <a:pt x="2812" y="3750"/>
                  </a:lnTo>
                  <a:lnTo>
                    <a:pt x="3000" y="3656"/>
                  </a:lnTo>
                  <a:lnTo>
                    <a:pt x="3168" y="3544"/>
                  </a:lnTo>
                  <a:lnTo>
                    <a:pt x="3318" y="3412"/>
                  </a:lnTo>
                  <a:lnTo>
                    <a:pt x="3449" y="3281"/>
                  </a:lnTo>
                  <a:lnTo>
                    <a:pt x="3562" y="3131"/>
                  </a:lnTo>
                  <a:lnTo>
                    <a:pt x="3674" y="2981"/>
                  </a:lnTo>
                  <a:lnTo>
                    <a:pt x="3749" y="2812"/>
                  </a:lnTo>
                  <a:lnTo>
                    <a:pt x="3824" y="2625"/>
                  </a:lnTo>
                  <a:lnTo>
                    <a:pt x="3881" y="2456"/>
                  </a:lnTo>
                  <a:lnTo>
                    <a:pt x="3918" y="2269"/>
                  </a:lnTo>
                  <a:lnTo>
                    <a:pt x="3937" y="2081"/>
                  </a:lnTo>
                  <a:lnTo>
                    <a:pt x="3937" y="1875"/>
                  </a:lnTo>
                  <a:lnTo>
                    <a:pt x="3918" y="1688"/>
                  </a:lnTo>
                  <a:lnTo>
                    <a:pt x="3881" y="1500"/>
                  </a:lnTo>
                  <a:lnTo>
                    <a:pt x="3824" y="1313"/>
                  </a:lnTo>
                  <a:lnTo>
                    <a:pt x="3749" y="1125"/>
                  </a:lnTo>
                  <a:lnTo>
                    <a:pt x="3656" y="938"/>
                  </a:lnTo>
                  <a:lnTo>
                    <a:pt x="3543" y="788"/>
                  </a:lnTo>
                  <a:lnTo>
                    <a:pt x="3431" y="638"/>
                  </a:lnTo>
                  <a:lnTo>
                    <a:pt x="3281" y="507"/>
                  </a:lnTo>
                  <a:lnTo>
                    <a:pt x="3131" y="375"/>
                  </a:lnTo>
                  <a:lnTo>
                    <a:pt x="2981" y="282"/>
                  </a:lnTo>
                  <a:lnTo>
                    <a:pt x="2812" y="188"/>
                  </a:lnTo>
                  <a:lnTo>
                    <a:pt x="2643" y="113"/>
                  </a:lnTo>
                  <a:lnTo>
                    <a:pt x="2456" y="57"/>
                  </a:lnTo>
                  <a:lnTo>
                    <a:pt x="2268" y="19"/>
                  </a:lnTo>
                  <a:lnTo>
                    <a:pt x="20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50"/>
            <p:cNvSpPr/>
            <p:nvPr/>
          </p:nvSpPr>
          <p:spPr>
            <a:xfrm>
              <a:off x="4947928" y="3916656"/>
              <a:ext cx="84024" cy="83411"/>
            </a:xfrm>
            <a:custGeom>
              <a:avLst/>
              <a:gdLst/>
              <a:ahLst/>
              <a:cxnLst/>
              <a:rect l="l" t="t" r="r" b="b"/>
              <a:pathLst>
                <a:path w="2607" h="2588"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38" y="1631"/>
                  </a:lnTo>
                  <a:lnTo>
                    <a:pt x="132" y="1856"/>
                  </a:lnTo>
                  <a:lnTo>
                    <a:pt x="188" y="1969"/>
                  </a:lnTo>
                  <a:lnTo>
                    <a:pt x="263" y="2081"/>
                  </a:lnTo>
                  <a:lnTo>
                    <a:pt x="338" y="2175"/>
                  </a:lnTo>
                  <a:lnTo>
                    <a:pt x="432" y="2269"/>
                  </a:lnTo>
                  <a:lnTo>
                    <a:pt x="526" y="2344"/>
                  </a:lnTo>
                  <a:lnTo>
                    <a:pt x="638" y="2419"/>
                  </a:lnTo>
                  <a:lnTo>
                    <a:pt x="751" y="2475"/>
                  </a:lnTo>
                  <a:lnTo>
                    <a:pt x="863" y="2512"/>
                  </a:lnTo>
                  <a:lnTo>
                    <a:pt x="976" y="2550"/>
                  </a:lnTo>
                  <a:lnTo>
                    <a:pt x="1107" y="2587"/>
                  </a:lnTo>
                  <a:lnTo>
                    <a:pt x="1482" y="2587"/>
                  </a:lnTo>
                  <a:lnTo>
                    <a:pt x="1613" y="2550"/>
                  </a:lnTo>
                  <a:lnTo>
                    <a:pt x="1726" y="2512"/>
                  </a:lnTo>
                  <a:lnTo>
                    <a:pt x="1857" y="2475"/>
                  </a:lnTo>
                  <a:lnTo>
                    <a:pt x="1969" y="2400"/>
                  </a:lnTo>
                  <a:lnTo>
                    <a:pt x="2082" y="2325"/>
                  </a:lnTo>
                  <a:lnTo>
                    <a:pt x="2176" y="2250"/>
                  </a:lnTo>
                  <a:lnTo>
                    <a:pt x="2269" y="2156"/>
                  </a:lnTo>
                  <a:lnTo>
                    <a:pt x="2344" y="2062"/>
                  </a:lnTo>
                  <a:lnTo>
                    <a:pt x="2419" y="1950"/>
                  </a:lnTo>
                  <a:lnTo>
                    <a:pt x="2476" y="1837"/>
                  </a:lnTo>
                  <a:lnTo>
                    <a:pt x="2532" y="1725"/>
                  </a:lnTo>
                  <a:lnTo>
                    <a:pt x="2550" y="1613"/>
                  </a:lnTo>
                  <a:lnTo>
                    <a:pt x="2588" y="1481"/>
                  </a:lnTo>
                  <a:lnTo>
                    <a:pt x="2588" y="1369"/>
                  </a:lnTo>
                  <a:lnTo>
                    <a:pt x="2607" y="1238"/>
                  </a:lnTo>
                  <a:lnTo>
                    <a:pt x="2588" y="1106"/>
                  </a:lnTo>
                  <a:lnTo>
                    <a:pt x="2569" y="994"/>
                  </a:lnTo>
                  <a:lnTo>
                    <a:pt x="2532" y="863"/>
                  </a:lnTo>
                  <a:lnTo>
                    <a:pt x="2476" y="731"/>
                  </a:lnTo>
                  <a:lnTo>
                    <a:pt x="2419" y="619"/>
                  </a:lnTo>
                  <a:lnTo>
                    <a:pt x="2344" y="506"/>
                  </a:lnTo>
                  <a:lnTo>
                    <a:pt x="2251" y="413"/>
                  </a:lnTo>
                  <a:lnTo>
                    <a:pt x="2176" y="319"/>
                  </a:lnTo>
                  <a:lnTo>
                    <a:pt x="2026" y="207"/>
                  </a:lnTo>
                  <a:lnTo>
                    <a:pt x="1857" y="113"/>
                  </a:lnTo>
                  <a:lnTo>
                    <a:pt x="1688" y="57"/>
                  </a:lnTo>
                  <a:lnTo>
                    <a:pt x="1501" y="19"/>
                  </a:lnTo>
                  <a:lnTo>
                    <a:pt x="13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50"/>
            <p:cNvSpPr/>
            <p:nvPr/>
          </p:nvSpPr>
          <p:spPr>
            <a:xfrm>
              <a:off x="4947928" y="3916656"/>
              <a:ext cx="70132" cy="48957"/>
            </a:xfrm>
            <a:custGeom>
              <a:avLst/>
              <a:gdLst/>
              <a:ahLst/>
              <a:cxnLst/>
              <a:rect l="l" t="t" r="r" b="b"/>
              <a:pathLst>
                <a:path w="2176" h="1519"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76" y="1444"/>
                  </a:lnTo>
                  <a:lnTo>
                    <a:pt x="151" y="1481"/>
                  </a:lnTo>
                  <a:lnTo>
                    <a:pt x="226" y="1519"/>
                  </a:lnTo>
                  <a:lnTo>
                    <a:pt x="488" y="1519"/>
                  </a:lnTo>
                  <a:lnTo>
                    <a:pt x="657" y="1500"/>
                  </a:lnTo>
                  <a:lnTo>
                    <a:pt x="826" y="1444"/>
                  </a:lnTo>
                  <a:lnTo>
                    <a:pt x="995" y="1388"/>
                  </a:lnTo>
                  <a:lnTo>
                    <a:pt x="1238" y="1275"/>
                  </a:lnTo>
                  <a:lnTo>
                    <a:pt x="1444" y="1163"/>
                  </a:lnTo>
                  <a:lnTo>
                    <a:pt x="1594" y="1069"/>
                  </a:lnTo>
                  <a:lnTo>
                    <a:pt x="1763" y="956"/>
                  </a:lnTo>
                  <a:lnTo>
                    <a:pt x="1913" y="825"/>
                  </a:lnTo>
                  <a:lnTo>
                    <a:pt x="2044" y="675"/>
                  </a:lnTo>
                  <a:lnTo>
                    <a:pt x="2101" y="581"/>
                  </a:lnTo>
                  <a:lnTo>
                    <a:pt x="2138" y="506"/>
                  </a:lnTo>
                  <a:lnTo>
                    <a:pt x="2157" y="413"/>
                  </a:lnTo>
                  <a:lnTo>
                    <a:pt x="2176" y="319"/>
                  </a:lnTo>
                  <a:lnTo>
                    <a:pt x="2026" y="207"/>
                  </a:lnTo>
                  <a:lnTo>
                    <a:pt x="1857" y="113"/>
                  </a:lnTo>
                  <a:lnTo>
                    <a:pt x="1688" y="57"/>
                  </a:lnTo>
                  <a:lnTo>
                    <a:pt x="1501" y="19"/>
                  </a:lnTo>
                  <a:lnTo>
                    <a:pt x="13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3773;p52">
            <a:extLst>
              <a:ext uri="{FF2B5EF4-FFF2-40B4-BE49-F238E27FC236}">
                <a16:creationId xmlns:a16="http://schemas.microsoft.com/office/drawing/2014/main" id="{35F547EA-4CAD-3025-742A-6A9105DC052E}"/>
              </a:ext>
            </a:extLst>
          </p:cNvPr>
          <p:cNvSpPr/>
          <p:nvPr/>
        </p:nvSpPr>
        <p:spPr>
          <a:xfrm>
            <a:off x="3150953" y="422576"/>
            <a:ext cx="2276185" cy="663173"/>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3200" dirty="0"/>
              <a:t>Ερωτήσεις</a:t>
            </a:r>
            <a:endParaRPr sz="3200" dirty="0"/>
          </a:p>
        </p:txBody>
      </p:sp>
      <p:grpSp>
        <p:nvGrpSpPr>
          <p:cNvPr id="2" name="Google Shape;7724;p73">
            <a:extLst>
              <a:ext uri="{FF2B5EF4-FFF2-40B4-BE49-F238E27FC236}">
                <a16:creationId xmlns:a16="http://schemas.microsoft.com/office/drawing/2014/main" id="{A2DD671F-1DFA-BF62-6B46-17EC6DD33546}"/>
              </a:ext>
            </a:extLst>
          </p:cNvPr>
          <p:cNvGrpSpPr/>
          <p:nvPr/>
        </p:nvGrpSpPr>
        <p:grpSpPr>
          <a:xfrm>
            <a:off x="297180" y="47226"/>
            <a:ext cx="637766" cy="524274"/>
            <a:chOff x="4584550" y="4734925"/>
            <a:chExt cx="981500" cy="1270125"/>
          </a:xfrm>
        </p:grpSpPr>
        <p:sp>
          <p:nvSpPr>
            <p:cNvPr id="3" name="Google Shape;7725;p73">
              <a:extLst>
                <a:ext uri="{FF2B5EF4-FFF2-40B4-BE49-F238E27FC236}">
                  <a16:creationId xmlns:a16="http://schemas.microsoft.com/office/drawing/2014/main" id="{4E949A5C-D451-BDE5-7CE5-C4719D87015F}"/>
                </a:ext>
              </a:extLst>
            </p:cNvPr>
            <p:cNvSpPr/>
            <p:nvPr/>
          </p:nvSpPr>
          <p:spPr>
            <a:xfrm>
              <a:off x="4584550" y="4734925"/>
              <a:ext cx="981500" cy="1270125"/>
            </a:xfrm>
            <a:custGeom>
              <a:avLst/>
              <a:gdLst/>
              <a:ahLst/>
              <a:cxnLst/>
              <a:rect l="l" t="t" r="r" b="b"/>
              <a:pathLst>
                <a:path w="39260" h="50805" extrusionOk="0">
                  <a:moveTo>
                    <a:pt x="16607" y="8325"/>
                  </a:moveTo>
                  <a:lnTo>
                    <a:pt x="16914" y="8347"/>
                  </a:lnTo>
                  <a:lnTo>
                    <a:pt x="17483" y="8435"/>
                  </a:lnTo>
                  <a:lnTo>
                    <a:pt x="18031" y="8544"/>
                  </a:lnTo>
                  <a:lnTo>
                    <a:pt x="18557" y="8719"/>
                  </a:lnTo>
                  <a:lnTo>
                    <a:pt x="19061" y="8939"/>
                  </a:lnTo>
                  <a:lnTo>
                    <a:pt x="19521" y="9201"/>
                  </a:lnTo>
                  <a:lnTo>
                    <a:pt x="19959" y="9486"/>
                  </a:lnTo>
                  <a:lnTo>
                    <a:pt x="20375" y="9815"/>
                  </a:lnTo>
                  <a:lnTo>
                    <a:pt x="20747" y="10187"/>
                  </a:lnTo>
                  <a:lnTo>
                    <a:pt x="21076" y="10560"/>
                  </a:lnTo>
                  <a:lnTo>
                    <a:pt x="21361" y="10998"/>
                  </a:lnTo>
                  <a:lnTo>
                    <a:pt x="21492" y="11217"/>
                  </a:lnTo>
                  <a:lnTo>
                    <a:pt x="21602" y="11436"/>
                  </a:lnTo>
                  <a:lnTo>
                    <a:pt x="21711" y="11655"/>
                  </a:lnTo>
                  <a:lnTo>
                    <a:pt x="21799" y="11896"/>
                  </a:lnTo>
                  <a:lnTo>
                    <a:pt x="21865" y="12137"/>
                  </a:lnTo>
                  <a:lnTo>
                    <a:pt x="21931" y="12400"/>
                  </a:lnTo>
                  <a:lnTo>
                    <a:pt x="21974" y="12641"/>
                  </a:lnTo>
                  <a:lnTo>
                    <a:pt x="22018" y="12904"/>
                  </a:lnTo>
                  <a:lnTo>
                    <a:pt x="22040" y="13145"/>
                  </a:lnTo>
                  <a:lnTo>
                    <a:pt x="22062" y="13408"/>
                  </a:lnTo>
                  <a:lnTo>
                    <a:pt x="22040" y="13671"/>
                  </a:lnTo>
                  <a:lnTo>
                    <a:pt x="22018" y="13934"/>
                  </a:lnTo>
                  <a:lnTo>
                    <a:pt x="21974" y="14196"/>
                  </a:lnTo>
                  <a:lnTo>
                    <a:pt x="21931" y="14437"/>
                  </a:lnTo>
                  <a:lnTo>
                    <a:pt x="21865" y="14678"/>
                  </a:lnTo>
                  <a:lnTo>
                    <a:pt x="21799" y="14919"/>
                  </a:lnTo>
                  <a:lnTo>
                    <a:pt x="21711" y="15160"/>
                  </a:lnTo>
                  <a:lnTo>
                    <a:pt x="21602" y="15401"/>
                  </a:lnTo>
                  <a:lnTo>
                    <a:pt x="21492" y="15620"/>
                  </a:lnTo>
                  <a:lnTo>
                    <a:pt x="21361" y="15840"/>
                  </a:lnTo>
                  <a:lnTo>
                    <a:pt x="21076" y="16256"/>
                  </a:lnTo>
                  <a:lnTo>
                    <a:pt x="20747" y="16650"/>
                  </a:lnTo>
                  <a:lnTo>
                    <a:pt x="20375" y="17001"/>
                  </a:lnTo>
                  <a:lnTo>
                    <a:pt x="19959" y="17329"/>
                  </a:lnTo>
                  <a:lnTo>
                    <a:pt x="19521" y="17636"/>
                  </a:lnTo>
                  <a:lnTo>
                    <a:pt x="19061" y="17877"/>
                  </a:lnTo>
                  <a:lnTo>
                    <a:pt x="18557" y="18096"/>
                  </a:lnTo>
                  <a:lnTo>
                    <a:pt x="18031" y="18271"/>
                  </a:lnTo>
                  <a:lnTo>
                    <a:pt x="17483" y="18403"/>
                  </a:lnTo>
                  <a:lnTo>
                    <a:pt x="16914" y="18469"/>
                  </a:lnTo>
                  <a:lnTo>
                    <a:pt x="16607" y="18490"/>
                  </a:lnTo>
                  <a:lnTo>
                    <a:pt x="16015" y="18490"/>
                  </a:lnTo>
                  <a:lnTo>
                    <a:pt x="15731" y="18469"/>
                  </a:lnTo>
                  <a:lnTo>
                    <a:pt x="15161" y="18403"/>
                  </a:lnTo>
                  <a:lnTo>
                    <a:pt x="14613" y="18271"/>
                  </a:lnTo>
                  <a:lnTo>
                    <a:pt x="14087" y="18096"/>
                  </a:lnTo>
                  <a:lnTo>
                    <a:pt x="13584" y="17877"/>
                  </a:lnTo>
                  <a:lnTo>
                    <a:pt x="13124" y="17636"/>
                  </a:lnTo>
                  <a:lnTo>
                    <a:pt x="12663" y="17329"/>
                  </a:lnTo>
                  <a:lnTo>
                    <a:pt x="12269" y="17001"/>
                  </a:lnTo>
                  <a:lnTo>
                    <a:pt x="11897" y="16650"/>
                  </a:lnTo>
                  <a:lnTo>
                    <a:pt x="11568" y="16256"/>
                  </a:lnTo>
                  <a:lnTo>
                    <a:pt x="11283" y="15840"/>
                  </a:lnTo>
                  <a:lnTo>
                    <a:pt x="11152" y="15620"/>
                  </a:lnTo>
                  <a:lnTo>
                    <a:pt x="11042" y="15401"/>
                  </a:lnTo>
                  <a:lnTo>
                    <a:pt x="10933" y="15160"/>
                  </a:lnTo>
                  <a:lnTo>
                    <a:pt x="10845" y="14919"/>
                  </a:lnTo>
                  <a:lnTo>
                    <a:pt x="10757" y="14678"/>
                  </a:lnTo>
                  <a:lnTo>
                    <a:pt x="10714" y="14437"/>
                  </a:lnTo>
                  <a:lnTo>
                    <a:pt x="10648" y="14196"/>
                  </a:lnTo>
                  <a:lnTo>
                    <a:pt x="10626" y="13934"/>
                  </a:lnTo>
                  <a:lnTo>
                    <a:pt x="10604" y="13671"/>
                  </a:lnTo>
                  <a:lnTo>
                    <a:pt x="10582" y="13408"/>
                  </a:lnTo>
                  <a:lnTo>
                    <a:pt x="10604" y="13145"/>
                  </a:lnTo>
                  <a:lnTo>
                    <a:pt x="10626" y="12904"/>
                  </a:lnTo>
                  <a:lnTo>
                    <a:pt x="10648" y="12641"/>
                  </a:lnTo>
                  <a:lnTo>
                    <a:pt x="10714" y="12400"/>
                  </a:lnTo>
                  <a:lnTo>
                    <a:pt x="10757" y="12137"/>
                  </a:lnTo>
                  <a:lnTo>
                    <a:pt x="10845" y="11896"/>
                  </a:lnTo>
                  <a:lnTo>
                    <a:pt x="10933" y="11655"/>
                  </a:lnTo>
                  <a:lnTo>
                    <a:pt x="11042" y="11436"/>
                  </a:lnTo>
                  <a:lnTo>
                    <a:pt x="11152" y="11217"/>
                  </a:lnTo>
                  <a:lnTo>
                    <a:pt x="11283" y="10998"/>
                  </a:lnTo>
                  <a:lnTo>
                    <a:pt x="11568" y="10560"/>
                  </a:lnTo>
                  <a:lnTo>
                    <a:pt x="11897" y="10187"/>
                  </a:lnTo>
                  <a:lnTo>
                    <a:pt x="12269" y="9815"/>
                  </a:lnTo>
                  <a:lnTo>
                    <a:pt x="12663" y="9486"/>
                  </a:lnTo>
                  <a:lnTo>
                    <a:pt x="13124" y="9201"/>
                  </a:lnTo>
                  <a:lnTo>
                    <a:pt x="13584" y="8939"/>
                  </a:lnTo>
                  <a:lnTo>
                    <a:pt x="14087" y="8719"/>
                  </a:lnTo>
                  <a:lnTo>
                    <a:pt x="14613" y="8544"/>
                  </a:lnTo>
                  <a:lnTo>
                    <a:pt x="15161" y="8435"/>
                  </a:lnTo>
                  <a:lnTo>
                    <a:pt x="15731" y="8347"/>
                  </a:lnTo>
                  <a:lnTo>
                    <a:pt x="16015" y="8325"/>
                  </a:lnTo>
                  <a:close/>
                  <a:moveTo>
                    <a:pt x="20134" y="29598"/>
                  </a:moveTo>
                  <a:lnTo>
                    <a:pt x="20419" y="29620"/>
                  </a:lnTo>
                  <a:lnTo>
                    <a:pt x="20988" y="29707"/>
                  </a:lnTo>
                  <a:lnTo>
                    <a:pt x="21536" y="29839"/>
                  </a:lnTo>
                  <a:lnTo>
                    <a:pt x="22062" y="29992"/>
                  </a:lnTo>
                  <a:lnTo>
                    <a:pt x="22566" y="30211"/>
                  </a:lnTo>
                  <a:lnTo>
                    <a:pt x="23048" y="30474"/>
                  </a:lnTo>
                  <a:lnTo>
                    <a:pt x="23486" y="30759"/>
                  </a:lnTo>
                  <a:lnTo>
                    <a:pt x="23880" y="31088"/>
                  </a:lnTo>
                  <a:lnTo>
                    <a:pt x="24253" y="31460"/>
                  </a:lnTo>
                  <a:lnTo>
                    <a:pt x="24581" y="31854"/>
                  </a:lnTo>
                  <a:lnTo>
                    <a:pt x="24888" y="32271"/>
                  </a:lnTo>
                  <a:lnTo>
                    <a:pt x="24998" y="32490"/>
                  </a:lnTo>
                  <a:lnTo>
                    <a:pt x="25129" y="32709"/>
                  </a:lnTo>
                  <a:lnTo>
                    <a:pt x="25217" y="32928"/>
                  </a:lnTo>
                  <a:lnTo>
                    <a:pt x="25304" y="33169"/>
                  </a:lnTo>
                  <a:lnTo>
                    <a:pt x="25392" y="33410"/>
                  </a:lnTo>
                  <a:lnTo>
                    <a:pt x="25458" y="33651"/>
                  </a:lnTo>
                  <a:lnTo>
                    <a:pt x="25502" y="33914"/>
                  </a:lnTo>
                  <a:lnTo>
                    <a:pt x="25545" y="34155"/>
                  </a:lnTo>
                  <a:lnTo>
                    <a:pt x="25567" y="34418"/>
                  </a:lnTo>
                  <a:lnTo>
                    <a:pt x="25567" y="34680"/>
                  </a:lnTo>
                  <a:lnTo>
                    <a:pt x="25567" y="34943"/>
                  </a:lnTo>
                  <a:lnTo>
                    <a:pt x="25545" y="35206"/>
                  </a:lnTo>
                  <a:lnTo>
                    <a:pt x="25502" y="35469"/>
                  </a:lnTo>
                  <a:lnTo>
                    <a:pt x="25458" y="35710"/>
                  </a:lnTo>
                  <a:lnTo>
                    <a:pt x="25392" y="35951"/>
                  </a:lnTo>
                  <a:lnTo>
                    <a:pt x="25304" y="36192"/>
                  </a:lnTo>
                  <a:lnTo>
                    <a:pt x="25217" y="36433"/>
                  </a:lnTo>
                  <a:lnTo>
                    <a:pt x="25129" y="36674"/>
                  </a:lnTo>
                  <a:lnTo>
                    <a:pt x="24998" y="36893"/>
                  </a:lnTo>
                  <a:lnTo>
                    <a:pt x="24888" y="37112"/>
                  </a:lnTo>
                  <a:lnTo>
                    <a:pt x="24581" y="37528"/>
                  </a:lnTo>
                  <a:lnTo>
                    <a:pt x="24253" y="37923"/>
                  </a:lnTo>
                  <a:lnTo>
                    <a:pt x="23880" y="38273"/>
                  </a:lnTo>
                  <a:lnTo>
                    <a:pt x="23486" y="38602"/>
                  </a:lnTo>
                  <a:lnTo>
                    <a:pt x="23048" y="38909"/>
                  </a:lnTo>
                  <a:lnTo>
                    <a:pt x="22566" y="39150"/>
                  </a:lnTo>
                  <a:lnTo>
                    <a:pt x="22062" y="39369"/>
                  </a:lnTo>
                  <a:lnTo>
                    <a:pt x="21536" y="39544"/>
                  </a:lnTo>
                  <a:lnTo>
                    <a:pt x="20988" y="39675"/>
                  </a:lnTo>
                  <a:lnTo>
                    <a:pt x="20419" y="39741"/>
                  </a:lnTo>
                  <a:lnTo>
                    <a:pt x="20134" y="39763"/>
                  </a:lnTo>
                  <a:lnTo>
                    <a:pt x="19543" y="39763"/>
                  </a:lnTo>
                  <a:lnTo>
                    <a:pt x="19258" y="39741"/>
                  </a:lnTo>
                  <a:lnTo>
                    <a:pt x="18688" y="39675"/>
                  </a:lnTo>
                  <a:lnTo>
                    <a:pt x="18140" y="39544"/>
                  </a:lnTo>
                  <a:lnTo>
                    <a:pt x="17615" y="39369"/>
                  </a:lnTo>
                  <a:lnTo>
                    <a:pt x="17111" y="39150"/>
                  </a:lnTo>
                  <a:lnTo>
                    <a:pt x="16629" y="38909"/>
                  </a:lnTo>
                  <a:lnTo>
                    <a:pt x="16191" y="38602"/>
                  </a:lnTo>
                  <a:lnTo>
                    <a:pt x="15796" y="38273"/>
                  </a:lnTo>
                  <a:lnTo>
                    <a:pt x="15424" y="37923"/>
                  </a:lnTo>
                  <a:lnTo>
                    <a:pt x="15095" y="37528"/>
                  </a:lnTo>
                  <a:lnTo>
                    <a:pt x="14810" y="37112"/>
                  </a:lnTo>
                  <a:lnTo>
                    <a:pt x="14679" y="36893"/>
                  </a:lnTo>
                  <a:lnTo>
                    <a:pt x="14569" y="36674"/>
                  </a:lnTo>
                  <a:lnTo>
                    <a:pt x="14460" y="36433"/>
                  </a:lnTo>
                  <a:lnTo>
                    <a:pt x="14372" y="36192"/>
                  </a:lnTo>
                  <a:lnTo>
                    <a:pt x="14285" y="35951"/>
                  </a:lnTo>
                  <a:lnTo>
                    <a:pt x="14219" y="35710"/>
                  </a:lnTo>
                  <a:lnTo>
                    <a:pt x="14175" y="35469"/>
                  </a:lnTo>
                  <a:lnTo>
                    <a:pt x="14131" y="35206"/>
                  </a:lnTo>
                  <a:lnTo>
                    <a:pt x="14109" y="34943"/>
                  </a:lnTo>
                  <a:lnTo>
                    <a:pt x="14109" y="34680"/>
                  </a:lnTo>
                  <a:lnTo>
                    <a:pt x="14109" y="34418"/>
                  </a:lnTo>
                  <a:lnTo>
                    <a:pt x="14131" y="34155"/>
                  </a:lnTo>
                  <a:lnTo>
                    <a:pt x="14175" y="33914"/>
                  </a:lnTo>
                  <a:lnTo>
                    <a:pt x="14219" y="33651"/>
                  </a:lnTo>
                  <a:lnTo>
                    <a:pt x="14285" y="33410"/>
                  </a:lnTo>
                  <a:lnTo>
                    <a:pt x="14372" y="33169"/>
                  </a:lnTo>
                  <a:lnTo>
                    <a:pt x="14460" y="32928"/>
                  </a:lnTo>
                  <a:lnTo>
                    <a:pt x="14569" y="32709"/>
                  </a:lnTo>
                  <a:lnTo>
                    <a:pt x="14679" y="32490"/>
                  </a:lnTo>
                  <a:lnTo>
                    <a:pt x="14810" y="32271"/>
                  </a:lnTo>
                  <a:lnTo>
                    <a:pt x="15095" y="31854"/>
                  </a:lnTo>
                  <a:lnTo>
                    <a:pt x="15424" y="31460"/>
                  </a:lnTo>
                  <a:lnTo>
                    <a:pt x="15796" y="31088"/>
                  </a:lnTo>
                  <a:lnTo>
                    <a:pt x="16191" y="30759"/>
                  </a:lnTo>
                  <a:lnTo>
                    <a:pt x="16629" y="30474"/>
                  </a:lnTo>
                  <a:lnTo>
                    <a:pt x="17111" y="30211"/>
                  </a:lnTo>
                  <a:lnTo>
                    <a:pt x="17615" y="29992"/>
                  </a:lnTo>
                  <a:lnTo>
                    <a:pt x="18140" y="29839"/>
                  </a:lnTo>
                  <a:lnTo>
                    <a:pt x="18688" y="29707"/>
                  </a:lnTo>
                  <a:lnTo>
                    <a:pt x="19258" y="29620"/>
                  </a:lnTo>
                  <a:lnTo>
                    <a:pt x="19543" y="29598"/>
                  </a:lnTo>
                  <a:close/>
                  <a:moveTo>
                    <a:pt x="16673" y="0"/>
                  </a:moveTo>
                  <a:lnTo>
                    <a:pt x="15709" y="22"/>
                  </a:lnTo>
                  <a:lnTo>
                    <a:pt x="14723" y="66"/>
                  </a:lnTo>
                  <a:lnTo>
                    <a:pt x="13715" y="197"/>
                  </a:lnTo>
                  <a:lnTo>
                    <a:pt x="13211" y="263"/>
                  </a:lnTo>
                  <a:lnTo>
                    <a:pt x="12707" y="351"/>
                  </a:lnTo>
                  <a:lnTo>
                    <a:pt x="12203" y="460"/>
                  </a:lnTo>
                  <a:lnTo>
                    <a:pt x="11699" y="570"/>
                  </a:lnTo>
                  <a:lnTo>
                    <a:pt x="11196" y="701"/>
                  </a:lnTo>
                  <a:lnTo>
                    <a:pt x="10692" y="854"/>
                  </a:lnTo>
                  <a:lnTo>
                    <a:pt x="10166" y="1030"/>
                  </a:lnTo>
                  <a:lnTo>
                    <a:pt x="9662" y="1205"/>
                  </a:lnTo>
                  <a:lnTo>
                    <a:pt x="9158" y="1402"/>
                  </a:lnTo>
                  <a:lnTo>
                    <a:pt x="8654" y="1621"/>
                  </a:lnTo>
                  <a:lnTo>
                    <a:pt x="8150" y="1862"/>
                  </a:lnTo>
                  <a:lnTo>
                    <a:pt x="7647" y="2103"/>
                  </a:lnTo>
                  <a:lnTo>
                    <a:pt x="7143" y="2388"/>
                  </a:lnTo>
                  <a:lnTo>
                    <a:pt x="6639" y="2673"/>
                  </a:lnTo>
                  <a:lnTo>
                    <a:pt x="6135" y="3001"/>
                  </a:lnTo>
                  <a:lnTo>
                    <a:pt x="5653" y="3330"/>
                  </a:lnTo>
                  <a:lnTo>
                    <a:pt x="5302" y="3571"/>
                  </a:lnTo>
                  <a:lnTo>
                    <a:pt x="4952" y="3834"/>
                  </a:lnTo>
                  <a:lnTo>
                    <a:pt x="4623" y="4119"/>
                  </a:lnTo>
                  <a:lnTo>
                    <a:pt x="4316" y="4382"/>
                  </a:lnTo>
                  <a:lnTo>
                    <a:pt x="3703" y="4973"/>
                  </a:lnTo>
                  <a:lnTo>
                    <a:pt x="3133" y="5609"/>
                  </a:lnTo>
                  <a:lnTo>
                    <a:pt x="2608" y="6244"/>
                  </a:lnTo>
                  <a:lnTo>
                    <a:pt x="2126" y="6945"/>
                  </a:lnTo>
                  <a:lnTo>
                    <a:pt x="1907" y="7295"/>
                  </a:lnTo>
                  <a:lnTo>
                    <a:pt x="1688" y="7646"/>
                  </a:lnTo>
                  <a:lnTo>
                    <a:pt x="1490" y="7996"/>
                  </a:lnTo>
                  <a:lnTo>
                    <a:pt x="1293" y="8369"/>
                  </a:lnTo>
                  <a:lnTo>
                    <a:pt x="1118" y="8741"/>
                  </a:lnTo>
                  <a:lnTo>
                    <a:pt x="965" y="9136"/>
                  </a:lnTo>
                  <a:lnTo>
                    <a:pt x="811" y="9508"/>
                  </a:lnTo>
                  <a:lnTo>
                    <a:pt x="658" y="9902"/>
                  </a:lnTo>
                  <a:lnTo>
                    <a:pt x="548" y="10297"/>
                  </a:lnTo>
                  <a:lnTo>
                    <a:pt x="417" y="10713"/>
                  </a:lnTo>
                  <a:lnTo>
                    <a:pt x="329" y="11107"/>
                  </a:lnTo>
                  <a:lnTo>
                    <a:pt x="242" y="11524"/>
                  </a:lnTo>
                  <a:lnTo>
                    <a:pt x="154" y="11918"/>
                  </a:lnTo>
                  <a:lnTo>
                    <a:pt x="110" y="12334"/>
                  </a:lnTo>
                  <a:lnTo>
                    <a:pt x="66" y="12751"/>
                  </a:lnTo>
                  <a:lnTo>
                    <a:pt x="23" y="13167"/>
                  </a:lnTo>
                  <a:lnTo>
                    <a:pt x="1" y="13583"/>
                  </a:lnTo>
                  <a:lnTo>
                    <a:pt x="1" y="14021"/>
                  </a:lnTo>
                  <a:lnTo>
                    <a:pt x="23" y="14437"/>
                  </a:lnTo>
                  <a:lnTo>
                    <a:pt x="44" y="14876"/>
                  </a:lnTo>
                  <a:lnTo>
                    <a:pt x="110" y="15423"/>
                  </a:lnTo>
                  <a:lnTo>
                    <a:pt x="198" y="15971"/>
                  </a:lnTo>
                  <a:lnTo>
                    <a:pt x="307" y="16519"/>
                  </a:lnTo>
                  <a:lnTo>
                    <a:pt x="439" y="17066"/>
                  </a:lnTo>
                  <a:lnTo>
                    <a:pt x="614" y="17614"/>
                  </a:lnTo>
                  <a:lnTo>
                    <a:pt x="833" y="18184"/>
                  </a:lnTo>
                  <a:lnTo>
                    <a:pt x="1074" y="18709"/>
                  </a:lnTo>
                  <a:lnTo>
                    <a:pt x="1381" y="19257"/>
                  </a:lnTo>
                  <a:lnTo>
                    <a:pt x="1709" y="19783"/>
                  </a:lnTo>
                  <a:lnTo>
                    <a:pt x="2082" y="20309"/>
                  </a:lnTo>
                  <a:lnTo>
                    <a:pt x="2498" y="20813"/>
                  </a:lnTo>
                  <a:lnTo>
                    <a:pt x="2958" y="21317"/>
                  </a:lnTo>
                  <a:lnTo>
                    <a:pt x="3484" y="21777"/>
                  </a:lnTo>
                  <a:lnTo>
                    <a:pt x="4032" y="22259"/>
                  </a:lnTo>
                  <a:lnTo>
                    <a:pt x="4667" y="22697"/>
                  </a:lnTo>
                  <a:lnTo>
                    <a:pt x="5346" y="23113"/>
                  </a:lnTo>
                  <a:lnTo>
                    <a:pt x="4974" y="23551"/>
                  </a:lnTo>
                  <a:lnTo>
                    <a:pt x="4579" y="24099"/>
                  </a:lnTo>
                  <a:lnTo>
                    <a:pt x="4076" y="24822"/>
                  </a:lnTo>
                  <a:lnTo>
                    <a:pt x="3484" y="25720"/>
                  </a:lnTo>
                  <a:lnTo>
                    <a:pt x="3177" y="26224"/>
                  </a:lnTo>
                  <a:lnTo>
                    <a:pt x="2871" y="26772"/>
                  </a:lnTo>
                  <a:lnTo>
                    <a:pt x="2564" y="27341"/>
                  </a:lnTo>
                  <a:lnTo>
                    <a:pt x="2257" y="27977"/>
                  </a:lnTo>
                  <a:lnTo>
                    <a:pt x="1950" y="28612"/>
                  </a:lnTo>
                  <a:lnTo>
                    <a:pt x="1666" y="29291"/>
                  </a:lnTo>
                  <a:lnTo>
                    <a:pt x="1403" y="29992"/>
                  </a:lnTo>
                  <a:lnTo>
                    <a:pt x="1140" y="30737"/>
                  </a:lnTo>
                  <a:lnTo>
                    <a:pt x="921" y="31482"/>
                  </a:lnTo>
                  <a:lnTo>
                    <a:pt x="702" y="32271"/>
                  </a:lnTo>
                  <a:lnTo>
                    <a:pt x="548" y="33059"/>
                  </a:lnTo>
                  <a:lnTo>
                    <a:pt x="395" y="33870"/>
                  </a:lnTo>
                  <a:lnTo>
                    <a:pt x="307" y="34702"/>
                  </a:lnTo>
                  <a:lnTo>
                    <a:pt x="264" y="35557"/>
                  </a:lnTo>
                  <a:lnTo>
                    <a:pt x="264" y="36411"/>
                  </a:lnTo>
                  <a:lnTo>
                    <a:pt x="285" y="36849"/>
                  </a:lnTo>
                  <a:lnTo>
                    <a:pt x="307" y="37287"/>
                  </a:lnTo>
                  <a:lnTo>
                    <a:pt x="373" y="37726"/>
                  </a:lnTo>
                  <a:lnTo>
                    <a:pt x="417" y="38186"/>
                  </a:lnTo>
                  <a:lnTo>
                    <a:pt x="505" y="38624"/>
                  </a:lnTo>
                  <a:lnTo>
                    <a:pt x="592" y="39062"/>
                  </a:lnTo>
                  <a:lnTo>
                    <a:pt x="702" y="39522"/>
                  </a:lnTo>
                  <a:lnTo>
                    <a:pt x="833" y="39960"/>
                  </a:lnTo>
                  <a:lnTo>
                    <a:pt x="965" y="40398"/>
                  </a:lnTo>
                  <a:lnTo>
                    <a:pt x="1140" y="40858"/>
                  </a:lnTo>
                  <a:lnTo>
                    <a:pt x="1315" y="41319"/>
                  </a:lnTo>
                  <a:lnTo>
                    <a:pt x="1512" y="41757"/>
                  </a:lnTo>
                  <a:lnTo>
                    <a:pt x="1731" y="42217"/>
                  </a:lnTo>
                  <a:lnTo>
                    <a:pt x="1972" y="42655"/>
                  </a:lnTo>
                  <a:lnTo>
                    <a:pt x="2345" y="43290"/>
                  </a:lnTo>
                  <a:lnTo>
                    <a:pt x="2739" y="43882"/>
                  </a:lnTo>
                  <a:lnTo>
                    <a:pt x="3177" y="44473"/>
                  </a:lnTo>
                  <a:lnTo>
                    <a:pt x="3637" y="45021"/>
                  </a:lnTo>
                  <a:lnTo>
                    <a:pt x="4119" y="45547"/>
                  </a:lnTo>
                  <a:lnTo>
                    <a:pt x="4623" y="46051"/>
                  </a:lnTo>
                  <a:lnTo>
                    <a:pt x="5171" y="46533"/>
                  </a:lnTo>
                  <a:lnTo>
                    <a:pt x="5719" y="46971"/>
                  </a:lnTo>
                  <a:lnTo>
                    <a:pt x="6310" y="47387"/>
                  </a:lnTo>
                  <a:lnTo>
                    <a:pt x="6902" y="47781"/>
                  </a:lnTo>
                  <a:lnTo>
                    <a:pt x="7515" y="48154"/>
                  </a:lnTo>
                  <a:lnTo>
                    <a:pt x="8150" y="48482"/>
                  </a:lnTo>
                  <a:lnTo>
                    <a:pt x="8808" y="48789"/>
                  </a:lnTo>
                  <a:lnTo>
                    <a:pt x="9487" y="49052"/>
                  </a:lnTo>
                  <a:lnTo>
                    <a:pt x="10166" y="49315"/>
                  </a:lnTo>
                  <a:lnTo>
                    <a:pt x="10867" y="49512"/>
                  </a:lnTo>
                  <a:lnTo>
                    <a:pt x="11612" y="49709"/>
                  </a:lnTo>
                  <a:lnTo>
                    <a:pt x="12379" y="49906"/>
                  </a:lnTo>
                  <a:lnTo>
                    <a:pt x="13211" y="50082"/>
                  </a:lnTo>
                  <a:lnTo>
                    <a:pt x="14087" y="50257"/>
                  </a:lnTo>
                  <a:lnTo>
                    <a:pt x="15008" y="50410"/>
                  </a:lnTo>
                  <a:lnTo>
                    <a:pt x="15950" y="50542"/>
                  </a:lnTo>
                  <a:lnTo>
                    <a:pt x="16935" y="50651"/>
                  </a:lnTo>
                  <a:lnTo>
                    <a:pt x="17943" y="50739"/>
                  </a:lnTo>
                  <a:lnTo>
                    <a:pt x="18995" y="50783"/>
                  </a:lnTo>
                  <a:lnTo>
                    <a:pt x="20068" y="50805"/>
                  </a:lnTo>
                  <a:lnTo>
                    <a:pt x="21164" y="50783"/>
                  </a:lnTo>
                  <a:lnTo>
                    <a:pt x="22281" y="50739"/>
                  </a:lnTo>
                  <a:lnTo>
                    <a:pt x="23420" y="50629"/>
                  </a:lnTo>
                  <a:lnTo>
                    <a:pt x="24581" y="50476"/>
                  </a:lnTo>
                  <a:lnTo>
                    <a:pt x="25764" y="50279"/>
                  </a:lnTo>
                  <a:lnTo>
                    <a:pt x="26356" y="50147"/>
                  </a:lnTo>
                  <a:lnTo>
                    <a:pt x="26947" y="50016"/>
                  </a:lnTo>
                  <a:lnTo>
                    <a:pt x="27758" y="49797"/>
                  </a:lnTo>
                  <a:lnTo>
                    <a:pt x="28547" y="49534"/>
                  </a:lnTo>
                  <a:lnTo>
                    <a:pt x="29314" y="49227"/>
                  </a:lnTo>
                  <a:lnTo>
                    <a:pt x="30058" y="48899"/>
                  </a:lnTo>
                  <a:lnTo>
                    <a:pt x="30781" y="48548"/>
                  </a:lnTo>
                  <a:lnTo>
                    <a:pt x="31482" y="48132"/>
                  </a:lnTo>
                  <a:lnTo>
                    <a:pt x="32162" y="47716"/>
                  </a:lnTo>
                  <a:lnTo>
                    <a:pt x="32819" y="47256"/>
                  </a:lnTo>
                  <a:lnTo>
                    <a:pt x="33454" y="46752"/>
                  </a:lnTo>
                  <a:lnTo>
                    <a:pt x="34046" y="46248"/>
                  </a:lnTo>
                  <a:lnTo>
                    <a:pt x="34615" y="45700"/>
                  </a:lnTo>
                  <a:lnTo>
                    <a:pt x="35163" y="45131"/>
                  </a:lnTo>
                  <a:lnTo>
                    <a:pt x="35667" y="44539"/>
                  </a:lnTo>
                  <a:lnTo>
                    <a:pt x="36149" y="43926"/>
                  </a:lnTo>
                  <a:lnTo>
                    <a:pt x="36609" y="43290"/>
                  </a:lnTo>
                  <a:lnTo>
                    <a:pt x="37025" y="42633"/>
                  </a:lnTo>
                  <a:lnTo>
                    <a:pt x="37419" y="41954"/>
                  </a:lnTo>
                  <a:lnTo>
                    <a:pt x="37770" y="41253"/>
                  </a:lnTo>
                  <a:lnTo>
                    <a:pt x="38077" y="40552"/>
                  </a:lnTo>
                  <a:lnTo>
                    <a:pt x="38362" y="39807"/>
                  </a:lnTo>
                  <a:lnTo>
                    <a:pt x="38602" y="39084"/>
                  </a:lnTo>
                  <a:lnTo>
                    <a:pt x="38822" y="38317"/>
                  </a:lnTo>
                  <a:lnTo>
                    <a:pt x="38997" y="37550"/>
                  </a:lnTo>
                  <a:lnTo>
                    <a:pt x="39106" y="36784"/>
                  </a:lnTo>
                  <a:lnTo>
                    <a:pt x="39194" y="35995"/>
                  </a:lnTo>
                  <a:lnTo>
                    <a:pt x="39260" y="35206"/>
                  </a:lnTo>
                  <a:lnTo>
                    <a:pt x="39260" y="34418"/>
                  </a:lnTo>
                  <a:lnTo>
                    <a:pt x="39216" y="33607"/>
                  </a:lnTo>
                  <a:lnTo>
                    <a:pt x="39128" y="32818"/>
                  </a:lnTo>
                  <a:lnTo>
                    <a:pt x="38997" y="32008"/>
                  </a:lnTo>
                  <a:lnTo>
                    <a:pt x="38843" y="31197"/>
                  </a:lnTo>
                  <a:lnTo>
                    <a:pt x="38624" y="30386"/>
                  </a:lnTo>
                  <a:lnTo>
                    <a:pt x="38383" y="29685"/>
                  </a:lnTo>
                  <a:lnTo>
                    <a:pt x="38121" y="29006"/>
                  </a:lnTo>
                  <a:lnTo>
                    <a:pt x="37814" y="28327"/>
                  </a:lnTo>
                  <a:lnTo>
                    <a:pt x="37463" y="27648"/>
                  </a:lnTo>
                  <a:lnTo>
                    <a:pt x="37091" y="26991"/>
                  </a:lnTo>
                  <a:lnTo>
                    <a:pt x="36653" y="26355"/>
                  </a:lnTo>
                  <a:lnTo>
                    <a:pt x="36171" y="25720"/>
                  </a:lnTo>
                  <a:lnTo>
                    <a:pt x="35645" y="25107"/>
                  </a:lnTo>
                  <a:lnTo>
                    <a:pt x="35075" y="24515"/>
                  </a:lnTo>
                  <a:lnTo>
                    <a:pt x="34440" y="23946"/>
                  </a:lnTo>
                  <a:lnTo>
                    <a:pt x="34111" y="23661"/>
                  </a:lnTo>
                  <a:lnTo>
                    <a:pt x="33761" y="23376"/>
                  </a:lnTo>
                  <a:lnTo>
                    <a:pt x="33388" y="23113"/>
                  </a:lnTo>
                  <a:lnTo>
                    <a:pt x="33016" y="22872"/>
                  </a:lnTo>
                  <a:lnTo>
                    <a:pt x="32622" y="22609"/>
                  </a:lnTo>
                  <a:lnTo>
                    <a:pt x="32227" y="22368"/>
                  </a:lnTo>
                  <a:lnTo>
                    <a:pt x="31789" y="22127"/>
                  </a:lnTo>
                  <a:lnTo>
                    <a:pt x="31351" y="21886"/>
                  </a:lnTo>
                  <a:lnTo>
                    <a:pt x="30913" y="21667"/>
                  </a:lnTo>
                  <a:lnTo>
                    <a:pt x="30453" y="21448"/>
                  </a:lnTo>
                  <a:lnTo>
                    <a:pt x="29971" y="21251"/>
                  </a:lnTo>
                  <a:lnTo>
                    <a:pt x="29467" y="21054"/>
                  </a:lnTo>
                  <a:lnTo>
                    <a:pt x="29642" y="20725"/>
                  </a:lnTo>
                  <a:lnTo>
                    <a:pt x="29861" y="20331"/>
                  </a:lnTo>
                  <a:lnTo>
                    <a:pt x="30124" y="19783"/>
                  </a:lnTo>
                  <a:lnTo>
                    <a:pt x="30409" y="19126"/>
                  </a:lnTo>
                  <a:lnTo>
                    <a:pt x="30738" y="18337"/>
                  </a:lnTo>
                  <a:lnTo>
                    <a:pt x="31044" y="17461"/>
                  </a:lnTo>
                  <a:lnTo>
                    <a:pt x="31198" y="16979"/>
                  </a:lnTo>
                  <a:lnTo>
                    <a:pt x="31329" y="16475"/>
                  </a:lnTo>
                  <a:lnTo>
                    <a:pt x="31504" y="15796"/>
                  </a:lnTo>
                  <a:lnTo>
                    <a:pt x="31636" y="15117"/>
                  </a:lnTo>
                  <a:lnTo>
                    <a:pt x="31723" y="14437"/>
                  </a:lnTo>
                  <a:lnTo>
                    <a:pt x="31767" y="13758"/>
                  </a:lnTo>
                  <a:lnTo>
                    <a:pt x="31789" y="13101"/>
                  </a:lnTo>
                  <a:lnTo>
                    <a:pt x="31767" y="12422"/>
                  </a:lnTo>
                  <a:lnTo>
                    <a:pt x="31701" y="11765"/>
                  </a:lnTo>
                  <a:lnTo>
                    <a:pt x="31614" y="11107"/>
                  </a:lnTo>
                  <a:lnTo>
                    <a:pt x="31504" y="10450"/>
                  </a:lnTo>
                  <a:lnTo>
                    <a:pt x="31351" y="9815"/>
                  </a:lnTo>
                  <a:lnTo>
                    <a:pt x="31154" y="9201"/>
                  </a:lnTo>
                  <a:lnTo>
                    <a:pt x="30935" y="8566"/>
                  </a:lnTo>
                  <a:lnTo>
                    <a:pt x="30694" y="7975"/>
                  </a:lnTo>
                  <a:lnTo>
                    <a:pt x="30409" y="7383"/>
                  </a:lnTo>
                  <a:lnTo>
                    <a:pt x="30102" y="6813"/>
                  </a:lnTo>
                  <a:lnTo>
                    <a:pt x="29774" y="6244"/>
                  </a:lnTo>
                  <a:lnTo>
                    <a:pt x="29401" y="5696"/>
                  </a:lnTo>
                  <a:lnTo>
                    <a:pt x="29007" y="5192"/>
                  </a:lnTo>
                  <a:lnTo>
                    <a:pt x="28591" y="4688"/>
                  </a:lnTo>
                  <a:lnTo>
                    <a:pt x="28152" y="4206"/>
                  </a:lnTo>
                  <a:lnTo>
                    <a:pt x="27692" y="3724"/>
                  </a:lnTo>
                  <a:lnTo>
                    <a:pt x="27210" y="3286"/>
                  </a:lnTo>
                  <a:lnTo>
                    <a:pt x="26685" y="2892"/>
                  </a:lnTo>
                  <a:lnTo>
                    <a:pt x="26159" y="2498"/>
                  </a:lnTo>
                  <a:lnTo>
                    <a:pt x="25611" y="2125"/>
                  </a:lnTo>
                  <a:lnTo>
                    <a:pt x="25020" y="1797"/>
                  </a:lnTo>
                  <a:lnTo>
                    <a:pt x="24428" y="1490"/>
                  </a:lnTo>
                  <a:lnTo>
                    <a:pt x="23815" y="1205"/>
                  </a:lnTo>
                  <a:lnTo>
                    <a:pt x="23179" y="964"/>
                  </a:lnTo>
                  <a:lnTo>
                    <a:pt x="22522" y="745"/>
                  </a:lnTo>
                  <a:lnTo>
                    <a:pt x="21865" y="570"/>
                  </a:lnTo>
                  <a:lnTo>
                    <a:pt x="21164" y="438"/>
                  </a:lnTo>
                  <a:lnTo>
                    <a:pt x="20331" y="285"/>
                  </a:lnTo>
                  <a:lnTo>
                    <a:pt x="19455" y="175"/>
                  </a:lnTo>
                  <a:lnTo>
                    <a:pt x="18557" y="66"/>
                  </a:lnTo>
                  <a:lnTo>
                    <a:pt x="17615" y="22"/>
                  </a:lnTo>
                  <a:lnTo>
                    <a:pt x="1667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7726;p73">
              <a:extLst>
                <a:ext uri="{FF2B5EF4-FFF2-40B4-BE49-F238E27FC236}">
                  <a16:creationId xmlns:a16="http://schemas.microsoft.com/office/drawing/2014/main" id="{BF63A47A-8E1B-069F-9D05-4C81109AF2F9}"/>
                </a:ext>
              </a:extLst>
            </p:cNvPr>
            <p:cNvSpPr/>
            <p:nvPr/>
          </p:nvSpPr>
          <p:spPr>
            <a:xfrm>
              <a:off x="4591125" y="4742025"/>
              <a:ext cx="974925" cy="1263025"/>
            </a:xfrm>
            <a:custGeom>
              <a:avLst/>
              <a:gdLst/>
              <a:ahLst/>
              <a:cxnLst/>
              <a:rect l="l" t="t" r="r" b="b"/>
              <a:pathLst>
                <a:path w="38997" h="50521" extrusionOk="0">
                  <a:moveTo>
                    <a:pt x="20090" y="1"/>
                  </a:moveTo>
                  <a:lnTo>
                    <a:pt x="20682" y="220"/>
                  </a:lnTo>
                  <a:lnTo>
                    <a:pt x="21273" y="461"/>
                  </a:lnTo>
                  <a:lnTo>
                    <a:pt x="21843" y="724"/>
                  </a:lnTo>
                  <a:lnTo>
                    <a:pt x="22412" y="1009"/>
                  </a:lnTo>
                  <a:lnTo>
                    <a:pt x="22960" y="1315"/>
                  </a:lnTo>
                  <a:lnTo>
                    <a:pt x="23486" y="1666"/>
                  </a:lnTo>
                  <a:lnTo>
                    <a:pt x="24012" y="2016"/>
                  </a:lnTo>
                  <a:lnTo>
                    <a:pt x="24516" y="2411"/>
                  </a:lnTo>
                  <a:lnTo>
                    <a:pt x="24998" y="2805"/>
                  </a:lnTo>
                  <a:lnTo>
                    <a:pt x="25458" y="3221"/>
                  </a:lnTo>
                  <a:lnTo>
                    <a:pt x="25918" y="3681"/>
                  </a:lnTo>
                  <a:lnTo>
                    <a:pt x="26334" y="4141"/>
                  </a:lnTo>
                  <a:lnTo>
                    <a:pt x="26728" y="4623"/>
                  </a:lnTo>
                  <a:lnTo>
                    <a:pt x="27101" y="5127"/>
                  </a:lnTo>
                  <a:lnTo>
                    <a:pt x="27451" y="5653"/>
                  </a:lnTo>
                  <a:lnTo>
                    <a:pt x="27780" y="6201"/>
                  </a:lnTo>
                  <a:lnTo>
                    <a:pt x="28043" y="6661"/>
                  </a:lnTo>
                  <a:lnTo>
                    <a:pt x="28284" y="7143"/>
                  </a:lnTo>
                  <a:lnTo>
                    <a:pt x="28481" y="7647"/>
                  </a:lnTo>
                  <a:lnTo>
                    <a:pt x="28678" y="8129"/>
                  </a:lnTo>
                  <a:lnTo>
                    <a:pt x="28853" y="8655"/>
                  </a:lnTo>
                  <a:lnTo>
                    <a:pt x="29007" y="9158"/>
                  </a:lnTo>
                  <a:lnTo>
                    <a:pt x="29138" y="9684"/>
                  </a:lnTo>
                  <a:lnTo>
                    <a:pt x="29248" y="10188"/>
                  </a:lnTo>
                  <a:lnTo>
                    <a:pt x="29335" y="10714"/>
                  </a:lnTo>
                  <a:lnTo>
                    <a:pt x="29401" y="11262"/>
                  </a:lnTo>
                  <a:lnTo>
                    <a:pt x="29467" y="11787"/>
                  </a:lnTo>
                  <a:lnTo>
                    <a:pt x="29489" y="12313"/>
                  </a:lnTo>
                  <a:lnTo>
                    <a:pt x="29489" y="12861"/>
                  </a:lnTo>
                  <a:lnTo>
                    <a:pt x="29489" y="13387"/>
                  </a:lnTo>
                  <a:lnTo>
                    <a:pt x="29467" y="13934"/>
                  </a:lnTo>
                  <a:lnTo>
                    <a:pt x="29401" y="14460"/>
                  </a:lnTo>
                  <a:lnTo>
                    <a:pt x="29335" y="14986"/>
                  </a:lnTo>
                  <a:lnTo>
                    <a:pt x="29248" y="15512"/>
                  </a:lnTo>
                  <a:lnTo>
                    <a:pt x="29138" y="16038"/>
                  </a:lnTo>
                  <a:lnTo>
                    <a:pt x="29029" y="16563"/>
                  </a:lnTo>
                  <a:lnTo>
                    <a:pt x="28875" y="17089"/>
                  </a:lnTo>
                  <a:lnTo>
                    <a:pt x="28700" y="17593"/>
                  </a:lnTo>
                  <a:lnTo>
                    <a:pt x="28525" y="18097"/>
                  </a:lnTo>
                  <a:lnTo>
                    <a:pt x="28328" y="18579"/>
                  </a:lnTo>
                  <a:lnTo>
                    <a:pt x="28108" y="19083"/>
                  </a:lnTo>
                  <a:lnTo>
                    <a:pt x="27867" y="19543"/>
                  </a:lnTo>
                  <a:lnTo>
                    <a:pt x="27605" y="20025"/>
                  </a:lnTo>
                  <a:lnTo>
                    <a:pt x="27320" y="20485"/>
                  </a:lnTo>
                  <a:lnTo>
                    <a:pt x="27035" y="20923"/>
                  </a:lnTo>
                  <a:lnTo>
                    <a:pt x="26706" y="21361"/>
                  </a:lnTo>
                  <a:lnTo>
                    <a:pt x="26378" y="21777"/>
                  </a:lnTo>
                  <a:lnTo>
                    <a:pt x="26027" y="22172"/>
                  </a:lnTo>
                  <a:lnTo>
                    <a:pt x="26641" y="22435"/>
                  </a:lnTo>
                  <a:lnTo>
                    <a:pt x="27254" y="22741"/>
                  </a:lnTo>
                  <a:lnTo>
                    <a:pt x="27824" y="23070"/>
                  </a:lnTo>
                  <a:lnTo>
                    <a:pt x="28371" y="23421"/>
                  </a:lnTo>
                  <a:lnTo>
                    <a:pt x="28897" y="23793"/>
                  </a:lnTo>
                  <a:lnTo>
                    <a:pt x="29401" y="24187"/>
                  </a:lnTo>
                  <a:lnTo>
                    <a:pt x="29883" y="24625"/>
                  </a:lnTo>
                  <a:lnTo>
                    <a:pt x="30343" y="25086"/>
                  </a:lnTo>
                  <a:lnTo>
                    <a:pt x="30781" y="25568"/>
                  </a:lnTo>
                  <a:lnTo>
                    <a:pt x="31176" y="26071"/>
                  </a:lnTo>
                  <a:lnTo>
                    <a:pt x="31548" y="26597"/>
                  </a:lnTo>
                  <a:lnTo>
                    <a:pt x="31899" y="27145"/>
                  </a:lnTo>
                  <a:lnTo>
                    <a:pt x="32205" y="27714"/>
                  </a:lnTo>
                  <a:lnTo>
                    <a:pt x="32490" y="28306"/>
                  </a:lnTo>
                  <a:lnTo>
                    <a:pt x="32753" y="28919"/>
                  </a:lnTo>
                  <a:lnTo>
                    <a:pt x="32972" y="29555"/>
                  </a:lnTo>
                  <a:lnTo>
                    <a:pt x="33103" y="29971"/>
                  </a:lnTo>
                  <a:lnTo>
                    <a:pt x="33213" y="30409"/>
                  </a:lnTo>
                  <a:lnTo>
                    <a:pt x="33301" y="30825"/>
                  </a:lnTo>
                  <a:lnTo>
                    <a:pt x="33388" y="31242"/>
                  </a:lnTo>
                  <a:lnTo>
                    <a:pt x="33454" y="31658"/>
                  </a:lnTo>
                  <a:lnTo>
                    <a:pt x="33498" y="32074"/>
                  </a:lnTo>
                  <a:lnTo>
                    <a:pt x="33542" y="32469"/>
                  </a:lnTo>
                  <a:lnTo>
                    <a:pt x="33564" y="32885"/>
                  </a:lnTo>
                  <a:lnTo>
                    <a:pt x="33564" y="33279"/>
                  </a:lnTo>
                  <a:lnTo>
                    <a:pt x="33564" y="33673"/>
                  </a:lnTo>
                  <a:lnTo>
                    <a:pt x="33542" y="34046"/>
                  </a:lnTo>
                  <a:lnTo>
                    <a:pt x="33520" y="34440"/>
                  </a:lnTo>
                  <a:lnTo>
                    <a:pt x="33454" y="34813"/>
                  </a:lnTo>
                  <a:lnTo>
                    <a:pt x="33410" y="35185"/>
                  </a:lnTo>
                  <a:lnTo>
                    <a:pt x="33257" y="35930"/>
                  </a:lnTo>
                  <a:lnTo>
                    <a:pt x="33060" y="36631"/>
                  </a:lnTo>
                  <a:lnTo>
                    <a:pt x="32797" y="37332"/>
                  </a:lnTo>
                  <a:lnTo>
                    <a:pt x="32512" y="38011"/>
                  </a:lnTo>
                  <a:lnTo>
                    <a:pt x="32183" y="38668"/>
                  </a:lnTo>
                  <a:lnTo>
                    <a:pt x="31789" y="39304"/>
                  </a:lnTo>
                  <a:lnTo>
                    <a:pt x="31395" y="39917"/>
                  </a:lnTo>
                  <a:lnTo>
                    <a:pt x="30935" y="40509"/>
                  </a:lnTo>
                  <a:lnTo>
                    <a:pt x="30453" y="41056"/>
                  </a:lnTo>
                  <a:lnTo>
                    <a:pt x="29927" y="41604"/>
                  </a:lnTo>
                  <a:lnTo>
                    <a:pt x="29379" y="42130"/>
                  </a:lnTo>
                  <a:lnTo>
                    <a:pt x="28810" y="42634"/>
                  </a:lnTo>
                  <a:lnTo>
                    <a:pt x="28196" y="43094"/>
                  </a:lnTo>
                  <a:lnTo>
                    <a:pt x="27583" y="43554"/>
                  </a:lnTo>
                  <a:lnTo>
                    <a:pt x="26925" y="43970"/>
                  </a:lnTo>
                  <a:lnTo>
                    <a:pt x="26246" y="44365"/>
                  </a:lnTo>
                  <a:lnTo>
                    <a:pt x="25567" y="44737"/>
                  </a:lnTo>
                  <a:lnTo>
                    <a:pt x="24844" y="45088"/>
                  </a:lnTo>
                  <a:lnTo>
                    <a:pt x="24121" y="45394"/>
                  </a:lnTo>
                  <a:lnTo>
                    <a:pt x="23398" y="45679"/>
                  </a:lnTo>
                  <a:lnTo>
                    <a:pt x="22653" y="45942"/>
                  </a:lnTo>
                  <a:lnTo>
                    <a:pt x="21887" y="46183"/>
                  </a:lnTo>
                  <a:lnTo>
                    <a:pt x="21120" y="46380"/>
                  </a:lnTo>
                  <a:lnTo>
                    <a:pt x="20353" y="46555"/>
                  </a:lnTo>
                  <a:lnTo>
                    <a:pt x="19586" y="46687"/>
                  </a:lnTo>
                  <a:lnTo>
                    <a:pt x="18995" y="46796"/>
                  </a:lnTo>
                  <a:lnTo>
                    <a:pt x="18381" y="46862"/>
                  </a:lnTo>
                  <a:lnTo>
                    <a:pt x="17746" y="46906"/>
                  </a:lnTo>
                  <a:lnTo>
                    <a:pt x="17133" y="46950"/>
                  </a:lnTo>
                  <a:lnTo>
                    <a:pt x="16497" y="46972"/>
                  </a:lnTo>
                  <a:lnTo>
                    <a:pt x="15862" y="46972"/>
                  </a:lnTo>
                  <a:lnTo>
                    <a:pt x="15227" y="46950"/>
                  </a:lnTo>
                  <a:lnTo>
                    <a:pt x="14591" y="46906"/>
                  </a:lnTo>
                  <a:lnTo>
                    <a:pt x="13934" y="46840"/>
                  </a:lnTo>
                  <a:lnTo>
                    <a:pt x="13299" y="46774"/>
                  </a:lnTo>
                  <a:lnTo>
                    <a:pt x="12663" y="46665"/>
                  </a:lnTo>
                  <a:lnTo>
                    <a:pt x="12050" y="46555"/>
                  </a:lnTo>
                  <a:lnTo>
                    <a:pt x="11415" y="46402"/>
                  </a:lnTo>
                  <a:lnTo>
                    <a:pt x="10801" y="46249"/>
                  </a:lnTo>
                  <a:lnTo>
                    <a:pt x="10188" y="46051"/>
                  </a:lnTo>
                  <a:lnTo>
                    <a:pt x="9596" y="45854"/>
                  </a:lnTo>
                  <a:lnTo>
                    <a:pt x="9005" y="45613"/>
                  </a:lnTo>
                  <a:lnTo>
                    <a:pt x="8435" y="45350"/>
                  </a:lnTo>
                  <a:lnTo>
                    <a:pt x="7887" y="45088"/>
                  </a:lnTo>
                  <a:lnTo>
                    <a:pt x="7340" y="44781"/>
                  </a:lnTo>
                  <a:lnTo>
                    <a:pt x="6814" y="44452"/>
                  </a:lnTo>
                  <a:lnTo>
                    <a:pt x="6288" y="44102"/>
                  </a:lnTo>
                  <a:lnTo>
                    <a:pt x="5806" y="43729"/>
                  </a:lnTo>
                  <a:lnTo>
                    <a:pt x="5324" y="43335"/>
                  </a:lnTo>
                  <a:lnTo>
                    <a:pt x="4886" y="42919"/>
                  </a:lnTo>
                  <a:lnTo>
                    <a:pt x="4448" y="42459"/>
                  </a:lnTo>
                  <a:lnTo>
                    <a:pt x="4053" y="41977"/>
                  </a:lnTo>
                  <a:lnTo>
                    <a:pt x="3659" y="41473"/>
                  </a:lnTo>
                  <a:lnTo>
                    <a:pt x="3309" y="40947"/>
                  </a:lnTo>
                  <a:lnTo>
                    <a:pt x="3002" y="40399"/>
                  </a:lnTo>
                  <a:lnTo>
                    <a:pt x="2695" y="39808"/>
                  </a:lnTo>
                  <a:lnTo>
                    <a:pt x="2432" y="39194"/>
                  </a:lnTo>
                  <a:lnTo>
                    <a:pt x="2279" y="38756"/>
                  </a:lnTo>
                  <a:lnTo>
                    <a:pt x="2126" y="38296"/>
                  </a:lnTo>
                  <a:lnTo>
                    <a:pt x="1994" y="37836"/>
                  </a:lnTo>
                  <a:lnTo>
                    <a:pt x="1863" y="37354"/>
                  </a:lnTo>
                  <a:lnTo>
                    <a:pt x="1753" y="36894"/>
                  </a:lnTo>
                  <a:lnTo>
                    <a:pt x="1666" y="36412"/>
                  </a:lnTo>
                  <a:lnTo>
                    <a:pt x="1578" y="35930"/>
                  </a:lnTo>
                  <a:lnTo>
                    <a:pt x="1512" y="35448"/>
                  </a:lnTo>
                  <a:lnTo>
                    <a:pt x="1425" y="34484"/>
                  </a:lnTo>
                  <a:lnTo>
                    <a:pt x="1381" y="33498"/>
                  </a:lnTo>
                  <a:lnTo>
                    <a:pt x="1381" y="32534"/>
                  </a:lnTo>
                  <a:lnTo>
                    <a:pt x="1425" y="31570"/>
                  </a:lnTo>
                  <a:lnTo>
                    <a:pt x="1468" y="30935"/>
                  </a:lnTo>
                  <a:lnTo>
                    <a:pt x="1534" y="30278"/>
                  </a:lnTo>
                  <a:lnTo>
                    <a:pt x="1644" y="29642"/>
                  </a:lnTo>
                  <a:lnTo>
                    <a:pt x="1775" y="28985"/>
                  </a:lnTo>
                  <a:lnTo>
                    <a:pt x="1928" y="28372"/>
                  </a:lnTo>
                  <a:lnTo>
                    <a:pt x="2126" y="27736"/>
                  </a:lnTo>
                  <a:lnTo>
                    <a:pt x="2345" y="27123"/>
                  </a:lnTo>
                  <a:lnTo>
                    <a:pt x="2586" y="26531"/>
                  </a:lnTo>
                  <a:lnTo>
                    <a:pt x="2191" y="27254"/>
                  </a:lnTo>
                  <a:lnTo>
                    <a:pt x="1819" y="28043"/>
                  </a:lnTo>
                  <a:lnTo>
                    <a:pt x="1446" y="28876"/>
                  </a:lnTo>
                  <a:lnTo>
                    <a:pt x="1118" y="29752"/>
                  </a:lnTo>
                  <a:lnTo>
                    <a:pt x="811" y="30672"/>
                  </a:lnTo>
                  <a:lnTo>
                    <a:pt x="526" y="31614"/>
                  </a:lnTo>
                  <a:lnTo>
                    <a:pt x="417" y="32118"/>
                  </a:lnTo>
                  <a:lnTo>
                    <a:pt x="307" y="32600"/>
                  </a:lnTo>
                  <a:lnTo>
                    <a:pt x="220" y="33104"/>
                  </a:lnTo>
                  <a:lnTo>
                    <a:pt x="132" y="33630"/>
                  </a:lnTo>
                  <a:lnTo>
                    <a:pt x="66" y="34134"/>
                  </a:lnTo>
                  <a:lnTo>
                    <a:pt x="22" y="34659"/>
                  </a:lnTo>
                  <a:lnTo>
                    <a:pt x="1" y="35207"/>
                  </a:lnTo>
                  <a:lnTo>
                    <a:pt x="1" y="35733"/>
                  </a:lnTo>
                  <a:lnTo>
                    <a:pt x="1" y="36259"/>
                  </a:lnTo>
                  <a:lnTo>
                    <a:pt x="44" y="36806"/>
                  </a:lnTo>
                  <a:lnTo>
                    <a:pt x="88" y="37354"/>
                  </a:lnTo>
                  <a:lnTo>
                    <a:pt x="154" y="37902"/>
                  </a:lnTo>
                  <a:lnTo>
                    <a:pt x="263" y="38471"/>
                  </a:lnTo>
                  <a:lnTo>
                    <a:pt x="395" y="39019"/>
                  </a:lnTo>
                  <a:lnTo>
                    <a:pt x="548" y="39567"/>
                  </a:lnTo>
                  <a:lnTo>
                    <a:pt x="723" y="40136"/>
                  </a:lnTo>
                  <a:lnTo>
                    <a:pt x="921" y="40684"/>
                  </a:lnTo>
                  <a:lnTo>
                    <a:pt x="1162" y="41254"/>
                  </a:lnTo>
                  <a:lnTo>
                    <a:pt x="1425" y="41823"/>
                  </a:lnTo>
                  <a:lnTo>
                    <a:pt x="1709" y="42371"/>
                  </a:lnTo>
                  <a:lnTo>
                    <a:pt x="2082" y="43006"/>
                  </a:lnTo>
                  <a:lnTo>
                    <a:pt x="2476" y="43598"/>
                  </a:lnTo>
                  <a:lnTo>
                    <a:pt x="2914" y="44189"/>
                  </a:lnTo>
                  <a:lnTo>
                    <a:pt x="3374" y="44737"/>
                  </a:lnTo>
                  <a:lnTo>
                    <a:pt x="3856" y="45263"/>
                  </a:lnTo>
                  <a:lnTo>
                    <a:pt x="4360" y="45767"/>
                  </a:lnTo>
                  <a:lnTo>
                    <a:pt x="4908" y="46249"/>
                  </a:lnTo>
                  <a:lnTo>
                    <a:pt x="5456" y="46687"/>
                  </a:lnTo>
                  <a:lnTo>
                    <a:pt x="6047" y="47103"/>
                  </a:lnTo>
                  <a:lnTo>
                    <a:pt x="6639" y="47497"/>
                  </a:lnTo>
                  <a:lnTo>
                    <a:pt x="7252" y="47870"/>
                  </a:lnTo>
                  <a:lnTo>
                    <a:pt x="7887" y="48198"/>
                  </a:lnTo>
                  <a:lnTo>
                    <a:pt x="8545" y="48505"/>
                  </a:lnTo>
                  <a:lnTo>
                    <a:pt x="9224" y="48768"/>
                  </a:lnTo>
                  <a:lnTo>
                    <a:pt x="9903" y="49031"/>
                  </a:lnTo>
                  <a:lnTo>
                    <a:pt x="10604" y="49228"/>
                  </a:lnTo>
                  <a:lnTo>
                    <a:pt x="11349" y="49425"/>
                  </a:lnTo>
                  <a:lnTo>
                    <a:pt x="12116" y="49622"/>
                  </a:lnTo>
                  <a:lnTo>
                    <a:pt x="12948" y="49798"/>
                  </a:lnTo>
                  <a:lnTo>
                    <a:pt x="13824" y="49973"/>
                  </a:lnTo>
                  <a:lnTo>
                    <a:pt x="14745" y="50126"/>
                  </a:lnTo>
                  <a:lnTo>
                    <a:pt x="15687" y="50258"/>
                  </a:lnTo>
                  <a:lnTo>
                    <a:pt x="16672" y="50367"/>
                  </a:lnTo>
                  <a:lnTo>
                    <a:pt x="17680" y="50455"/>
                  </a:lnTo>
                  <a:lnTo>
                    <a:pt x="18732" y="50499"/>
                  </a:lnTo>
                  <a:lnTo>
                    <a:pt x="19805" y="50521"/>
                  </a:lnTo>
                  <a:lnTo>
                    <a:pt x="20901" y="50499"/>
                  </a:lnTo>
                  <a:lnTo>
                    <a:pt x="22018" y="50455"/>
                  </a:lnTo>
                  <a:lnTo>
                    <a:pt x="23157" y="50345"/>
                  </a:lnTo>
                  <a:lnTo>
                    <a:pt x="24318" y="50192"/>
                  </a:lnTo>
                  <a:lnTo>
                    <a:pt x="25501" y="49995"/>
                  </a:lnTo>
                  <a:lnTo>
                    <a:pt x="26093" y="49863"/>
                  </a:lnTo>
                  <a:lnTo>
                    <a:pt x="26684" y="49732"/>
                  </a:lnTo>
                  <a:lnTo>
                    <a:pt x="27495" y="49513"/>
                  </a:lnTo>
                  <a:lnTo>
                    <a:pt x="28284" y="49250"/>
                  </a:lnTo>
                  <a:lnTo>
                    <a:pt x="29051" y="48943"/>
                  </a:lnTo>
                  <a:lnTo>
                    <a:pt x="29795" y="48615"/>
                  </a:lnTo>
                  <a:lnTo>
                    <a:pt x="30518" y="48264"/>
                  </a:lnTo>
                  <a:lnTo>
                    <a:pt x="31219" y="47848"/>
                  </a:lnTo>
                  <a:lnTo>
                    <a:pt x="31899" y="47432"/>
                  </a:lnTo>
                  <a:lnTo>
                    <a:pt x="32556" y="46972"/>
                  </a:lnTo>
                  <a:lnTo>
                    <a:pt x="33191" y="46468"/>
                  </a:lnTo>
                  <a:lnTo>
                    <a:pt x="33783" y="45964"/>
                  </a:lnTo>
                  <a:lnTo>
                    <a:pt x="34352" y="45416"/>
                  </a:lnTo>
                  <a:lnTo>
                    <a:pt x="34900" y="44847"/>
                  </a:lnTo>
                  <a:lnTo>
                    <a:pt x="35404" y="44255"/>
                  </a:lnTo>
                  <a:lnTo>
                    <a:pt x="35886" y="43642"/>
                  </a:lnTo>
                  <a:lnTo>
                    <a:pt x="36346" y="43006"/>
                  </a:lnTo>
                  <a:lnTo>
                    <a:pt x="36762" y="42349"/>
                  </a:lnTo>
                  <a:lnTo>
                    <a:pt x="37156" y="41670"/>
                  </a:lnTo>
                  <a:lnTo>
                    <a:pt x="37507" y="40969"/>
                  </a:lnTo>
                  <a:lnTo>
                    <a:pt x="37814" y="40268"/>
                  </a:lnTo>
                  <a:lnTo>
                    <a:pt x="38099" y="39523"/>
                  </a:lnTo>
                  <a:lnTo>
                    <a:pt x="38339" y="38800"/>
                  </a:lnTo>
                  <a:lnTo>
                    <a:pt x="38559" y="38033"/>
                  </a:lnTo>
                  <a:lnTo>
                    <a:pt x="38734" y="37266"/>
                  </a:lnTo>
                  <a:lnTo>
                    <a:pt x="38843" y="36500"/>
                  </a:lnTo>
                  <a:lnTo>
                    <a:pt x="38931" y="35711"/>
                  </a:lnTo>
                  <a:lnTo>
                    <a:pt x="38997" y="34922"/>
                  </a:lnTo>
                  <a:lnTo>
                    <a:pt x="38997" y="34134"/>
                  </a:lnTo>
                  <a:lnTo>
                    <a:pt x="38953" y="33323"/>
                  </a:lnTo>
                  <a:lnTo>
                    <a:pt x="38865" y="32534"/>
                  </a:lnTo>
                  <a:lnTo>
                    <a:pt x="38734" y="31724"/>
                  </a:lnTo>
                  <a:lnTo>
                    <a:pt x="38580" y="30913"/>
                  </a:lnTo>
                  <a:lnTo>
                    <a:pt x="38361" y="30102"/>
                  </a:lnTo>
                  <a:lnTo>
                    <a:pt x="38120" y="29401"/>
                  </a:lnTo>
                  <a:lnTo>
                    <a:pt x="37858" y="28722"/>
                  </a:lnTo>
                  <a:lnTo>
                    <a:pt x="37551" y="28043"/>
                  </a:lnTo>
                  <a:lnTo>
                    <a:pt x="37200" y="27364"/>
                  </a:lnTo>
                  <a:lnTo>
                    <a:pt x="36828" y="26707"/>
                  </a:lnTo>
                  <a:lnTo>
                    <a:pt x="36390" y="26071"/>
                  </a:lnTo>
                  <a:lnTo>
                    <a:pt x="35908" y="25436"/>
                  </a:lnTo>
                  <a:lnTo>
                    <a:pt x="35382" y="24823"/>
                  </a:lnTo>
                  <a:lnTo>
                    <a:pt x="34812" y="24231"/>
                  </a:lnTo>
                  <a:lnTo>
                    <a:pt x="34177" y="23662"/>
                  </a:lnTo>
                  <a:lnTo>
                    <a:pt x="33848" y="23377"/>
                  </a:lnTo>
                  <a:lnTo>
                    <a:pt x="33498" y="23092"/>
                  </a:lnTo>
                  <a:lnTo>
                    <a:pt x="33125" y="22829"/>
                  </a:lnTo>
                  <a:lnTo>
                    <a:pt x="32753" y="22588"/>
                  </a:lnTo>
                  <a:lnTo>
                    <a:pt x="32359" y="22325"/>
                  </a:lnTo>
                  <a:lnTo>
                    <a:pt x="31964" y="22084"/>
                  </a:lnTo>
                  <a:lnTo>
                    <a:pt x="31526" y="21843"/>
                  </a:lnTo>
                  <a:lnTo>
                    <a:pt x="31088" y="21602"/>
                  </a:lnTo>
                  <a:lnTo>
                    <a:pt x="30650" y="21383"/>
                  </a:lnTo>
                  <a:lnTo>
                    <a:pt x="30190" y="21164"/>
                  </a:lnTo>
                  <a:lnTo>
                    <a:pt x="29708" y="20967"/>
                  </a:lnTo>
                  <a:lnTo>
                    <a:pt x="29204" y="20770"/>
                  </a:lnTo>
                  <a:lnTo>
                    <a:pt x="29379" y="20441"/>
                  </a:lnTo>
                  <a:lnTo>
                    <a:pt x="29598" y="20047"/>
                  </a:lnTo>
                  <a:lnTo>
                    <a:pt x="29861" y="19499"/>
                  </a:lnTo>
                  <a:lnTo>
                    <a:pt x="30146" y="18842"/>
                  </a:lnTo>
                  <a:lnTo>
                    <a:pt x="30475" y="18053"/>
                  </a:lnTo>
                  <a:lnTo>
                    <a:pt x="30781" y="17177"/>
                  </a:lnTo>
                  <a:lnTo>
                    <a:pt x="30935" y="16695"/>
                  </a:lnTo>
                  <a:lnTo>
                    <a:pt x="31066" y="16191"/>
                  </a:lnTo>
                  <a:lnTo>
                    <a:pt x="31241" y="15512"/>
                  </a:lnTo>
                  <a:lnTo>
                    <a:pt x="31373" y="14833"/>
                  </a:lnTo>
                  <a:lnTo>
                    <a:pt x="31460" y="14153"/>
                  </a:lnTo>
                  <a:lnTo>
                    <a:pt x="31504" y="13474"/>
                  </a:lnTo>
                  <a:lnTo>
                    <a:pt x="31526" y="12817"/>
                  </a:lnTo>
                  <a:lnTo>
                    <a:pt x="31504" y="12138"/>
                  </a:lnTo>
                  <a:lnTo>
                    <a:pt x="31438" y="11481"/>
                  </a:lnTo>
                  <a:lnTo>
                    <a:pt x="31351" y="10823"/>
                  </a:lnTo>
                  <a:lnTo>
                    <a:pt x="31241" y="10166"/>
                  </a:lnTo>
                  <a:lnTo>
                    <a:pt x="31088" y="9531"/>
                  </a:lnTo>
                  <a:lnTo>
                    <a:pt x="30891" y="8917"/>
                  </a:lnTo>
                  <a:lnTo>
                    <a:pt x="30672" y="8282"/>
                  </a:lnTo>
                  <a:lnTo>
                    <a:pt x="30431" y="7691"/>
                  </a:lnTo>
                  <a:lnTo>
                    <a:pt x="30146" y="7099"/>
                  </a:lnTo>
                  <a:lnTo>
                    <a:pt x="29839" y="6529"/>
                  </a:lnTo>
                  <a:lnTo>
                    <a:pt x="29511" y="5960"/>
                  </a:lnTo>
                  <a:lnTo>
                    <a:pt x="29138" y="5412"/>
                  </a:lnTo>
                  <a:lnTo>
                    <a:pt x="28744" y="4908"/>
                  </a:lnTo>
                  <a:lnTo>
                    <a:pt x="28328" y="4404"/>
                  </a:lnTo>
                  <a:lnTo>
                    <a:pt x="27889" y="3922"/>
                  </a:lnTo>
                  <a:lnTo>
                    <a:pt x="27429" y="3440"/>
                  </a:lnTo>
                  <a:lnTo>
                    <a:pt x="26947" y="3002"/>
                  </a:lnTo>
                  <a:lnTo>
                    <a:pt x="26422" y="2608"/>
                  </a:lnTo>
                  <a:lnTo>
                    <a:pt x="25896" y="2214"/>
                  </a:lnTo>
                  <a:lnTo>
                    <a:pt x="25348" y="1841"/>
                  </a:lnTo>
                  <a:lnTo>
                    <a:pt x="24757" y="1513"/>
                  </a:lnTo>
                  <a:lnTo>
                    <a:pt x="24165" y="1206"/>
                  </a:lnTo>
                  <a:lnTo>
                    <a:pt x="23552" y="921"/>
                  </a:lnTo>
                  <a:lnTo>
                    <a:pt x="22916" y="680"/>
                  </a:lnTo>
                  <a:lnTo>
                    <a:pt x="22259" y="461"/>
                  </a:lnTo>
                  <a:lnTo>
                    <a:pt x="21602" y="286"/>
                  </a:lnTo>
                  <a:lnTo>
                    <a:pt x="20901" y="154"/>
                  </a:lnTo>
                  <a:lnTo>
                    <a:pt x="200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727;p73">
              <a:extLst>
                <a:ext uri="{FF2B5EF4-FFF2-40B4-BE49-F238E27FC236}">
                  <a16:creationId xmlns:a16="http://schemas.microsoft.com/office/drawing/2014/main" id="{59CB3B86-FD52-AB67-C173-9D512C3EDDA0}"/>
                </a:ext>
              </a:extLst>
            </p:cNvPr>
            <p:cNvSpPr/>
            <p:nvPr/>
          </p:nvSpPr>
          <p:spPr>
            <a:xfrm>
              <a:off x="4765300" y="5822649"/>
              <a:ext cx="353825" cy="182401"/>
            </a:xfrm>
            <a:custGeom>
              <a:avLst/>
              <a:gdLst/>
              <a:ahLst/>
              <a:cxnLst/>
              <a:rect l="l" t="t" r="r" b="b"/>
              <a:pathLst>
                <a:path w="14153" h="7296" extrusionOk="0">
                  <a:moveTo>
                    <a:pt x="6529" y="0"/>
                  </a:moveTo>
                  <a:lnTo>
                    <a:pt x="6069" y="22"/>
                  </a:lnTo>
                  <a:lnTo>
                    <a:pt x="5631" y="66"/>
                  </a:lnTo>
                  <a:lnTo>
                    <a:pt x="5171" y="132"/>
                  </a:lnTo>
                  <a:lnTo>
                    <a:pt x="4732" y="241"/>
                  </a:lnTo>
                  <a:lnTo>
                    <a:pt x="4294" y="373"/>
                  </a:lnTo>
                  <a:lnTo>
                    <a:pt x="3878" y="504"/>
                  </a:lnTo>
                  <a:lnTo>
                    <a:pt x="3484" y="679"/>
                  </a:lnTo>
                  <a:lnTo>
                    <a:pt x="3067" y="877"/>
                  </a:lnTo>
                  <a:lnTo>
                    <a:pt x="2695" y="1096"/>
                  </a:lnTo>
                  <a:lnTo>
                    <a:pt x="2323" y="1359"/>
                  </a:lnTo>
                  <a:lnTo>
                    <a:pt x="1994" y="1622"/>
                  </a:lnTo>
                  <a:lnTo>
                    <a:pt x="1709" y="1863"/>
                  </a:lnTo>
                  <a:lnTo>
                    <a:pt x="1446" y="2125"/>
                  </a:lnTo>
                  <a:lnTo>
                    <a:pt x="1205" y="2366"/>
                  </a:lnTo>
                  <a:lnTo>
                    <a:pt x="986" y="2651"/>
                  </a:lnTo>
                  <a:lnTo>
                    <a:pt x="789" y="2936"/>
                  </a:lnTo>
                  <a:lnTo>
                    <a:pt x="592" y="3221"/>
                  </a:lnTo>
                  <a:lnTo>
                    <a:pt x="417" y="3528"/>
                  </a:lnTo>
                  <a:lnTo>
                    <a:pt x="263" y="3834"/>
                  </a:lnTo>
                  <a:lnTo>
                    <a:pt x="110" y="4141"/>
                  </a:lnTo>
                  <a:lnTo>
                    <a:pt x="0" y="4470"/>
                  </a:lnTo>
                  <a:lnTo>
                    <a:pt x="44" y="4491"/>
                  </a:lnTo>
                  <a:lnTo>
                    <a:pt x="701" y="4864"/>
                  </a:lnTo>
                  <a:lnTo>
                    <a:pt x="833" y="4513"/>
                  </a:lnTo>
                  <a:lnTo>
                    <a:pt x="964" y="4207"/>
                  </a:lnTo>
                  <a:lnTo>
                    <a:pt x="1139" y="3878"/>
                  </a:lnTo>
                  <a:lnTo>
                    <a:pt x="1315" y="3571"/>
                  </a:lnTo>
                  <a:lnTo>
                    <a:pt x="1512" y="3287"/>
                  </a:lnTo>
                  <a:lnTo>
                    <a:pt x="1731" y="3002"/>
                  </a:lnTo>
                  <a:lnTo>
                    <a:pt x="1972" y="2717"/>
                  </a:lnTo>
                  <a:lnTo>
                    <a:pt x="2235" y="2454"/>
                  </a:lnTo>
                  <a:lnTo>
                    <a:pt x="2498" y="2235"/>
                  </a:lnTo>
                  <a:lnTo>
                    <a:pt x="2804" y="1994"/>
                  </a:lnTo>
                  <a:lnTo>
                    <a:pt x="3133" y="1775"/>
                  </a:lnTo>
                  <a:lnTo>
                    <a:pt x="3462" y="1578"/>
                  </a:lnTo>
                  <a:lnTo>
                    <a:pt x="3812" y="1402"/>
                  </a:lnTo>
                  <a:lnTo>
                    <a:pt x="4185" y="1249"/>
                  </a:lnTo>
                  <a:lnTo>
                    <a:pt x="4557" y="1118"/>
                  </a:lnTo>
                  <a:lnTo>
                    <a:pt x="4951" y="1008"/>
                  </a:lnTo>
                  <a:lnTo>
                    <a:pt x="5346" y="920"/>
                  </a:lnTo>
                  <a:lnTo>
                    <a:pt x="5740" y="855"/>
                  </a:lnTo>
                  <a:lnTo>
                    <a:pt x="6156" y="811"/>
                  </a:lnTo>
                  <a:lnTo>
                    <a:pt x="6551" y="789"/>
                  </a:lnTo>
                  <a:lnTo>
                    <a:pt x="6967" y="789"/>
                  </a:lnTo>
                  <a:lnTo>
                    <a:pt x="7383" y="811"/>
                  </a:lnTo>
                  <a:lnTo>
                    <a:pt x="7800" y="877"/>
                  </a:lnTo>
                  <a:lnTo>
                    <a:pt x="8216" y="942"/>
                  </a:lnTo>
                  <a:lnTo>
                    <a:pt x="8632" y="1030"/>
                  </a:lnTo>
                  <a:lnTo>
                    <a:pt x="9202" y="1205"/>
                  </a:lnTo>
                  <a:lnTo>
                    <a:pt x="9727" y="1424"/>
                  </a:lnTo>
                  <a:lnTo>
                    <a:pt x="10253" y="1687"/>
                  </a:lnTo>
                  <a:lnTo>
                    <a:pt x="10735" y="1994"/>
                  </a:lnTo>
                  <a:lnTo>
                    <a:pt x="11195" y="2323"/>
                  </a:lnTo>
                  <a:lnTo>
                    <a:pt x="11611" y="2695"/>
                  </a:lnTo>
                  <a:lnTo>
                    <a:pt x="12006" y="3089"/>
                  </a:lnTo>
                  <a:lnTo>
                    <a:pt x="12334" y="3506"/>
                  </a:lnTo>
                  <a:lnTo>
                    <a:pt x="12510" y="3747"/>
                  </a:lnTo>
                  <a:lnTo>
                    <a:pt x="12663" y="3988"/>
                  </a:lnTo>
                  <a:lnTo>
                    <a:pt x="12795" y="4229"/>
                  </a:lnTo>
                  <a:lnTo>
                    <a:pt x="12926" y="4491"/>
                  </a:lnTo>
                  <a:lnTo>
                    <a:pt x="13057" y="4820"/>
                  </a:lnTo>
                  <a:lnTo>
                    <a:pt x="13167" y="5171"/>
                  </a:lnTo>
                  <a:lnTo>
                    <a:pt x="13255" y="5521"/>
                  </a:lnTo>
                  <a:lnTo>
                    <a:pt x="13298" y="5872"/>
                  </a:lnTo>
                  <a:lnTo>
                    <a:pt x="13342" y="6244"/>
                  </a:lnTo>
                  <a:lnTo>
                    <a:pt x="13342" y="6595"/>
                  </a:lnTo>
                  <a:lnTo>
                    <a:pt x="13320" y="6945"/>
                  </a:lnTo>
                  <a:lnTo>
                    <a:pt x="13298" y="7296"/>
                  </a:lnTo>
                  <a:lnTo>
                    <a:pt x="14087" y="7274"/>
                  </a:lnTo>
                  <a:lnTo>
                    <a:pt x="14131" y="6879"/>
                  </a:lnTo>
                  <a:lnTo>
                    <a:pt x="14153" y="6485"/>
                  </a:lnTo>
                  <a:lnTo>
                    <a:pt x="14131" y="6091"/>
                  </a:lnTo>
                  <a:lnTo>
                    <a:pt x="14087" y="5696"/>
                  </a:lnTo>
                  <a:lnTo>
                    <a:pt x="14021" y="5302"/>
                  </a:lnTo>
                  <a:lnTo>
                    <a:pt x="13934" y="4930"/>
                  </a:lnTo>
                  <a:lnTo>
                    <a:pt x="13802" y="4535"/>
                  </a:lnTo>
                  <a:lnTo>
                    <a:pt x="13649" y="4163"/>
                  </a:lnTo>
                  <a:lnTo>
                    <a:pt x="13452" y="3747"/>
                  </a:lnTo>
                  <a:lnTo>
                    <a:pt x="13211" y="3352"/>
                  </a:lnTo>
                  <a:lnTo>
                    <a:pt x="13036" y="3089"/>
                  </a:lnTo>
                  <a:lnTo>
                    <a:pt x="12838" y="2826"/>
                  </a:lnTo>
                  <a:lnTo>
                    <a:pt x="12619" y="2564"/>
                  </a:lnTo>
                  <a:lnTo>
                    <a:pt x="12400" y="2323"/>
                  </a:lnTo>
                  <a:lnTo>
                    <a:pt x="12159" y="2082"/>
                  </a:lnTo>
                  <a:lnTo>
                    <a:pt x="11896" y="1863"/>
                  </a:lnTo>
                  <a:lnTo>
                    <a:pt x="11633" y="1643"/>
                  </a:lnTo>
                  <a:lnTo>
                    <a:pt x="11371" y="1446"/>
                  </a:lnTo>
                  <a:lnTo>
                    <a:pt x="11086" y="1249"/>
                  </a:lnTo>
                  <a:lnTo>
                    <a:pt x="10779" y="1074"/>
                  </a:lnTo>
                  <a:lnTo>
                    <a:pt x="10472" y="899"/>
                  </a:lnTo>
                  <a:lnTo>
                    <a:pt x="10166" y="745"/>
                  </a:lnTo>
                  <a:lnTo>
                    <a:pt x="9837" y="614"/>
                  </a:lnTo>
                  <a:lnTo>
                    <a:pt x="9508" y="482"/>
                  </a:lnTo>
                  <a:lnTo>
                    <a:pt x="9180" y="351"/>
                  </a:lnTo>
                  <a:lnTo>
                    <a:pt x="8829" y="263"/>
                  </a:lnTo>
                  <a:lnTo>
                    <a:pt x="8369" y="154"/>
                  </a:lnTo>
                  <a:lnTo>
                    <a:pt x="7909" y="66"/>
                  </a:lnTo>
                  <a:lnTo>
                    <a:pt x="7449" y="22"/>
                  </a:lnTo>
                  <a:lnTo>
                    <a:pt x="6989"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728;p73">
              <a:extLst>
                <a:ext uri="{FF2B5EF4-FFF2-40B4-BE49-F238E27FC236}">
                  <a16:creationId xmlns:a16="http://schemas.microsoft.com/office/drawing/2014/main" id="{7362985F-A690-73C9-49AA-C1037931C189}"/>
                </a:ext>
              </a:extLst>
            </p:cNvPr>
            <p:cNvSpPr/>
            <p:nvPr/>
          </p:nvSpPr>
          <p:spPr>
            <a:xfrm>
              <a:off x="4818425" y="5871950"/>
              <a:ext cx="256350" cy="133100"/>
            </a:xfrm>
            <a:custGeom>
              <a:avLst/>
              <a:gdLst/>
              <a:ahLst/>
              <a:cxnLst/>
              <a:rect l="l" t="t" r="r" b="b"/>
              <a:pathLst>
                <a:path w="10254" h="5324" extrusionOk="0">
                  <a:moveTo>
                    <a:pt x="4842" y="0"/>
                  </a:moveTo>
                  <a:lnTo>
                    <a:pt x="4513" y="44"/>
                  </a:lnTo>
                  <a:lnTo>
                    <a:pt x="4185" y="88"/>
                  </a:lnTo>
                  <a:lnTo>
                    <a:pt x="3878" y="153"/>
                  </a:lnTo>
                  <a:lnTo>
                    <a:pt x="3549" y="241"/>
                  </a:lnTo>
                  <a:lnTo>
                    <a:pt x="3243" y="351"/>
                  </a:lnTo>
                  <a:lnTo>
                    <a:pt x="2892" y="504"/>
                  </a:lnTo>
                  <a:lnTo>
                    <a:pt x="2542" y="679"/>
                  </a:lnTo>
                  <a:lnTo>
                    <a:pt x="2213" y="876"/>
                  </a:lnTo>
                  <a:lnTo>
                    <a:pt x="1906" y="1095"/>
                  </a:lnTo>
                  <a:lnTo>
                    <a:pt x="1600" y="1336"/>
                  </a:lnTo>
                  <a:lnTo>
                    <a:pt x="1315" y="1599"/>
                  </a:lnTo>
                  <a:lnTo>
                    <a:pt x="1052" y="1884"/>
                  </a:lnTo>
                  <a:lnTo>
                    <a:pt x="789" y="2191"/>
                  </a:lnTo>
                  <a:lnTo>
                    <a:pt x="570" y="2498"/>
                  </a:lnTo>
                  <a:lnTo>
                    <a:pt x="351" y="2826"/>
                  </a:lnTo>
                  <a:lnTo>
                    <a:pt x="176" y="3177"/>
                  </a:lnTo>
                  <a:lnTo>
                    <a:pt x="0" y="3527"/>
                  </a:lnTo>
                  <a:lnTo>
                    <a:pt x="132" y="3571"/>
                  </a:lnTo>
                  <a:lnTo>
                    <a:pt x="723" y="3790"/>
                  </a:lnTo>
                  <a:lnTo>
                    <a:pt x="767" y="3812"/>
                  </a:lnTo>
                  <a:lnTo>
                    <a:pt x="964" y="3418"/>
                  </a:lnTo>
                  <a:lnTo>
                    <a:pt x="1183" y="3067"/>
                  </a:lnTo>
                  <a:lnTo>
                    <a:pt x="1424" y="2717"/>
                  </a:lnTo>
                  <a:lnTo>
                    <a:pt x="1687" y="2388"/>
                  </a:lnTo>
                  <a:lnTo>
                    <a:pt x="1994" y="2081"/>
                  </a:lnTo>
                  <a:lnTo>
                    <a:pt x="2301" y="1818"/>
                  </a:lnTo>
                  <a:lnTo>
                    <a:pt x="2651" y="1577"/>
                  </a:lnTo>
                  <a:lnTo>
                    <a:pt x="3002" y="1358"/>
                  </a:lnTo>
                  <a:lnTo>
                    <a:pt x="3265" y="1227"/>
                  </a:lnTo>
                  <a:lnTo>
                    <a:pt x="3528" y="1117"/>
                  </a:lnTo>
                  <a:lnTo>
                    <a:pt x="3790" y="1030"/>
                  </a:lnTo>
                  <a:lnTo>
                    <a:pt x="4053" y="942"/>
                  </a:lnTo>
                  <a:lnTo>
                    <a:pt x="4338" y="876"/>
                  </a:lnTo>
                  <a:lnTo>
                    <a:pt x="4601" y="833"/>
                  </a:lnTo>
                  <a:lnTo>
                    <a:pt x="4886" y="811"/>
                  </a:lnTo>
                  <a:lnTo>
                    <a:pt x="5434" y="811"/>
                  </a:lnTo>
                  <a:lnTo>
                    <a:pt x="5718" y="833"/>
                  </a:lnTo>
                  <a:lnTo>
                    <a:pt x="5981" y="854"/>
                  </a:lnTo>
                  <a:lnTo>
                    <a:pt x="6244" y="920"/>
                  </a:lnTo>
                  <a:lnTo>
                    <a:pt x="6507" y="986"/>
                  </a:lnTo>
                  <a:lnTo>
                    <a:pt x="6770" y="1052"/>
                  </a:lnTo>
                  <a:lnTo>
                    <a:pt x="7011" y="1161"/>
                  </a:lnTo>
                  <a:lnTo>
                    <a:pt x="7252" y="1271"/>
                  </a:lnTo>
                  <a:lnTo>
                    <a:pt x="7493" y="1402"/>
                  </a:lnTo>
                  <a:lnTo>
                    <a:pt x="7712" y="1534"/>
                  </a:lnTo>
                  <a:lnTo>
                    <a:pt x="7865" y="1643"/>
                  </a:lnTo>
                  <a:lnTo>
                    <a:pt x="7997" y="1753"/>
                  </a:lnTo>
                  <a:lnTo>
                    <a:pt x="8194" y="1928"/>
                  </a:lnTo>
                  <a:lnTo>
                    <a:pt x="8369" y="2103"/>
                  </a:lnTo>
                  <a:lnTo>
                    <a:pt x="8544" y="2279"/>
                  </a:lnTo>
                  <a:lnTo>
                    <a:pt x="8698" y="2476"/>
                  </a:lnTo>
                  <a:lnTo>
                    <a:pt x="8829" y="2695"/>
                  </a:lnTo>
                  <a:lnTo>
                    <a:pt x="8961" y="2892"/>
                  </a:lnTo>
                  <a:lnTo>
                    <a:pt x="9070" y="3111"/>
                  </a:lnTo>
                  <a:lnTo>
                    <a:pt x="9180" y="3352"/>
                  </a:lnTo>
                  <a:lnTo>
                    <a:pt x="9246" y="3571"/>
                  </a:lnTo>
                  <a:lnTo>
                    <a:pt x="9333" y="3812"/>
                  </a:lnTo>
                  <a:lnTo>
                    <a:pt x="9377" y="4053"/>
                  </a:lnTo>
                  <a:lnTo>
                    <a:pt x="9421" y="4294"/>
                  </a:lnTo>
                  <a:lnTo>
                    <a:pt x="9443" y="4535"/>
                  </a:lnTo>
                  <a:lnTo>
                    <a:pt x="9443" y="4776"/>
                  </a:lnTo>
                  <a:lnTo>
                    <a:pt x="9443" y="5017"/>
                  </a:lnTo>
                  <a:lnTo>
                    <a:pt x="9399" y="5258"/>
                  </a:lnTo>
                  <a:lnTo>
                    <a:pt x="9399" y="5302"/>
                  </a:lnTo>
                  <a:lnTo>
                    <a:pt x="10188" y="5324"/>
                  </a:lnTo>
                  <a:lnTo>
                    <a:pt x="10209" y="5324"/>
                  </a:lnTo>
                  <a:lnTo>
                    <a:pt x="10231" y="5083"/>
                  </a:lnTo>
                  <a:lnTo>
                    <a:pt x="10253" y="4842"/>
                  </a:lnTo>
                  <a:lnTo>
                    <a:pt x="10231" y="4601"/>
                  </a:lnTo>
                  <a:lnTo>
                    <a:pt x="10231" y="4360"/>
                  </a:lnTo>
                  <a:lnTo>
                    <a:pt x="10144" y="3878"/>
                  </a:lnTo>
                  <a:lnTo>
                    <a:pt x="10034" y="3396"/>
                  </a:lnTo>
                  <a:lnTo>
                    <a:pt x="9859" y="2936"/>
                  </a:lnTo>
                  <a:lnTo>
                    <a:pt x="9640" y="2498"/>
                  </a:lnTo>
                  <a:lnTo>
                    <a:pt x="9377" y="2059"/>
                  </a:lnTo>
                  <a:lnTo>
                    <a:pt x="9070" y="1665"/>
                  </a:lnTo>
                  <a:lnTo>
                    <a:pt x="8873" y="1446"/>
                  </a:lnTo>
                  <a:lnTo>
                    <a:pt x="8654" y="1249"/>
                  </a:lnTo>
                  <a:lnTo>
                    <a:pt x="8413" y="1052"/>
                  </a:lnTo>
                  <a:lnTo>
                    <a:pt x="8172" y="876"/>
                  </a:lnTo>
                  <a:lnTo>
                    <a:pt x="7909" y="701"/>
                  </a:lnTo>
                  <a:lnTo>
                    <a:pt x="7624" y="548"/>
                  </a:lnTo>
                  <a:lnTo>
                    <a:pt x="7340" y="416"/>
                  </a:lnTo>
                  <a:lnTo>
                    <a:pt x="7033" y="307"/>
                  </a:lnTo>
                  <a:lnTo>
                    <a:pt x="6748" y="197"/>
                  </a:lnTo>
                  <a:lnTo>
                    <a:pt x="6441" y="132"/>
                  </a:lnTo>
                  <a:lnTo>
                    <a:pt x="6113" y="66"/>
                  </a:lnTo>
                  <a:lnTo>
                    <a:pt x="5806" y="22"/>
                  </a:lnTo>
                  <a:lnTo>
                    <a:pt x="5477"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729;p73">
              <a:extLst>
                <a:ext uri="{FF2B5EF4-FFF2-40B4-BE49-F238E27FC236}">
                  <a16:creationId xmlns:a16="http://schemas.microsoft.com/office/drawing/2014/main" id="{FB337CA2-03F7-2A94-879D-BBFCB38B66D7}"/>
                </a:ext>
              </a:extLst>
            </p:cNvPr>
            <p:cNvSpPr/>
            <p:nvPr/>
          </p:nvSpPr>
          <p:spPr>
            <a:xfrm>
              <a:off x="4883050" y="5936575"/>
              <a:ext cx="127650" cy="65200"/>
            </a:xfrm>
            <a:custGeom>
              <a:avLst/>
              <a:gdLst/>
              <a:ahLst/>
              <a:cxnLst/>
              <a:rect l="l" t="t" r="r" b="b"/>
              <a:pathLst>
                <a:path w="5106" h="2608" extrusionOk="0">
                  <a:moveTo>
                    <a:pt x="2235" y="0"/>
                  </a:moveTo>
                  <a:lnTo>
                    <a:pt x="2038" y="44"/>
                  </a:lnTo>
                  <a:lnTo>
                    <a:pt x="1863" y="88"/>
                  </a:lnTo>
                  <a:lnTo>
                    <a:pt x="1665" y="132"/>
                  </a:lnTo>
                  <a:lnTo>
                    <a:pt x="1490" y="219"/>
                  </a:lnTo>
                  <a:lnTo>
                    <a:pt x="1315" y="285"/>
                  </a:lnTo>
                  <a:lnTo>
                    <a:pt x="1140" y="395"/>
                  </a:lnTo>
                  <a:lnTo>
                    <a:pt x="986" y="504"/>
                  </a:lnTo>
                  <a:lnTo>
                    <a:pt x="833" y="614"/>
                  </a:lnTo>
                  <a:lnTo>
                    <a:pt x="680" y="745"/>
                  </a:lnTo>
                  <a:lnTo>
                    <a:pt x="526" y="877"/>
                  </a:lnTo>
                  <a:lnTo>
                    <a:pt x="417" y="1030"/>
                  </a:lnTo>
                  <a:lnTo>
                    <a:pt x="285" y="1205"/>
                  </a:lnTo>
                  <a:lnTo>
                    <a:pt x="176" y="1359"/>
                  </a:lnTo>
                  <a:lnTo>
                    <a:pt x="88" y="1556"/>
                  </a:lnTo>
                  <a:lnTo>
                    <a:pt x="0" y="1731"/>
                  </a:lnTo>
                  <a:lnTo>
                    <a:pt x="395" y="1819"/>
                  </a:lnTo>
                  <a:lnTo>
                    <a:pt x="811" y="1906"/>
                  </a:lnTo>
                  <a:lnTo>
                    <a:pt x="921" y="1709"/>
                  </a:lnTo>
                  <a:lnTo>
                    <a:pt x="1030" y="1534"/>
                  </a:lnTo>
                  <a:lnTo>
                    <a:pt x="1227" y="1337"/>
                  </a:lnTo>
                  <a:lnTo>
                    <a:pt x="1446" y="1161"/>
                  </a:lnTo>
                  <a:lnTo>
                    <a:pt x="1665" y="1008"/>
                  </a:lnTo>
                  <a:lnTo>
                    <a:pt x="1928" y="898"/>
                  </a:lnTo>
                  <a:lnTo>
                    <a:pt x="2191" y="833"/>
                  </a:lnTo>
                  <a:lnTo>
                    <a:pt x="2454" y="789"/>
                  </a:lnTo>
                  <a:lnTo>
                    <a:pt x="2739" y="811"/>
                  </a:lnTo>
                  <a:lnTo>
                    <a:pt x="3002" y="855"/>
                  </a:lnTo>
                  <a:lnTo>
                    <a:pt x="3243" y="942"/>
                  </a:lnTo>
                  <a:lnTo>
                    <a:pt x="3484" y="1074"/>
                  </a:lnTo>
                  <a:lnTo>
                    <a:pt x="3703" y="1227"/>
                  </a:lnTo>
                  <a:lnTo>
                    <a:pt x="3900" y="1424"/>
                  </a:lnTo>
                  <a:lnTo>
                    <a:pt x="4053" y="1643"/>
                  </a:lnTo>
                  <a:lnTo>
                    <a:pt x="4185" y="1862"/>
                  </a:lnTo>
                  <a:lnTo>
                    <a:pt x="4273" y="2125"/>
                  </a:lnTo>
                  <a:lnTo>
                    <a:pt x="4316" y="2366"/>
                  </a:lnTo>
                  <a:lnTo>
                    <a:pt x="4316" y="2520"/>
                  </a:lnTo>
                  <a:lnTo>
                    <a:pt x="4711" y="2563"/>
                  </a:lnTo>
                  <a:lnTo>
                    <a:pt x="5105" y="2607"/>
                  </a:lnTo>
                  <a:lnTo>
                    <a:pt x="5105" y="2322"/>
                  </a:lnTo>
                  <a:lnTo>
                    <a:pt x="5083" y="2125"/>
                  </a:lnTo>
                  <a:lnTo>
                    <a:pt x="5039" y="1928"/>
                  </a:lnTo>
                  <a:lnTo>
                    <a:pt x="4995" y="1753"/>
                  </a:lnTo>
                  <a:lnTo>
                    <a:pt x="4930" y="1556"/>
                  </a:lnTo>
                  <a:lnTo>
                    <a:pt x="4842" y="1380"/>
                  </a:lnTo>
                  <a:lnTo>
                    <a:pt x="4733" y="1227"/>
                  </a:lnTo>
                  <a:lnTo>
                    <a:pt x="4623" y="1052"/>
                  </a:lnTo>
                  <a:lnTo>
                    <a:pt x="4514" y="898"/>
                  </a:lnTo>
                  <a:lnTo>
                    <a:pt x="4382" y="767"/>
                  </a:lnTo>
                  <a:lnTo>
                    <a:pt x="4229" y="614"/>
                  </a:lnTo>
                  <a:lnTo>
                    <a:pt x="4075" y="504"/>
                  </a:lnTo>
                  <a:lnTo>
                    <a:pt x="3922" y="395"/>
                  </a:lnTo>
                  <a:lnTo>
                    <a:pt x="3747" y="285"/>
                  </a:lnTo>
                  <a:lnTo>
                    <a:pt x="3571" y="197"/>
                  </a:lnTo>
                  <a:lnTo>
                    <a:pt x="3374" y="132"/>
                  </a:lnTo>
                  <a:lnTo>
                    <a:pt x="3199" y="66"/>
                  </a:lnTo>
                  <a:lnTo>
                    <a:pt x="3002" y="22"/>
                  </a:lnTo>
                  <a:lnTo>
                    <a:pt x="2805"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730;p73">
              <a:extLst>
                <a:ext uri="{FF2B5EF4-FFF2-40B4-BE49-F238E27FC236}">
                  <a16:creationId xmlns:a16="http://schemas.microsoft.com/office/drawing/2014/main" id="{8E2103C0-6AB1-6CCB-BA4D-0A42DA99384C}"/>
                </a:ext>
              </a:extLst>
            </p:cNvPr>
            <p:cNvSpPr/>
            <p:nvPr/>
          </p:nvSpPr>
          <p:spPr>
            <a:xfrm>
              <a:off x="5309150" y="5263450"/>
              <a:ext cx="236100" cy="234975"/>
            </a:xfrm>
            <a:custGeom>
              <a:avLst/>
              <a:gdLst/>
              <a:ahLst/>
              <a:cxnLst/>
              <a:rect l="l" t="t" r="r" b="b"/>
              <a:pathLst>
                <a:path w="9444" h="9399" extrusionOk="0">
                  <a:moveTo>
                    <a:pt x="680" y="0"/>
                  </a:moveTo>
                  <a:lnTo>
                    <a:pt x="527" y="329"/>
                  </a:lnTo>
                  <a:lnTo>
                    <a:pt x="395" y="658"/>
                  </a:lnTo>
                  <a:lnTo>
                    <a:pt x="286" y="1008"/>
                  </a:lnTo>
                  <a:lnTo>
                    <a:pt x="176" y="1359"/>
                  </a:lnTo>
                  <a:lnTo>
                    <a:pt x="110" y="1709"/>
                  </a:lnTo>
                  <a:lnTo>
                    <a:pt x="45" y="2082"/>
                  </a:lnTo>
                  <a:lnTo>
                    <a:pt x="1" y="2432"/>
                  </a:lnTo>
                  <a:lnTo>
                    <a:pt x="1" y="2805"/>
                  </a:lnTo>
                  <a:lnTo>
                    <a:pt x="1" y="3265"/>
                  </a:lnTo>
                  <a:lnTo>
                    <a:pt x="45" y="3725"/>
                  </a:lnTo>
                  <a:lnTo>
                    <a:pt x="110" y="4163"/>
                  </a:lnTo>
                  <a:lnTo>
                    <a:pt x="220" y="4601"/>
                  </a:lnTo>
                  <a:lnTo>
                    <a:pt x="373" y="5039"/>
                  </a:lnTo>
                  <a:lnTo>
                    <a:pt x="527" y="5455"/>
                  </a:lnTo>
                  <a:lnTo>
                    <a:pt x="724" y="5850"/>
                  </a:lnTo>
                  <a:lnTo>
                    <a:pt x="943" y="6244"/>
                  </a:lnTo>
                  <a:lnTo>
                    <a:pt x="1184" y="6616"/>
                  </a:lnTo>
                  <a:lnTo>
                    <a:pt x="1469" y="6967"/>
                  </a:lnTo>
                  <a:lnTo>
                    <a:pt x="1754" y="7318"/>
                  </a:lnTo>
                  <a:lnTo>
                    <a:pt x="2082" y="7624"/>
                  </a:lnTo>
                  <a:lnTo>
                    <a:pt x="2411" y="7931"/>
                  </a:lnTo>
                  <a:lnTo>
                    <a:pt x="2761" y="8216"/>
                  </a:lnTo>
                  <a:lnTo>
                    <a:pt x="3134" y="8457"/>
                  </a:lnTo>
                  <a:lnTo>
                    <a:pt x="3528" y="8676"/>
                  </a:lnTo>
                  <a:lnTo>
                    <a:pt x="3922" y="8873"/>
                  </a:lnTo>
                  <a:lnTo>
                    <a:pt x="4339" y="9048"/>
                  </a:lnTo>
                  <a:lnTo>
                    <a:pt x="4382" y="9048"/>
                  </a:lnTo>
                  <a:lnTo>
                    <a:pt x="4886" y="9202"/>
                  </a:lnTo>
                  <a:lnTo>
                    <a:pt x="5412" y="9311"/>
                  </a:lnTo>
                  <a:lnTo>
                    <a:pt x="5938" y="9377"/>
                  </a:lnTo>
                  <a:lnTo>
                    <a:pt x="6486" y="9399"/>
                  </a:lnTo>
                  <a:lnTo>
                    <a:pt x="6858" y="9377"/>
                  </a:lnTo>
                  <a:lnTo>
                    <a:pt x="7252" y="9355"/>
                  </a:lnTo>
                  <a:lnTo>
                    <a:pt x="7625" y="9289"/>
                  </a:lnTo>
                  <a:lnTo>
                    <a:pt x="7997" y="9224"/>
                  </a:lnTo>
                  <a:lnTo>
                    <a:pt x="8370" y="9114"/>
                  </a:lnTo>
                  <a:lnTo>
                    <a:pt x="8742" y="9004"/>
                  </a:lnTo>
                  <a:lnTo>
                    <a:pt x="9093" y="8873"/>
                  </a:lnTo>
                  <a:lnTo>
                    <a:pt x="9443" y="8698"/>
                  </a:lnTo>
                  <a:lnTo>
                    <a:pt x="9312" y="8325"/>
                  </a:lnTo>
                  <a:lnTo>
                    <a:pt x="9158" y="7953"/>
                  </a:lnTo>
                  <a:lnTo>
                    <a:pt x="8896" y="8084"/>
                  </a:lnTo>
                  <a:lnTo>
                    <a:pt x="8633" y="8194"/>
                  </a:lnTo>
                  <a:lnTo>
                    <a:pt x="8370" y="8282"/>
                  </a:lnTo>
                  <a:lnTo>
                    <a:pt x="8085" y="8369"/>
                  </a:lnTo>
                  <a:lnTo>
                    <a:pt x="7800" y="8435"/>
                  </a:lnTo>
                  <a:lnTo>
                    <a:pt x="7515" y="8501"/>
                  </a:lnTo>
                  <a:lnTo>
                    <a:pt x="7231" y="8544"/>
                  </a:lnTo>
                  <a:lnTo>
                    <a:pt x="6946" y="8566"/>
                  </a:lnTo>
                  <a:lnTo>
                    <a:pt x="6639" y="8588"/>
                  </a:lnTo>
                  <a:lnTo>
                    <a:pt x="6069" y="8588"/>
                  </a:lnTo>
                  <a:lnTo>
                    <a:pt x="5785" y="8544"/>
                  </a:lnTo>
                  <a:lnTo>
                    <a:pt x="5478" y="8501"/>
                  </a:lnTo>
                  <a:lnTo>
                    <a:pt x="5193" y="8457"/>
                  </a:lnTo>
                  <a:lnTo>
                    <a:pt x="4930" y="8369"/>
                  </a:lnTo>
                  <a:lnTo>
                    <a:pt x="4645" y="8282"/>
                  </a:lnTo>
                  <a:lnTo>
                    <a:pt x="4317" y="8172"/>
                  </a:lnTo>
                  <a:lnTo>
                    <a:pt x="4010" y="8019"/>
                  </a:lnTo>
                  <a:lnTo>
                    <a:pt x="3703" y="7865"/>
                  </a:lnTo>
                  <a:lnTo>
                    <a:pt x="3397" y="7668"/>
                  </a:lnTo>
                  <a:lnTo>
                    <a:pt x="3112" y="7471"/>
                  </a:lnTo>
                  <a:lnTo>
                    <a:pt x="2849" y="7252"/>
                  </a:lnTo>
                  <a:lnTo>
                    <a:pt x="2586" y="7011"/>
                  </a:lnTo>
                  <a:lnTo>
                    <a:pt x="2323" y="6748"/>
                  </a:lnTo>
                  <a:lnTo>
                    <a:pt x="2104" y="6485"/>
                  </a:lnTo>
                  <a:lnTo>
                    <a:pt x="1885" y="6200"/>
                  </a:lnTo>
                  <a:lnTo>
                    <a:pt x="1688" y="5915"/>
                  </a:lnTo>
                  <a:lnTo>
                    <a:pt x="1513" y="5609"/>
                  </a:lnTo>
                  <a:lnTo>
                    <a:pt x="1337" y="5302"/>
                  </a:lnTo>
                  <a:lnTo>
                    <a:pt x="1206" y="4973"/>
                  </a:lnTo>
                  <a:lnTo>
                    <a:pt x="1074" y="4645"/>
                  </a:lnTo>
                  <a:lnTo>
                    <a:pt x="987" y="4316"/>
                  </a:lnTo>
                  <a:lnTo>
                    <a:pt x="899" y="3966"/>
                  </a:lnTo>
                  <a:lnTo>
                    <a:pt x="833" y="3615"/>
                  </a:lnTo>
                  <a:lnTo>
                    <a:pt x="833" y="3462"/>
                  </a:lnTo>
                  <a:lnTo>
                    <a:pt x="790" y="3045"/>
                  </a:lnTo>
                  <a:lnTo>
                    <a:pt x="811" y="2651"/>
                  </a:lnTo>
                  <a:lnTo>
                    <a:pt x="833" y="2235"/>
                  </a:lnTo>
                  <a:lnTo>
                    <a:pt x="899" y="1841"/>
                  </a:lnTo>
                  <a:lnTo>
                    <a:pt x="987" y="1446"/>
                  </a:lnTo>
                  <a:lnTo>
                    <a:pt x="1118" y="1052"/>
                  </a:lnTo>
                  <a:lnTo>
                    <a:pt x="1250" y="679"/>
                  </a:lnTo>
                  <a:lnTo>
                    <a:pt x="1425" y="307"/>
                  </a:lnTo>
                  <a:lnTo>
                    <a:pt x="1250" y="241"/>
                  </a:lnTo>
                  <a:lnTo>
                    <a:pt x="965" y="110"/>
                  </a:lnTo>
                  <a:lnTo>
                    <a:pt x="680"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731;p73">
              <a:extLst>
                <a:ext uri="{FF2B5EF4-FFF2-40B4-BE49-F238E27FC236}">
                  <a16:creationId xmlns:a16="http://schemas.microsoft.com/office/drawing/2014/main" id="{804F56B3-CE0E-F05F-6388-A3F677DF0854}"/>
                </a:ext>
              </a:extLst>
            </p:cNvPr>
            <p:cNvSpPr/>
            <p:nvPr/>
          </p:nvSpPr>
          <p:spPr>
            <a:xfrm>
              <a:off x="5366675" y="5287000"/>
              <a:ext cx="163225" cy="159400"/>
            </a:xfrm>
            <a:custGeom>
              <a:avLst/>
              <a:gdLst/>
              <a:ahLst/>
              <a:cxnLst/>
              <a:rect l="l" t="t" r="r" b="b"/>
              <a:pathLst>
                <a:path w="6529" h="6376" extrusionOk="0">
                  <a:moveTo>
                    <a:pt x="395" y="0"/>
                  </a:moveTo>
                  <a:lnTo>
                    <a:pt x="219" y="417"/>
                  </a:lnTo>
                  <a:lnTo>
                    <a:pt x="154" y="636"/>
                  </a:lnTo>
                  <a:lnTo>
                    <a:pt x="110" y="855"/>
                  </a:lnTo>
                  <a:lnTo>
                    <a:pt x="66" y="1074"/>
                  </a:lnTo>
                  <a:lnTo>
                    <a:pt x="22" y="1315"/>
                  </a:lnTo>
                  <a:lnTo>
                    <a:pt x="22" y="1534"/>
                  </a:lnTo>
                  <a:lnTo>
                    <a:pt x="0" y="1775"/>
                  </a:lnTo>
                  <a:lnTo>
                    <a:pt x="22" y="2060"/>
                  </a:lnTo>
                  <a:lnTo>
                    <a:pt x="66" y="2344"/>
                  </a:lnTo>
                  <a:lnTo>
                    <a:pt x="110" y="2629"/>
                  </a:lnTo>
                  <a:lnTo>
                    <a:pt x="197" y="2914"/>
                  </a:lnTo>
                  <a:lnTo>
                    <a:pt x="285" y="3199"/>
                  </a:lnTo>
                  <a:lnTo>
                    <a:pt x="395" y="3484"/>
                  </a:lnTo>
                  <a:lnTo>
                    <a:pt x="526" y="3747"/>
                  </a:lnTo>
                  <a:lnTo>
                    <a:pt x="679" y="4009"/>
                  </a:lnTo>
                  <a:lnTo>
                    <a:pt x="855" y="4250"/>
                  </a:lnTo>
                  <a:lnTo>
                    <a:pt x="1030" y="4491"/>
                  </a:lnTo>
                  <a:lnTo>
                    <a:pt x="1227" y="4711"/>
                  </a:lnTo>
                  <a:lnTo>
                    <a:pt x="1446" y="4930"/>
                  </a:lnTo>
                  <a:lnTo>
                    <a:pt x="1665" y="5149"/>
                  </a:lnTo>
                  <a:lnTo>
                    <a:pt x="1906" y="5346"/>
                  </a:lnTo>
                  <a:lnTo>
                    <a:pt x="2147" y="5521"/>
                  </a:lnTo>
                  <a:lnTo>
                    <a:pt x="2410" y="5674"/>
                  </a:lnTo>
                  <a:lnTo>
                    <a:pt x="2717" y="5828"/>
                  </a:lnTo>
                  <a:lnTo>
                    <a:pt x="3045" y="5981"/>
                  </a:lnTo>
                  <a:lnTo>
                    <a:pt x="3374" y="6091"/>
                  </a:lnTo>
                  <a:lnTo>
                    <a:pt x="3725" y="6200"/>
                  </a:lnTo>
                  <a:lnTo>
                    <a:pt x="4075" y="6266"/>
                  </a:lnTo>
                  <a:lnTo>
                    <a:pt x="4426" y="6332"/>
                  </a:lnTo>
                  <a:lnTo>
                    <a:pt x="4776" y="6376"/>
                  </a:lnTo>
                  <a:lnTo>
                    <a:pt x="5477" y="6376"/>
                  </a:lnTo>
                  <a:lnTo>
                    <a:pt x="5828" y="6332"/>
                  </a:lnTo>
                  <a:lnTo>
                    <a:pt x="6178" y="6288"/>
                  </a:lnTo>
                  <a:lnTo>
                    <a:pt x="6529" y="6222"/>
                  </a:lnTo>
                  <a:lnTo>
                    <a:pt x="6332" y="5850"/>
                  </a:lnTo>
                  <a:lnTo>
                    <a:pt x="6134" y="5477"/>
                  </a:lnTo>
                  <a:lnTo>
                    <a:pt x="5696" y="5543"/>
                  </a:lnTo>
                  <a:lnTo>
                    <a:pt x="5258" y="5565"/>
                  </a:lnTo>
                  <a:lnTo>
                    <a:pt x="4820" y="5543"/>
                  </a:lnTo>
                  <a:lnTo>
                    <a:pt x="4382" y="5499"/>
                  </a:lnTo>
                  <a:lnTo>
                    <a:pt x="3966" y="5434"/>
                  </a:lnTo>
                  <a:lnTo>
                    <a:pt x="3571" y="5302"/>
                  </a:lnTo>
                  <a:lnTo>
                    <a:pt x="3177" y="5171"/>
                  </a:lnTo>
                  <a:lnTo>
                    <a:pt x="2804" y="4973"/>
                  </a:lnTo>
                  <a:lnTo>
                    <a:pt x="2585" y="4842"/>
                  </a:lnTo>
                  <a:lnTo>
                    <a:pt x="2388" y="4689"/>
                  </a:lnTo>
                  <a:lnTo>
                    <a:pt x="2191" y="4535"/>
                  </a:lnTo>
                  <a:lnTo>
                    <a:pt x="1994" y="4360"/>
                  </a:lnTo>
                  <a:lnTo>
                    <a:pt x="1819" y="4185"/>
                  </a:lnTo>
                  <a:lnTo>
                    <a:pt x="1665" y="3988"/>
                  </a:lnTo>
                  <a:lnTo>
                    <a:pt x="1512" y="3790"/>
                  </a:lnTo>
                  <a:lnTo>
                    <a:pt x="1380" y="3593"/>
                  </a:lnTo>
                  <a:lnTo>
                    <a:pt x="1249" y="3374"/>
                  </a:lnTo>
                  <a:lnTo>
                    <a:pt x="1139" y="3155"/>
                  </a:lnTo>
                  <a:lnTo>
                    <a:pt x="1052" y="2936"/>
                  </a:lnTo>
                  <a:lnTo>
                    <a:pt x="964" y="2695"/>
                  </a:lnTo>
                  <a:lnTo>
                    <a:pt x="898" y="2476"/>
                  </a:lnTo>
                  <a:lnTo>
                    <a:pt x="855" y="2235"/>
                  </a:lnTo>
                  <a:lnTo>
                    <a:pt x="833" y="1994"/>
                  </a:lnTo>
                  <a:lnTo>
                    <a:pt x="811" y="1753"/>
                  </a:lnTo>
                  <a:lnTo>
                    <a:pt x="833" y="1402"/>
                  </a:lnTo>
                  <a:lnTo>
                    <a:pt x="877" y="1052"/>
                  </a:lnTo>
                  <a:lnTo>
                    <a:pt x="986" y="723"/>
                  </a:lnTo>
                  <a:lnTo>
                    <a:pt x="1096" y="395"/>
                  </a:lnTo>
                  <a:lnTo>
                    <a:pt x="767" y="176"/>
                  </a:lnTo>
                  <a:lnTo>
                    <a:pt x="395"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732;p73">
              <a:extLst>
                <a:ext uri="{FF2B5EF4-FFF2-40B4-BE49-F238E27FC236}">
                  <a16:creationId xmlns:a16="http://schemas.microsoft.com/office/drawing/2014/main" id="{C8CB28D9-D508-2055-28A7-5F2A45550EED}"/>
                </a:ext>
              </a:extLst>
            </p:cNvPr>
            <p:cNvSpPr/>
            <p:nvPr/>
          </p:nvSpPr>
          <p:spPr>
            <a:xfrm>
              <a:off x="5431850" y="5324775"/>
              <a:ext cx="77800" cy="83825"/>
            </a:xfrm>
            <a:custGeom>
              <a:avLst/>
              <a:gdLst/>
              <a:ahLst/>
              <a:cxnLst/>
              <a:rect l="l" t="t" r="r" b="b"/>
              <a:pathLst>
                <a:path w="3112" h="3353" extrusionOk="0">
                  <a:moveTo>
                    <a:pt x="132" y="1"/>
                  </a:moveTo>
                  <a:lnTo>
                    <a:pt x="44" y="330"/>
                  </a:lnTo>
                  <a:lnTo>
                    <a:pt x="0" y="658"/>
                  </a:lnTo>
                  <a:lnTo>
                    <a:pt x="0" y="987"/>
                  </a:lnTo>
                  <a:lnTo>
                    <a:pt x="44" y="1315"/>
                  </a:lnTo>
                  <a:lnTo>
                    <a:pt x="132" y="1622"/>
                  </a:lnTo>
                  <a:lnTo>
                    <a:pt x="241" y="1907"/>
                  </a:lnTo>
                  <a:lnTo>
                    <a:pt x="395" y="2170"/>
                  </a:lnTo>
                  <a:lnTo>
                    <a:pt x="592" y="2433"/>
                  </a:lnTo>
                  <a:lnTo>
                    <a:pt x="811" y="2652"/>
                  </a:lnTo>
                  <a:lnTo>
                    <a:pt x="1052" y="2871"/>
                  </a:lnTo>
                  <a:lnTo>
                    <a:pt x="1315" y="3024"/>
                  </a:lnTo>
                  <a:lnTo>
                    <a:pt x="1600" y="3178"/>
                  </a:lnTo>
                  <a:lnTo>
                    <a:pt x="1841" y="3243"/>
                  </a:lnTo>
                  <a:lnTo>
                    <a:pt x="2060" y="3309"/>
                  </a:lnTo>
                  <a:lnTo>
                    <a:pt x="2301" y="3331"/>
                  </a:lnTo>
                  <a:lnTo>
                    <a:pt x="2542" y="3353"/>
                  </a:lnTo>
                  <a:lnTo>
                    <a:pt x="2826" y="3331"/>
                  </a:lnTo>
                  <a:lnTo>
                    <a:pt x="3111" y="3287"/>
                  </a:lnTo>
                  <a:lnTo>
                    <a:pt x="3111" y="3265"/>
                  </a:lnTo>
                  <a:lnTo>
                    <a:pt x="2870" y="2893"/>
                  </a:lnTo>
                  <a:lnTo>
                    <a:pt x="2585" y="2542"/>
                  </a:lnTo>
                  <a:lnTo>
                    <a:pt x="2410" y="2520"/>
                  </a:lnTo>
                  <a:lnTo>
                    <a:pt x="2235" y="2520"/>
                  </a:lnTo>
                  <a:lnTo>
                    <a:pt x="2060" y="2477"/>
                  </a:lnTo>
                  <a:lnTo>
                    <a:pt x="1906" y="2433"/>
                  </a:lnTo>
                  <a:lnTo>
                    <a:pt x="1709" y="2323"/>
                  </a:lnTo>
                  <a:lnTo>
                    <a:pt x="1534" y="2214"/>
                  </a:lnTo>
                  <a:lnTo>
                    <a:pt x="1359" y="2082"/>
                  </a:lnTo>
                  <a:lnTo>
                    <a:pt x="1205" y="1907"/>
                  </a:lnTo>
                  <a:lnTo>
                    <a:pt x="1074" y="1732"/>
                  </a:lnTo>
                  <a:lnTo>
                    <a:pt x="964" y="1556"/>
                  </a:lnTo>
                  <a:lnTo>
                    <a:pt x="899" y="1359"/>
                  </a:lnTo>
                  <a:lnTo>
                    <a:pt x="833" y="1140"/>
                  </a:lnTo>
                  <a:lnTo>
                    <a:pt x="811" y="1009"/>
                  </a:lnTo>
                  <a:lnTo>
                    <a:pt x="811" y="877"/>
                  </a:lnTo>
                  <a:lnTo>
                    <a:pt x="833" y="592"/>
                  </a:lnTo>
                  <a:lnTo>
                    <a:pt x="132"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733;p73">
              <a:extLst>
                <a:ext uri="{FF2B5EF4-FFF2-40B4-BE49-F238E27FC236}">
                  <a16:creationId xmlns:a16="http://schemas.microsoft.com/office/drawing/2014/main" id="{E63279F0-9F85-AF93-C374-C44297022A26}"/>
                </a:ext>
              </a:extLst>
            </p:cNvPr>
            <p:cNvSpPr/>
            <p:nvPr/>
          </p:nvSpPr>
          <p:spPr>
            <a:xfrm>
              <a:off x="4609750" y="5419000"/>
              <a:ext cx="295225" cy="365875"/>
            </a:xfrm>
            <a:custGeom>
              <a:avLst/>
              <a:gdLst/>
              <a:ahLst/>
              <a:cxnLst/>
              <a:rect l="l" t="t" r="r" b="b"/>
              <a:pathLst>
                <a:path w="11809" h="14635" extrusionOk="0">
                  <a:moveTo>
                    <a:pt x="3966" y="0"/>
                  </a:moveTo>
                  <a:lnTo>
                    <a:pt x="3462" y="22"/>
                  </a:lnTo>
                  <a:lnTo>
                    <a:pt x="2936" y="88"/>
                  </a:lnTo>
                  <a:lnTo>
                    <a:pt x="2432" y="175"/>
                  </a:lnTo>
                  <a:lnTo>
                    <a:pt x="1928" y="285"/>
                  </a:lnTo>
                  <a:lnTo>
                    <a:pt x="1446" y="460"/>
                  </a:lnTo>
                  <a:lnTo>
                    <a:pt x="1293" y="504"/>
                  </a:lnTo>
                  <a:lnTo>
                    <a:pt x="1293" y="526"/>
                  </a:lnTo>
                  <a:lnTo>
                    <a:pt x="1030" y="1052"/>
                  </a:lnTo>
                  <a:lnTo>
                    <a:pt x="789" y="1643"/>
                  </a:lnTo>
                  <a:lnTo>
                    <a:pt x="1140" y="1446"/>
                  </a:lnTo>
                  <a:lnTo>
                    <a:pt x="1643" y="1249"/>
                  </a:lnTo>
                  <a:lnTo>
                    <a:pt x="2147" y="1074"/>
                  </a:lnTo>
                  <a:lnTo>
                    <a:pt x="2673" y="942"/>
                  </a:lnTo>
                  <a:lnTo>
                    <a:pt x="3199" y="855"/>
                  </a:lnTo>
                  <a:lnTo>
                    <a:pt x="3747" y="811"/>
                  </a:lnTo>
                  <a:lnTo>
                    <a:pt x="4272" y="811"/>
                  </a:lnTo>
                  <a:lnTo>
                    <a:pt x="4820" y="855"/>
                  </a:lnTo>
                  <a:lnTo>
                    <a:pt x="5346" y="964"/>
                  </a:lnTo>
                  <a:lnTo>
                    <a:pt x="5740" y="1052"/>
                  </a:lnTo>
                  <a:lnTo>
                    <a:pt x="6113" y="1161"/>
                  </a:lnTo>
                  <a:lnTo>
                    <a:pt x="6485" y="1315"/>
                  </a:lnTo>
                  <a:lnTo>
                    <a:pt x="6836" y="1468"/>
                  </a:lnTo>
                  <a:lnTo>
                    <a:pt x="7186" y="1643"/>
                  </a:lnTo>
                  <a:lnTo>
                    <a:pt x="7537" y="1840"/>
                  </a:lnTo>
                  <a:lnTo>
                    <a:pt x="7865" y="2060"/>
                  </a:lnTo>
                  <a:lnTo>
                    <a:pt x="8194" y="2300"/>
                  </a:lnTo>
                  <a:lnTo>
                    <a:pt x="8501" y="2541"/>
                  </a:lnTo>
                  <a:lnTo>
                    <a:pt x="8785" y="2826"/>
                  </a:lnTo>
                  <a:lnTo>
                    <a:pt x="9070" y="3111"/>
                  </a:lnTo>
                  <a:lnTo>
                    <a:pt x="9333" y="3396"/>
                  </a:lnTo>
                  <a:lnTo>
                    <a:pt x="9596" y="3725"/>
                  </a:lnTo>
                  <a:lnTo>
                    <a:pt x="9815" y="4053"/>
                  </a:lnTo>
                  <a:lnTo>
                    <a:pt x="10034" y="4404"/>
                  </a:lnTo>
                  <a:lnTo>
                    <a:pt x="10231" y="4754"/>
                  </a:lnTo>
                  <a:lnTo>
                    <a:pt x="10451" y="5192"/>
                  </a:lnTo>
                  <a:lnTo>
                    <a:pt x="10626" y="5652"/>
                  </a:lnTo>
                  <a:lnTo>
                    <a:pt x="10779" y="6112"/>
                  </a:lnTo>
                  <a:lnTo>
                    <a:pt x="10889" y="6573"/>
                  </a:lnTo>
                  <a:lnTo>
                    <a:pt x="10954" y="7033"/>
                  </a:lnTo>
                  <a:lnTo>
                    <a:pt x="10998" y="7493"/>
                  </a:lnTo>
                  <a:lnTo>
                    <a:pt x="10998" y="7931"/>
                  </a:lnTo>
                  <a:lnTo>
                    <a:pt x="10976" y="8369"/>
                  </a:lnTo>
                  <a:lnTo>
                    <a:pt x="10911" y="8829"/>
                  </a:lnTo>
                  <a:lnTo>
                    <a:pt x="10779" y="9245"/>
                  </a:lnTo>
                  <a:lnTo>
                    <a:pt x="10648" y="9683"/>
                  </a:lnTo>
                  <a:lnTo>
                    <a:pt x="10451" y="10078"/>
                  </a:lnTo>
                  <a:lnTo>
                    <a:pt x="10231" y="10494"/>
                  </a:lnTo>
                  <a:lnTo>
                    <a:pt x="9990" y="10867"/>
                  </a:lnTo>
                  <a:lnTo>
                    <a:pt x="9706" y="11239"/>
                  </a:lnTo>
                  <a:lnTo>
                    <a:pt x="9377" y="11589"/>
                  </a:lnTo>
                  <a:lnTo>
                    <a:pt x="9048" y="11940"/>
                  </a:lnTo>
                  <a:lnTo>
                    <a:pt x="8676" y="12247"/>
                  </a:lnTo>
                  <a:lnTo>
                    <a:pt x="8282" y="12532"/>
                  </a:lnTo>
                  <a:lnTo>
                    <a:pt x="7887" y="12794"/>
                  </a:lnTo>
                  <a:lnTo>
                    <a:pt x="7449" y="13035"/>
                  </a:lnTo>
                  <a:lnTo>
                    <a:pt x="6989" y="13233"/>
                  </a:lnTo>
                  <a:lnTo>
                    <a:pt x="6529" y="13408"/>
                  </a:lnTo>
                  <a:lnTo>
                    <a:pt x="6047" y="13561"/>
                  </a:lnTo>
                  <a:lnTo>
                    <a:pt x="5631" y="13649"/>
                  </a:lnTo>
                  <a:lnTo>
                    <a:pt x="5193" y="13736"/>
                  </a:lnTo>
                  <a:lnTo>
                    <a:pt x="4754" y="13780"/>
                  </a:lnTo>
                  <a:lnTo>
                    <a:pt x="4316" y="13824"/>
                  </a:lnTo>
                  <a:lnTo>
                    <a:pt x="3418" y="13824"/>
                  </a:lnTo>
                  <a:lnTo>
                    <a:pt x="2958" y="13780"/>
                  </a:lnTo>
                  <a:lnTo>
                    <a:pt x="2476" y="13736"/>
                  </a:lnTo>
                  <a:lnTo>
                    <a:pt x="1863" y="13627"/>
                  </a:lnTo>
                  <a:lnTo>
                    <a:pt x="1249" y="13474"/>
                  </a:lnTo>
                  <a:lnTo>
                    <a:pt x="614" y="13298"/>
                  </a:lnTo>
                  <a:lnTo>
                    <a:pt x="0" y="13101"/>
                  </a:lnTo>
                  <a:lnTo>
                    <a:pt x="0" y="13123"/>
                  </a:lnTo>
                  <a:lnTo>
                    <a:pt x="176" y="13583"/>
                  </a:lnTo>
                  <a:lnTo>
                    <a:pt x="373" y="14065"/>
                  </a:lnTo>
                  <a:lnTo>
                    <a:pt x="373" y="14087"/>
                  </a:lnTo>
                  <a:lnTo>
                    <a:pt x="1052" y="14262"/>
                  </a:lnTo>
                  <a:lnTo>
                    <a:pt x="1731" y="14416"/>
                  </a:lnTo>
                  <a:lnTo>
                    <a:pt x="2410" y="14525"/>
                  </a:lnTo>
                  <a:lnTo>
                    <a:pt x="3068" y="14613"/>
                  </a:lnTo>
                  <a:lnTo>
                    <a:pt x="3484" y="14635"/>
                  </a:lnTo>
                  <a:lnTo>
                    <a:pt x="3878" y="14635"/>
                  </a:lnTo>
                  <a:lnTo>
                    <a:pt x="4492" y="14613"/>
                  </a:lnTo>
                  <a:lnTo>
                    <a:pt x="5083" y="14569"/>
                  </a:lnTo>
                  <a:lnTo>
                    <a:pt x="5675" y="14459"/>
                  </a:lnTo>
                  <a:lnTo>
                    <a:pt x="6244" y="14350"/>
                  </a:lnTo>
                  <a:lnTo>
                    <a:pt x="6792" y="14175"/>
                  </a:lnTo>
                  <a:lnTo>
                    <a:pt x="7318" y="13977"/>
                  </a:lnTo>
                  <a:lnTo>
                    <a:pt x="7822" y="13736"/>
                  </a:lnTo>
                  <a:lnTo>
                    <a:pt x="8304" y="13474"/>
                  </a:lnTo>
                  <a:lnTo>
                    <a:pt x="8764" y="13189"/>
                  </a:lnTo>
                  <a:lnTo>
                    <a:pt x="9202" y="12860"/>
                  </a:lnTo>
                  <a:lnTo>
                    <a:pt x="9596" y="12510"/>
                  </a:lnTo>
                  <a:lnTo>
                    <a:pt x="9990" y="12115"/>
                  </a:lnTo>
                  <a:lnTo>
                    <a:pt x="10341" y="11721"/>
                  </a:lnTo>
                  <a:lnTo>
                    <a:pt x="10648" y="11305"/>
                  </a:lnTo>
                  <a:lnTo>
                    <a:pt x="10932" y="10867"/>
                  </a:lnTo>
                  <a:lnTo>
                    <a:pt x="11173" y="10406"/>
                  </a:lnTo>
                  <a:lnTo>
                    <a:pt x="11393" y="9946"/>
                  </a:lnTo>
                  <a:lnTo>
                    <a:pt x="11568" y="9464"/>
                  </a:lnTo>
                  <a:lnTo>
                    <a:pt x="11677" y="8982"/>
                  </a:lnTo>
                  <a:lnTo>
                    <a:pt x="11765" y="8479"/>
                  </a:lnTo>
                  <a:lnTo>
                    <a:pt x="11809" y="7975"/>
                  </a:lnTo>
                  <a:lnTo>
                    <a:pt x="11809" y="7471"/>
                  </a:lnTo>
                  <a:lnTo>
                    <a:pt x="11765" y="6945"/>
                  </a:lnTo>
                  <a:lnTo>
                    <a:pt x="11677" y="6441"/>
                  </a:lnTo>
                  <a:lnTo>
                    <a:pt x="11568" y="5915"/>
                  </a:lnTo>
                  <a:lnTo>
                    <a:pt x="11393" y="5390"/>
                  </a:lnTo>
                  <a:lnTo>
                    <a:pt x="11195" y="4886"/>
                  </a:lnTo>
                  <a:lnTo>
                    <a:pt x="10954" y="4382"/>
                  </a:lnTo>
                  <a:lnTo>
                    <a:pt x="10735" y="3987"/>
                  </a:lnTo>
                  <a:lnTo>
                    <a:pt x="10494" y="3615"/>
                  </a:lnTo>
                  <a:lnTo>
                    <a:pt x="10231" y="3243"/>
                  </a:lnTo>
                  <a:lnTo>
                    <a:pt x="9947" y="2892"/>
                  </a:lnTo>
                  <a:lnTo>
                    <a:pt x="9662" y="2563"/>
                  </a:lnTo>
                  <a:lnTo>
                    <a:pt x="9355" y="2235"/>
                  </a:lnTo>
                  <a:lnTo>
                    <a:pt x="9026" y="1928"/>
                  </a:lnTo>
                  <a:lnTo>
                    <a:pt x="8676" y="1665"/>
                  </a:lnTo>
                  <a:lnTo>
                    <a:pt x="8325" y="1402"/>
                  </a:lnTo>
                  <a:lnTo>
                    <a:pt x="7953" y="1161"/>
                  </a:lnTo>
                  <a:lnTo>
                    <a:pt x="7581" y="942"/>
                  </a:lnTo>
                  <a:lnTo>
                    <a:pt x="7186" y="745"/>
                  </a:lnTo>
                  <a:lnTo>
                    <a:pt x="6770" y="548"/>
                  </a:lnTo>
                  <a:lnTo>
                    <a:pt x="6376" y="394"/>
                  </a:lnTo>
                  <a:lnTo>
                    <a:pt x="5959" y="285"/>
                  </a:lnTo>
                  <a:lnTo>
                    <a:pt x="5521" y="175"/>
                  </a:lnTo>
                  <a:lnTo>
                    <a:pt x="5017" y="88"/>
                  </a:lnTo>
                  <a:lnTo>
                    <a:pt x="4492" y="22"/>
                  </a:lnTo>
                  <a:lnTo>
                    <a:pt x="3966"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734;p73">
              <a:extLst>
                <a:ext uri="{FF2B5EF4-FFF2-40B4-BE49-F238E27FC236}">
                  <a16:creationId xmlns:a16="http://schemas.microsoft.com/office/drawing/2014/main" id="{0DBA6679-4301-F43D-5AE5-9F040F38CB70}"/>
                </a:ext>
              </a:extLst>
            </p:cNvPr>
            <p:cNvSpPr/>
            <p:nvPr/>
          </p:nvSpPr>
          <p:spPr>
            <a:xfrm>
              <a:off x="4594950" y="5474300"/>
              <a:ext cx="243225" cy="258000"/>
            </a:xfrm>
            <a:custGeom>
              <a:avLst/>
              <a:gdLst/>
              <a:ahLst/>
              <a:cxnLst/>
              <a:rect l="l" t="t" r="r" b="b"/>
              <a:pathLst>
                <a:path w="9729" h="10320" extrusionOk="0">
                  <a:moveTo>
                    <a:pt x="3528" y="1"/>
                  </a:moveTo>
                  <a:lnTo>
                    <a:pt x="3134" y="23"/>
                  </a:lnTo>
                  <a:lnTo>
                    <a:pt x="2717" y="67"/>
                  </a:lnTo>
                  <a:lnTo>
                    <a:pt x="2323" y="132"/>
                  </a:lnTo>
                  <a:lnTo>
                    <a:pt x="1907" y="220"/>
                  </a:lnTo>
                  <a:lnTo>
                    <a:pt x="1491" y="329"/>
                  </a:lnTo>
                  <a:lnTo>
                    <a:pt x="943" y="505"/>
                  </a:lnTo>
                  <a:lnTo>
                    <a:pt x="768" y="1009"/>
                  </a:lnTo>
                  <a:lnTo>
                    <a:pt x="614" y="1534"/>
                  </a:lnTo>
                  <a:lnTo>
                    <a:pt x="987" y="1359"/>
                  </a:lnTo>
                  <a:lnTo>
                    <a:pt x="1359" y="1228"/>
                  </a:lnTo>
                  <a:lnTo>
                    <a:pt x="1775" y="1074"/>
                  </a:lnTo>
                  <a:lnTo>
                    <a:pt x="2192" y="987"/>
                  </a:lnTo>
                  <a:lnTo>
                    <a:pt x="2586" y="899"/>
                  </a:lnTo>
                  <a:lnTo>
                    <a:pt x="3002" y="833"/>
                  </a:lnTo>
                  <a:lnTo>
                    <a:pt x="3419" y="811"/>
                  </a:lnTo>
                  <a:lnTo>
                    <a:pt x="3813" y="790"/>
                  </a:lnTo>
                  <a:lnTo>
                    <a:pt x="4207" y="811"/>
                  </a:lnTo>
                  <a:lnTo>
                    <a:pt x="4602" y="855"/>
                  </a:lnTo>
                  <a:lnTo>
                    <a:pt x="4886" y="921"/>
                  </a:lnTo>
                  <a:lnTo>
                    <a:pt x="5171" y="965"/>
                  </a:lnTo>
                  <a:lnTo>
                    <a:pt x="5434" y="1052"/>
                  </a:lnTo>
                  <a:lnTo>
                    <a:pt x="5697" y="1140"/>
                  </a:lnTo>
                  <a:lnTo>
                    <a:pt x="5960" y="1250"/>
                  </a:lnTo>
                  <a:lnTo>
                    <a:pt x="6223" y="1359"/>
                  </a:lnTo>
                  <a:lnTo>
                    <a:pt x="6464" y="1491"/>
                  </a:lnTo>
                  <a:lnTo>
                    <a:pt x="6705" y="1622"/>
                  </a:lnTo>
                  <a:lnTo>
                    <a:pt x="6924" y="1775"/>
                  </a:lnTo>
                  <a:lnTo>
                    <a:pt x="7143" y="1929"/>
                  </a:lnTo>
                  <a:lnTo>
                    <a:pt x="7362" y="2104"/>
                  </a:lnTo>
                  <a:lnTo>
                    <a:pt x="7559" y="2279"/>
                  </a:lnTo>
                  <a:lnTo>
                    <a:pt x="7756" y="2476"/>
                  </a:lnTo>
                  <a:lnTo>
                    <a:pt x="7932" y="2674"/>
                  </a:lnTo>
                  <a:lnTo>
                    <a:pt x="8085" y="2871"/>
                  </a:lnTo>
                  <a:lnTo>
                    <a:pt x="8238" y="3090"/>
                  </a:lnTo>
                  <a:lnTo>
                    <a:pt x="8370" y="3331"/>
                  </a:lnTo>
                  <a:lnTo>
                    <a:pt x="8501" y="3572"/>
                  </a:lnTo>
                  <a:lnTo>
                    <a:pt x="8611" y="3835"/>
                  </a:lnTo>
                  <a:lnTo>
                    <a:pt x="8698" y="4076"/>
                  </a:lnTo>
                  <a:lnTo>
                    <a:pt x="8786" y="4339"/>
                  </a:lnTo>
                  <a:lnTo>
                    <a:pt x="8830" y="4623"/>
                  </a:lnTo>
                  <a:lnTo>
                    <a:pt x="8874" y="4886"/>
                  </a:lnTo>
                  <a:lnTo>
                    <a:pt x="8896" y="5149"/>
                  </a:lnTo>
                  <a:lnTo>
                    <a:pt x="8917" y="5412"/>
                  </a:lnTo>
                  <a:lnTo>
                    <a:pt x="8917" y="5675"/>
                  </a:lnTo>
                  <a:lnTo>
                    <a:pt x="8874" y="5960"/>
                  </a:lnTo>
                  <a:lnTo>
                    <a:pt x="8830" y="6201"/>
                  </a:lnTo>
                  <a:lnTo>
                    <a:pt x="8786" y="6464"/>
                  </a:lnTo>
                  <a:lnTo>
                    <a:pt x="8698" y="6705"/>
                  </a:lnTo>
                  <a:lnTo>
                    <a:pt x="8611" y="6968"/>
                  </a:lnTo>
                  <a:lnTo>
                    <a:pt x="8501" y="7187"/>
                  </a:lnTo>
                  <a:lnTo>
                    <a:pt x="8304" y="7493"/>
                  </a:lnTo>
                  <a:lnTo>
                    <a:pt x="8107" y="7778"/>
                  </a:lnTo>
                  <a:lnTo>
                    <a:pt x="7866" y="8063"/>
                  </a:lnTo>
                  <a:lnTo>
                    <a:pt x="7603" y="8282"/>
                  </a:lnTo>
                  <a:lnTo>
                    <a:pt x="7318" y="8501"/>
                  </a:lnTo>
                  <a:lnTo>
                    <a:pt x="7033" y="8698"/>
                  </a:lnTo>
                  <a:lnTo>
                    <a:pt x="6705" y="8874"/>
                  </a:lnTo>
                  <a:lnTo>
                    <a:pt x="6398" y="9027"/>
                  </a:lnTo>
                  <a:lnTo>
                    <a:pt x="6047" y="9158"/>
                  </a:lnTo>
                  <a:lnTo>
                    <a:pt x="5719" y="9268"/>
                  </a:lnTo>
                  <a:lnTo>
                    <a:pt x="5368" y="9356"/>
                  </a:lnTo>
                  <a:lnTo>
                    <a:pt x="5018" y="9421"/>
                  </a:lnTo>
                  <a:lnTo>
                    <a:pt x="4667" y="9465"/>
                  </a:lnTo>
                  <a:lnTo>
                    <a:pt x="4339" y="9509"/>
                  </a:lnTo>
                  <a:lnTo>
                    <a:pt x="3660" y="9509"/>
                  </a:lnTo>
                  <a:lnTo>
                    <a:pt x="3243" y="9465"/>
                  </a:lnTo>
                  <a:lnTo>
                    <a:pt x="2849" y="9421"/>
                  </a:lnTo>
                  <a:lnTo>
                    <a:pt x="2455" y="9356"/>
                  </a:lnTo>
                  <a:lnTo>
                    <a:pt x="2060" y="9268"/>
                  </a:lnTo>
                  <a:lnTo>
                    <a:pt x="1534" y="9136"/>
                  </a:lnTo>
                  <a:lnTo>
                    <a:pt x="1031" y="8983"/>
                  </a:lnTo>
                  <a:lnTo>
                    <a:pt x="527" y="8786"/>
                  </a:lnTo>
                  <a:lnTo>
                    <a:pt x="1" y="8611"/>
                  </a:lnTo>
                  <a:lnTo>
                    <a:pt x="1" y="8611"/>
                  </a:lnTo>
                  <a:lnTo>
                    <a:pt x="23" y="8676"/>
                  </a:lnTo>
                  <a:lnTo>
                    <a:pt x="45" y="8764"/>
                  </a:lnTo>
                  <a:lnTo>
                    <a:pt x="45" y="8808"/>
                  </a:lnTo>
                  <a:lnTo>
                    <a:pt x="89" y="9071"/>
                  </a:lnTo>
                  <a:lnTo>
                    <a:pt x="198" y="9531"/>
                  </a:lnTo>
                  <a:lnTo>
                    <a:pt x="724" y="9728"/>
                  </a:lnTo>
                  <a:lnTo>
                    <a:pt x="1272" y="9881"/>
                  </a:lnTo>
                  <a:lnTo>
                    <a:pt x="1819" y="10035"/>
                  </a:lnTo>
                  <a:lnTo>
                    <a:pt x="2389" y="10144"/>
                  </a:lnTo>
                  <a:lnTo>
                    <a:pt x="3002" y="10254"/>
                  </a:lnTo>
                  <a:lnTo>
                    <a:pt x="3616" y="10298"/>
                  </a:lnTo>
                  <a:lnTo>
                    <a:pt x="4010" y="10320"/>
                  </a:lnTo>
                  <a:lnTo>
                    <a:pt x="4426" y="10298"/>
                  </a:lnTo>
                  <a:lnTo>
                    <a:pt x="4843" y="10276"/>
                  </a:lnTo>
                  <a:lnTo>
                    <a:pt x="5259" y="10210"/>
                  </a:lnTo>
                  <a:lnTo>
                    <a:pt x="5653" y="10122"/>
                  </a:lnTo>
                  <a:lnTo>
                    <a:pt x="6047" y="10013"/>
                  </a:lnTo>
                  <a:lnTo>
                    <a:pt x="6420" y="9903"/>
                  </a:lnTo>
                  <a:lnTo>
                    <a:pt x="6792" y="9750"/>
                  </a:lnTo>
                  <a:lnTo>
                    <a:pt x="7121" y="9575"/>
                  </a:lnTo>
                  <a:lnTo>
                    <a:pt x="7450" y="9399"/>
                  </a:lnTo>
                  <a:lnTo>
                    <a:pt x="7778" y="9180"/>
                  </a:lnTo>
                  <a:lnTo>
                    <a:pt x="8063" y="8961"/>
                  </a:lnTo>
                  <a:lnTo>
                    <a:pt x="8348" y="8720"/>
                  </a:lnTo>
                  <a:lnTo>
                    <a:pt x="8589" y="8457"/>
                  </a:lnTo>
                  <a:lnTo>
                    <a:pt x="8830" y="8173"/>
                  </a:lnTo>
                  <a:lnTo>
                    <a:pt x="9027" y="7866"/>
                  </a:lnTo>
                  <a:lnTo>
                    <a:pt x="9202" y="7559"/>
                  </a:lnTo>
                  <a:lnTo>
                    <a:pt x="9334" y="7274"/>
                  </a:lnTo>
                  <a:lnTo>
                    <a:pt x="9465" y="6990"/>
                  </a:lnTo>
                  <a:lnTo>
                    <a:pt x="9553" y="6683"/>
                  </a:lnTo>
                  <a:lnTo>
                    <a:pt x="9618" y="6376"/>
                  </a:lnTo>
                  <a:lnTo>
                    <a:pt x="9684" y="6069"/>
                  </a:lnTo>
                  <a:lnTo>
                    <a:pt x="9706" y="5763"/>
                  </a:lnTo>
                  <a:lnTo>
                    <a:pt x="9728" y="5434"/>
                  </a:lnTo>
                  <a:lnTo>
                    <a:pt x="9706" y="5127"/>
                  </a:lnTo>
                  <a:lnTo>
                    <a:pt x="9684" y="4799"/>
                  </a:lnTo>
                  <a:lnTo>
                    <a:pt x="9640" y="4470"/>
                  </a:lnTo>
                  <a:lnTo>
                    <a:pt x="9575" y="4163"/>
                  </a:lnTo>
                  <a:lnTo>
                    <a:pt x="9465" y="3857"/>
                  </a:lnTo>
                  <a:lnTo>
                    <a:pt x="9356" y="3550"/>
                  </a:lnTo>
                  <a:lnTo>
                    <a:pt x="9224" y="3243"/>
                  </a:lnTo>
                  <a:lnTo>
                    <a:pt x="9093" y="2937"/>
                  </a:lnTo>
                  <a:lnTo>
                    <a:pt x="8917" y="2652"/>
                  </a:lnTo>
                  <a:lnTo>
                    <a:pt x="8742" y="2411"/>
                  </a:lnTo>
                  <a:lnTo>
                    <a:pt x="8545" y="2170"/>
                  </a:lnTo>
                  <a:lnTo>
                    <a:pt x="8348" y="1929"/>
                  </a:lnTo>
                  <a:lnTo>
                    <a:pt x="8129" y="1710"/>
                  </a:lnTo>
                  <a:lnTo>
                    <a:pt x="7910" y="1513"/>
                  </a:lnTo>
                  <a:lnTo>
                    <a:pt x="7669" y="1315"/>
                  </a:lnTo>
                  <a:lnTo>
                    <a:pt x="7406" y="1118"/>
                  </a:lnTo>
                  <a:lnTo>
                    <a:pt x="7143" y="943"/>
                  </a:lnTo>
                  <a:lnTo>
                    <a:pt x="6858" y="790"/>
                  </a:lnTo>
                  <a:lnTo>
                    <a:pt x="6573" y="636"/>
                  </a:lnTo>
                  <a:lnTo>
                    <a:pt x="6288" y="505"/>
                  </a:lnTo>
                  <a:lnTo>
                    <a:pt x="6004" y="395"/>
                  </a:lnTo>
                  <a:lnTo>
                    <a:pt x="5697" y="286"/>
                  </a:lnTo>
                  <a:lnTo>
                    <a:pt x="5368" y="198"/>
                  </a:lnTo>
                  <a:lnTo>
                    <a:pt x="5062" y="132"/>
                  </a:lnTo>
                  <a:lnTo>
                    <a:pt x="4733" y="67"/>
                  </a:lnTo>
                  <a:lnTo>
                    <a:pt x="4339" y="23"/>
                  </a:lnTo>
                  <a:lnTo>
                    <a:pt x="3944"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735;p73">
              <a:extLst>
                <a:ext uri="{FF2B5EF4-FFF2-40B4-BE49-F238E27FC236}">
                  <a16:creationId xmlns:a16="http://schemas.microsoft.com/office/drawing/2014/main" id="{A72FDE94-A98B-F64F-0142-FAF61FAB0C2A}"/>
                </a:ext>
              </a:extLst>
            </p:cNvPr>
            <p:cNvSpPr/>
            <p:nvPr/>
          </p:nvSpPr>
          <p:spPr>
            <a:xfrm>
              <a:off x="4591125" y="5527425"/>
              <a:ext cx="150100" cy="149000"/>
            </a:xfrm>
            <a:custGeom>
              <a:avLst/>
              <a:gdLst/>
              <a:ahLst/>
              <a:cxnLst/>
              <a:rect l="l" t="t" r="r" b="b"/>
              <a:pathLst>
                <a:path w="6004" h="5960" extrusionOk="0">
                  <a:moveTo>
                    <a:pt x="2892" y="1"/>
                  </a:moveTo>
                  <a:lnTo>
                    <a:pt x="2520" y="23"/>
                  </a:lnTo>
                  <a:lnTo>
                    <a:pt x="2169" y="67"/>
                  </a:lnTo>
                  <a:lnTo>
                    <a:pt x="1797" y="154"/>
                  </a:lnTo>
                  <a:lnTo>
                    <a:pt x="1403" y="286"/>
                  </a:lnTo>
                  <a:lnTo>
                    <a:pt x="1162" y="373"/>
                  </a:lnTo>
                  <a:lnTo>
                    <a:pt x="921" y="483"/>
                  </a:lnTo>
                  <a:lnTo>
                    <a:pt x="417" y="746"/>
                  </a:lnTo>
                  <a:lnTo>
                    <a:pt x="285" y="1337"/>
                  </a:lnTo>
                  <a:lnTo>
                    <a:pt x="198" y="1819"/>
                  </a:lnTo>
                  <a:lnTo>
                    <a:pt x="198" y="1819"/>
                  </a:lnTo>
                  <a:lnTo>
                    <a:pt x="504" y="1622"/>
                  </a:lnTo>
                  <a:lnTo>
                    <a:pt x="789" y="1447"/>
                  </a:lnTo>
                  <a:lnTo>
                    <a:pt x="1096" y="1294"/>
                  </a:lnTo>
                  <a:lnTo>
                    <a:pt x="1381" y="1140"/>
                  </a:lnTo>
                  <a:lnTo>
                    <a:pt x="1775" y="1009"/>
                  </a:lnTo>
                  <a:lnTo>
                    <a:pt x="2148" y="899"/>
                  </a:lnTo>
                  <a:lnTo>
                    <a:pt x="2520" y="833"/>
                  </a:lnTo>
                  <a:lnTo>
                    <a:pt x="2892" y="812"/>
                  </a:lnTo>
                  <a:lnTo>
                    <a:pt x="3221" y="833"/>
                  </a:lnTo>
                  <a:lnTo>
                    <a:pt x="3550" y="899"/>
                  </a:lnTo>
                  <a:lnTo>
                    <a:pt x="3900" y="1009"/>
                  </a:lnTo>
                  <a:lnTo>
                    <a:pt x="4207" y="1162"/>
                  </a:lnTo>
                  <a:lnTo>
                    <a:pt x="4360" y="1250"/>
                  </a:lnTo>
                  <a:lnTo>
                    <a:pt x="4492" y="1337"/>
                  </a:lnTo>
                  <a:lnTo>
                    <a:pt x="4623" y="1469"/>
                  </a:lnTo>
                  <a:lnTo>
                    <a:pt x="4755" y="1578"/>
                  </a:lnTo>
                  <a:lnTo>
                    <a:pt x="4864" y="1710"/>
                  </a:lnTo>
                  <a:lnTo>
                    <a:pt x="4952" y="1863"/>
                  </a:lnTo>
                  <a:lnTo>
                    <a:pt x="5039" y="2016"/>
                  </a:lnTo>
                  <a:lnTo>
                    <a:pt x="5105" y="2170"/>
                  </a:lnTo>
                  <a:lnTo>
                    <a:pt x="5149" y="2323"/>
                  </a:lnTo>
                  <a:lnTo>
                    <a:pt x="5193" y="2477"/>
                  </a:lnTo>
                  <a:lnTo>
                    <a:pt x="5215" y="2630"/>
                  </a:lnTo>
                  <a:lnTo>
                    <a:pt x="5215" y="2783"/>
                  </a:lnTo>
                  <a:lnTo>
                    <a:pt x="5171" y="3112"/>
                  </a:lnTo>
                  <a:lnTo>
                    <a:pt x="5105" y="3419"/>
                  </a:lnTo>
                  <a:lnTo>
                    <a:pt x="4974" y="3725"/>
                  </a:lnTo>
                  <a:lnTo>
                    <a:pt x="4798" y="4010"/>
                  </a:lnTo>
                  <a:lnTo>
                    <a:pt x="4579" y="4273"/>
                  </a:lnTo>
                  <a:lnTo>
                    <a:pt x="4316" y="4514"/>
                  </a:lnTo>
                  <a:lnTo>
                    <a:pt x="4053" y="4711"/>
                  </a:lnTo>
                  <a:lnTo>
                    <a:pt x="3769" y="4843"/>
                  </a:lnTo>
                  <a:lnTo>
                    <a:pt x="3462" y="4974"/>
                  </a:lnTo>
                  <a:lnTo>
                    <a:pt x="3133" y="5062"/>
                  </a:lnTo>
                  <a:lnTo>
                    <a:pt x="2783" y="5127"/>
                  </a:lnTo>
                  <a:lnTo>
                    <a:pt x="2432" y="5149"/>
                  </a:lnTo>
                  <a:lnTo>
                    <a:pt x="2060" y="5149"/>
                  </a:lnTo>
                  <a:lnTo>
                    <a:pt x="1687" y="5127"/>
                  </a:lnTo>
                  <a:lnTo>
                    <a:pt x="1644" y="5127"/>
                  </a:lnTo>
                  <a:lnTo>
                    <a:pt x="1227" y="5040"/>
                  </a:lnTo>
                  <a:lnTo>
                    <a:pt x="789" y="4930"/>
                  </a:lnTo>
                  <a:lnTo>
                    <a:pt x="395" y="4799"/>
                  </a:lnTo>
                  <a:lnTo>
                    <a:pt x="1" y="4624"/>
                  </a:lnTo>
                  <a:lnTo>
                    <a:pt x="22" y="5084"/>
                  </a:lnTo>
                  <a:lnTo>
                    <a:pt x="44" y="5522"/>
                  </a:lnTo>
                  <a:lnTo>
                    <a:pt x="395" y="5653"/>
                  </a:lnTo>
                  <a:lnTo>
                    <a:pt x="767" y="5763"/>
                  </a:lnTo>
                  <a:lnTo>
                    <a:pt x="1140" y="5850"/>
                  </a:lnTo>
                  <a:lnTo>
                    <a:pt x="1534" y="5916"/>
                  </a:lnTo>
                  <a:lnTo>
                    <a:pt x="1863" y="5960"/>
                  </a:lnTo>
                  <a:lnTo>
                    <a:pt x="2629" y="5960"/>
                  </a:lnTo>
                  <a:lnTo>
                    <a:pt x="2980" y="5916"/>
                  </a:lnTo>
                  <a:lnTo>
                    <a:pt x="3331" y="5850"/>
                  </a:lnTo>
                  <a:lnTo>
                    <a:pt x="3659" y="5763"/>
                  </a:lnTo>
                  <a:lnTo>
                    <a:pt x="3966" y="5631"/>
                  </a:lnTo>
                  <a:lnTo>
                    <a:pt x="4273" y="5500"/>
                  </a:lnTo>
                  <a:lnTo>
                    <a:pt x="4557" y="5346"/>
                  </a:lnTo>
                  <a:lnTo>
                    <a:pt x="4820" y="5149"/>
                  </a:lnTo>
                  <a:lnTo>
                    <a:pt x="4996" y="4996"/>
                  </a:lnTo>
                  <a:lnTo>
                    <a:pt x="5171" y="4821"/>
                  </a:lnTo>
                  <a:lnTo>
                    <a:pt x="5324" y="4645"/>
                  </a:lnTo>
                  <a:lnTo>
                    <a:pt x="5456" y="4470"/>
                  </a:lnTo>
                  <a:lnTo>
                    <a:pt x="5587" y="4273"/>
                  </a:lnTo>
                  <a:lnTo>
                    <a:pt x="5697" y="4076"/>
                  </a:lnTo>
                  <a:lnTo>
                    <a:pt x="5784" y="3857"/>
                  </a:lnTo>
                  <a:lnTo>
                    <a:pt x="5872" y="3638"/>
                  </a:lnTo>
                  <a:lnTo>
                    <a:pt x="5938" y="3419"/>
                  </a:lnTo>
                  <a:lnTo>
                    <a:pt x="5981" y="3200"/>
                  </a:lnTo>
                  <a:lnTo>
                    <a:pt x="6003" y="2980"/>
                  </a:lnTo>
                  <a:lnTo>
                    <a:pt x="6003" y="2761"/>
                  </a:lnTo>
                  <a:lnTo>
                    <a:pt x="6003" y="2542"/>
                  </a:lnTo>
                  <a:lnTo>
                    <a:pt x="5981" y="2323"/>
                  </a:lnTo>
                  <a:lnTo>
                    <a:pt x="5938" y="2126"/>
                  </a:lnTo>
                  <a:lnTo>
                    <a:pt x="5872" y="1907"/>
                  </a:lnTo>
                  <a:lnTo>
                    <a:pt x="5784" y="1710"/>
                  </a:lnTo>
                  <a:lnTo>
                    <a:pt x="5697" y="1513"/>
                  </a:lnTo>
                  <a:lnTo>
                    <a:pt x="5565" y="1315"/>
                  </a:lnTo>
                  <a:lnTo>
                    <a:pt x="5434" y="1140"/>
                  </a:lnTo>
                  <a:lnTo>
                    <a:pt x="5280" y="965"/>
                  </a:lnTo>
                  <a:lnTo>
                    <a:pt x="5105" y="812"/>
                  </a:lnTo>
                  <a:lnTo>
                    <a:pt x="4930" y="658"/>
                  </a:lnTo>
                  <a:lnTo>
                    <a:pt x="4733" y="527"/>
                  </a:lnTo>
                  <a:lnTo>
                    <a:pt x="4535" y="417"/>
                  </a:lnTo>
                  <a:lnTo>
                    <a:pt x="4316" y="308"/>
                  </a:lnTo>
                  <a:lnTo>
                    <a:pt x="4097" y="220"/>
                  </a:lnTo>
                  <a:lnTo>
                    <a:pt x="3878" y="154"/>
                  </a:lnTo>
                  <a:lnTo>
                    <a:pt x="3637" y="89"/>
                  </a:lnTo>
                  <a:lnTo>
                    <a:pt x="3396" y="45"/>
                  </a:lnTo>
                  <a:lnTo>
                    <a:pt x="3155" y="23"/>
                  </a:lnTo>
                  <a:lnTo>
                    <a:pt x="2892"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736;p73">
              <a:extLst>
                <a:ext uri="{FF2B5EF4-FFF2-40B4-BE49-F238E27FC236}">
                  <a16:creationId xmlns:a16="http://schemas.microsoft.com/office/drawing/2014/main" id="{26BD8836-99A3-B5CD-439F-7CCF8E2F7124}"/>
                </a:ext>
              </a:extLst>
            </p:cNvPr>
            <p:cNvSpPr/>
            <p:nvPr/>
          </p:nvSpPr>
          <p:spPr>
            <a:xfrm>
              <a:off x="4859500" y="5082150"/>
              <a:ext cx="347800" cy="324275"/>
            </a:xfrm>
            <a:custGeom>
              <a:avLst/>
              <a:gdLst/>
              <a:ahLst/>
              <a:cxnLst/>
              <a:rect l="l" t="t" r="r" b="b"/>
              <a:pathLst>
                <a:path w="13912" h="12971" extrusionOk="0">
                  <a:moveTo>
                    <a:pt x="11020" y="1"/>
                  </a:moveTo>
                  <a:lnTo>
                    <a:pt x="10954" y="461"/>
                  </a:lnTo>
                  <a:lnTo>
                    <a:pt x="10823" y="899"/>
                  </a:lnTo>
                  <a:lnTo>
                    <a:pt x="11261" y="1315"/>
                  </a:lnTo>
                  <a:lnTo>
                    <a:pt x="11634" y="1753"/>
                  </a:lnTo>
                  <a:lnTo>
                    <a:pt x="11984" y="2213"/>
                  </a:lnTo>
                  <a:lnTo>
                    <a:pt x="12291" y="2717"/>
                  </a:lnTo>
                  <a:lnTo>
                    <a:pt x="12554" y="3243"/>
                  </a:lnTo>
                  <a:lnTo>
                    <a:pt x="12685" y="3506"/>
                  </a:lnTo>
                  <a:lnTo>
                    <a:pt x="12773" y="3769"/>
                  </a:lnTo>
                  <a:lnTo>
                    <a:pt x="12860" y="4054"/>
                  </a:lnTo>
                  <a:lnTo>
                    <a:pt x="12948" y="4317"/>
                  </a:lnTo>
                  <a:lnTo>
                    <a:pt x="13014" y="4601"/>
                  </a:lnTo>
                  <a:lnTo>
                    <a:pt x="13058" y="4886"/>
                  </a:lnTo>
                  <a:lnTo>
                    <a:pt x="13101" y="5412"/>
                  </a:lnTo>
                  <a:lnTo>
                    <a:pt x="13123" y="5938"/>
                  </a:lnTo>
                  <a:lnTo>
                    <a:pt x="13079" y="6464"/>
                  </a:lnTo>
                  <a:lnTo>
                    <a:pt x="12992" y="6989"/>
                  </a:lnTo>
                  <a:lnTo>
                    <a:pt x="12860" y="7493"/>
                  </a:lnTo>
                  <a:lnTo>
                    <a:pt x="12707" y="7997"/>
                  </a:lnTo>
                  <a:lnTo>
                    <a:pt x="12510" y="8479"/>
                  </a:lnTo>
                  <a:lnTo>
                    <a:pt x="12269" y="8961"/>
                  </a:lnTo>
                  <a:lnTo>
                    <a:pt x="11984" y="9399"/>
                  </a:lnTo>
                  <a:lnTo>
                    <a:pt x="11677" y="9837"/>
                  </a:lnTo>
                  <a:lnTo>
                    <a:pt x="11349" y="10232"/>
                  </a:lnTo>
                  <a:lnTo>
                    <a:pt x="10976" y="10604"/>
                  </a:lnTo>
                  <a:lnTo>
                    <a:pt x="10582" y="10933"/>
                  </a:lnTo>
                  <a:lnTo>
                    <a:pt x="10144" y="11240"/>
                  </a:lnTo>
                  <a:lnTo>
                    <a:pt x="9706" y="11502"/>
                  </a:lnTo>
                  <a:lnTo>
                    <a:pt x="9224" y="11722"/>
                  </a:lnTo>
                  <a:lnTo>
                    <a:pt x="8720" y="11919"/>
                  </a:lnTo>
                  <a:lnTo>
                    <a:pt x="8216" y="12050"/>
                  </a:lnTo>
                  <a:lnTo>
                    <a:pt x="7690" y="12138"/>
                  </a:lnTo>
                  <a:lnTo>
                    <a:pt x="7186" y="12182"/>
                  </a:lnTo>
                  <a:lnTo>
                    <a:pt x="6660" y="12182"/>
                  </a:lnTo>
                  <a:lnTo>
                    <a:pt x="6135" y="12138"/>
                  </a:lnTo>
                  <a:lnTo>
                    <a:pt x="5609" y="12050"/>
                  </a:lnTo>
                  <a:lnTo>
                    <a:pt x="5105" y="11919"/>
                  </a:lnTo>
                  <a:lnTo>
                    <a:pt x="4601" y="11743"/>
                  </a:lnTo>
                  <a:lnTo>
                    <a:pt x="4119" y="11546"/>
                  </a:lnTo>
                  <a:lnTo>
                    <a:pt x="3659" y="11305"/>
                  </a:lnTo>
                  <a:lnTo>
                    <a:pt x="3221" y="11020"/>
                  </a:lnTo>
                  <a:lnTo>
                    <a:pt x="2805" y="10714"/>
                  </a:lnTo>
                  <a:lnTo>
                    <a:pt x="2432" y="10341"/>
                  </a:lnTo>
                  <a:lnTo>
                    <a:pt x="2082" y="9969"/>
                  </a:lnTo>
                  <a:lnTo>
                    <a:pt x="1753" y="9553"/>
                  </a:lnTo>
                  <a:lnTo>
                    <a:pt x="1534" y="9202"/>
                  </a:lnTo>
                  <a:lnTo>
                    <a:pt x="1359" y="8830"/>
                  </a:lnTo>
                  <a:lnTo>
                    <a:pt x="1183" y="8457"/>
                  </a:lnTo>
                  <a:lnTo>
                    <a:pt x="1052" y="8063"/>
                  </a:lnTo>
                  <a:lnTo>
                    <a:pt x="942" y="7669"/>
                  </a:lnTo>
                  <a:lnTo>
                    <a:pt x="877" y="7274"/>
                  </a:lnTo>
                  <a:lnTo>
                    <a:pt x="811" y="6880"/>
                  </a:lnTo>
                  <a:lnTo>
                    <a:pt x="789" y="6464"/>
                  </a:lnTo>
                  <a:lnTo>
                    <a:pt x="789" y="6047"/>
                  </a:lnTo>
                  <a:lnTo>
                    <a:pt x="811" y="5653"/>
                  </a:lnTo>
                  <a:lnTo>
                    <a:pt x="877" y="5237"/>
                  </a:lnTo>
                  <a:lnTo>
                    <a:pt x="942" y="4842"/>
                  </a:lnTo>
                  <a:lnTo>
                    <a:pt x="1052" y="4448"/>
                  </a:lnTo>
                  <a:lnTo>
                    <a:pt x="1183" y="4054"/>
                  </a:lnTo>
                  <a:lnTo>
                    <a:pt x="1337" y="3681"/>
                  </a:lnTo>
                  <a:lnTo>
                    <a:pt x="1512" y="3331"/>
                  </a:lnTo>
                  <a:lnTo>
                    <a:pt x="1205" y="3046"/>
                  </a:lnTo>
                  <a:lnTo>
                    <a:pt x="899" y="2761"/>
                  </a:lnTo>
                  <a:lnTo>
                    <a:pt x="680" y="3177"/>
                  </a:lnTo>
                  <a:lnTo>
                    <a:pt x="504" y="3616"/>
                  </a:lnTo>
                  <a:lnTo>
                    <a:pt x="329" y="4054"/>
                  </a:lnTo>
                  <a:lnTo>
                    <a:pt x="198" y="4514"/>
                  </a:lnTo>
                  <a:lnTo>
                    <a:pt x="110" y="4974"/>
                  </a:lnTo>
                  <a:lnTo>
                    <a:pt x="44" y="5456"/>
                  </a:lnTo>
                  <a:lnTo>
                    <a:pt x="0" y="5938"/>
                  </a:lnTo>
                  <a:lnTo>
                    <a:pt x="0" y="6398"/>
                  </a:lnTo>
                  <a:lnTo>
                    <a:pt x="22" y="6880"/>
                  </a:lnTo>
                  <a:lnTo>
                    <a:pt x="66" y="7362"/>
                  </a:lnTo>
                  <a:lnTo>
                    <a:pt x="154" y="7822"/>
                  </a:lnTo>
                  <a:lnTo>
                    <a:pt x="285" y="8282"/>
                  </a:lnTo>
                  <a:lnTo>
                    <a:pt x="439" y="8720"/>
                  </a:lnTo>
                  <a:lnTo>
                    <a:pt x="614" y="9158"/>
                  </a:lnTo>
                  <a:lnTo>
                    <a:pt x="833" y="9596"/>
                  </a:lnTo>
                  <a:lnTo>
                    <a:pt x="1096" y="9991"/>
                  </a:lnTo>
                  <a:lnTo>
                    <a:pt x="1337" y="10341"/>
                  </a:lnTo>
                  <a:lnTo>
                    <a:pt x="1622" y="10670"/>
                  </a:lnTo>
                  <a:lnTo>
                    <a:pt x="1906" y="10977"/>
                  </a:lnTo>
                  <a:lnTo>
                    <a:pt x="2235" y="11261"/>
                  </a:lnTo>
                  <a:lnTo>
                    <a:pt x="2564" y="11524"/>
                  </a:lnTo>
                  <a:lnTo>
                    <a:pt x="2914" y="11765"/>
                  </a:lnTo>
                  <a:lnTo>
                    <a:pt x="3265" y="12006"/>
                  </a:lnTo>
                  <a:lnTo>
                    <a:pt x="3637" y="12203"/>
                  </a:lnTo>
                  <a:lnTo>
                    <a:pt x="4032" y="12379"/>
                  </a:lnTo>
                  <a:lnTo>
                    <a:pt x="4426" y="12532"/>
                  </a:lnTo>
                  <a:lnTo>
                    <a:pt x="4842" y="12664"/>
                  </a:lnTo>
                  <a:lnTo>
                    <a:pt x="5236" y="12773"/>
                  </a:lnTo>
                  <a:lnTo>
                    <a:pt x="5675" y="12861"/>
                  </a:lnTo>
                  <a:lnTo>
                    <a:pt x="6091" y="12926"/>
                  </a:lnTo>
                  <a:lnTo>
                    <a:pt x="6507" y="12970"/>
                  </a:lnTo>
                  <a:lnTo>
                    <a:pt x="7274" y="12970"/>
                  </a:lnTo>
                  <a:lnTo>
                    <a:pt x="7603" y="12948"/>
                  </a:lnTo>
                  <a:lnTo>
                    <a:pt x="7931" y="12905"/>
                  </a:lnTo>
                  <a:lnTo>
                    <a:pt x="8260" y="12861"/>
                  </a:lnTo>
                  <a:lnTo>
                    <a:pt x="8588" y="12773"/>
                  </a:lnTo>
                  <a:lnTo>
                    <a:pt x="8895" y="12685"/>
                  </a:lnTo>
                  <a:lnTo>
                    <a:pt x="9224" y="12598"/>
                  </a:lnTo>
                  <a:lnTo>
                    <a:pt x="9530" y="12466"/>
                  </a:lnTo>
                  <a:lnTo>
                    <a:pt x="9815" y="12357"/>
                  </a:lnTo>
                  <a:lnTo>
                    <a:pt x="10078" y="12225"/>
                  </a:lnTo>
                  <a:lnTo>
                    <a:pt x="10582" y="11919"/>
                  </a:lnTo>
                  <a:lnTo>
                    <a:pt x="11064" y="11568"/>
                  </a:lnTo>
                  <a:lnTo>
                    <a:pt x="11502" y="11196"/>
                  </a:lnTo>
                  <a:lnTo>
                    <a:pt x="11918" y="10779"/>
                  </a:lnTo>
                  <a:lnTo>
                    <a:pt x="12313" y="10341"/>
                  </a:lnTo>
                  <a:lnTo>
                    <a:pt x="12641" y="9859"/>
                  </a:lnTo>
                  <a:lnTo>
                    <a:pt x="12970" y="9355"/>
                  </a:lnTo>
                  <a:lnTo>
                    <a:pt x="13233" y="8830"/>
                  </a:lnTo>
                  <a:lnTo>
                    <a:pt x="13452" y="8282"/>
                  </a:lnTo>
                  <a:lnTo>
                    <a:pt x="13649" y="7712"/>
                  </a:lnTo>
                  <a:lnTo>
                    <a:pt x="13781" y="7143"/>
                  </a:lnTo>
                  <a:lnTo>
                    <a:pt x="13868" y="6551"/>
                  </a:lnTo>
                  <a:lnTo>
                    <a:pt x="13912" y="5960"/>
                  </a:lnTo>
                  <a:lnTo>
                    <a:pt x="13912" y="5368"/>
                  </a:lnTo>
                  <a:lnTo>
                    <a:pt x="13890" y="5061"/>
                  </a:lnTo>
                  <a:lnTo>
                    <a:pt x="13846" y="4777"/>
                  </a:lnTo>
                  <a:lnTo>
                    <a:pt x="13781" y="4426"/>
                  </a:lnTo>
                  <a:lnTo>
                    <a:pt x="13715" y="4076"/>
                  </a:lnTo>
                  <a:lnTo>
                    <a:pt x="13627" y="3725"/>
                  </a:lnTo>
                  <a:lnTo>
                    <a:pt x="13496" y="3396"/>
                  </a:lnTo>
                  <a:lnTo>
                    <a:pt x="13364" y="3068"/>
                  </a:lnTo>
                  <a:lnTo>
                    <a:pt x="13233" y="2739"/>
                  </a:lnTo>
                  <a:lnTo>
                    <a:pt x="13079" y="2433"/>
                  </a:lnTo>
                  <a:lnTo>
                    <a:pt x="12904" y="2126"/>
                  </a:lnTo>
                  <a:lnTo>
                    <a:pt x="12707" y="1819"/>
                  </a:lnTo>
                  <a:lnTo>
                    <a:pt x="12510" y="1534"/>
                  </a:lnTo>
                  <a:lnTo>
                    <a:pt x="12291" y="1249"/>
                  </a:lnTo>
                  <a:lnTo>
                    <a:pt x="12050" y="987"/>
                  </a:lnTo>
                  <a:lnTo>
                    <a:pt x="11809" y="724"/>
                  </a:lnTo>
                  <a:lnTo>
                    <a:pt x="11568" y="461"/>
                  </a:lnTo>
                  <a:lnTo>
                    <a:pt x="11305" y="242"/>
                  </a:lnTo>
                  <a:lnTo>
                    <a:pt x="11020"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737;p73">
              <a:extLst>
                <a:ext uri="{FF2B5EF4-FFF2-40B4-BE49-F238E27FC236}">
                  <a16:creationId xmlns:a16="http://schemas.microsoft.com/office/drawing/2014/main" id="{CE2152DC-C960-71FB-6E99-FCE40BC98977}"/>
                </a:ext>
              </a:extLst>
            </p:cNvPr>
            <p:cNvSpPr/>
            <p:nvPr/>
          </p:nvSpPr>
          <p:spPr>
            <a:xfrm>
              <a:off x="4906050" y="5144600"/>
              <a:ext cx="244300" cy="207600"/>
            </a:xfrm>
            <a:custGeom>
              <a:avLst/>
              <a:gdLst/>
              <a:ahLst/>
              <a:cxnLst/>
              <a:rect l="l" t="t" r="r" b="b"/>
              <a:pathLst>
                <a:path w="9772" h="8304" extrusionOk="0">
                  <a:moveTo>
                    <a:pt x="8107" y="0"/>
                  </a:moveTo>
                  <a:lnTo>
                    <a:pt x="7844" y="285"/>
                  </a:lnTo>
                  <a:lnTo>
                    <a:pt x="7559" y="570"/>
                  </a:lnTo>
                  <a:lnTo>
                    <a:pt x="7822" y="833"/>
                  </a:lnTo>
                  <a:lnTo>
                    <a:pt x="8085" y="1139"/>
                  </a:lnTo>
                  <a:lnTo>
                    <a:pt x="8304" y="1424"/>
                  </a:lnTo>
                  <a:lnTo>
                    <a:pt x="8479" y="1753"/>
                  </a:lnTo>
                  <a:lnTo>
                    <a:pt x="8654" y="2082"/>
                  </a:lnTo>
                  <a:lnTo>
                    <a:pt x="8786" y="2432"/>
                  </a:lnTo>
                  <a:lnTo>
                    <a:pt x="8873" y="2783"/>
                  </a:lnTo>
                  <a:lnTo>
                    <a:pt x="8939" y="3133"/>
                  </a:lnTo>
                  <a:lnTo>
                    <a:pt x="8961" y="3440"/>
                  </a:lnTo>
                  <a:lnTo>
                    <a:pt x="8961" y="3768"/>
                  </a:lnTo>
                  <a:lnTo>
                    <a:pt x="8939" y="4075"/>
                  </a:lnTo>
                  <a:lnTo>
                    <a:pt x="8895" y="4382"/>
                  </a:lnTo>
                  <a:lnTo>
                    <a:pt x="8830" y="4689"/>
                  </a:lnTo>
                  <a:lnTo>
                    <a:pt x="8720" y="4973"/>
                  </a:lnTo>
                  <a:lnTo>
                    <a:pt x="8589" y="5258"/>
                  </a:lnTo>
                  <a:lnTo>
                    <a:pt x="8457" y="5543"/>
                  </a:lnTo>
                  <a:lnTo>
                    <a:pt x="8282" y="5806"/>
                  </a:lnTo>
                  <a:lnTo>
                    <a:pt x="8085" y="6069"/>
                  </a:lnTo>
                  <a:lnTo>
                    <a:pt x="7866" y="6288"/>
                  </a:lnTo>
                  <a:lnTo>
                    <a:pt x="7646" y="6507"/>
                  </a:lnTo>
                  <a:lnTo>
                    <a:pt x="7384" y="6704"/>
                  </a:lnTo>
                  <a:lnTo>
                    <a:pt x="7121" y="6901"/>
                  </a:lnTo>
                  <a:lnTo>
                    <a:pt x="6858" y="7055"/>
                  </a:lnTo>
                  <a:lnTo>
                    <a:pt x="6551" y="7186"/>
                  </a:lnTo>
                  <a:lnTo>
                    <a:pt x="6244" y="7318"/>
                  </a:lnTo>
                  <a:lnTo>
                    <a:pt x="5916" y="7405"/>
                  </a:lnTo>
                  <a:lnTo>
                    <a:pt x="5565" y="7449"/>
                  </a:lnTo>
                  <a:lnTo>
                    <a:pt x="5237" y="7493"/>
                  </a:lnTo>
                  <a:lnTo>
                    <a:pt x="4886" y="7493"/>
                  </a:lnTo>
                  <a:lnTo>
                    <a:pt x="4536" y="7471"/>
                  </a:lnTo>
                  <a:lnTo>
                    <a:pt x="4207" y="7427"/>
                  </a:lnTo>
                  <a:lnTo>
                    <a:pt x="3856" y="7339"/>
                  </a:lnTo>
                  <a:lnTo>
                    <a:pt x="3528" y="7230"/>
                  </a:lnTo>
                  <a:lnTo>
                    <a:pt x="3199" y="7120"/>
                  </a:lnTo>
                  <a:lnTo>
                    <a:pt x="2892" y="6967"/>
                  </a:lnTo>
                  <a:lnTo>
                    <a:pt x="2608" y="6792"/>
                  </a:lnTo>
                  <a:lnTo>
                    <a:pt x="2323" y="6595"/>
                  </a:lnTo>
                  <a:lnTo>
                    <a:pt x="2060" y="6375"/>
                  </a:lnTo>
                  <a:lnTo>
                    <a:pt x="1819" y="6113"/>
                  </a:lnTo>
                  <a:lnTo>
                    <a:pt x="1600" y="5850"/>
                  </a:lnTo>
                  <a:lnTo>
                    <a:pt x="1447" y="5631"/>
                  </a:lnTo>
                  <a:lnTo>
                    <a:pt x="1315" y="5390"/>
                  </a:lnTo>
                  <a:lnTo>
                    <a:pt x="1184" y="5149"/>
                  </a:lnTo>
                  <a:lnTo>
                    <a:pt x="1074" y="4908"/>
                  </a:lnTo>
                  <a:lnTo>
                    <a:pt x="986" y="4645"/>
                  </a:lnTo>
                  <a:lnTo>
                    <a:pt x="921" y="4382"/>
                  </a:lnTo>
                  <a:lnTo>
                    <a:pt x="877" y="4119"/>
                  </a:lnTo>
                  <a:lnTo>
                    <a:pt x="833" y="3834"/>
                  </a:lnTo>
                  <a:lnTo>
                    <a:pt x="811" y="3571"/>
                  </a:lnTo>
                  <a:lnTo>
                    <a:pt x="811" y="3286"/>
                  </a:lnTo>
                  <a:lnTo>
                    <a:pt x="833" y="3002"/>
                  </a:lnTo>
                  <a:lnTo>
                    <a:pt x="855" y="2739"/>
                  </a:lnTo>
                  <a:lnTo>
                    <a:pt x="899" y="2454"/>
                  </a:lnTo>
                  <a:lnTo>
                    <a:pt x="965" y="2191"/>
                  </a:lnTo>
                  <a:lnTo>
                    <a:pt x="1052" y="1928"/>
                  </a:lnTo>
                  <a:lnTo>
                    <a:pt x="1140" y="1687"/>
                  </a:lnTo>
                  <a:lnTo>
                    <a:pt x="767" y="1512"/>
                  </a:lnTo>
                  <a:lnTo>
                    <a:pt x="417" y="1315"/>
                  </a:lnTo>
                  <a:lnTo>
                    <a:pt x="285" y="1621"/>
                  </a:lnTo>
                  <a:lnTo>
                    <a:pt x="198" y="1950"/>
                  </a:lnTo>
                  <a:lnTo>
                    <a:pt x="110" y="2257"/>
                  </a:lnTo>
                  <a:lnTo>
                    <a:pt x="44" y="2585"/>
                  </a:lnTo>
                  <a:lnTo>
                    <a:pt x="23" y="2914"/>
                  </a:lnTo>
                  <a:lnTo>
                    <a:pt x="1" y="3243"/>
                  </a:lnTo>
                  <a:lnTo>
                    <a:pt x="1" y="3571"/>
                  </a:lnTo>
                  <a:lnTo>
                    <a:pt x="23" y="3900"/>
                  </a:lnTo>
                  <a:lnTo>
                    <a:pt x="66" y="4228"/>
                  </a:lnTo>
                  <a:lnTo>
                    <a:pt x="132" y="4557"/>
                  </a:lnTo>
                  <a:lnTo>
                    <a:pt x="220" y="4864"/>
                  </a:lnTo>
                  <a:lnTo>
                    <a:pt x="329" y="5192"/>
                  </a:lnTo>
                  <a:lnTo>
                    <a:pt x="461" y="5499"/>
                  </a:lnTo>
                  <a:lnTo>
                    <a:pt x="592" y="5784"/>
                  </a:lnTo>
                  <a:lnTo>
                    <a:pt x="767" y="6069"/>
                  </a:lnTo>
                  <a:lnTo>
                    <a:pt x="965" y="6332"/>
                  </a:lnTo>
                  <a:lnTo>
                    <a:pt x="1140" y="6573"/>
                  </a:lnTo>
                  <a:lnTo>
                    <a:pt x="1337" y="6792"/>
                  </a:lnTo>
                  <a:lnTo>
                    <a:pt x="1556" y="6989"/>
                  </a:lnTo>
                  <a:lnTo>
                    <a:pt x="1775" y="7186"/>
                  </a:lnTo>
                  <a:lnTo>
                    <a:pt x="1994" y="7361"/>
                  </a:lnTo>
                  <a:lnTo>
                    <a:pt x="2235" y="7515"/>
                  </a:lnTo>
                  <a:lnTo>
                    <a:pt x="2498" y="7668"/>
                  </a:lnTo>
                  <a:lnTo>
                    <a:pt x="2761" y="7799"/>
                  </a:lnTo>
                  <a:lnTo>
                    <a:pt x="3024" y="7909"/>
                  </a:lnTo>
                  <a:lnTo>
                    <a:pt x="3287" y="8019"/>
                  </a:lnTo>
                  <a:lnTo>
                    <a:pt x="3572" y="8106"/>
                  </a:lnTo>
                  <a:lnTo>
                    <a:pt x="3856" y="8172"/>
                  </a:lnTo>
                  <a:lnTo>
                    <a:pt x="4141" y="8238"/>
                  </a:lnTo>
                  <a:lnTo>
                    <a:pt x="4426" y="8281"/>
                  </a:lnTo>
                  <a:lnTo>
                    <a:pt x="4711" y="8303"/>
                  </a:lnTo>
                  <a:lnTo>
                    <a:pt x="4996" y="8303"/>
                  </a:lnTo>
                  <a:lnTo>
                    <a:pt x="5478" y="8281"/>
                  </a:lnTo>
                  <a:lnTo>
                    <a:pt x="5960" y="8216"/>
                  </a:lnTo>
                  <a:lnTo>
                    <a:pt x="6420" y="8106"/>
                  </a:lnTo>
                  <a:lnTo>
                    <a:pt x="6880" y="7931"/>
                  </a:lnTo>
                  <a:lnTo>
                    <a:pt x="7230" y="7778"/>
                  </a:lnTo>
                  <a:lnTo>
                    <a:pt x="7559" y="7580"/>
                  </a:lnTo>
                  <a:lnTo>
                    <a:pt x="7866" y="7361"/>
                  </a:lnTo>
                  <a:lnTo>
                    <a:pt x="8172" y="7120"/>
                  </a:lnTo>
                  <a:lnTo>
                    <a:pt x="8457" y="6857"/>
                  </a:lnTo>
                  <a:lnTo>
                    <a:pt x="8698" y="6573"/>
                  </a:lnTo>
                  <a:lnTo>
                    <a:pt x="8939" y="6266"/>
                  </a:lnTo>
                  <a:lnTo>
                    <a:pt x="9136" y="5937"/>
                  </a:lnTo>
                  <a:lnTo>
                    <a:pt x="9333" y="5609"/>
                  </a:lnTo>
                  <a:lnTo>
                    <a:pt x="9465" y="5258"/>
                  </a:lnTo>
                  <a:lnTo>
                    <a:pt x="9596" y="4908"/>
                  </a:lnTo>
                  <a:lnTo>
                    <a:pt x="9684" y="4535"/>
                  </a:lnTo>
                  <a:lnTo>
                    <a:pt x="9750" y="4163"/>
                  </a:lnTo>
                  <a:lnTo>
                    <a:pt x="9772" y="3790"/>
                  </a:lnTo>
                  <a:lnTo>
                    <a:pt x="9772" y="3418"/>
                  </a:lnTo>
                  <a:lnTo>
                    <a:pt x="9728" y="3024"/>
                  </a:lnTo>
                  <a:lnTo>
                    <a:pt x="9662" y="2607"/>
                  </a:lnTo>
                  <a:lnTo>
                    <a:pt x="9552" y="2191"/>
                  </a:lnTo>
                  <a:lnTo>
                    <a:pt x="9399" y="1775"/>
                  </a:lnTo>
                  <a:lnTo>
                    <a:pt x="9202" y="1380"/>
                  </a:lnTo>
                  <a:lnTo>
                    <a:pt x="8983" y="1008"/>
                  </a:lnTo>
                  <a:lnTo>
                    <a:pt x="8720" y="657"/>
                  </a:lnTo>
                  <a:lnTo>
                    <a:pt x="8435" y="307"/>
                  </a:lnTo>
                  <a:lnTo>
                    <a:pt x="8107"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38;p73">
              <a:extLst>
                <a:ext uri="{FF2B5EF4-FFF2-40B4-BE49-F238E27FC236}">
                  <a16:creationId xmlns:a16="http://schemas.microsoft.com/office/drawing/2014/main" id="{96A25C5F-0ED7-6750-6EB7-835CBC05EB92}"/>
                </a:ext>
              </a:extLst>
            </p:cNvPr>
            <p:cNvSpPr/>
            <p:nvPr/>
          </p:nvSpPr>
          <p:spPr>
            <a:xfrm>
              <a:off x="4951500" y="5178000"/>
              <a:ext cx="135325" cy="115600"/>
            </a:xfrm>
            <a:custGeom>
              <a:avLst/>
              <a:gdLst/>
              <a:ahLst/>
              <a:cxnLst/>
              <a:rect l="l" t="t" r="r" b="b"/>
              <a:pathLst>
                <a:path w="5413" h="4624" extrusionOk="0">
                  <a:moveTo>
                    <a:pt x="4689" y="1"/>
                  </a:moveTo>
                  <a:lnTo>
                    <a:pt x="4317" y="176"/>
                  </a:lnTo>
                  <a:lnTo>
                    <a:pt x="3923" y="351"/>
                  </a:lnTo>
                  <a:lnTo>
                    <a:pt x="4098" y="570"/>
                  </a:lnTo>
                  <a:lnTo>
                    <a:pt x="4251" y="789"/>
                  </a:lnTo>
                  <a:lnTo>
                    <a:pt x="4404" y="1074"/>
                  </a:lnTo>
                  <a:lnTo>
                    <a:pt x="4514" y="1425"/>
                  </a:lnTo>
                  <a:lnTo>
                    <a:pt x="4602" y="1775"/>
                  </a:lnTo>
                  <a:lnTo>
                    <a:pt x="4624" y="2126"/>
                  </a:lnTo>
                  <a:lnTo>
                    <a:pt x="4624" y="2301"/>
                  </a:lnTo>
                  <a:lnTo>
                    <a:pt x="4602" y="2476"/>
                  </a:lnTo>
                  <a:lnTo>
                    <a:pt x="4558" y="2652"/>
                  </a:lnTo>
                  <a:lnTo>
                    <a:pt x="4514" y="2805"/>
                  </a:lnTo>
                  <a:lnTo>
                    <a:pt x="4448" y="2958"/>
                  </a:lnTo>
                  <a:lnTo>
                    <a:pt x="4361" y="3112"/>
                  </a:lnTo>
                  <a:lnTo>
                    <a:pt x="4251" y="3265"/>
                  </a:lnTo>
                  <a:lnTo>
                    <a:pt x="4142" y="3396"/>
                  </a:lnTo>
                  <a:lnTo>
                    <a:pt x="4032" y="3484"/>
                  </a:lnTo>
                  <a:lnTo>
                    <a:pt x="3923" y="3572"/>
                  </a:lnTo>
                  <a:lnTo>
                    <a:pt x="3682" y="3703"/>
                  </a:lnTo>
                  <a:lnTo>
                    <a:pt x="3419" y="3791"/>
                  </a:lnTo>
                  <a:lnTo>
                    <a:pt x="3134" y="3835"/>
                  </a:lnTo>
                  <a:lnTo>
                    <a:pt x="2827" y="3835"/>
                  </a:lnTo>
                  <a:lnTo>
                    <a:pt x="2542" y="3791"/>
                  </a:lnTo>
                  <a:lnTo>
                    <a:pt x="2257" y="3703"/>
                  </a:lnTo>
                  <a:lnTo>
                    <a:pt x="1995" y="3572"/>
                  </a:lnTo>
                  <a:lnTo>
                    <a:pt x="1754" y="3418"/>
                  </a:lnTo>
                  <a:lnTo>
                    <a:pt x="1535" y="3221"/>
                  </a:lnTo>
                  <a:lnTo>
                    <a:pt x="1359" y="2980"/>
                  </a:lnTo>
                  <a:lnTo>
                    <a:pt x="1184" y="2739"/>
                  </a:lnTo>
                  <a:lnTo>
                    <a:pt x="1053" y="2454"/>
                  </a:lnTo>
                  <a:lnTo>
                    <a:pt x="921" y="2170"/>
                  </a:lnTo>
                  <a:lnTo>
                    <a:pt x="855" y="1863"/>
                  </a:lnTo>
                  <a:lnTo>
                    <a:pt x="812" y="1534"/>
                  </a:lnTo>
                  <a:lnTo>
                    <a:pt x="790" y="1337"/>
                  </a:lnTo>
                  <a:lnTo>
                    <a:pt x="790" y="1118"/>
                  </a:lnTo>
                  <a:lnTo>
                    <a:pt x="833" y="724"/>
                  </a:lnTo>
                  <a:lnTo>
                    <a:pt x="439" y="658"/>
                  </a:lnTo>
                  <a:lnTo>
                    <a:pt x="45" y="570"/>
                  </a:lnTo>
                  <a:lnTo>
                    <a:pt x="23" y="833"/>
                  </a:lnTo>
                  <a:lnTo>
                    <a:pt x="1" y="1096"/>
                  </a:lnTo>
                  <a:lnTo>
                    <a:pt x="1" y="1359"/>
                  </a:lnTo>
                  <a:lnTo>
                    <a:pt x="1" y="1600"/>
                  </a:lnTo>
                  <a:lnTo>
                    <a:pt x="67" y="2016"/>
                  </a:lnTo>
                  <a:lnTo>
                    <a:pt x="176" y="2432"/>
                  </a:lnTo>
                  <a:lnTo>
                    <a:pt x="308" y="2805"/>
                  </a:lnTo>
                  <a:lnTo>
                    <a:pt x="505" y="3155"/>
                  </a:lnTo>
                  <a:lnTo>
                    <a:pt x="724" y="3484"/>
                  </a:lnTo>
                  <a:lnTo>
                    <a:pt x="987" y="3791"/>
                  </a:lnTo>
                  <a:lnTo>
                    <a:pt x="1272" y="4054"/>
                  </a:lnTo>
                  <a:lnTo>
                    <a:pt x="1425" y="4163"/>
                  </a:lnTo>
                  <a:lnTo>
                    <a:pt x="1578" y="4273"/>
                  </a:lnTo>
                  <a:lnTo>
                    <a:pt x="1907" y="4426"/>
                  </a:lnTo>
                  <a:lnTo>
                    <a:pt x="2257" y="4536"/>
                  </a:lnTo>
                  <a:lnTo>
                    <a:pt x="2608" y="4601"/>
                  </a:lnTo>
                  <a:lnTo>
                    <a:pt x="2959" y="4623"/>
                  </a:lnTo>
                  <a:lnTo>
                    <a:pt x="3200" y="4623"/>
                  </a:lnTo>
                  <a:lnTo>
                    <a:pt x="3441" y="4601"/>
                  </a:lnTo>
                  <a:lnTo>
                    <a:pt x="3682" y="4536"/>
                  </a:lnTo>
                  <a:lnTo>
                    <a:pt x="3901" y="4470"/>
                  </a:lnTo>
                  <a:lnTo>
                    <a:pt x="4120" y="4382"/>
                  </a:lnTo>
                  <a:lnTo>
                    <a:pt x="4317" y="4251"/>
                  </a:lnTo>
                  <a:lnTo>
                    <a:pt x="4514" y="4119"/>
                  </a:lnTo>
                  <a:lnTo>
                    <a:pt x="4689" y="3966"/>
                  </a:lnTo>
                  <a:lnTo>
                    <a:pt x="4865" y="3791"/>
                  </a:lnTo>
                  <a:lnTo>
                    <a:pt x="5018" y="3572"/>
                  </a:lnTo>
                  <a:lnTo>
                    <a:pt x="5127" y="3374"/>
                  </a:lnTo>
                  <a:lnTo>
                    <a:pt x="5237" y="3155"/>
                  </a:lnTo>
                  <a:lnTo>
                    <a:pt x="5325" y="2914"/>
                  </a:lnTo>
                  <a:lnTo>
                    <a:pt x="5368" y="2673"/>
                  </a:lnTo>
                  <a:lnTo>
                    <a:pt x="5412" y="2432"/>
                  </a:lnTo>
                  <a:lnTo>
                    <a:pt x="5412" y="2191"/>
                  </a:lnTo>
                  <a:lnTo>
                    <a:pt x="5412" y="1950"/>
                  </a:lnTo>
                  <a:lnTo>
                    <a:pt x="5390" y="1709"/>
                  </a:lnTo>
                  <a:lnTo>
                    <a:pt x="5347" y="1468"/>
                  </a:lnTo>
                  <a:lnTo>
                    <a:pt x="5303" y="1227"/>
                  </a:lnTo>
                  <a:lnTo>
                    <a:pt x="5215" y="986"/>
                  </a:lnTo>
                  <a:lnTo>
                    <a:pt x="5149" y="767"/>
                  </a:lnTo>
                  <a:lnTo>
                    <a:pt x="5040" y="570"/>
                  </a:lnTo>
                  <a:lnTo>
                    <a:pt x="4930" y="373"/>
                  </a:lnTo>
                  <a:lnTo>
                    <a:pt x="4689"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739;p73">
              <a:extLst>
                <a:ext uri="{FF2B5EF4-FFF2-40B4-BE49-F238E27FC236}">
                  <a16:creationId xmlns:a16="http://schemas.microsoft.com/office/drawing/2014/main" id="{33E7DD91-A258-5961-6B17-84E8A43DFCB5}"/>
                </a:ext>
              </a:extLst>
            </p:cNvPr>
            <p:cNvSpPr/>
            <p:nvPr/>
          </p:nvSpPr>
          <p:spPr>
            <a:xfrm>
              <a:off x="5138825" y="4773800"/>
              <a:ext cx="240475" cy="312225"/>
            </a:xfrm>
            <a:custGeom>
              <a:avLst/>
              <a:gdLst/>
              <a:ahLst/>
              <a:cxnLst/>
              <a:rect l="l" t="t" r="r" b="b"/>
              <a:pathLst>
                <a:path w="9619" h="12489" extrusionOk="0">
                  <a:moveTo>
                    <a:pt x="2388" y="1"/>
                  </a:moveTo>
                  <a:lnTo>
                    <a:pt x="2082" y="242"/>
                  </a:lnTo>
                  <a:lnTo>
                    <a:pt x="1775" y="526"/>
                  </a:lnTo>
                  <a:lnTo>
                    <a:pt x="1512" y="789"/>
                  </a:lnTo>
                  <a:lnTo>
                    <a:pt x="1293" y="1074"/>
                  </a:lnTo>
                  <a:lnTo>
                    <a:pt x="1052" y="1381"/>
                  </a:lnTo>
                  <a:lnTo>
                    <a:pt x="855" y="1687"/>
                  </a:lnTo>
                  <a:lnTo>
                    <a:pt x="680" y="2016"/>
                  </a:lnTo>
                  <a:lnTo>
                    <a:pt x="504" y="2345"/>
                  </a:lnTo>
                  <a:lnTo>
                    <a:pt x="373" y="2695"/>
                  </a:lnTo>
                  <a:lnTo>
                    <a:pt x="241" y="3046"/>
                  </a:lnTo>
                  <a:lnTo>
                    <a:pt x="154" y="3440"/>
                  </a:lnTo>
                  <a:lnTo>
                    <a:pt x="88" y="3813"/>
                  </a:lnTo>
                  <a:lnTo>
                    <a:pt x="22" y="4207"/>
                  </a:lnTo>
                  <a:lnTo>
                    <a:pt x="1" y="4579"/>
                  </a:lnTo>
                  <a:lnTo>
                    <a:pt x="1" y="4974"/>
                  </a:lnTo>
                  <a:lnTo>
                    <a:pt x="22" y="5368"/>
                  </a:lnTo>
                  <a:lnTo>
                    <a:pt x="44" y="5762"/>
                  </a:lnTo>
                  <a:lnTo>
                    <a:pt x="110" y="6179"/>
                  </a:lnTo>
                  <a:lnTo>
                    <a:pt x="198" y="6573"/>
                  </a:lnTo>
                  <a:lnTo>
                    <a:pt x="307" y="6967"/>
                  </a:lnTo>
                  <a:lnTo>
                    <a:pt x="439" y="7340"/>
                  </a:lnTo>
                  <a:lnTo>
                    <a:pt x="570" y="7734"/>
                  </a:lnTo>
                  <a:lnTo>
                    <a:pt x="745" y="8106"/>
                  </a:lnTo>
                  <a:lnTo>
                    <a:pt x="943" y="8479"/>
                  </a:lnTo>
                  <a:lnTo>
                    <a:pt x="1140" y="8851"/>
                  </a:lnTo>
                  <a:lnTo>
                    <a:pt x="1381" y="9202"/>
                  </a:lnTo>
                  <a:lnTo>
                    <a:pt x="1622" y="9531"/>
                  </a:lnTo>
                  <a:lnTo>
                    <a:pt x="1863" y="9837"/>
                  </a:lnTo>
                  <a:lnTo>
                    <a:pt x="2104" y="10122"/>
                  </a:lnTo>
                  <a:lnTo>
                    <a:pt x="2388" y="10407"/>
                  </a:lnTo>
                  <a:lnTo>
                    <a:pt x="2651" y="10648"/>
                  </a:lnTo>
                  <a:lnTo>
                    <a:pt x="2958" y="10911"/>
                  </a:lnTo>
                  <a:lnTo>
                    <a:pt x="3243" y="11130"/>
                  </a:lnTo>
                  <a:lnTo>
                    <a:pt x="3550" y="11349"/>
                  </a:lnTo>
                  <a:lnTo>
                    <a:pt x="3878" y="11546"/>
                  </a:lnTo>
                  <a:lnTo>
                    <a:pt x="4207" y="11721"/>
                  </a:lnTo>
                  <a:lnTo>
                    <a:pt x="4535" y="11875"/>
                  </a:lnTo>
                  <a:lnTo>
                    <a:pt x="4864" y="12028"/>
                  </a:lnTo>
                  <a:lnTo>
                    <a:pt x="5215" y="12159"/>
                  </a:lnTo>
                  <a:lnTo>
                    <a:pt x="5565" y="12269"/>
                  </a:lnTo>
                  <a:lnTo>
                    <a:pt x="5916" y="12335"/>
                  </a:lnTo>
                  <a:lnTo>
                    <a:pt x="6266" y="12422"/>
                  </a:lnTo>
                  <a:lnTo>
                    <a:pt x="6748" y="12466"/>
                  </a:lnTo>
                  <a:lnTo>
                    <a:pt x="7230" y="12488"/>
                  </a:lnTo>
                  <a:lnTo>
                    <a:pt x="7559" y="12488"/>
                  </a:lnTo>
                  <a:lnTo>
                    <a:pt x="8085" y="12422"/>
                  </a:lnTo>
                  <a:lnTo>
                    <a:pt x="8610" y="12335"/>
                  </a:lnTo>
                  <a:lnTo>
                    <a:pt x="9114" y="12181"/>
                  </a:lnTo>
                  <a:lnTo>
                    <a:pt x="9596" y="12006"/>
                  </a:lnTo>
                  <a:lnTo>
                    <a:pt x="9618" y="11568"/>
                  </a:lnTo>
                  <a:lnTo>
                    <a:pt x="9596" y="11130"/>
                  </a:lnTo>
                  <a:lnTo>
                    <a:pt x="9136" y="11327"/>
                  </a:lnTo>
                  <a:lnTo>
                    <a:pt x="8632" y="11502"/>
                  </a:lnTo>
                  <a:lnTo>
                    <a:pt x="8369" y="11568"/>
                  </a:lnTo>
                  <a:lnTo>
                    <a:pt x="8106" y="11612"/>
                  </a:lnTo>
                  <a:lnTo>
                    <a:pt x="7865" y="11634"/>
                  </a:lnTo>
                  <a:lnTo>
                    <a:pt x="7581" y="11677"/>
                  </a:lnTo>
                  <a:lnTo>
                    <a:pt x="6989" y="11677"/>
                  </a:lnTo>
                  <a:lnTo>
                    <a:pt x="6682" y="11656"/>
                  </a:lnTo>
                  <a:lnTo>
                    <a:pt x="6398" y="11612"/>
                  </a:lnTo>
                  <a:lnTo>
                    <a:pt x="6069" y="11568"/>
                  </a:lnTo>
                  <a:lnTo>
                    <a:pt x="5762" y="11480"/>
                  </a:lnTo>
                  <a:lnTo>
                    <a:pt x="5456" y="11393"/>
                  </a:lnTo>
                  <a:lnTo>
                    <a:pt x="5149" y="11283"/>
                  </a:lnTo>
                  <a:lnTo>
                    <a:pt x="4842" y="11152"/>
                  </a:lnTo>
                  <a:lnTo>
                    <a:pt x="4557" y="10998"/>
                  </a:lnTo>
                  <a:lnTo>
                    <a:pt x="4273" y="10845"/>
                  </a:lnTo>
                  <a:lnTo>
                    <a:pt x="3988" y="10670"/>
                  </a:lnTo>
                  <a:lnTo>
                    <a:pt x="3703" y="10473"/>
                  </a:lnTo>
                  <a:lnTo>
                    <a:pt x="3440" y="10275"/>
                  </a:lnTo>
                  <a:lnTo>
                    <a:pt x="3177" y="10056"/>
                  </a:lnTo>
                  <a:lnTo>
                    <a:pt x="2936" y="9815"/>
                  </a:lnTo>
                  <a:lnTo>
                    <a:pt x="2695" y="9574"/>
                  </a:lnTo>
                  <a:lnTo>
                    <a:pt x="2476" y="9311"/>
                  </a:lnTo>
                  <a:lnTo>
                    <a:pt x="2257" y="9027"/>
                  </a:lnTo>
                  <a:lnTo>
                    <a:pt x="2038" y="8742"/>
                  </a:lnTo>
                  <a:lnTo>
                    <a:pt x="1841" y="8435"/>
                  </a:lnTo>
                  <a:lnTo>
                    <a:pt x="1644" y="8106"/>
                  </a:lnTo>
                  <a:lnTo>
                    <a:pt x="1468" y="7778"/>
                  </a:lnTo>
                  <a:lnTo>
                    <a:pt x="1315" y="7427"/>
                  </a:lnTo>
                  <a:lnTo>
                    <a:pt x="1184" y="7099"/>
                  </a:lnTo>
                  <a:lnTo>
                    <a:pt x="1074" y="6748"/>
                  </a:lnTo>
                  <a:lnTo>
                    <a:pt x="986" y="6398"/>
                  </a:lnTo>
                  <a:lnTo>
                    <a:pt x="899" y="6047"/>
                  </a:lnTo>
                  <a:lnTo>
                    <a:pt x="855" y="5697"/>
                  </a:lnTo>
                  <a:lnTo>
                    <a:pt x="811" y="5346"/>
                  </a:lnTo>
                  <a:lnTo>
                    <a:pt x="789" y="4996"/>
                  </a:lnTo>
                  <a:lnTo>
                    <a:pt x="811" y="4645"/>
                  </a:lnTo>
                  <a:lnTo>
                    <a:pt x="833" y="4295"/>
                  </a:lnTo>
                  <a:lnTo>
                    <a:pt x="877" y="3944"/>
                  </a:lnTo>
                  <a:lnTo>
                    <a:pt x="943" y="3615"/>
                  </a:lnTo>
                  <a:lnTo>
                    <a:pt x="1030" y="3287"/>
                  </a:lnTo>
                  <a:lnTo>
                    <a:pt x="1140" y="2958"/>
                  </a:lnTo>
                  <a:lnTo>
                    <a:pt x="1271" y="2629"/>
                  </a:lnTo>
                  <a:lnTo>
                    <a:pt x="1425" y="2323"/>
                  </a:lnTo>
                  <a:lnTo>
                    <a:pt x="1578" y="2038"/>
                  </a:lnTo>
                  <a:lnTo>
                    <a:pt x="1775" y="1753"/>
                  </a:lnTo>
                  <a:lnTo>
                    <a:pt x="1972" y="1490"/>
                  </a:lnTo>
                  <a:lnTo>
                    <a:pt x="2191" y="1227"/>
                  </a:lnTo>
                  <a:lnTo>
                    <a:pt x="2432" y="1008"/>
                  </a:lnTo>
                  <a:lnTo>
                    <a:pt x="2805" y="702"/>
                  </a:lnTo>
                  <a:lnTo>
                    <a:pt x="3177" y="439"/>
                  </a:lnTo>
                  <a:lnTo>
                    <a:pt x="2783" y="198"/>
                  </a:lnTo>
                  <a:lnTo>
                    <a:pt x="2388"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40;p73">
              <a:extLst>
                <a:ext uri="{FF2B5EF4-FFF2-40B4-BE49-F238E27FC236}">
                  <a16:creationId xmlns:a16="http://schemas.microsoft.com/office/drawing/2014/main" id="{9F38542A-8EA3-A5CE-C452-228428499489}"/>
                </a:ext>
              </a:extLst>
            </p:cNvPr>
            <p:cNvSpPr/>
            <p:nvPr/>
          </p:nvSpPr>
          <p:spPr>
            <a:xfrm>
              <a:off x="5206750" y="4806125"/>
              <a:ext cx="169250" cy="221825"/>
            </a:xfrm>
            <a:custGeom>
              <a:avLst/>
              <a:gdLst/>
              <a:ahLst/>
              <a:cxnLst/>
              <a:rect l="l" t="t" r="r" b="b"/>
              <a:pathLst>
                <a:path w="6770" h="8873" extrusionOk="0">
                  <a:moveTo>
                    <a:pt x="1753" y="0"/>
                  </a:moveTo>
                  <a:lnTo>
                    <a:pt x="1556" y="197"/>
                  </a:lnTo>
                  <a:lnTo>
                    <a:pt x="1358" y="394"/>
                  </a:lnTo>
                  <a:lnTo>
                    <a:pt x="1183" y="614"/>
                  </a:lnTo>
                  <a:lnTo>
                    <a:pt x="1008" y="833"/>
                  </a:lnTo>
                  <a:lnTo>
                    <a:pt x="767" y="1183"/>
                  </a:lnTo>
                  <a:lnTo>
                    <a:pt x="570" y="1556"/>
                  </a:lnTo>
                  <a:lnTo>
                    <a:pt x="394" y="1928"/>
                  </a:lnTo>
                  <a:lnTo>
                    <a:pt x="241" y="2300"/>
                  </a:lnTo>
                  <a:lnTo>
                    <a:pt x="132" y="2717"/>
                  </a:lnTo>
                  <a:lnTo>
                    <a:pt x="66" y="3111"/>
                  </a:lnTo>
                  <a:lnTo>
                    <a:pt x="0" y="3527"/>
                  </a:lnTo>
                  <a:lnTo>
                    <a:pt x="0" y="3944"/>
                  </a:lnTo>
                  <a:lnTo>
                    <a:pt x="22" y="4294"/>
                  </a:lnTo>
                  <a:lnTo>
                    <a:pt x="66" y="4645"/>
                  </a:lnTo>
                  <a:lnTo>
                    <a:pt x="153" y="4995"/>
                  </a:lnTo>
                  <a:lnTo>
                    <a:pt x="241" y="5346"/>
                  </a:lnTo>
                  <a:lnTo>
                    <a:pt x="373" y="5696"/>
                  </a:lnTo>
                  <a:lnTo>
                    <a:pt x="526" y="6025"/>
                  </a:lnTo>
                  <a:lnTo>
                    <a:pt x="701" y="6353"/>
                  </a:lnTo>
                  <a:lnTo>
                    <a:pt x="898" y="6660"/>
                  </a:lnTo>
                  <a:lnTo>
                    <a:pt x="1095" y="6945"/>
                  </a:lnTo>
                  <a:lnTo>
                    <a:pt x="1336" y="7230"/>
                  </a:lnTo>
                  <a:lnTo>
                    <a:pt x="1599" y="7493"/>
                  </a:lnTo>
                  <a:lnTo>
                    <a:pt x="1862" y="7734"/>
                  </a:lnTo>
                  <a:lnTo>
                    <a:pt x="2147" y="7953"/>
                  </a:lnTo>
                  <a:lnTo>
                    <a:pt x="2432" y="8172"/>
                  </a:lnTo>
                  <a:lnTo>
                    <a:pt x="2761" y="8347"/>
                  </a:lnTo>
                  <a:lnTo>
                    <a:pt x="3089" y="8500"/>
                  </a:lnTo>
                  <a:lnTo>
                    <a:pt x="3505" y="8654"/>
                  </a:lnTo>
                  <a:lnTo>
                    <a:pt x="3922" y="8763"/>
                  </a:lnTo>
                  <a:lnTo>
                    <a:pt x="4360" y="8829"/>
                  </a:lnTo>
                  <a:lnTo>
                    <a:pt x="4798" y="8873"/>
                  </a:lnTo>
                  <a:lnTo>
                    <a:pt x="5477" y="8873"/>
                  </a:lnTo>
                  <a:lnTo>
                    <a:pt x="5915" y="8807"/>
                  </a:lnTo>
                  <a:lnTo>
                    <a:pt x="6353" y="8719"/>
                  </a:lnTo>
                  <a:lnTo>
                    <a:pt x="6770" y="8588"/>
                  </a:lnTo>
                  <a:lnTo>
                    <a:pt x="6704" y="8150"/>
                  </a:lnTo>
                  <a:lnTo>
                    <a:pt x="6660" y="7865"/>
                  </a:lnTo>
                  <a:lnTo>
                    <a:pt x="6638" y="7777"/>
                  </a:lnTo>
                  <a:lnTo>
                    <a:pt x="6178" y="7931"/>
                  </a:lnTo>
                  <a:lnTo>
                    <a:pt x="5674" y="8018"/>
                  </a:lnTo>
                  <a:lnTo>
                    <a:pt x="5433" y="8062"/>
                  </a:lnTo>
                  <a:lnTo>
                    <a:pt x="5192" y="8062"/>
                  </a:lnTo>
                  <a:lnTo>
                    <a:pt x="4951" y="8084"/>
                  </a:lnTo>
                  <a:lnTo>
                    <a:pt x="4688" y="8062"/>
                  </a:lnTo>
                  <a:lnTo>
                    <a:pt x="4360" y="8018"/>
                  </a:lnTo>
                  <a:lnTo>
                    <a:pt x="4031" y="7975"/>
                  </a:lnTo>
                  <a:lnTo>
                    <a:pt x="3703" y="7865"/>
                  </a:lnTo>
                  <a:lnTo>
                    <a:pt x="3396" y="7756"/>
                  </a:lnTo>
                  <a:lnTo>
                    <a:pt x="3133" y="7624"/>
                  </a:lnTo>
                  <a:lnTo>
                    <a:pt x="2870" y="7471"/>
                  </a:lnTo>
                  <a:lnTo>
                    <a:pt x="2607" y="7295"/>
                  </a:lnTo>
                  <a:lnTo>
                    <a:pt x="2366" y="7120"/>
                  </a:lnTo>
                  <a:lnTo>
                    <a:pt x="2147" y="6901"/>
                  </a:lnTo>
                  <a:lnTo>
                    <a:pt x="1928" y="6682"/>
                  </a:lnTo>
                  <a:lnTo>
                    <a:pt x="1731" y="6463"/>
                  </a:lnTo>
                  <a:lnTo>
                    <a:pt x="1556" y="6200"/>
                  </a:lnTo>
                  <a:lnTo>
                    <a:pt x="1402" y="5937"/>
                  </a:lnTo>
                  <a:lnTo>
                    <a:pt x="1249" y="5674"/>
                  </a:lnTo>
                  <a:lnTo>
                    <a:pt x="1117" y="5389"/>
                  </a:lnTo>
                  <a:lnTo>
                    <a:pt x="1008" y="5105"/>
                  </a:lnTo>
                  <a:lnTo>
                    <a:pt x="920" y="4820"/>
                  </a:lnTo>
                  <a:lnTo>
                    <a:pt x="855" y="4513"/>
                  </a:lnTo>
                  <a:lnTo>
                    <a:pt x="833" y="4206"/>
                  </a:lnTo>
                  <a:lnTo>
                    <a:pt x="811" y="3922"/>
                  </a:lnTo>
                  <a:lnTo>
                    <a:pt x="811" y="3593"/>
                  </a:lnTo>
                  <a:lnTo>
                    <a:pt x="855" y="3264"/>
                  </a:lnTo>
                  <a:lnTo>
                    <a:pt x="898" y="2936"/>
                  </a:lnTo>
                  <a:lnTo>
                    <a:pt x="986" y="2607"/>
                  </a:lnTo>
                  <a:lnTo>
                    <a:pt x="1095" y="2300"/>
                  </a:lnTo>
                  <a:lnTo>
                    <a:pt x="1249" y="1994"/>
                  </a:lnTo>
                  <a:lnTo>
                    <a:pt x="1402" y="1709"/>
                  </a:lnTo>
                  <a:lnTo>
                    <a:pt x="1577" y="1424"/>
                  </a:lnTo>
                  <a:lnTo>
                    <a:pt x="1753" y="1183"/>
                  </a:lnTo>
                  <a:lnTo>
                    <a:pt x="1950" y="942"/>
                  </a:lnTo>
                  <a:lnTo>
                    <a:pt x="2169" y="723"/>
                  </a:lnTo>
                  <a:lnTo>
                    <a:pt x="2388" y="526"/>
                  </a:lnTo>
                  <a:lnTo>
                    <a:pt x="2344" y="482"/>
                  </a:lnTo>
                  <a:lnTo>
                    <a:pt x="1972" y="153"/>
                  </a:lnTo>
                  <a:lnTo>
                    <a:pt x="1862" y="66"/>
                  </a:lnTo>
                  <a:lnTo>
                    <a:pt x="1840" y="66"/>
                  </a:lnTo>
                  <a:lnTo>
                    <a:pt x="1753"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41;p73">
              <a:extLst>
                <a:ext uri="{FF2B5EF4-FFF2-40B4-BE49-F238E27FC236}">
                  <a16:creationId xmlns:a16="http://schemas.microsoft.com/office/drawing/2014/main" id="{EB30B9E9-8718-8681-058D-FD756B080ACB}"/>
                </a:ext>
              </a:extLst>
            </p:cNvPr>
            <p:cNvSpPr/>
            <p:nvPr/>
          </p:nvSpPr>
          <p:spPr>
            <a:xfrm>
              <a:off x="5276850" y="4849925"/>
              <a:ext cx="88750" cy="123800"/>
            </a:xfrm>
            <a:custGeom>
              <a:avLst/>
              <a:gdLst/>
              <a:ahLst/>
              <a:cxnLst/>
              <a:rect l="l" t="t" r="r" b="b"/>
              <a:pathLst>
                <a:path w="3550" h="4952" extrusionOk="0">
                  <a:moveTo>
                    <a:pt x="833" y="1"/>
                  </a:moveTo>
                  <a:lnTo>
                    <a:pt x="701" y="154"/>
                  </a:lnTo>
                  <a:lnTo>
                    <a:pt x="570" y="307"/>
                  </a:lnTo>
                  <a:lnTo>
                    <a:pt x="460" y="483"/>
                  </a:lnTo>
                  <a:lnTo>
                    <a:pt x="351" y="658"/>
                  </a:lnTo>
                  <a:lnTo>
                    <a:pt x="263" y="833"/>
                  </a:lnTo>
                  <a:lnTo>
                    <a:pt x="197" y="1009"/>
                  </a:lnTo>
                  <a:lnTo>
                    <a:pt x="132" y="1206"/>
                  </a:lnTo>
                  <a:lnTo>
                    <a:pt x="66" y="1403"/>
                  </a:lnTo>
                  <a:lnTo>
                    <a:pt x="22" y="1710"/>
                  </a:lnTo>
                  <a:lnTo>
                    <a:pt x="0" y="2016"/>
                  </a:lnTo>
                  <a:lnTo>
                    <a:pt x="0" y="2213"/>
                  </a:lnTo>
                  <a:lnTo>
                    <a:pt x="22" y="2411"/>
                  </a:lnTo>
                  <a:lnTo>
                    <a:pt x="88" y="2783"/>
                  </a:lnTo>
                  <a:lnTo>
                    <a:pt x="219" y="3134"/>
                  </a:lnTo>
                  <a:lnTo>
                    <a:pt x="395" y="3484"/>
                  </a:lnTo>
                  <a:lnTo>
                    <a:pt x="592" y="3813"/>
                  </a:lnTo>
                  <a:lnTo>
                    <a:pt x="855" y="4098"/>
                  </a:lnTo>
                  <a:lnTo>
                    <a:pt x="1140" y="4339"/>
                  </a:lnTo>
                  <a:lnTo>
                    <a:pt x="1293" y="4470"/>
                  </a:lnTo>
                  <a:lnTo>
                    <a:pt x="1446" y="4558"/>
                  </a:lnTo>
                  <a:lnTo>
                    <a:pt x="1490" y="4580"/>
                  </a:lnTo>
                  <a:lnTo>
                    <a:pt x="1841" y="4755"/>
                  </a:lnTo>
                  <a:lnTo>
                    <a:pt x="2191" y="4864"/>
                  </a:lnTo>
                  <a:lnTo>
                    <a:pt x="2542" y="4930"/>
                  </a:lnTo>
                  <a:lnTo>
                    <a:pt x="2914" y="4952"/>
                  </a:lnTo>
                  <a:lnTo>
                    <a:pt x="3243" y="4930"/>
                  </a:lnTo>
                  <a:lnTo>
                    <a:pt x="3549" y="4864"/>
                  </a:lnTo>
                  <a:lnTo>
                    <a:pt x="3440" y="4536"/>
                  </a:lnTo>
                  <a:lnTo>
                    <a:pt x="3418" y="4448"/>
                  </a:lnTo>
                  <a:lnTo>
                    <a:pt x="3287" y="4098"/>
                  </a:lnTo>
                  <a:lnTo>
                    <a:pt x="3111" y="4141"/>
                  </a:lnTo>
                  <a:lnTo>
                    <a:pt x="2739" y="4141"/>
                  </a:lnTo>
                  <a:lnTo>
                    <a:pt x="2542" y="4119"/>
                  </a:lnTo>
                  <a:lnTo>
                    <a:pt x="2366" y="4076"/>
                  </a:lnTo>
                  <a:lnTo>
                    <a:pt x="2191" y="4032"/>
                  </a:lnTo>
                  <a:lnTo>
                    <a:pt x="2016" y="3944"/>
                  </a:lnTo>
                  <a:lnTo>
                    <a:pt x="1862" y="3878"/>
                  </a:lnTo>
                  <a:lnTo>
                    <a:pt x="1622" y="3725"/>
                  </a:lnTo>
                  <a:lnTo>
                    <a:pt x="1424" y="3528"/>
                  </a:lnTo>
                  <a:lnTo>
                    <a:pt x="1249" y="3309"/>
                  </a:lnTo>
                  <a:lnTo>
                    <a:pt x="1096" y="3090"/>
                  </a:lnTo>
                  <a:lnTo>
                    <a:pt x="964" y="2827"/>
                  </a:lnTo>
                  <a:lnTo>
                    <a:pt x="877" y="2564"/>
                  </a:lnTo>
                  <a:lnTo>
                    <a:pt x="811" y="2301"/>
                  </a:lnTo>
                  <a:lnTo>
                    <a:pt x="789" y="2016"/>
                  </a:lnTo>
                  <a:lnTo>
                    <a:pt x="811" y="1841"/>
                  </a:lnTo>
                  <a:lnTo>
                    <a:pt x="833" y="1644"/>
                  </a:lnTo>
                  <a:lnTo>
                    <a:pt x="899" y="1469"/>
                  </a:lnTo>
                  <a:lnTo>
                    <a:pt x="942" y="1271"/>
                  </a:lnTo>
                  <a:lnTo>
                    <a:pt x="1030" y="1096"/>
                  </a:lnTo>
                  <a:lnTo>
                    <a:pt x="1118" y="943"/>
                  </a:lnTo>
                  <a:lnTo>
                    <a:pt x="1227" y="768"/>
                  </a:lnTo>
                  <a:lnTo>
                    <a:pt x="1359" y="636"/>
                  </a:lnTo>
                  <a:lnTo>
                    <a:pt x="1096" y="307"/>
                  </a:lnTo>
                  <a:lnTo>
                    <a:pt x="833"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742;p73">
              <a:extLst>
                <a:ext uri="{FF2B5EF4-FFF2-40B4-BE49-F238E27FC236}">
                  <a16:creationId xmlns:a16="http://schemas.microsoft.com/office/drawing/2014/main" id="{30EF8158-782A-E5E4-5ECB-2739C9BCE53A}"/>
                </a:ext>
              </a:extLst>
            </p:cNvPr>
            <p:cNvSpPr/>
            <p:nvPr/>
          </p:nvSpPr>
          <p:spPr>
            <a:xfrm>
              <a:off x="4585100" y="4786400"/>
              <a:ext cx="262925" cy="342875"/>
            </a:xfrm>
            <a:custGeom>
              <a:avLst/>
              <a:gdLst/>
              <a:ahLst/>
              <a:cxnLst/>
              <a:rect l="l" t="t" r="r" b="b"/>
              <a:pathLst>
                <a:path w="10517" h="13715" extrusionOk="0">
                  <a:moveTo>
                    <a:pt x="7712" y="0"/>
                  </a:moveTo>
                  <a:lnTo>
                    <a:pt x="6967" y="417"/>
                  </a:lnTo>
                  <a:lnTo>
                    <a:pt x="7296" y="701"/>
                  </a:lnTo>
                  <a:lnTo>
                    <a:pt x="7603" y="986"/>
                  </a:lnTo>
                  <a:lnTo>
                    <a:pt x="7909" y="1315"/>
                  </a:lnTo>
                  <a:lnTo>
                    <a:pt x="8172" y="1644"/>
                  </a:lnTo>
                  <a:lnTo>
                    <a:pt x="8435" y="1994"/>
                  </a:lnTo>
                  <a:lnTo>
                    <a:pt x="8676" y="2345"/>
                  </a:lnTo>
                  <a:lnTo>
                    <a:pt x="8873" y="2717"/>
                  </a:lnTo>
                  <a:lnTo>
                    <a:pt x="9070" y="3111"/>
                  </a:lnTo>
                  <a:lnTo>
                    <a:pt x="9246" y="3506"/>
                  </a:lnTo>
                  <a:lnTo>
                    <a:pt x="9377" y="3900"/>
                  </a:lnTo>
                  <a:lnTo>
                    <a:pt x="9509" y="4316"/>
                  </a:lnTo>
                  <a:lnTo>
                    <a:pt x="9596" y="4754"/>
                  </a:lnTo>
                  <a:lnTo>
                    <a:pt x="9662" y="5171"/>
                  </a:lnTo>
                  <a:lnTo>
                    <a:pt x="9706" y="5609"/>
                  </a:lnTo>
                  <a:lnTo>
                    <a:pt x="9706" y="6025"/>
                  </a:lnTo>
                  <a:lnTo>
                    <a:pt x="9706" y="6463"/>
                  </a:lnTo>
                  <a:lnTo>
                    <a:pt x="9640" y="6945"/>
                  </a:lnTo>
                  <a:lnTo>
                    <a:pt x="9552" y="7427"/>
                  </a:lnTo>
                  <a:lnTo>
                    <a:pt x="9443" y="7887"/>
                  </a:lnTo>
                  <a:lnTo>
                    <a:pt x="9290" y="8347"/>
                  </a:lnTo>
                  <a:lnTo>
                    <a:pt x="9092" y="8807"/>
                  </a:lnTo>
                  <a:lnTo>
                    <a:pt x="8873" y="9224"/>
                  </a:lnTo>
                  <a:lnTo>
                    <a:pt x="8632" y="9662"/>
                  </a:lnTo>
                  <a:lnTo>
                    <a:pt x="8369" y="10056"/>
                  </a:lnTo>
                  <a:lnTo>
                    <a:pt x="8063" y="10429"/>
                  </a:lnTo>
                  <a:lnTo>
                    <a:pt x="7734" y="10801"/>
                  </a:lnTo>
                  <a:lnTo>
                    <a:pt x="7384" y="11130"/>
                  </a:lnTo>
                  <a:lnTo>
                    <a:pt x="7033" y="11458"/>
                  </a:lnTo>
                  <a:lnTo>
                    <a:pt x="6639" y="11743"/>
                  </a:lnTo>
                  <a:lnTo>
                    <a:pt x="6222" y="12006"/>
                  </a:lnTo>
                  <a:lnTo>
                    <a:pt x="5806" y="12225"/>
                  </a:lnTo>
                  <a:lnTo>
                    <a:pt x="5368" y="12422"/>
                  </a:lnTo>
                  <a:lnTo>
                    <a:pt x="5039" y="12554"/>
                  </a:lnTo>
                  <a:lnTo>
                    <a:pt x="4711" y="12641"/>
                  </a:lnTo>
                  <a:lnTo>
                    <a:pt x="4382" y="12729"/>
                  </a:lnTo>
                  <a:lnTo>
                    <a:pt x="4032" y="12795"/>
                  </a:lnTo>
                  <a:lnTo>
                    <a:pt x="3703" y="12860"/>
                  </a:lnTo>
                  <a:lnTo>
                    <a:pt x="3352" y="12882"/>
                  </a:lnTo>
                  <a:lnTo>
                    <a:pt x="3024" y="12904"/>
                  </a:lnTo>
                  <a:lnTo>
                    <a:pt x="2323" y="12904"/>
                  </a:lnTo>
                  <a:lnTo>
                    <a:pt x="1994" y="12860"/>
                  </a:lnTo>
                  <a:lnTo>
                    <a:pt x="1644" y="12817"/>
                  </a:lnTo>
                  <a:lnTo>
                    <a:pt x="1315" y="12751"/>
                  </a:lnTo>
                  <a:lnTo>
                    <a:pt x="986" y="12685"/>
                  </a:lnTo>
                  <a:lnTo>
                    <a:pt x="636" y="12576"/>
                  </a:lnTo>
                  <a:lnTo>
                    <a:pt x="329" y="12466"/>
                  </a:lnTo>
                  <a:lnTo>
                    <a:pt x="1" y="12335"/>
                  </a:lnTo>
                  <a:lnTo>
                    <a:pt x="22" y="12817"/>
                  </a:lnTo>
                  <a:lnTo>
                    <a:pt x="66" y="13233"/>
                  </a:lnTo>
                  <a:lnTo>
                    <a:pt x="395" y="13342"/>
                  </a:lnTo>
                  <a:lnTo>
                    <a:pt x="745" y="13452"/>
                  </a:lnTo>
                  <a:lnTo>
                    <a:pt x="1074" y="13518"/>
                  </a:lnTo>
                  <a:lnTo>
                    <a:pt x="1425" y="13583"/>
                  </a:lnTo>
                  <a:lnTo>
                    <a:pt x="1753" y="13649"/>
                  </a:lnTo>
                  <a:lnTo>
                    <a:pt x="2104" y="13693"/>
                  </a:lnTo>
                  <a:lnTo>
                    <a:pt x="2454" y="13715"/>
                  </a:lnTo>
                  <a:lnTo>
                    <a:pt x="3177" y="13715"/>
                  </a:lnTo>
                  <a:lnTo>
                    <a:pt x="3528" y="13671"/>
                  </a:lnTo>
                  <a:lnTo>
                    <a:pt x="3900" y="13649"/>
                  </a:lnTo>
                  <a:lnTo>
                    <a:pt x="4251" y="13583"/>
                  </a:lnTo>
                  <a:lnTo>
                    <a:pt x="4623" y="13496"/>
                  </a:lnTo>
                  <a:lnTo>
                    <a:pt x="4974" y="13408"/>
                  </a:lnTo>
                  <a:lnTo>
                    <a:pt x="5324" y="13299"/>
                  </a:lnTo>
                  <a:lnTo>
                    <a:pt x="5653" y="13167"/>
                  </a:lnTo>
                  <a:lnTo>
                    <a:pt x="6157" y="12948"/>
                  </a:lnTo>
                  <a:lnTo>
                    <a:pt x="6639" y="12685"/>
                  </a:lnTo>
                  <a:lnTo>
                    <a:pt x="7077" y="12400"/>
                  </a:lnTo>
                  <a:lnTo>
                    <a:pt x="7515" y="12072"/>
                  </a:lnTo>
                  <a:lnTo>
                    <a:pt x="7931" y="11721"/>
                  </a:lnTo>
                  <a:lnTo>
                    <a:pt x="8326" y="11349"/>
                  </a:lnTo>
                  <a:lnTo>
                    <a:pt x="8676" y="10954"/>
                  </a:lnTo>
                  <a:lnTo>
                    <a:pt x="9005" y="10516"/>
                  </a:lnTo>
                  <a:lnTo>
                    <a:pt x="9311" y="10078"/>
                  </a:lnTo>
                  <a:lnTo>
                    <a:pt x="9574" y="9618"/>
                  </a:lnTo>
                  <a:lnTo>
                    <a:pt x="9815" y="9136"/>
                  </a:lnTo>
                  <a:lnTo>
                    <a:pt x="10034" y="8632"/>
                  </a:lnTo>
                  <a:lnTo>
                    <a:pt x="10210" y="8106"/>
                  </a:lnTo>
                  <a:lnTo>
                    <a:pt x="10341" y="7602"/>
                  </a:lnTo>
                  <a:lnTo>
                    <a:pt x="10429" y="7055"/>
                  </a:lnTo>
                  <a:lnTo>
                    <a:pt x="10494" y="6529"/>
                  </a:lnTo>
                  <a:lnTo>
                    <a:pt x="10516" y="6069"/>
                  </a:lnTo>
                  <a:lnTo>
                    <a:pt x="10516" y="5609"/>
                  </a:lnTo>
                  <a:lnTo>
                    <a:pt x="10473" y="5149"/>
                  </a:lnTo>
                  <a:lnTo>
                    <a:pt x="10407" y="4689"/>
                  </a:lnTo>
                  <a:lnTo>
                    <a:pt x="10297" y="4251"/>
                  </a:lnTo>
                  <a:lnTo>
                    <a:pt x="10188" y="3791"/>
                  </a:lnTo>
                  <a:lnTo>
                    <a:pt x="10034" y="3352"/>
                  </a:lnTo>
                  <a:lnTo>
                    <a:pt x="9881" y="2936"/>
                  </a:lnTo>
                  <a:lnTo>
                    <a:pt x="9684" y="2520"/>
                  </a:lnTo>
                  <a:lnTo>
                    <a:pt x="9465" y="2125"/>
                  </a:lnTo>
                  <a:lnTo>
                    <a:pt x="9224" y="1731"/>
                  </a:lnTo>
                  <a:lnTo>
                    <a:pt x="8961" y="1337"/>
                  </a:lnTo>
                  <a:lnTo>
                    <a:pt x="8676" y="986"/>
                  </a:lnTo>
                  <a:lnTo>
                    <a:pt x="8369" y="636"/>
                  </a:lnTo>
                  <a:lnTo>
                    <a:pt x="8063" y="307"/>
                  </a:lnTo>
                  <a:lnTo>
                    <a:pt x="7712"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743;p73">
              <a:extLst>
                <a:ext uri="{FF2B5EF4-FFF2-40B4-BE49-F238E27FC236}">
                  <a16:creationId xmlns:a16="http://schemas.microsoft.com/office/drawing/2014/main" id="{3D966BDB-F559-BEC8-9965-A513AF400B15}"/>
                </a:ext>
              </a:extLst>
            </p:cNvPr>
            <p:cNvSpPr/>
            <p:nvPr/>
          </p:nvSpPr>
          <p:spPr>
            <a:xfrm>
              <a:off x="4586200" y="4820350"/>
              <a:ext cx="198825" cy="243200"/>
            </a:xfrm>
            <a:custGeom>
              <a:avLst/>
              <a:gdLst/>
              <a:ahLst/>
              <a:cxnLst/>
              <a:rect l="l" t="t" r="r" b="b"/>
              <a:pathLst>
                <a:path w="7953" h="9728" extrusionOk="0">
                  <a:moveTo>
                    <a:pt x="5455" y="1"/>
                  </a:moveTo>
                  <a:lnTo>
                    <a:pt x="4820" y="483"/>
                  </a:lnTo>
                  <a:lnTo>
                    <a:pt x="5214" y="855"/>
                  </a:lnTo>
                  <a:lnTo>
                    <a:pt x="5565" y="1228"/>
                  </a:lnTo>
                  <a:lnTo>
                    <a:pt x="5916" y="1600"/>
                  </a:lnTo>
                  <a:lnTo>
                    <a:pt x="6244" y="2016"/>
                  </a:lnTo>
                  <a:lnTo>
                    <a:pt x="6529" y="2433"/>
                  </a:lnTo>
                  <a:lnTo>
                    <a:pt x="6748" y="2849"/>
                  </a:lnTo>
                  <a:lnTo>
                    <a:pt x="6858" y="3090"/>
                  </a:lnTo>
                  <a:lnTo>
                    <a:pt x="6945" y="3309"/>
                  </a:lnTo>
                  <a:lnTo>
                    <a:pt x="7011" y="3550"/>
                  </a:lnTo>
                  <a:lnTo>
                    <a:pt x="7077" y="3791"/>
                  </a:lnTo>
                  <a:lnTo>
                    <a:pt x="7120" y="4119"/>
                  </a:lnTo>
                  <a:lnTo>
                    <a:pt x="7142" y="4492"/>
                  </a:lnTo>
                  <a:lnTo>
                    <a:pt x="7120" y="4842"/>
                  </a:lnTo>
                  <a:lnTo>
                    <a:pt x="7077" y="5193"/>
                  </a:lnTo>
                  <a:lnTo>
                    <a:pt x="6989" y="5543"/>
                  </a:lnTo>
                  <a:lnTo>
                    <a:pt x="6858" y="5894"/>
                  </a:lnTo>
                  <a:lnTo>
                    <a:pt x="6726" y="6223"/>
                  </a:lnTo>
                  <a:lnTo>
                    <a:pt x="6551" y="6551"/>
                  </a:lnTo>
                  <a:lnTo>
                    <a:pt x="6332" y="6880"/>
                  </a:lnTo>
                  <a:lnTo>
                    <a:pt x="6113" y="7187"/>
                  </a:lnTo>
                  <a:lnTo>
                    <a:pt x="5850" y="7471"/>
                  </a:lnTo>
                  <a:lnTo>
                    <a:pt x="5587" y="7734"/>
                  </a:lnTo>
                  <a:lnTo>
                    <a:pt x="5280" y="7975"/>
                  </a:lnTo>
                  <a:lnTo>
                    <a:pt x="4952" y="8194"/>
                  </a:lnTo>
                  <a:lnTo>
                    <a:pt x="4623" y="8370"/>
                  </a:lnTo>
                  <a:lnTo>
                    <a:pt x="4272" y="8545"/>
                  </a:lnTo>
                  <a:lnTo>
                    <a:pt x="3790" y="8698"/>
                  </a:lnTo>
                  <a:lnTo>
                    <a:pt x="3287" y="8830"/>
                  </a:lnTo>
                  <a:lnTo>
                    <a:pt x="2783" y="8895"/>
                  </a:lnTo>
                  <a:lnTo>
                    <a:pt x="2257" y="8917"/>
                  </a:lnTo>
                  <a:lnTo>
                    <a:pt x="1709" y="8895"/>
                  </a:lnTo>
                  <a:lnTo>
                    <a:pt x="1183" y="8830"/>
                  </a:lnTo>
                  <a:lnTo>
                    <a:pt x="636" y="8720"/>
                  </a:lnTo>
                  <a:lnTo>
                    <a:pt x="88" y="8567"/>
                  </a:lnTo>
                  <a:lnTo>
                    <a:pt x="44" y="8983"/>
                  </a:lnTo>
                  <a:lnTo>
                    <a:pt x="0" y="9399"/>
                  </a:lnTo>
                  <a:lnTo>
                    <a:pt x="548" y="9553"/>
                  </a:lnTo>
                  <a:lnTo>
                    <a:pt x="1096" y="9640"/>
                  </a:lnTo>
                  <a:lnTo>
                    <a:pt x="1643" y="9706"/>
                  </a:lnTo>
                  <a:lnTo>
                    <a:pt x="2191" y="9728"/>
                  </a:lnTo>
                  <a:lnTo>
                    <a:pt x="2498" y="9728"/>
                  </a:lnTo>
                  <a:lnTo>
                    <a:pt x="2805" y="9706"/>
                  </a:lnTo>
                  <a:lnTo>
                    <a:pt x="3111" y="9684"/>
                  </a:lnTo>
                  <a:lnTo>
                    <a:pt x="3418" y="9618"/>
                  </a:lnTo>
                  <a:lnTo>
                    <a:pt x="3703" y="9553"/>
                  </a:lnTo>
                  <a:lnTo>
                    <a:pt x="3988" y="9487"/>
                  </a:lnTo>
                  <a:lnTo>
                    <a:pt x="4294" y="9399"/>
                  </a:lnTo>
                  <a:lnTo>
                    <a:pt x="4557" y="9290"/>
                  </a:lnTo>
                  <a:lnTo>
                    <a:pt x="4995" y="9093"/>
                  </a:lnTo>
                  <a:lnTo>
                    <a:pt x="5390" y="8873"/>
                  </a:lnTo>
                  <a:lnTo>
                    <a:pt x="5762" y="8611"/>
                  </a:lnTo>
                  <a:lnTo>
                    <a:pt x="6135" y="8326"/>
                  </a:lnTo>
                  <a:lnTo>
                    <a:pt x="6463" y="8019"/>
                  </a:lnTo>
                  <a:lnTo>
                    <a:pt x="6748" y="7669"/>
                  </a:lnTo>
                  <a:lnTo>
                    <a:pt x="7011" y="7318"/>
                  </a:lnTo>
                  <a:lnTo>
                    <a:pt x="7252" y="6946"/>
                  </a:lnTo>
                  <a:lnTo>
                    <a:pt x="7471" y="6551"/>
                  </a:lnTo>
                  <a:lnTo>
                    <a:pt x="7646" y="6157"/>
                  </a:lnTo>
                  <a:lnTo>
                    <a:pt x="7778" y="5741"/>
                  </a:lnTo>
                  <a:lnTo>
                    <a:pt x="7865" y="5324"/>
                  </a:lnTo>
                  <a:lnTo>
                    <a:pt x="7931" y="4886"/>
                  </a:lnTo>
                  <a:lnTo>
                    <a:pt x="7953" y="4470"/>
                  </a:lnTo>
                  <a:lnTo>
                    <a:pt x="7931" y="4032"/>
                  </a:lnTo>
                  <a:lnTo>
                    <a:pt x="7865" y="3616"/>
                  </a:lnTo>
                  <a:lnTo>
                    <a:pt x="7800" y="3353"/>
                  </a:lnTo>
                  <a:lnTo>
                    <a:pt x="7712" y="3090"/>
                  </a:lnTo>
                  <a:lnTo>
                    <a:pt x="7624" y="2827"/>
                  </a:lnTo>
                  <a:lnTo>
                    <a:pt x="7515" y="2586"/>
                  </a:lnTo>
                  <a:lnTo>
                    <a:pt x="7405" y="2345"/>
                  </a:lnTo>
                  <a:lnTo>
                    <a:pt x="7252" y="2104"/>
                  </a:lnTo>
                  <a:lnTo>
                    <a:pt x="6967" y="1644"/>
                  </a:lnTo>
                  <a:lnTo>
                    <a:pt x="6638" y="1206"/>
                  </a:lnTo>
                  <a:lnTo>
                    <a:pt x="6266" y="789"/>
                  </a:lnTo>
                  <a:lnTo>
                    <a:pt x="5872" y="373"/>
                  </a:lnTo>
                  <a:lnTo>
                    <a:pt x="5455"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744;p73">
              <a:extLst>
                <a:ext uri="{FF2B5EF4-FFF2-40B4-BE49-F238E27FC236}">
                  <a16:creationId xmlns:a16="http://schemas.microsoft.com/office/drawing/2014/main" id="{0FD02922-04BB-7001-EF57-5602A7A8C5AD}"/>
                </a:ext>
              </a:extLst>
            </p:cNvPr>
            <p:cNvSpPr/>
            <p:nvPr/>
          </p:nvSpPr>
          <p:spPr>
            <a:xfrm>
              <a:off x="4598250" y="4861425"/>
              <a:ext cx="112300" cy="141875"/>
            </a:xfrm>
            <a:custGeom>
              <a:avLst/>
              <a:gdLst/>
              <a:ahLst/>
              <a:cxnLst/>
              <a:rect l="l" t="t" r="r" b="b"/>
              <a:pathLst>
                <a:path w="4492" h="5675" extrusionOk="0">
                  <a:moveTo>
                    <a:pt x="3089" y="1"/>
                  </a:moveTo>
                  <a:lnTo>
                    <a:pt x="2542" y="614"/>
                  </a:lnTo>
                  <a:lnTo>
                    <a:pt x="2783" y="790"/>
                  </a:lnTo>
                  <a:lnTo>
                    <a:pt x="3002" y="987"/>
                  </a:lnTo>
                  <a:lnTo>
                    <a:pt x="3199" y="1228"/>
                  </a:lnTo>
                  <a:lnTo>
                    <a:pt x="3352" y="1469"/>
                  </a:lnTo>
                  <a:lnTo>
                    <a:pt x="3506" y="1753"/>
                  </a:lnTo>
                  <a:lnTo>
                    <a:pt x="3593" y="2016"/>
                  </a:lnTo>
                  <a:lnTo>
                    <a:pt x="3659" y="2301"/>
                  </a:lnTo>
                  <a:lnTo>
                    <a:pt x="3703" y="2608"/>
                  </a:lnTo>
                  <a:lnTo>
                    <a:pt x="3681" y="2805"/>
                  </a:lnTo>
                  <a:lnTo>
                    <a:pt x="3659" y="2980"/>
                  </a:lnTo>
                  <a:lnTo>
                    <a:pt x="3615" y="3177"/>
                  </a:lnTo>
                  <a:lnTo>
                    <a:pt x="3571" y="3353"/>
                  </a:lnTo>
                  <a:lnTo>
                    <a:pt x="3484" y="3550"/>
                  </a:lnTo>
                  <a:lnTo>
                    <a:pt x="3396" y="3703"/>
                  </a:lnTo>
                  <a:lnTo>
                    <a:pt x="3308" y="3879"/>
                  </a:lnTo>
                  <a:lnTo>
                    <a:pt x="3177" y="4032"/>
                  </a:lnTo>
                  <a:lnTo>
                    <a:pt x="3067" y="4185"/>
                  </a:lnTo>
                  <a:lnTo>
                    <a:pt x="2936" y="4317"/>
                  </a:lnTo>
                  <a:lnTo>
                    <a:pt x="2783" y="4448"/>
                  </a:lnTo>
                  <a:lnTo>
                    <a:pt x="2629" y="4558"/>
                  </a:lnTo>
                  <a:lnTo>
                    <a:pt x="2454" y="4645"/>
                  </a:lnTo>
                  <a:lnTo>
                    <a:pt x="2301" y="4733"/>
                  </a:lnTo>
                  <a:lnTo>
                    <a:pt x="2125" y="4799"/>
                  </a:lnTo>
                  <a:lnTo>
                    <a:pt x="1928" y="4842"/>
                  </a:lnTo>
                  <a:lnTo>
                    <a:pt x="1709" y="4864"/>
                  </a:lnTo>
                  <a:lnTo>
                    <a:pt x="1490" y="4864"/>
                  </a:lnTo>
                  <a:lnTo>
                    <a:pt x="1271" y="4842"/>
                  </a:lnTo>
                  <a:lnTo>
                    <a:pt x="1074" y="4799"/>
                  </a:lnTo>
                  <a:lnTo>
                    <a:pt x="855" y="4733"/>
                  </a:lnTo>
                  <a:lnTo>
                    <a:pt x="658" y="4645"/>
                  </a:lnTo>
                  <a:lnTo>
                    <a:pt x="460" y="4558"/>
                  </a:lnTo>
                  <a:lnTo>
                    <a:pt x="285" y="4426"/>
                  </a:lnTo>
                  <a:lnTo>
                    <a:pt x="132" y="4821"/>
                  </a:lnTo>
                  <a:lnTo>
                    <a:pt x="0" y="5215"/>
                  </a:lnTo>
                  <a:lnTo>
                    <a:pt x="176" y="5324"/>
                  </a:lnTo>
                  <a:lnTo>
                    <a:pt x="373" y="5412"/>
                  </a:lnTo>
                  <a:lnTo>
                    <a:pt x="548" y="5478"/>
                  </a:lnTo>
                  <a:lnTo>
                    <a:pt x="745" y="5565"/>
                  </a:lnTo>
                  <a:lnTo>
                    <a:pt x="942" y="5609"/>
                  </a:lnTo>
                  <a:lnTo>
                    <a:pt x="1161" y="5653"/>
                  </a:lnTo>
                  <a:lnTo>
                    <a:pt x="1359" y="5675"/>
                  </a:lnTo>
                  <a:lnTo>
                    <a:pt x="1819" y="5675"/>
                  </a:lnTo>
                  <a:lnTo>
                    <a:pt x="2082" y="5631"/>
                  </a:lnTo>
                  <a:lnTo>
                    <a:pt x="2344" y="5565"/>
                  </a:lnTo>
                  <a:lnTo>
                    <a:pt x="2585" y="5478"/>
                  </a:lnTo>
                  <a:lnTo>
                    <a:pt x="2826" y="5368"/>
                  </a:lnTo>
                  <a:lnTo>
                    <a:pt x="3046" y="5237"/>
                  </a:lnTo>
                  <a:lnTo>
                    <a:pt x="3265" y="5083"/>
                  </a:lnTo>
                  <a:lnTo>
                    <a:pt x="3462" y="4930"/>
                  </a:lnTo>
                  <a:lnTo>
                    <a:pt x="3637" y="4733"/>
                  </a:lnTo>
                  <a:lnTo>
                    <a:pt x="3812" y="4536"/>
                  </a:lnTo>
                  <a:lnTo>
                    <a:pt x="3966" y="4339"/>
                  </a:lnTo>
                  <a:lnTo>
                    <a:pt x="4097" y="4098"/>
                  </a:lnTo>
                  <a:lnTo>
                    <a:pt x="4229" y="3879"/>
                  </a:lnTo>
                  <a:lnTo>
                    <a:pt x="4316" y="3638"/>
                  </a:lnTo>
                  <a:lnTo>
                    <a:pt x="4404" y="3375"/>
                  </a:lnTo>
                  <a:lnTo>
                    <a:pt x="4448" y="3112"/>
                  </a:lnTo>
                  <a:lnTo>
                    <a:pt x="4491" y="2849"/>
                  </a:lnTo>
                  <a:lnTo>
                    <a:pt x="4491" y="2586"/>
                  </a:lnTo>
                  <a:lnTo>
                    <a:pt x="4470" y="2214"/>
                  </a:lnTo>
                  <a:lnTo>
                    <a:pt x="4382" y="1841"/>
                  </a:lnTo>
                  <a:lnTo>
                    <a:pt x="4272" y="1469"/>
                  </a:lnTo>
                  <a:lnTo>
                    <a:pt x="4097" y="1140"/>
                  </a:lnTo>
                  <a:lnTo>
                    <a:pt x="3900" y="811"/>
                  </a:lnTo>
                  <a:lnTo>
                    <a:pt x="3659" y="505"/>
                  </a:lnTo>
                  <a:lnTo>
                    <a:pt x="3374" y="242"/>
                  </a:lnTo>
                  <a:lnTo>
                    <a:pt x="3089"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745;p73">
              <a:extLst>
                <a:ext uri="{FF2B5EF4-FFF2-40B4-BE49-F238E27FC236}">
                  <a16:creationId xmlns:a16="http://schemas.microsoft.com/office/drawing/2014/main" id="{EA09FD8E-FF61-C7FC-E134-03D337422638}"/>
                </a:ext>
              </a:extLst>
            </p:cNvPr>
            <p:cNvSpPr/>
            <p:nvPr/>
          </p:nvSpPr>
          <p:spPr>
            <a:xfrm>
              <a:off x="5103225" y="5520875"/>
              <a:ext cx="334125" cy="339050"/>
            </a:xfrm>
            <a:custGeom>
              <a:avLst/>
              <a:gdLst/>
              <a:ahLst/>
              <a:cxnLst/>
              <a:rect l="l" t="t" r="r" b="b"/>
              <a:pathLst>
                <a:path w="13365" h="13562" extrusionOk="0">
                  <a:moveTo>
                    <a:pt x="6595" y="0"/>
                  </a:moveTo>
                  <a:lnTo>
                    <a:pt x="6244" y="22"/>
                  </a:lnTo>
                  <a:lnTo>
                    <a:pt x="5894" y="44"/>
                  </a:lnTo>
                  <a:lnTo>
                    <a:pt x="5565" y="88"/>
                  </a:lnTo>
                  <a:lnTo>
                    <a:pt x="5236" y="153"/>
                  </a:lnTo>
                  <a:lnTo>
                    <a:pt x="4886" y="219"/>
                  </a:lnTo>
                  <a:lnTo>
                    <a:pt x="4579" y="329"/>
                  </a:lnTo>
                  <a:lnTo>
                    <a:pt x="4251" y="438"/>
                  </a:lnTo>
                  <a:lnTo>
                    <a:pt x="3944" y="548"/>
                  </a:lnTo>
                  <a:lnTo>
                    <a:pt x="4163" y="898"/>
                  </a:lnTo>
                  <a:lnTo>
                    <a:pt x="4360" y="1249"/>
                  </a:lnTo>
                  <a:lnTo>
                    <a:pt x="4886" y="1074"/>
                  </a:lnTo>
                  <a:lnTo>
                    <a:pt x="5171" y="986"/>
                  </a:lnTo>
                  <a:lnTo>
                    <a:pt x="5434" y="920"/>
                  </a:lnTo>
                  <a:lnTo>
                    <a:pt x="5718" y="876"/>
                  </a:lnTo>
                  <a:lnTo>
                    <a:pt x="6003" y="833"/>
                  </a:lnTo>
                  <a:lnTo>
                    <a:pt x="6310" y="811"/>
                  </a:lnTo>
                  <a:lnTo>
                    <a:pt x="6595" y="811"/>
                  </a:lnTo>
                  <a:lnTo>
                    <a:pt x="7142" y="833"/>
                  </a:lnTo>
                  <a:lnTo>
                    <a:pt x="7668" y="920"/>
                  </a:lnTo>
                  <a:lnTo>
                    <a:pt x="8194" y="1030"/>
                  </a:lnTo>
                  <a:lnTo>
                    <a:pt x="8698" y="1183"/>
                  </a:lnTo>
                  <a:lnTo>
                    <a:pt x="9158" y="1402"/>
                  </a:lnTo>
                  <a:lnTo>
                    <a:pt x="9618" y="1643"/>
                  </a:lnTo>
                  <a:lnTo>
                    <a:pt x="10056" y="1906"/>
                  </a:lnTo>
                  <a:lnTo>
                    <a:pt x="10451" y="2235"/>
                  </a:lnTo>
                  <a:lnTo>
                    <a:pt x="10823" y="2585"/>
                  </a:lnTo>
                  <a:lnTo>
                    <a:pt x="11174" y="2958"/>
                  </a:lnTo>
                  <a:lnTo>
                    <a:pt x="11480" y="3352"/>
                  </a:lnTo>
                  <a:lnTo>
                    <a:pt x="11765" y="3790"/>
                  </a:lnTo>
                  <a:lnTo>
                    <a:pt x="12006" y="4250"/>
                  </a:lnTo>
                  <a:lnTo>
                    <a:pt x="12203" y="4732"/>
                  </a:lnTo>
                  <a:lnTo>
                    <a:pt x="12357" y="5214"/>
                  </a:lnTo>
                  <a:lnTo>
                    <a:pt x="12488" y="5740"/>
                  </a:lnTo>
                  <a:lnTo>
                    <a:pt x="12554" y="6244"/>
                  </a:lnTo>
                  <a:lnTo>
                    <a:pt x="12576" y="6770"/>
                  </a:lnTo>
                  <a:lnTo>
                    <a:pt x="12554" y="7098"/>
                  </a:lnTo>
                  <a:lnTo>
                    <a:pt x="12532" y="7383"/>
                  </a:lnTo>
                  <a:lnTo>
                    <a:pt x="12510" y="7690"/>
                  </a:lnTo>
                  <a:lnTo>
                    <a:pt x="12444" y="7975"/>
                  </a:lnTo>
                  <a:lnTo>
                    <a:pt x="12378" y="8281"/>
                  </a:lnTo>
                  <a:lnTo>
                    <a:pt x="12291" y="8566"/>
                  </a:lnTo>
                  <a:lnTo>
                    <a:pt x="12203" y="8829"/>
                  </a:lnTo>
                  <a:lnTo>
                    <a:pt x="12094" y="9114"/>
                  </a:lnTo>
                  <a:lnTo>
                    <a:pt x="11984" y="9377"/>
                  </a:lnTo>
                  <a:lnTo>
                    <a:pt x="11853" y="9618"/>
                  </a:lnTo>
                  <a:lnTo>
                    <a:pt x="11699" y="9881"/>
                  </a:lnTo>
                  <a:lnTo>
                    <a:pt x="11546" y="10122"/>
                  </a:lnTo>
                  <a:lnTo>
                    <a:pt x="11393" y="10363"/>
                  </a:lnTo>
                  <a:lnTo>
                    <a:pt x="11195" y="10582"/>
                  </a:lnTo>
                  <a:lnTo>
                    <a:pt x="11020" y="10801"/>
                  </a:lnTo>
                  <a:lnTo>
                    <a:pt x="10823" y="10998"/>
                  </a:lnTo>
                  <a:lnTo>
                    <a:pt x="10604" y="11195"/>
                  </a:lnTo>
                  <a:lnTo>
                    <a:pt x="10407" y="11392"/>
                  </a:lnTo>
                  <a:lnTo>
                    <a:pt x="10166" y="11567"/>
                  </a:lnTo>
                  <a:lnTo>
                    <a:pt x="9947" y="11743"/>
                  </a:lnTo>
                  <a:lnTo>
                    <a:pt x="9684" y="11896"/>
                  </a:lnTo>
                  <a:lnTo>
                    <a:pt x="9443" y="12028"/>
                  </a:lnTo>
                  <a:lnTo>
                    <a:pt x="9180" y="12159"/>
                  </a:lnTo>
                  <a:lnTo>
                    <a:pt x="8917" y="12290"/>
                  </a:lnTo>
                  <a:lnTo>
                    <a:pt x="8654" y="12400"/>
                  </a:lnTo>
                  <a:lnTo>
                    <a:pt x="8369" y="12488"/>
                  </a:lnTo>
                  <a:lnTo>
                    <a:pt x="8085" y="12575"/>
                  </a:lnTo>
                  <a:lnTo>
                    <a:pt x="7800" y="12641"/>
                  </a:lnTo>
                  <a:lnTo>
                    <a:pt x="7515" y="12685"/>
                  </a:lnTo>
                  <a:lnTo>
                    <a:pt x="7208" y="12729"/>
                  </a:lnTo>
                  <a:lnTo>
                    <a:pt x="6902" y="12750"/>
                  </a:lnTo>
                  <a:lnTo>
                    <a:pt x="6529" y="12750"/>
                  </a:lnTo>
                  <a:lnTo>
                    <a:pt x="6025" y="12729"/>
                  </a:lnTo>
                  <a:lnTo>
                    <a:pt x="5499" y="12663"/>
                  </a:lnTo>
                  <a:lnTo>
                    <a:pt x="5017" y="12531"/>
                  </a:lnTo>
                  <a:lnTo>
                    <a:pt x="4535" y="12378"/>
                  </a:lnTo>
                  <a:lnTo>
                    <a:pt x="4075" y="12203"/>
                  </a:lnTo>
                  <a:lnTo>
                    <a:pt x="3637" y="11962"/>
                  </a:lnTo>
                  <a:lnTo>
                    <a:pt x="3221" y="11699"/>
                  </a:lnTo>
                  <a:lnTo>
                    <a:pt x="2827" y="11414"/>
                  </a:lnTo>
                  <a:lnTo>
                    <a:pt x="2454" y="11085"/>
                  </a:lnTo>
                  <a:lnTo>
                    <a:pt x="2126" y="10735"/>
                  </a:lnTo>
                  <a:lnTo>
                    <a:pt x="1819" y="10341"/>
                  </a:lnTo>
                  <a:lnTo>
                    <a:pt x="1534" y="9946"/>
                  </a:lnTo>
                  <a:lnTo>
                    <a:pt x="1293" y="9508"/>
                  </a:lnTo>
                  <a:lnTo>
                    <a:pt x="1096" y="9070"/>
                  </a:lnTo>
                  <a:lnTo>
                    <a:pt x="921" y="8588"/>
                  </a:lnTo>
                  <a:lnTo>
                    <a:pt x="789" y="8106"/>
                  </a:lnTo>
                  <a:lnTo>
                    <a:pt x="395" y="8194"/>
                  </a:lnTo>
                  <a:lnTo>
                    <a:pt x="0" y="8259"/>
                  </a:lnTo>
                  <a:lnTo>
                    <a:pt x="132" y="8741"/>
                  </a:lnTo>
                  <a:lnTo>
                    <a:pt x="285" y="9223"/>
                  </a:lnTo>
                  <a:lnTo>
                    <a:pt x="482" y="9661"/>
                  </a:lnTo>
                  <a:lnTo>
                    <a:pt x="702" y="10100"/>
                  </a:lnTo>
                  <a:lnTo>
                    <a:pt x="964" y="10516"/>
                  </a:lnTo>
                  <a:lnTo>
                    <a:pt x="1249" y="10932"/>
                  </a:lnTo>
                  <a:lnTo>
                    <a:pt x="1556" y="11305"/>
                  </a:lnTo>
                  <a:lnTo>
                    <a:pt x="1885" y="11655"/>
                  </a:lnTo>
                  <a:lnTo>
                    <a:pt x="2257" y="11984"/>
                  </a:lnTo>
                  <a:lnTo>
                    <a:pt x="2651" y="12269"/>
                  </a:lnTo>
                  <a:lnTo>
                    <a:pt x="3046" y="12553"/>
                  </a:lnTo>
                  <a:lnTo>
                    <a:pt x="3484" y="12794"/>
                  </a:lnTo>
                  <a:lnTo>
                    <a:pt x="3922" y="12991"/>
                  </a:lnTo>
                  <a:lnTo>
                    <a:pt x="4382" y="13189"/>
                  </a:lnTo>
                  <a:lnTo>
                    <a:pt x="4864" y="13320"/>
                  </a:lnTo>
                  <a:lnTo>
                    <a:pt x="5346" y="13430"/>
                  </a:lnTo>
                  <a:lnTo>
                    <a:pt x="5653" y="13495"/>
                  </a:lnTo>
                  <a:lnTo>
                    <a:pt x="5959" y="13539"/>
                  </a:lnTo>
                  <a:lnTo>
                    <a:pt x="6288" y="13561"/>
                  </a:lnTo>
                  <a:lnTo>
                    <a:pt x="6595" y="13561"/>
                  </a:lnTo>
                  <a:lnTo>
                    <a:pt x="6945" y="13539"/>
                  </a:lnTo>
                  <a:lnTo>
                    <a:pt x="7296" y="13517"/>
                  </a:lnTo>
                  <a:lnTo>
                    <a:pt x="7624" y="13473"/>
                  </a:lnTo>
                  <a:lnTo>
                    <a:pt x="7975" y="13430"/>
                  </a:lnTo>
                  <a:lnTo>
                    <a:pt x="8304" y="13342"/>
                  </a:lnTo>
                  <a:lnTo>
                    <a:pt x="8610" y="13254"/>
                  </a:lnTo>
                  <a:lnTo>
                    <a:pt x="8939" y="13145"/>
                  </a:lnTo>
                  <a:lnTo>
                    <a:pt x="9246" y="13013"/>
                  </a:lnTo>
                  <a:lnTo>
                    <a:pt x="9530" y="12882"/>
                  </a:lnTo>
                  <a:lnTo>
                    <a:pt x="9837" y="12729"/>
                  </a:lnTo>
                  <a:lnTo>
                    <a:pt x="10122" y="12575"/>
                  </a:lnTo>
                  <a:lnTo>
                    <a:pt x="10385" y="12400"/>
                  </a:lnTo>
                  <a:lnTo>
                    <a:pt x="10648" y="12203"/>
                  </a:lnTo>
                  <a:lnTo>
                    <a:pt x="10911" y="12006"/>
                  </a:lnTo>
                  <a:lnTo>
                    <a:pt x="11152" y="11787"/>
                  </a:lnTo>
                  <a:lnTo>
                    <a:pt x="11393" y="11567"/>
                  </a:lnTo>
                  <a:lnTo>
                    <a:pt x="11612" y="11326"/>
                  </a:lnTo>
                  <a:lnTo>
                    <a:pt x="11831" y="11085"/>
                  </a:lnTo>
                  <a:lnTo>
                    <a:pt x="12028" y="10823"/>
                  </a:lnTo>
                  <a:lnTo>
                    <a:pt x="12225" y="10560"/>
                  </a:lnTo>
                  <a:lnTo>
                    <a:pt x="12400" y="10297"/>
                  </a:lnTo>
                  <a:lnTo>
                    <a:pt x="12554" y="10012"/>
                  </a:lnTo>
                  <a:lnTo>
                    <a:pt x="12707" y="9705"/>
                  </a:lnTo>
                  <a:lnTo>
                    <a:pt x="12839" y="9420"/>
                  </a:lnTo>
                  <a:lnTo>
                    <a:pt x="12970" y="9114"/>
                  </a:lnTo>
                  <a:lnTo>
                    <a:pt x="13080" y="8785"/>
                  </a:lnTo>
                  <a:lnTo>
                    <a:pt x="13167" y="8478"/>
                  </a:lnTo>
                  <a:lnTo>
                    <a:pt x="13233" y="8150"/>
                  </a:lnTo>
                  <a:lnTo>
                    <a:pt x="13299" y="7821"/>
                  </a:lnTo>
                  <a:lnTo>
                    <a:pt x="13342" y="7471"/>
                  </a:lnTo>
                  <a:lnTo>
                    <a:pt x="13364" y="7120"/>
                  </a:lnTo>
                  <a:lnTo>
                    <a:pt x="13364" y="6770"/>
                  </a:lnTo>
                  <a:lnTo>
                    <a:pt x="13364" y="6441"/>
                  </a:lnTo>
                  <a:lnTo>
                    <a:pt x="13342" y="6112"/>
                  </a:lnTo>
                  <a:lnTo>
                    <a:pt x="13299" y="5784"/>
                  </a:lnTo>
                  <a:lnTo>
                    <a:pt x="13255" y="5477"/>
                  </a:lnTo>
                  <a:lnTo>
                    <a:pt x="13167" y="5148"/>
                  </a:lnTo>
                  <a:lnTo>
                    <a:pt x="13101" y="4842"/>
                  </a:lnTo>
                  <a:lnTo>
                    <a:pt x="12992" y="4535"/>
                  </a:lnTo>
                  <a:lnTo>
                    <a:pt x="12882" y="4250"/>
                  </a:lnTo>
                  <a:lnTo>
                    <a:pt x="12685" y="3790"/>
                  </a:lnTo>
                  <a:lnTo>
                    <a:pt x="12444" y="3352"/>
                  </a:lnTo>
                  <a:lnTo>
                    <a:pt x="12181" y="2936"/>
                  </a:lnTo>
                  <a:lnTo>
                    <a:pt x="11875" y="2541"/>
                  </a:lnTo>
                  <a:lnTo>
                    <a:pt x="11546" y="2169"/>
                  </a:lnTo>
                  <a:lnTo>
                    <a:pt x="11195" y="1818"/>
                  </a:lnTo>
                  <a:lnTo>
                    <a:pt x="10823" y="1490"/>
                  </a:lnTo>
                  <a:lnTo>
                    <a:pt x="10429" y="1205"/>
                  </a:lnTo>
                  <a:lnTo>
                    <a:pt x="10012" y="920"/>
                  </a:lnTo>
                  <a:lnTo>
                    <a:pt x="9574" y="701"/>
                  </a:lnTo>
                  <a:lnTo>
                    <a:pt x="9114" y="482"/>
                  </a:lnTo>
                  <a:lnTo>
                    <a:pt x="8632" y="329"/>
                  </a:lnTo>
                  <a:lnTo>
                    <a:pt x="8150" y="197"/>
                  </a:lnTo>
                  <a:lnTo>
                    <a:pt x="7646" y="88"/>
                  </a:lnTo>
                  <a:lnTo>
                    <a:pt x="7121" y="22"/>
                  </a:lnTo>
                  <a:lnTo>
                    <a:pt x="6595"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746;p73">
              <a:extLst>
                <a:ext uri="{FF2B5EF4-FFF2-40B4-BE49-F238E27FC236}">
                  <a16:creationId xmlns:a16="http://schemas.microsoft.com/office/drawing/2014/main" id="{447E88AB-FD8D-FFB4-350F-30BA2CF0310B}"/>
                </a:ext>
              </a:extLst>
            </p:cNvPr>
            <p:cNvSpPr/>
            <p:nvPr/>
          </p:nvSpPr>
          <p:spPr>
            <a:xfrm>
              <a:off x="5144300" y="5574000"/>
              <a:ext cx="245950" cy="230050"/>
            </a:xfrm>
            <a:custGeom>
              <a:avLst/>
              <a:gdLst/>
              <a:ahLst/>
              <a:cxnLst/>
              <a:rect l="l" t="t" r="r" b="b"/>
              <a:pathLst>
                <a:path w="9838" h="9202" extrusionOk="0">
                  <a:moveTo>
                    <a:pt x="4996" y="0"/>
                  </a:moveTo>
                  <a:lnTo>
                    <a:pt x="4601" y="22"/>
                  </a:lnTo>
                  <a:lnTo>
                    <a:pt x="4229" y="88"/>
                  </a:lnTo>
                  <a:lnTo>
                    <a:pt x="3856" y="153"/>
                  </a:lnTo>
                  <a:lnTo>
                    <a:pt x="3484" y="263"/>
                  </a:lnTo>
                  <a:lnTo>
                    <a:pt x="3112" y="394"/>
                  </a:lnTo>
                  <a:lnTo>
                    <a:pt x="3155" y="745"/>
                  </a:lnTo>
                  <a:lnTo>
                    <a:pt x="3177" y="1117"/>
                  </a:lnTo>
                  <a:lnTo>
                    <a:pt x="3177" y="1227"/>
                  </a:lnTo>
                  <a:lnTo>
                    <a:pt x="3506" y="1096"/>
                  </a:lnTo>
                  <a:lnTo>
                    <a:pt x="3856" y="986"/>
                  </a:lnTo>
                  <a:lnTo>
                    <a:pt x="4207" y="898"/>
                  </a:lnTo>
                  <a:lnTo>
                    <a:pt x="4557" y="855"/>
                  </a:lnTo>
                  <a:lnTo>
                    <a:pt x="4908" y="811"/>
                  </a:lnTo>
                  <a:lnTo>
                    <a:pt x="5259" y="811"/>
                  </a:lnTo>
                  <a:lnTo>
                    <a:pt x="5609" y="833"/>
                  </a:lnTo>
                  <a:lnTo>
                    <a:pt x="5960" y="876"/>
                  </a:lnTo>
                  <a:lnTo>
                    <a:pt x="6354" y="986"/>
                  </a:lnTo>
                  <a:lnTo>
                    <a:pt x="6726" y="1117"/>
                  </a:lnTo>
                  <a:lnTo>
                    <a:pt x="7077" y="1293"/>
                  </a:lnTo>
                  <a:lnTo>
                    <a:pt x="7427" y="1490"/>
                  </a:lnTo>
                  <a:lnTo>
                    <a:pt x="7734" y="1731"/>
                  </a:lnTo>
                  <a:lnTo>
                    <a:pt x="8041" y="1994"/>
                  </a:lnTo>
                  <a:lnTo>
                    <a:pt x="8282" y="2300"/>
                  </a:lnTo>
                  <a:lnTo>
                    <a:pt x="8501" y="2607"/>
                  </a:lnTo>
                  <a:lnTo>
                    <a:pt x="8654" y="2870"/>
                  </a:lnTo>
                  <a:lnTo>
                    <a:pt x="8764" y="3133"/>
                  </a:lnTo>
                  <a:lnTo>
                    <a:pt x="8873" y="3396"/>
                  </a:lnTo>
                  <a:lnTo>
                    <a:pt x="8939" y="3681"/>
                  </a:lnTo>
                  <a:lnTo>
                    <a:pt x="8983" y="3965"/>
                  </a:lnTo>
                  <a:lnTo>
                    <a:pt x="9005" y="4272"/>
                  </a:lnTo>
                  <a:lnTo>
                    <a:pt x="9027" y="4557"/>
                  </a:lnTo>
                  <a:lnTo>
                    <a:pt x="9005" y="4864"/>
                  </a:lnTo>
                  <a:lnTo>
                    <a:pt x="8961" y="5148"/>
                  </a:lnTo>
                  <a:lnTo>
                    <a:pt x="8895" y="5433"/>
                  </a:lnTo>
                  <a:lnTo>
                    <a:pt x="8830" y="5718"/>
                  </a:lnTo>
                  <a:lnTo>
                    <a:pt x="8720" y="6003"/>
                  </a:lnTo>
                  <a:lnTo>
                    <a:pt x="8589" y="6266"/>
                  </a:lnTo>
                  <a:lnTo>
                    <a:pt x="8457" y="6529"/>
                  </a:lnTo>
                  <a:lnTo>
                    <a:pt x="8282" y="6792"/>
                  </a:lnTo>
                  <a:lnTo>
                    <a:pt x="8107" y="7011"/>
                  </a:lnTo>
                  <a:lnTo>
                    <a:pt x="7909" y="7230"/>
                  </a:lnTo>
                  <a:lnTo>
                    <a:pt x="7690" y="7427"/>
                  </a:lnTo>
                  <a:lnTo>
                    <a:pt x="7449" y="7602"/>
                  </a:lnTo>
                  <a:lnTo>
                    <a:pt x="7208" y="7756"/>
                  </a:lnTo>
                  <a:lnTo>
                    <a:pt x="6945" y="7909"/>
                  </a:lnTo>
                  <a:lnTo>
                    <a:pt x="6683" y="8040"/>
                  </a:lnTo>
                  <a:lnTo>
                    <a:pt x="6398" y="8150"/>
                  </a:lnTo>
                  <a:lnTo>
                    <a:pt x="6113" y="8238"/>
                  </a:lnTo>
                  <a:lnTo>
                    <a:pt x="5828" y="8303"/>
                  </a:lnTo>
                  <a:lnTo>
                    <a:pt x="5521" y="8347"/>
                  </a:lnTo>
                  <a:lnTo>
                    <a:pt x="5237" y="8391"/>
                  </a:lnTo>
                  <a:lnTo>
                    <a:pt x="4623" y="8391"/>
                  </a:lnTo>
                  <a:lnTo>
                    <a:pt x="4338" y="8347"/>
                  </a:lnTo>
                  <a:lnTo>
                    <a:pt x="4032" y="8303"/>
                  </a:lnTo>
                  <a:lnTo>
                    <a:pt x="3747" y="8216"/>
                  </a:lnTo>
                  <a:lnTo>
                    <a:pt x="3484" y="8128"/>
                  </a:lnTo>
                  <a:lnTo>
                    <a:pt x="3243" y="8040"/>
                  </a:lnTo>
                  <a:lnTo>
                    <a:pt x="3002" y="7909"/>
                  </a:lnTo>
                  <a:lnTo>
                    <a:pt x="2761" y="7777"/>
                  </a:lnTo>
                  <a:lnTo>
                    <a:pt x="2542" y="7624"/>
                  </a:lnTo>
                  <a:lnTo>
                    <a:pt x="2323" y="7471"/>
                  </a:lnTo>
                  <a:lnTo>
                    <a:pt x="2104" y="7295"/>
                  </a:lnTo>
                  <a:lnTo>
                    <a:pt x="1907" y="7120"/>
                  </a:lnTo>
                  <a:lnTo>
                    <a:pt x="1709" y="6923"/>
                  </a:lnTo>
                  <a:lnTo>
                    <a:pt x="1534" y="6726"/>
                  </a:lnTo>
                  <a:lnTo>
                    <a:pt x="1381" y="6507"/>
                  </a:lnTo>
                  <a:lnTo>
                    <a:pt x="1227" y="6266"/>
                  </a:lnTo>
                  <a:lnTo>
                    <a:pt x="1074" y="6047"/>
                  </a:lnTo>
                  <a:lnTo>
                    <a:pt x="943" y="5806"/>
                  </a:lnTo>
                  <a:lnTo>
                    <a:pt x="833" y="5543"/>
                  </a:lnTo>
                  <a:lnTo>
                    <a:pt x="724" y="5280"/>
                  </a:lnTo>
                  <a:lnTo>
                    <a:pt x="373" y="5477"/>
                  </a:lnTo>
                  <a:lnTo>
                    <a:pt x="1" y="5652"/>
                  </a:lnTo>
                  <a:lnTo>
                    <a:pt x="132" y="5959"/>
                  </a:lnTo>
                  <a:lnTo>
                    <a:pt x="263" y="6244"/>
                  </a:lnTo>
                  <a:lnTo>
                    <a:pt x="417" y="6507"/>
                  </a:lnTo>
                  <a:lnTo>
                    <a:pt x="592" y="6770"/>
                  </a:lnTo>
                  <a:lnTo>
                    <a:pt x="767" y="7033"/>
                  </a:lnTo>
                  <a:lnTo>
                    <a:pt x="965" y="7274"/>
                  </a:lnTo>
                  <a:lnTo>
                    <a:pt x="1184" y="7515"/>
                  </a:lnTo>
                  <a:lnTo>
                    <a:pt x="1403" y="7734"/>
                  </a:lnTo>
                  <a:lnTo>
                    <a:pt x="1622" y="7953"/>
                  </a:lnTo>
                  <a:lnTo>
                    <a:pt x="1863" y="8150"/>
                  </a:lnTo>
                  <a:lnTo>
                    <a:pt x="2126" y="8325"/>
                  </a:lnTo>
                  <a:lnTo>
                    <a:pt x="2389" y="8479"/>
                  </a:lnTo>
                  <a:lnTo>
                    <a:pt x="2651" y="8632"/>
                  </a:lnTo>
                  <a:lnTo>
                    <a:pt x="2936" y="8763"/>
                  </a:lnTo>
                  <a:lnTo>
                    <a:pt x="3221" y="8895"/>
                  </a:lnTo>
                  <a:lnTo>
                    <a:pt x="3506" y="8982"/>
                  </a:lnTo>
                  <a:lnTo>
                    <a:pt x="3856" y="9070"/>
                  </a:lnTo>
                  <a:lnTo>
                    <a:pt x="4207" y="9136"/>
                  </a:lnTo>
                  <a:lnTo>
                    <a:pt x="4579" y="9180"/>
                  </a:lnTo>
                  <a:lnTo>
                    <a:pt x="4930" y="9201"/>
                  </a:lnTo>
                  <a:lnTo>
                    <a:pt x="5302" y="9180"/>
                  </a:lnTo>
                  <a:lnTo>
                    <a:pt x="5697" y="9136"/>
                  </a:lnTo>
                  <a:lnTo>
                    <a:pt x="6069" y="9070"/>
                  </a:lnTo>
                  <a:lnTo>
                    <a:pt x="6420" y="8982"/>
                  </a:lnTo>
                  <a:lnTo>
                    <a:pt x="6792" y="8851"/>
                  </a:lnTo>
                  <a:lnTo>
                    <a:pt x="7121" y="8720"/>
                  </a:lnTo>
                  <a:lnTo>
                    <a:pt x="7471" y="8544"/>
                  </a:lnTo>
                  <a:lnTo>
                    <a:pt x="7778" y="8347"/>
                  </a:lnTo>
                  <a:lnTo>
                    <a:pt x="8041" y="8172"/>
                  </a:lnTo>
                  <a:lnTo>
                    <a:pt x="8282" y="7975"/>
                  </a:lnTo>
                  <a:lnTo>
                    <a:pt x="8501" y="7756"/>
                  </a:lnTo>
                  <a:lnTo>
                    <a:pt x="8720" y="7536"/>
                  </a:lnTo>
                  <a:lnTo>
                    <a:pt x="8939" y="7252"/>
                  </a:lnTo>
                  <a:lnTo>
                    <a:pt x="9136" y="6967"/>
                  </a:lnTo>
                  <a:lnTo>
                    <a:pt x="9311" y="6660"/>
                  </a:lnTo>
                  <a:lnTo>
                    <a:pt x="9443" y="6353"/>
                  </a:lnTo>
                  <a:lnTo>
                    <a:pt x="9465" y="6332"/>
                  </a:lnTo>
                  <a:lnTo>
                    <a:pt x="9552" y="6091"/>
                  </a:lnTo>
                  <a:lnTo>
                    <a:pt x="9640" y="5828"/>
                  </a:lnTo>
                  <a:lnTo>
                    <a:pt x="9706" y="5565"/>
                  </a:lnTo>
                  <a:lnTo>
                    <a:pt x="9772" y="5302"/>
                  </a:lnTo>
                  <a:lnTo>
                    <a:pt x="9793" y="5039"/>
                  </a:lnTo>
                  <a:lnTo>
                    <a:pt x="9815" y="4754"/>
                  </a:lnTo>
                  <a:lnTo>
                    <a:pt x="9837" y="4491"/>
                  </a:lnTo>
                  <a:lnTo>
                    <a:pt x="9815" y="4228"/>
                  </a:lnTo>
                  <a:lnTo>
                    <a:pt x="9793" y="3944"/>
                  </a:lnTo>
                  <a:lnTo>
                    <a:pt x="9750" y="3681"/>
                  </a:lnTo>
                  <a:lnTo>
                    <a:pt x="9706" y="3418"/>
                  </a:lnTo>
                  <a:lnTo>
                    <a:pt x="9640" y="3155"/>
                  </a:lnTo>
                  <a:lnTo>
                    <a:pt x="9552" y="2914"/>
                  </a:lnTo>
                  <a:lnTo>
                    <a:pt x="9443" y="2651"/>
                  </a:lnTo>
                  <a:lnTo>
                    <a:pt x="9333" y="2410"/>
                  </a:lnTo>
                  <a:lnTo>
                    <a:pt x="9202" y="2191"/>
                  </a:lnTo>
                  <a:lnTo>
                    <a:pt x="9070" y="1994"/>
                  </a:lnTo>
                  <a:lnTo>
                    <a:pt x="8917" y="1797"/>
                  </a:lnTo>
                  <a:lnTo>
                    <a:pt x="8610" y="1446"/>
                  </a:lnTo>
                  <a:lnTo>
                    <a:pt x="8260" y="1117"/>
                  </a:lnTo>
                  <a:lnTo>
                    <a:pt x="7887" y="833"/>
                  </a:lnTo>
                  <a:lnTo>
                    <a:pt x="7471" y="592"/>
                  </a:lnTo>
                  <a:lnTo>
                    <a:pt x="7033" y="373"/>
                  </a:lnTo>
                  <a:lnTo>
                    <a:pt x="6573" y="219"/>
                  </a:lnTo>
                  <a:lnTo>
                    <a:pt x="6113" y="88"/>
                  </a:lnTo>
                  <a:lnTo>
                    <a:pt x="5740" y="44"/>
                  </a:lnTo>
                  <a:lnTo>
                    <a:pt x="5368"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747;p73">
              <a:extLst>
                <a:ext uri="{FF2B5EF4-FFF2-40B4-BE49-F238E27FC236}">
                  <a16:creationId xmlns:a16="http://schemas.microsoft.com/office/drawing/2014/main" id="{E8D45D7E-7950-52FD-7A73-52933A42FBC3}"/>
                </a:ext>
              </a:extLst>
            </p:cNvPr>
            <p:cNvSpPr/>
            <p:nvPr/>
          </p:nvSpPr>
          <p:spPr>
            <a:xfrm>
              <a:off x="5178250" y="5623825"/>
              <a:ext cx="150650" cy="126000"/>
            </a:xfrm>
            <a:custGeom>
              <a:avLst/>
              <a:gdLst/>
              <a:ahLst/>
              <a:cxnLst/>
              <a:rect l="l" t="t" r="r" b="b"/>
              <a:pathLst>
                <a:path w="6026" h="5040" extrusionOk="0">
                  <a:moveTo>
                    <a:pt x="2214" y="1"/>
                  </a:moveTo>
                  <a:lnTo>
                    <a:pt x="1732" y="45"/>
                  </a:lnTo>
                  <a:lnTo>
                    <a:pt x="1600" y="483"/>
                  </a:lnTo>
                  <a:lnTo>
                    <a:pt x="1447" y="921"/>
                  </a:lnTo>
                  <a:lnTo>
                    <a:pt x="1710" y="855"/>
                  </a:lnTo>
                  <a:lnTo>
                    <a:pt x="1951" y="833"/>
                  </a:lnTo>
                  <a:lnTo>
                    <a:pt x="2214" y="811"/>
                  </a:lnTo>
                  <a:lnTo>
                    <a:pt x="2717" y="811"/>
                  </a:lnTo>
                  <a:lnTo>
                    <a:pt x="2980" y="855"/>
                  </a:lnTo>
                  <a:lnTo>
                    <a:pt x="3221" y="899"/>
                  </a:lnTo>
                  <a:lnTo>
                    <a:pt x="3462" y="965"/>
                  </a:lnTo>
                  <a:lnTo>
                    <a:pt x="3747" y="1074"/>
                  </a:lnTo>
                  <a:lnTo>
                    <a:pt x="4010" y="1184"/>
                  </a:lnTo>
                  <a:lnTo>
                    <a:pt x="4251" y="1315"/>
                  </a:lnTo>
                  <a:lnTo>
                    <a:pt x="4470" y="1469"/>
                  </a:lnTo>
                  <a:lnTo>
                    <a:pt x="4667" y="1644"/>
                  </a:lnTo>
                  <a:lnTo>
                    <a:pt x="4821" y="1819"/>
                  </a:lnTo>
                  <a:lnTo>
                    <a:pt x="4974" y="2016"/>
                  </a:lnTo>
                  <a:lnTo>
                    <a:pt x="5084" y="2235"/>
                  </a:lnTo>
                  <a:lnTo>
                    <a:pt x="5171" y="2476"/>
                  </a:lnTo>
                  <a:lnTo>
                    <a:pt x="5215" y="2717"/>
                  </a:lnTo>
                  <a:lnTo>
                    <a:pt x="5215" y="2958"/>
                  </a:lnTo>
                  <a:lnTo>
                    <a:pt x="5193" y="3199"/>
                  </a:lnTo>
                  <a:lnTo>
                    <a:pt x="5127" y="3418"/>
                  </a:lnTo>
                  <a:lnTo>
                    <a:pt x="5040" y="3616"/>
                  </a:lnTo>
                  <a:lnTo>
                    <a:pt x="4908" y="3813"/>
                  </a:lnTo>
                  <a:lnTo>
                    <a:pt x="4733" y="3944"/>
                  </a:lnTo>
                  <a:lnTo>
                    <a:pt x="4558" y="4054"/>
                  </a:lnTo>
                  <a:lnTo>
                    <a:pt x="4361" y="4141"/>
                  </a:lnTo>
                  <a:lnTo>
                    <a:pt x="4120" y="4185"/>
                  </a:lnTo>
                  <a:lnTo>
                    <a:pt x="3835" y="4229"/>
                  </a:lnTo>
                  <a:lnTo>
                    <a:pt x="3550" y="4229"/>
                  </a:lnTo>
                  <a:lnTo>
                    <a:pt x="3265" y="4207"/>
                  </a:lnTo>
                  <a:lnTo>
                    <a:pt x="2980" y="4163"/>
                  </a:lnTo>
                  <a:lnTo>
                    <a:pt x="2696" y="4098"/>
                  </a:lnTo>
                  <a:lnTo>
                    <a:pt x="2411" y="3988"/>
                  </a:lnTo>
                  <a:lnTo>
                    <a:pt x="2148" y="3878"/>
                  </a:lnTo>
                  <a:lnTo>
                    <a:pt x="1907" y="3747"/>
                  </a:lnTo>
                  <a:lnTo>
                    <a:pt x="1666" y="3572"/>
                  </a:lnTo>
                  <a:lnTo>
                    <a:pt x="1491" y="3440"/>
                  </a:lnTo>
                  <a:lnTo>
                    <a:pt x="1337" y="3287"/>
                  </a:lnTo>
                  <a:lnTo>
                    <a:pt x="1184" y="3134"/>
                  </a:lnTo>
                  <a:lnTo>
                    <a:pt x="1052" y="2980"/>
                  </a:lnTo>
                  <a:lnTo>
                    <a:pt x="921" y="2805"/>
                  </a:lnTo>
                  <a:lnTo>
                    <a:pt x="811" y="2630"/>
                  </a:lnTo>
                  <a:lnTo>
                    <a:pt x="702" y="2433"/>
                  </a:lnTo>
                  <a:lnTo>
                    <a:pt x="614" y="2235"/>
                  </a:lnTo>
                  <a:lnTo>
                    <a:pt x="329" y="2542"/>
                  </a:lnTo>
                  <a:lnTo>
                    <a:pt x="1" y="2827"/>
                  </a:lnTo>
                  <a:lnTo>
                    <a:pt x="242" y="3221"/>
                  </a:lnTo>
                  <a:lnTo>
                    <a:pt x="527" y="3594"/>
                  </a:lnTo>
                  <a:lnTo>
                    <a:pt x="833" y="3922"/>
                  </a:lnTo>
                  <a:lnTo>
                    <a:pt x="987" y="4076"/>
                  </a:lnTo>
                  <a:lnTo>
                    <a:pt x="1184" y="4207"/>
                  </a:lnTo>
                  <a:lnTo>
                    <a:pt x="1447" y="4404"/>
                  </a:lnTo>
                  <a:lnTo>
                    <a:pt x="1732" y="4558"/>
                  </a:lnTo>
                  <a:lnTo>
                    <a:pt x="2038" y="4711"/>
                  </a:lnTo>
                  <a:lnTo>
                    <a:pt x="2345" y="4821"/>
                  </a:lnTo>
                  <a:lnTo>
                    <a:pt x="2652" y="4908"/>
                  </a:lnTo>
                  <a:lnTo>
                    <a:pt x="2980" y="4974"/>
                  </a:lnTo>
                  <a:lnTo>
                    <a:pt x="3309" y="5018"/>
                  </a:lnTo>
                  <a:lnTo>
                    <a:pt x="3638" y="5040"/>
                  </a:lnTo>
                  <a:lnTo>
                    <a:pt x="3901" y="5018"/>
                  </a:lnTo>
                  <a:lnTo>
                    <a:pt x="4273" y="4974"/>
                  </a:lnTo>
                  <a:lnTo>
                    <a:pt x="4623" y="4886"/>
                  </a:lnTo>
                  <a:lnTo>
                    <a:pt x="4930" y="4777"/>
                  </a:lnTo>
                  <a:lnTo>
                    <a:pt x="5215" y="4601"/>
                  </a:lnTo>
                  <a:lnTo>
                    <a:pt x="5346" y="4492"/>
                  </a:lnTo>
                  <a:lnTo>
                    <a:pt x="5478" y="4360"/>
                  </a:lnTo>
                  <a:lnTo>
                    <a:pt x="5587" y="4229"/>
                  </a:lnTo>
                  <a:lnTo>
                    <a:pt x="5697" y="4076"/>
                  </a:lnTo>
                  <a:lnTo>
                    <a:pt x="5785" y="3922"/>
                  </a:lnTo>
                  <a:lnTo>
                    <a:pt x="5872" y="3747"/>
                  </a:lnTo>
                  <a:lnTo>
                    <a:pt x="5916" y="3572"/>
                  </a:lnTo>
                  <a:lnTo>
                    <a:pt x="5982" y="3396"/>
                  </a:lnTo>
                  <a:lnTo>
                    <a:pt x="6004" y="3221"/>
                  </a:lnTo>
                  <a:lnTo>
                    <a:pt x="6026" y="3024"/>
                  </a:lnTo>
                  <a:lnTo>
                    <a:pt x="6026" y="2827"/>
                  </a:lnTo>
                  <a:lnTo>
                    <a:pt x="6026" y="2652"/>
                  </a:lnTo>
                  <a:lnTo>
                    <a:pt x="5982" y="2454"/>
                  </a:lnTo>
                  <a:lnTo>
                    <a:pt x="5938" y="2257"/>
                  </a:lnTo>
                  <a:lnTo>
                    <a:pt x="5894" y="2082"/>
                  </a:lnTo>
                  <a:lnTo>
                    <a:pt x="5806" y="1885"/>
                  </a:lnTo>
                  <a:lnTo>
                    <a:pt x="5653" y="1600"/>
                  </a:lnTo>
                  <a:lnTo>
                    <a:pt x="5478" y="1337"/>
                  </a:lnTo>
                  <a:lnTo>
                    <a:pt x="5237" y="1096"/>
                  </a:lnTo>
                  <a:lnTo>
                    <a:pt x="4996" y="855"/>
                  </a:lnTo>
                  <a:lnTo>
                    <a:pt x="4711" y="658"/>
                  </a:lnTo>
                  <a:lnTo>
                    <a:pt x="4404" y="483"/>
                  </a:lnTo>
                  <a:lnTo>
                    <a:pt x="4054" y="329"/>
                  </a:lnTo>
                  <a:lnTo>
                    <a:pt x="3703" y="198"/>
                  </a:lnTo>
                  <a:lnTo>
                    <a:pt x="3462" y="132"/>
                  </a:lnTo>
                  <a:lnTo>
                    <a:pt x="3221" y="88"/>
                  </a:lnTo>
                  <a:lnTo>
                    <a:pt x="2958" y="45"/>
                  </a:lnTo>
                  <a:lnTo>
                    <a:pt x="2717" y="23"/>
                  </a:lnTo>
                  <a:lnTo>
                    <a:pt x="2214"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748;p73">
              <a:extLst>
                <a:ext uri="{FF2B5EF4-FFF2-40B4-BE49-F238E27FC236}">
                  <a16:creationId xmlns:a16="http://schemas.microsoft.com/office/drawing/2014/main" id="{87BE7241-9EFC-AC5D-A97C-519BB0B55147}"/>
                </a:ext>
              </a:extLst>
            </p:cNvPr>
            <p:cNvSpPr/>
            <p:nvPr/>
          </p:nvSpPr>
          <p:spPr>
            <a:xfrm>
              <a:off x="4591125" y="5643000"/>
              <a:ext cx="46575" cy="33425"/>
            </a:xfrm>
            <a:custGeom>
              <a:avLst/>
              <a:gdLst/>
              <a:ahLst/>
              <a:cxnLst/>
              <a:rect l="l" t="t" r="r" b="b"/>
              <a:pathLst>
                <a:path w="1863" h="1337" extrusionOk="0">
                  <a:moveTo>
                    <a:pt x="1" y="1"/>
                  </a:moveTo>
                  <a:lnTo>
                    <a:pt x="22" y="461"/>
                  </a:lnTo>
                  <a:lnTo>
                    <a:pt x="44" y="899"/>
                  </a:lnTo>
                  <a:lnTo>
                    <a:pt x="395" y="1030"/>
                  </a:lnTo>
                  <a:lnTo>
                    <a:pt x="767" y="1140"/>
                  </a:lnTo>
                  <a:lnTo>
                    <a:pt x="1140" y="1227"/>
                  </a:lnTo>
                  <a:lnTo>
                    <a:pt x="1534" y="1293"/>
                  </a:lnTo>
                  <a:lnTo>
                    <a:pt x="1863" y="1337"/>
                  </a:lnTo>
                  <a:lnTo>
                    <a:pt x="1687" y="504"/>
                  </a:lnTo>
                  <a:lnTo>
                    <a:pt x="1644" y="504"/>
                  </a:lnTo>
                  <a:lnTo>
                    <a:pt x="1227" y="417"/>
                  </a:lnTo>
                  <a:lnTo>
                    <a:pt x="789" y="307"/>
                  </a:lnTo>
                  <a:lnTo>
                    <a:pt x="395" y="176"/>
                  </a:lnTo>
                  <a:lnTo>
                    <a:pt x="1"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749;p73">
              <a:extLst>
                <a:ext uri="{FF2B5EF4-FFF2-40B4-BE49-F238E27FC236}">
                  <a16:creationId xmlns:a16="http://schemas.microsoft.com/office/drawing/2014/main" id="{FA2E0244-B225-069A-DCD4-322523F5B659}"/>
                </a:ext>
              </a:extLst>
            </p:cNvPr>
            <p:cNvSpPr/>
            <p:nvPr/>
          </p:nvSpPr>
          <p:spPr>
            <a:xfrm>
              <a:off x="4596050" y="5534550"/>
              <a:ext cx="30150" cy="38375"/>
            </a:xfrm>
            <a:custGeom>
              <a:avLst/>
              <a:gdLst/>
              <a:ahLst/>
              <a:cxnLst/>
              <a:rect l="l" t="t" r="r" b="b"/>
              <a:pathLst>
                <a:path w="1206" h="1535" extrusionOk="0">
                  <a:moveTo>
                    <a:pt x="1206" y="1"/>
                  </a:moveTo>
                  <a:lnTo>
                    <a:pt x="965" y="88"/>
                  </a:lnTo>
                  <a:lnTo>
                    <a:pt x="724" y="198"/>
                  </a:lnTo>
                  <a:lnTo>
                    <a:pt x="220" y="461"/>
                  </a:lnTo>
                  <a:lnTo>
                    <a:pt x="88" y="1052"/>
                  </a:lnTo>
                  <a:lnTo>
                    <a:pt x="1" y="1534"/>
                  </a:lnTo>
                  <a:lnTo>
                    <a:pt x="1" y="1534"/>
                  </a:lnTo>
                  <a:lnTo>
                    <a:pt x="307" y="1337"/>
                  </a:lnTo>
                  <a:lnTo>
                    <a:pt x="592" y="1162"/>
                  </a:lnTo>
                  <a:lnTo>
                    <a:pt x="899" y="1009"/>
                  </a:lnTo>
                  <a:lnTo>
                    <a:pt x="1184" y="855"/>
                  </a:lnTo>
                  <a:lnTo>
                    <a:pt x="1206"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750;p73">
              <a:extLst>
                <a:ext uri="{FF2B5EF4-FFF2-40B4-BE49-F238E27FC236}">
                  <a16:creationId xmlns:a16="http://schemas.microsoft.com/office/drawing/2014/main" id="{D3A5DCE8-B2AD-9CB1-97C0-B759724350A0}"/>
                </a:ext>
              </a:extLst>
            </p:cNvPr>
            <p:cNvSpPr/>
            <p:nvPr/>
          </p:nvSpPr>
          <p:spPr>
            <a:xfrm>
              <a:off x="4610300" y="5482525"/>
              <a:ext cx="21925" cy="30150"/>
            </a:xfrm>
            <a:custGeom>
              <a:avLst/>
              <a:gdLst/>
              <a:ahLst/>
              <a:cxnLst/>
              <a:rect l="l" t="t" r="r" b="b"/>
              <a:pathLst>
                <a:path w="877" h="1206" extrusionOk="0">
                  <a:moveTo>
                    <a:pt x="877" y="0"/>
                  </a:moveTo>
                  <a:lnTo>
                    <a:pt x="329" y="176"/>
                  </a:lnTo>
                  <a:lnTo>
                    <a:pt x="154" y="680"/>
                  </a:lnTo>
                  <a:lnTo>
                    <a:pt x="0" y="1205"/>
                  </a:lnTo>
                  <a:lnTo>
                    <a:pt x="373" y="1030"/>
                  </a:lnTo>
                  <a:lnTo>
                    <a:pt x="745" y="899"/>
                  </a:lnTo>
                  <a:lnTo>
                    <a:pt x="811" y="439"/>
                  </a:lnTo>
                  <a:lnTo>
                    <a:pt x="877"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751;p73">
              <a:extLst>
                <a:ext uri="{FF2B5EF4-FFF2-40B4-BE49-F238E27FC236}">
                  <a16:creationId xmlns:a16="http://schemas.microsoft.com/office/drawing/2014/main" id="{862A9BB5-60F9-FD3A-DEE8-AA7CC67DBD36}"/>
                </a:ext>
              </a:extLst>
            </p:cNvPr>
            <p:cNvSpPr/>
            <p:nvPr/>
          </p:nvSpPr>
          <p:spPr>
            <a:xfrm>
              <a:off x="4629475" y="5430500"/>
              <a:ext cx="16450" cy="29600"/>
            </a:xfrm>
            <a:custGeom>
              <a:avLst/>
              <a:gdLst/>
              <a:ahLst/>
              <a:cxnLst/>
              <a:rect l="l" t="t" r="r" b="b"/>
              <a:pathLst>
                <a:path w="658" h="1184" extrusionOk="0">
                  <a:moveTo>
                    <a:pt x="657" y="0"/>
                  </a:moveTo>
                  <a:lnTo>
                    <a:pt x="504" y="44"/>
                  </a:lnTo>
                  <a:lnTo>
                    <a:pt x="504" y="66"/>
                  </a:lnTo>
                  <a:lnTo>
                    <a:pt x="241" y="592"/>
                  </a:lnTo>
                  <a:lnTo>
                    <a:pt x="0" y="1183"/>
                  </a:lnTo>
                  <a:lnTo>
                    <a:pt x="351" y="986"/>
                  </a:lnTo>
                  <a:lnTo>
                    <a:pt x="504" y="482"/>
                  </a:lnTo>
                  <a:lnTo>
                    <a:pt x="657"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752;p73">
              <a:extLst>
                <a:ext uri="{FF2B5EF4-FFF2-40B4-BE49-F238E27FC236}">
                  <a16:creationId xmlns:a16="http://schemas.microsoft.com/office/drawing/2014/main" id="{A04A783A-F1D0-FA02-C448-674E9F1B5CB1}"/>
                </a:ext>
              </a:extLst>
            </p:cNvPr>
            <p:cNvSpPr/>
            <p:nvPr/>
          </p:nvSpPr>
          <p:spPr>
            <a:xfrm>
              <a:off x="4594950" y="5689550"/>
              <a:ext cx="59725" cy="38375"/>
            </a:xfrm>
            <a:custGeom>
              <a:avLst/>
              <a:gdLst/>
              <a:ahLst/>
              <a:cxnLst/>
              <a:rect l="l" t="t" r="r" b="b"/>
              <a:pathLst>
                <a:path w="2389" h="1535" extrusionOk="0">
                  <a:moveTo>
                    <a:pt x="1" y="1"/>
                  </a:moveTo>
                  <a:lnTo>
                    <a:pt x="23" y="66"/>
                  </a:lnTo>
                  <a:lnTo>
                    <a:pt x="45" y="154"/>
                  </a:lnTo>
                  <a:lnTo>
                    <a:pt x="45" y="198"/>
                  </a:lnTo>
                  <a:lnTo>
                    <a:pt x="89" y="461"/>
                  </a:lnTo>
                  <a:lnTo>
                    <a:pt x="198" y="921"/>
                  </a:lnTo>
                  <a:lnTo>
                    <a:pt x="724" y="1118"/>
                  </a:lnTo>
                  <a:lnTo>
                    <a:pt x="1272" y="1271"/>
                  </a:lnTo>
                  <a:lnTo>
                    <a:pt x="1819" y="1425"/>
                  </a:lnTo>
                  <a:lnTo>
                    <a:pt x="2389" y="1534"/>
                  </a:lnTo>
                  <a:lnTo>
                    <a:pt x="2389" y="1534"/>
                  </a:lnTo>
                  <a:lnTo>
                    <a:pt x="2279" y="1293"/>
                  </a:lnTo>
                  <a:lnTo>
                    <a:pt x="2060" y="658"/>
                  </a:lnTo>
                  <a:lnTo>
                    <a:pt x="1534" y="526"/>
                  </a:lnTo>
                  <a:lnTo>
                    <a:pt x="1031" y="373"/>
                  </a:lnTo>
                  <a:lnTo>
                    <a:pt x="527" y="176"/>
                  </a:lnTo>
                  <a:lnTo>
                    <a:pt x="1"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753;p73">
              <a:extLst>
                <a:ext uri="{FF2B5EF4-FFF2-40B4-BE49-F238E27FC236}">
                  <a16:creationId xmlns:a16="http://schemas.microsoft.com/office/drawing/2014/main" id="{89B0FDFB-A455-5AF1-63EA-13790D058107}"/>
                </a:ext>
              </a:extLst>
            </p:cNvPr>
            <p:cNvSpPr/>
            <p:nvPr/>
          </p:nvSpPr>
          <p:spPr>
            <a:xfrm>
              <a:off x="4609750" y="5746525"/>
              <a:ext cx="76700" cy="37800"/>
            </a:xfrm>
            <a:custGeom>
              <a:avLst/>
              <a:gdLst/>
              <a:ahLst/>
              <a:cxnLst/>
              <a:rect l="l" t="t" r="r" b="b"/>
              <a:pathLst>
                <a:path w="3068" h="1512" extrusionOk="0">
                  <a:moveTo>
                    <a:pt x="0" y="0"/>
                  </a:moveTo>
                  <a:lnTo>
                    <a:pt x="0" y="22"/>
                  </a:lnTo>
                  <a:lnTo>
                    <a:pt x="176" y="482"/>
                  </a:lnTo>
                  <a:lnTo>
                    <a:pt x="373" y="964"/>
                  </a:lnTo>
                  <a:lnTo>
                    <a:pt x="373" y="986"/>
                  </a:lnTo>
                  <a:lnTo>
                    <a:pt x="1052" y="1161"/>
                  </a:lnTo>
                  <a:lnTo>
                    <a:pt x="1731" y="1315"/>
                  </a:lnTo>
                  <a:lnTo>
                    <a:pt x="2410" y="1424"/>
                  </a:lnTo>
                  <a:lnTo>
                    <a:pt x="3068" y="1512"/>
                  </a:lnTo>
                  <a:lnTo>
                    <a:pt x="2761" y="1074"/>
                  </a:lnTo>
                  <a:lnTo>
                    <a:pt x="2476" y="635"/>
                  </a:lnTo>
                  <a:lnTo>
                    <a:pt x="1863" y="526"/>
                  </a:lnTo>
                  <a:lnTo>
                    <a:pt x="1249" y="373"/>
                  </a:lnTo>
                  <a:lnTo>
                    <a:pt x="614" y="197"/>
                  </a:lnTo>
                  <a:lnTo>
                    <a:pt x="0"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754;p73">
              <a:extLst>
                <a:ext uri="{FF2B5EF4-FFF2-40B4-BE49-F238E27FC236}">
                  <a16:creationId xmlns:a16="http://schemas.microsoft.com/office/drawing/2014/main" id="{3BDD2543-6F96-12BC-0894-727B7FD5464A}"/>
                </a:ext>
              </a:extLst>
            </p:cNvPr>
            <p:cNvSpPr/>
            <p:nvPr/>
          </p:nvSpPr>
          <p:spPr>
            <a:xfrm>
              <a:off x="4765300" y="5875775"/>
              <a:ext cx="55875" cy="68475"/>
            </a:xfrm>
            <a:custGeom>
              <a:avLst/>
              <a:gdLst/>
              <a:ahLst/>
              <a:cxnLst/>
              <a:rect l="l" t="t" r="r" b="b"/>
              <a:pathLst>
                <a:path w="2235" h="2739" extrusionOk="0">
                  <a:moveTo>
                    <a:pt x="1446" y="0"/>
                  </a:moveTo>
                  <a:lnTo>
                    <a:pt x="1205" y="241"/>
                  </a:lnTo>
                  <a:lnTo>
                    <a:pt x="986" y="526"/>
                  </a:lnTo>
                  <a:lnTo>
                    <a:pt x="789" y="811"/>
                  </a:lnTo>
                  <a:lnTo>
                    <a:pt x="592" y="1096"/>
                  </a:lnTo>
                  <a:lnTo>
                    <a:pt x="417" y="1403"/>
                  </a:lnTo>
                  <a:lnTo>
                    <a:pt x="263" y="1709"/>
                  </a:lnTo>
                  <a:lnTo>
                    <a:pt x="110" y="2016"/>
                  </a:lnTo>
                  <a:lnTo>
                    <a:pt x="0" y="2345"/>
                  </a:lnTo>
                  <a:lnTo>
                    <a:pt x="44" y="2366"/>
                  </a:lnTo>
                  <a:lnTo>
                    <a:pt x="701" y="2739"/>
                  </a:lnTo>
                  <a:lnTo>
                    <a:pt x="833" y="2388"/>
                  </a:lnTo>
                  <a:lnTo>
                    <a:pt x="964" y="2082"/>
                  </a:lnTo>
                  <a:lnTo>
                    <a:pt x="1139" y="1753"/>
                  </a:lnTo>
                  <a:lnTo>
                    <a:pt x="1315" y="1446"/>
                  </a:lnTo>
                  <a:lnTo>
                    <a:pt x="1512" y="1162"/>
                  </a:lnTo>
                  <a:lnTo>
                    <a:pt x="1731" y="877"/>
                  </a:lnTo>
                  <a:lnTo>
                    <a:pt x="1972" y="592"/>
                  </a:lnTo>
                  <a:lnTo>
                    <a:pt x="2235" y="329"/>
                  </a:lnTo>
                  <a:lnTo>
                    <a:pt x="1841" y="176"/>
                  </a:lnTo>
                  <a:lnTo>
                    <a:pt x="1446"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755;p73">
              <a:extLst>
                <a:ext uri="{FF2B5EF4-FFF2-40B4-BE49-F238E27FC236}">
                  <a16:creationId xmlns:a16="http://schemas.microsoft.com/office/drawing/2014/main" id="{07A48D1C-C39E-F98A-188E-DC2C1D7D7C05}"/>
                </a:ext>
              </a:extLst>
            </p:cNvPr>
            <p:cNvSpPr/>
            <p:nvPr/>
          </p:nvSpPr>
          <p:spPr>
            <a:xfrm>
              <a:off x="4818425" y="5899325"/>
              <a:ext cx="75050" cy="67950"/>
            </a:xfrm>
            <a:custGeom>
              <a:avLst/>
              <a:gdLst/>
              <a:ahLst/>
              <a:cxnLst/>
              <a:rect l="l" t="t" r="r" b="b"/>
              <a:pathLst>
                <a:path w="3002" h="2718" extrusionOk="0">
                  <a:moveTo>
                    <a:pt x="1906" y="0"/>
                  </a:moveTo>
                  <a:lnTo>
                    <a:pt x="1600" y="241"/>
                  </a:lnTo>
                  <a:lnTo>
                    <a:pt x="1315" y="504"/>
                  </a:lnTo>
                  <a:lnTo>
                    <a:pt x="1052" y="789"/>
                  </a:lnTo>
                  <a:lnTo>
                    <a:pt x="789" y="1096"/>
                  </a:lnTo>
                  <a:lnTo>
                    <a:pt x="570" y="1403"/>
                  </a:lnTo>
                  <a:lnTo>
                    <a:pt x="351" y="1731"/>
                  </a:lnTo>
                  <a:lnTo>
                    <a:pt x="176" y="2082"/>
                  </a:lnTo>
                  <a:lnTo>
                    <a:pt x="0" y="2432"/>
                  </a:lnTo>
                  <a:lnTo>
                    <a:pt x="132" y="2476"/>
                  </a:lnTo>
                  <a:lnTo>
                    <a:pt x="723" y="2695"/>
                  </a:lnTo>
                  <a:lnTo>
                    <a:pt x="767" y="2717"/>
                  </a:lnTo>
                  <a:lnTo>
                    <a:pt x="964" y="2323"/>
                  </a:lnTo>
                  <a:lnTo>
                    <a:pt x="1183" y="1972"/>
                  </a:lnTo>
                  <a:lnTo>
                    <a:pt x="1424" y="1622"/>
                  </a:lnTo>
                  <a:lnTo>
                    <a:pt x="1687" y="1293"/>
                  </a:lnTo>
                  <a:lnTo>
                    <a:pt x="1994" y="986"/>
                  </a:lnTo>
                  <a:lnTo>
                    <a:pt x="2301" y="723"/>
                  </a:lnTo>
                  <a:lnTo>
                    <a:pt x="2651" y="482"/>
                  </a:lnTo>
                  <a:lnTo>
                    <a:pt x="3002" y="263"/>
                  </a:lnTo>
                  <a:lnTo>
                    <a:pt x="2454" y="132"/>
                  </a:lnTo>
                  <a:lnTo>
                    <a:pt x="1906"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756;p73">
              <a:extLst>
                <a:ext uri="{FF2B5EF4-FFF2-40B4-BE49-F238E27FC236}">
                  <a16:creationId xmlns:a16="http://schemas.microsoft.com/office/drawing/2014/main" id="{2ED37DCB-C6A9-41DF-C742-E1E31C167E23}"/>
                </a:ext>
              </a:extLst>
            </p:cNvPr>
            <p:cNvSpPr/>
            <p:nvPr/>
          </p:nvSpPr>
          <p:spPr>
            <a:xfrm>
              <a:off x="4883050" y="5936575"/>
              <a:ext cx="127650" cy="65200"/>
            </a:xfrm>
            <a:custGeom>
              <a:avLst/>
              <a:gdLst/>
              <a:ahLst/>
              <a:cxnLst/>
              <a:rect l="l" t="t" r="r" b="b"/>
              <a:pathLst>
                <a:path w="5106" h="2608" extrusionOk="0">
                  <a:moveTo>
                    <a:pt x="2235" y="0"/>
                  </a:moveTo>
                  <a:lnTo>
                    <a:pt x="2038" y="44"/>
                  </a:lnTo>
                  <a:lnTo>
                    <a:pt x="1863" y="88"/>
                  </a:lnTo>
                  <a:lnTo>
                    <a:pt x="1665" y="132"/>
                  </a:lnTo>
                  <a:lnTo>
                    <a:pt x="1490" y="219"/>
                  </a:lnTo>
                  <a:lnTo>
                    <a:pt x="1315" y="285"/>
                  </a:lnTo>
                  <a:lnTo>
                    <a:pt x="1140" y="395"/>
                  </a:lnTo>
                  <a:lnTo>
                    <a:pt x="986" y="504"/>
                  </a:lnTo>
                  <a:lnTo>
                    <a:pt x="833" y="614"/>
                  </a:lnTo>
                  <a:lnTo>
                    <a:pt x="680" y="745"/>
                  </a:lnTo>
                  <a:lnTo>
                    <a:pt x="526" y="877"/>
                  </a:lnTo>
                  <a:lnTo>
                    <a:pt x="417" y="1030"/>
                  </a:lnTo>
                  <a:lnTo>
                    <a:pt x="285" y="1205"/>
                  </a:lnTo>
                  <a:lnTo>
                    <a:pt x="176" y="1359"/>
                  </a:lnTo>
                  <a:lnTo>
                    <a:pt x="88" y="1556"/>
                  </a:lnTo>
                  <a:lnTo>
                    <a:pt x="0" y="1731"/>
                  </a:lnTo>
                  <a:lnTo>
                    <a:pt x="395" y="1819"/>
                  </a:lnTo>
                  <a:lnTo>
                    <a:pt x="811" y="1906"/>
                  </a:lnTo>
                  <a:lnTo>
                    <a:pt x="921" y="1709"/>
                  </a:lnTo>
                  <a:lnTo>
                    <a:pt x="1030" y="1534"/>
                  </a:lnTo>
                  <a:lnTo>
                    <a:pt x="1227" y="1337"/>
                  </a:lnTo>
                  <a:lnTo>
                    <a:pt x="1446" y="1161"/>
                  </a:lnTo>
                  <a:lnTo>
                    <a:pt x="1665" y="1008"/>
                  </a:lnTo>
                  <a:lnTo>
                    <a:pt x="1928" y="898"/>
                  </a:lnTo>
                  <a:lnTo>
                    <a:pt x="2191" y="833"/>
                  </a:lnTo>
                  <a:lnTo>
                    <a:pt x="2454" y="789"/>
                  </a:lnTo>
                  <a:lnTo>
                    <a:pt x="2739" y="811"/>
                  </a:lnTo>
                  <a:lnTo>
                    <a:pt x="3002" y="855"/>
                  </a:lnTo>
                  <a:lnTo>
                    <a:pt x="3243" y="942"/>
                  </a:lnTo>
                  <a:lnTo>
                    <a:pt x="3484" y="1074"/>
                  </a:lnTo>
                  <a:lnTo>
                    <a:pt x="3703" y="1227"/>
                  </a:lnTo>
                  <a:lnTo>
                    <a:pt x="3900" y="1424"/>
                  </a:lnTo>
                  <a:lnTo>
                    <a:pt x="4053" y="1643"/>
                  </a:lnTo>
                  <a:lnTo>
                    <a:pt x="4185" y="1862"/>
                  </a:lnTo>
                  <a:lnTo>
                    <a:pt x="4273" y="2125"/>
                  </a:lnTo>
                  <a:lnTo>
                    <a:pt x="4316" y="2366"/>
                  </a:lnTo>
                  <a:lnTo>
                    <a:pt x="4316" y="2520"/>
                  </a:lnTo>
                  <a:lnTo>
                    <a:pt x="4711" y="2563"/>
                  </a:lnTo>
                  <a:lnTo>
                    <a:pt x="5105" y="2607"/>
                  </a:lnTo>
                  <a:lnTo>
                    <a:pt x="5105" y="2322"/>
                  </a:lnTo>
                  <a:lnTo>
                    <a:pt x="5083" y="2125"/>
                  </a:lnTo>
                  <a:lnTo>
                    <a:pt x="5039" y="1928"/>
                  </a:lnTo>
                  <a:lnTo>
                    <a:pt x="4995" y="1753"/>
                  </a:lnTo>
                  <a:lnTo>
                    <a:pt x="4930" y="1556"/>
                  </a:lnTo>
                  <a:lnTo>
                    <a:pt x="4842" y="1380"/>
                  </a:lnTo>
                  <a:lnTo>
                    <a:pt x="4733" y="1227"/>
                  </a:lnTo>
                  <a:lnTo>
                    <a:pt x="4623" y="1052"/>
                  </a:lnTo>
                  <a:lnTo>
                    <a:pt x="4514" y="898"/>
                  </a:lnTo>
                  <a:lnTo>
                    <a:pt x="4382" y="767"/>
                  </a:lnTo>
                  <a:lnTo>
                    <a:pt x="4229" y="614"/>
                  </a:lnTo>
                  <a:lnTo>
                    <a:pt x="4075" y="504"/>
                  </a:lnTo>
                  <a:lnTo>
                    <a:pt x="3922" y="395"/>
                  </a:lnTo>
                  <a:lnTo>
                    <a:pt x="3747" y="285"/>
                  </a:lnTo>
                  <a:lnTo>
                    <a:pt x="3571" y="197"/>
                  </a:lnTo>
                  <a:lnTo>
                    <a:pt x="3374" y="132"/>
                  </a:lnTo>
                  <a:lnTo>
                    <a:pt x="3199" y="66"/>
                  </a:lnTo>
                  <a:lnTo>
                    <a:pt x="3002" y="22"/>
                  </a:lnTo>
                  <a:lnTo>
                    <a:pt x="2805"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757;p73">
              <a:extLst>
                <a:ext uri="{FF2B5EF4-FFF2-40B4-BE49-F238E27FC236}">
                  <a16:creationId xmlns:a16="http://schemas.microsoft.com/office/drawing/2014/main" id="{48BDF858-456F-1D52-FD0A-46BA1A97C72C}"/>
                </a:ext>
              </a:extLst>
            </p:cNvPr>
            <p:cNvSpPr/>
            <p:nvPr/>
          </p:nvSpPr>
          <p:spPr>
            <a:xfrm>
              <a:off x="5018325" y="5913575"/>
              <a:ext cx="56450" cy="91475"/>
            </a:xfrm>
            <a:custGeom>
              <a:avLst/>
              <a:gdLst/>
              <a:ahLst/>
              <a:cxnLst/>
              <a:rect l="l" t="t" r="r" b="b"/>
              <a:pathLst>
                <a:path w="2258" h="3659" extrusionOk="0">
                  <a:moveTo>
                    <a:pt x="1074" y="0"/>
                  </a:moveTo>
                  <a:lnTo>
                    <a:pt x="548" y="66"/>
                  </a:lnTo>
                  <a:lnTo>
                    <a:pt x="1" y="88"/>
                  </a:lnTo>
                  <a:lnTo>
                    <a:pt x="198" y="263"/>
                  </a:lnTo>
                  <a:lnTo>
                    <a:pt x="373" y="438"/>
                  </a:lnTo>
                  <a:lnTo>
                    <a:pt x="548" y="614"/>
                  </a:lnTo>
                  <a:lnTo>
                    <a:pt x="702" y="811"/>
                  </a:lnTo>
                  <a:lnTo>
                    <a:pt x="833" y="1030"/>
                  </a:lnTo>
                  <a:lnTo>
                    <a:pt x="965" y="1227"/>
                  </a:lnTo>
                  <a:lnTo>
                    <a:pt x="1074" y="1446"/>
                  </a:lnTo>
                  <a:lnTo>
                    <a:pt x="1184" y="1687"/>
                  </a:lnTo>
                  <a:lnTo>
                    <a:pt x="1250" y="1906"/>
                  </a:lnTo>
                  <a:lnTo>
                    <a:pt x="1337" y="2147"/>
                  </a:lnTo>
                  <a:lnTo>
                    <a:pt x="1381" y="2388"/>
                  </a:lnTo>
                  <a:lnTo>
                    <a:pt x="1425" y="2629"/>
                  </a:lnTo>
                  <a:lnTo>
                    <a:pt x="1447" y="2870"/>
                  </a:lnTo>
                  <a:lnTo>
                    <a:pt x="1447" y="3111"/>
                  </a:lnTo>
                  <a:lnTo>
                    <a:pt x="1447" y="3352"/>
                  </a:lnTo>
                  <a:lnTo>
                    <a:pt x="1403" y="3593"/>
                  </a:lnTo>
                  <a:lnTo>
                    <a:pt x="1403" y="3637"/>
                  </a:lnTo>
                  <a:lnTo>
                    <a:pt x="2192" y="3659"/>
                  </a:lnTo>
                  <a:lnTo>
                    <a:pt x="2213" y="3659"/>
                  </a:lnTo>
                  <a:lnTo>
                    <a:pt x="2235" y="3418"/>
                  </a:lnTo>
                  <a:lnTo>
                    <a:pt x="2257" y="3177"/>
                  </a:lnTo>
                  <a:lnTo>
                    <a:pt x="2235" y="2936"/>
                  </a:lnTo>
                  <a:lnTo>
                    <a:pt x="2235" y="2695"/>
                  </a:lnTo>
                  <a:lnTo>
                    <a:pt x="2148" y="2213"/>
                  </a:lnTo>
                  <a:lnTo>
                    <a:pt x="2038" y="1731"/>
                  </a:lnTo>
                  <a:lnTo>
                    <a:pt x="1863" y="1271"/>
                  </a:lnTo>
                  <a:lnTo>
                    <a:pt x="1644" y="833"/>
                  </a:lnTo>
                  <a:lnTo>
                    <a:pt x="1381" y="394"/>
                  </a:lnTo>
                  <a:lnTo>
                    <a:pt x="1074"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758;p73">
              <a:extLst>
                <a:ext uri="{FF2B5EF4-FFF2-40B4-BE49-F238E27FC236}">
                  <a16:creationId xmlns:a16="http://schemas.microsoft.com/office/drawing/2014/main" id="{21FF30A5-78E8-351C-9E3F-F0EC2329181F}"/>
                </a:ext>
              </a:extLst>
            </p:cNvPr>
            <p:cNvSpPr/>
            <p:nvPr/>
          </p:nvSpPr>
          <p:spPr>
            <a:xfrm>
              <a:off x="5073650" y="5906450"/>
              <a:ext cx="45475" cy="98600"/>
            </a:xfrm>
            <a:custGeom>
              <a:avLst/>
              <a:gdLst/>
              <a:ahLst/>
              <a:cxnLst/>
              <a:rect l="l" t="t" r="r" b="b"/>
              <a:pathLst>
                <a:path w="1819" h="3944" extrusionOk="0">
                  <a:moveTo>
                    <a:pt x="877" y="0"/>
                  </a:moveTo>
                  <a:lnTo>
                    <a:pt x="285" y="110"/>
                  </a:lnTo>
                  <a:lnTo>
                    <a:pt x="0" y="154"/>
                  </a:lnTo>
                  <a:lnTo>
                    <a:pt x="176" y="395"/>
                  </a:lnTo>
                  <a:lnTo>
                    <a:pt x="329" y="636"/>
                  </a:lnTo>
                  <a:lnTo>
                    <a:pt x="461" y="877"/>
                  </a:lnTo>
                  <a:lnTo>
                    <a:pt x="592" y="1139"/>
                  </a:lnTo>
                  <a:lnTo>
                    <a:pt x="723" y="1468"/>
                  </a:lnTo>
                  <a:lnTo>
                    <a:pt x="833" y="1819"/>
                  </a:lnTo>
                  <a:lnTo>
                    <a:pt x="921" y="2169"/>
                  </a:lnTo>
                  <a:lnTo>
                    <a:pt x="964" y="2520"/>
                  </a:lnTo>
                  <a:lnTo>
                    <a:pt x="1008" y="2892"/>
                  </a:lnTo>
                  <a:lnTo>
                    <a:pt x="1008" y="3243"/>
                  </a:lnTo>
                  <a:lnTo>
                    <a:pt x="986" y="3593"/>
                  </a:lnTo>
                  <a:lnTo>
                    <a:pt x="964" y="3944"/>
                  </a:lnTo>
                  <a:lnTo>
                    <a:pt x="1753" y="3922"/>
                  </a:lnTo>
                  <a:lnTo>
                    <a:pt x="1797" y="3527"/>
                  </a:lnTo>
                  <a:lnTo>
                    <a:pt x="1819" y="3133"/>
                  </a:lnTo>
                  <a:lnTo>
                    <a:pt x="1797" y="2739"/>
                  </a:lnTo>
                  <a:lnTo>
                    <a:pt x="1753" y="2344"/>
                  </a:lnTo>
                  <a:lnTo>
                    <a:pt x="1687" y="1950"/>
                  </a:lnTo>
                  <a:lnTo>
                    <a:pt x="1600" y="1578"/>
                  </a:lnTo>
                  <a:lnTo>
                    <a:pt x="1468" y="1183"/>
                  </a:lnTo>
                  <a:lnTo>
                    <a:pt x="1315" y="811"/>
                  </a:lnTo>
                  <a:lnTo>
                    <a:pt x="1118" y="395"/>
                  </a:lnTo>
                  <a:lnTo>
                    <a:pt x="877"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759;p73">
              <a:extLst>
                <a:ext uri="{FF2B5EF4-FFF2-40B4-BE49-F238E27FC236}">
                  <a16:creationId xmlns:a16="http://schemas.microsoft.com/office/drawing/2014/main" id="{65AFF15A-3C0B-E6FB-886F-11BBA10EA0D1}"/>
                </a:ext>
              </a:extLst>
            </p:cNvPr>
            <p:cNvSpPr/>
            <p:nvPr/>
          </p:nvSpPr>
          <p:spPr>
            <a:xfrm>
              <a:off x="5338725" y="5732825"/>
              <a:ext cx="41650" cy="49875"/>
            </a:xfrm>
            <a:custGeom>
              <a:avLst/>
              <a:gdLst/>
              <a:ahLst/>
              <a:cxnLst/>
              <a:rect l="l" t="t" r="r" b="b"/>
              <a:pathLst>
                <a:path w="1666" h="1995" extrusionOk="0">
                  <a:moveTo>
                    <a:pt x="1666" y="0"/>
                  </a:moveTo>
                  <a:lnTo>
                    <a:pt x="1293" y="526"/>
                  </a:lnTo>
                  <a:lnTo>
                    <a:pt x="899" y="1030"/>
                  </a:lnTo>
                  <a:lnTo>
                    <a:pt x="461" y="1512"/>
                  </a:lnTo>
                  <a:lnTo>
                    <a:pt x="1" y="1994"/>
                  </a:lnTo>
                  <a:lnTo>
                    <a:pt x="264" y="1819"/>
                  </a:lnTo>
                  <a:lnTo>
                    <a:pt x="505" y="1622"/>
                  </a:lnTo>
                  <a:lnTo>
                    <a:pt x="724" y="1403"/>
                  </a:lnTo>
                  <a:lnTo>
                    <a:pt x="943" y="1183"/>
                  </a:lnTo>
                  <a:lnTo>
                    <a:pt x="1162" y="899"/>
                  </a:lnTo>
                  <a:lnTo>
                    <a:pt x="1359" y="614"/>
                  </a:lnTo>
                  <a:lnTo>
                    <a:pt x="1534" y="307"/>
                  </a:lnTo>
                  <a:lnTo>
                    <a:pt x="1666"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760;p73">
              <a:extLst>
                <a:ext uri="{FF2B5EF4-FFF2-40B4-BE49-F238E27FC236}">
                  <a16:creationId xmlns:a16="http://schemas.microsoft.com/office/drawing/2014/main" id="{EC5837F2-4826-FEEA-2E38-348F2F3348D9}"/>
                </a:ext>
              </a:extLst>
            </p:cNvPr>
            <p:cNvSpPr/>
            <p:nvPr/>
          </p:nvSpPr>
          <p:spPr>
            <a:xfrm>
              <a:off x="5236875" y="5627125"/>
              <a:ext cx="200475" cy="232800"/>
            </a:xfrm>
            <a:custGeom>
              <a:avLst/>
              <a:gdLst/>
              <a:ahLst/>
              <a:cxnLst/>
              <a:rect l="l" t="t" r="r" b="b"/>
              <a:pathLst>
                <a:path w="8019" h="9312" extrusionOk="0">
                  <a:moveTo>
                    <a:pt x="7536" y="0"/>
                  </a:moveTo>
                  <a:lnTo>
                    <a:pt x="7449" y="373"/>
                  </a:lnTo>
                  <a:lnTo>
                    <a:pt x="7361" y="745"/>
                  </a:lnTo>
                  <a:lnTo>
                    <a:pt x="7252" y="1118"/>
                  </a:lnTo>
                  <a:lnTo>
                    <a:pt x="7142" y="1490"/>
                  </a:lnTo>
                  <a:lnTo>
                    <a:pt x="7208" y="1994"/>
                  </a:lnTo>
                  <a:lnTo>
                    <a:pt x="7230" y="2520"/>
                  </a:lnTo>
                  <a:lnTo>
                    <a:pt x="7208" y="2848"/>
                  </a:lnTo>
                  <a:lnTo>
                    <a:pt x="7186" y="3133"/>
                  </a:lnTo>
                  <a:lnTo>
                    <a:pt x="7164" y="3440"/>
                  </a:lnTo>
                  <a:lnTo>
                    <a:pt x="7098" y="3725"/>
                  </a:lnTo>
                  <a:lnTo>
                    <a:pt x="7032" y="4031"/>
                  </a:lnTo>
                  <a:lnTo>
                    <a:pt x="6945" y="4316"/>
                  </a:lnTo>
                  <a:lnTo>
                    <a:pt x="6857" y="4579"/>
                  </a:lnTo>
                  <a:lnTo>
                    <a:pt x="6748" y="4864"/>
                  </a:lnTo>
                  <a:lnTo>
                    <a:pt x="6638" y="5127"/>
                  </a:lnTo>
                  <a:lnTo>
                    <a:pt x="6507" y="5368"/>
                  </a:lnTo>
                  <a:lnTo>
                    <a:pt x="6353" y="5631"/>
                  </a:lnTo>
                  <a:lnTo>
                    <a:pt x="6200" y="5872"/>
                  </a:lnTo>
                  <a:lnTo>
                    <a:pt x="6047" y="6113"/>
                  </a:lnTo>
                  <a:lnTo>
                    <a:pt x="5849" y="6332"/>
                  </a:lnTo>
                  <a:lnTo>
                    <a:pt x="5674" y="6551"/>
                  </a:lnTo>
                  <a:lnTo>
                    <a:pt x="5477" y="6748"/>
                  </a:lnTo>
                  <a:lnTo>
                    <a:pt x="5258" y="6945"/>
                  </a:lnTo>
                  <a:lnTo>
                    <a:pt x="5061" y="7142"/>
                  </a:lnTo>
                  <a:lnTo>
                    <a:pt x="4820" y="7317"/>
                  </a:lnTo>
                  <a:lnTo>
                    <a:pt x="4601" y="7493"/>
                  </a:lnTo>
                  <a:lnTo>
                    <a:pt x="4338" y="7646"/>
                  </a:lnTo>
                  <a:lnTo>
                    <a:pt x="4097" y="7778"/>
                  </a:lnTo>
                  <a:lnTo>
                    <a:pt x="3834" y="7909"/>
                  </a:lnTo>
                  <a:lnTo>
                    <a:pt x="3571" y="8040"/>
                  </a:lnTo>
                  <a:lnTo>
                    <a:pt x="3308" y="8150"/>
                  </a:lnTo>
                  <a:lnTo>
                    <a:pt x="3023" y="8238"/>
                  </a:lnTo>
                  <a:lnTo>
                    <a:pt x="2739" y="8325"/>
                  </a:lnTo>
                  <a:lnTo>
                    <a:pt x="2454" y="8391"/>
                  </a:lnTo>
                  <a:lnTo>
                    <a:pt x="2169" y="8435"/>
                  </a:lnTo>
                  <a:lnTo>
                    <a:pt x="1862" y="8479"/>
                  </a:lnTo>
                  <a:lnTo>
                    <a:pt x="1556" y="8500"/>
                  </a:lnTo>
                  <a:lnTo>
                    <a:pt x="1183" y="8500"/>
                  </a:lnTo>
                  <a:lnTo>
                    <a:pt x="613" y="8851"/>
                  </a:lnTo>
                  <a:lnTo>
                    <a:pt x="0" y="9180"/>
                  </a:lnTo>
                  <a:lnTo>
                    <a:pt x="307" y="9245"/>
                  </a:lnTo>
                  <a:lnTo>
                    <a:pt x="613" y="9289"/>
                  </a:lnTo>
                  <a:lnTo>
                    <a:pt x="942" y="9311"/>
                  </a:lnTo>
                  <a:lnTo>
                    <a:pt x="1249" y="9311"/>
                  </a:lnTo>
                  <a:lnTo>
                    <a:pt x="1599" y="9289"/>
                  </a:lnTo>
                  <a:lnTo>
                    <a:pt x="1950" y="9267"/>
                  </a:lnTo>
                  <a:lnTo>
                    <a:pt x="2278" y="9223"/>
                  </a:lnTo>
                  <a:lnTo>
                    <a:pt x="2629" y="9180"/>
                  </a:lnTo>
                  <a:lnTo>
                    <a:pt x="2958" y="9092"/>
                  </a:lnTo>
                  <a:lnTo>
                    <a:pt x="3264" y="9004"/>
                  </a:lnTo>
                  <a:lnTo>
                    <a:pt x="3593" y="8895"/>
                  </a:lnTo>
                  <a:lnTo>
                    <a:pt x="3900" y="8763"/>
                  </a:lnTo>
                  <a:lnTo>
                    <a:pt x="4184" y="8632"/>
                  </a:lnTo>
                  <a:lnTo>
                    <a:pt x="4491" y="8479"/>
                  </a:lnTo>
                  <a:lnTo>
                    <a:pt x="4776" y="8325"/>
                  </a:lnTo>
                  <a:lnTo>
                    <a:pt x="5039" y="8150"/>
                  </a:lnTo>
                  <a:lnTo>
                    <a:pt x="5302" y="7953"/>
                  </a:lnTo>
                  <a:lnTo>
                    <a:pt x="5565" y="7756"/>
                  </a:lnTo>
                  <a:lnTo>
                    <a:pt x="5806" y="7537"/>
                  </a:lnTo>
                  <a:lnTo>
                    <a:pt x="6047" y="7317"/>
                  </a:lnTo>
                  <a:lnTo>
                    <a:pt x="6266" y="7076"/>
                  </a:lnTo>
                  <a:lnTo>
                    <a:pt x="6485" y="6835"/>
                  </a:lnTo>
                  <a:lnTo>
                    <a:pt x="6682" y="6573"/>
                  </a:lnTo>
                  <a:lnTo>
                    <a:pt x="6879" y="6310"/>
                  </a:lnTo>
                  <a:lnTo>
                    <a:pt x="7054" y="6047"/>
                  </a:lnTo>
                  <a:lnTo>
                    <a:pt x="7208" y="5762"/>
                  </a:lnTo>
                  <a:lnTo>
                    <a:pt x="7361" y="5455"/>
                  </a:lnTo>
                  <a:lnTo>
                    <a:pt x="7493" y="5170"/>
                  </a:lnTo>
                  <a:lnTo>
                    <a:pt x="7624" y="4864"/>
                  </a:lnTo>
                  <a:lnTo>
                    <a:pt x="7734" y="4535"/>
                  </a:lnTo>
                  <a:lnTo>
                    <a:pt x="7821" y="4228"/>
                  </a:lnTo>
                  <a:lnTo>
                    <a:pt x="7887" y="3900"/>
                  </a:lnTo>
                  <a:lnTo>
                    <a:pt x="7953" y="3571"/>
                  </a:lnTo>
                  <a:lnTo>
                    <a:pt x="7996" y="3221"/>
                  </a:lnTo>
                  <a:lnTo>
                    <a:pt x="8018" y="2870"/>
                  </a:lnTo>
                  <a:lnTo>
                    <a:pt x="8018" y="2520"/>
                  </a:lnTo>
                  <a:lnTo>
                    <a:pt x="8018" y="2191"/>
                  </a:lnTo>
                  <a:lnTo>
                    <a:pt x="7996" y="1862"/>
                  </a:lnTo>
                  <a:lnTo>
                    <a:pt x="7953" y="1534"/>
                  </a:lnTo>
                  <a:lnTo>
                    <a:pt x="7909" y="1227"/>
                  </a:lnTo>
                  <a:lnTo>
                    <a:pt x="7821" y="898"/>
                  </a:lnTo>
                  <a:lnTo>
                    <a:pt x="7755" y="592"/>
                  </a:lnTo>
                  <a:lnTo>
                    <a:pt x="7646" y="285"/>
                  </a:lnTo>
                  <a:lnTo>
                    <a:pt x="7536"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761;p73">
              <a:extLst>
                <a:ext uri="{FF2B5EF4-FFF2-40B4-BE49-F238E27FC236}">
                  <a16:creationId xmlns:a16="http://schemas.microsoft.com/office/drawing/2014/main" id="{7F73C747-F292-1E53-1273-B8040C2D2992}"/>
                </a:ext>
              </a:extLst>
            </p:cNvPr>
            <p:cNvSpPr/>
            <p:nvPr/>
          </p:nvSpPr>
          <p:spPr>
            <a:xfrm>
              <a:off x="5309150" y="5263450"/>
              <a:ext cx="35625" cy="86550"/>
            </a:xfrm>
            <a:custGeom>
              <a:avLst/>
              <a:gdLst/>
              <a:ahLst/>
              <a:cxnLst/>
              <a:rect l="l" t="t" r="r" b="b"/>
              <a:pathLst>
                <a:path w="1425" h="3462" extrusionOk="0">
                  <a:moveTo>
                    <a:pt x="680" y="0"/>
                  </a:moveTo>
                  <a:lnTo>
                    <a:pt x="527" y="329"/>
                  </a:lnTo>
                  <a:lnTo>
                    <a:pt x="395" y="658"/>
                  </a:lnTo>
                  <a:lnTo>
                    <a:pt x="286" y="1008"/>
                  </a:lnTo>
                  <a:lnTo>
                    <a:pt x="176" y="1359"/>
                  </a:lnTo>
                  <a:lnTo>
                    <a:pt x="110" y="1709"/>
                  </a:lnTo>
                  <a:lnTo>
                    <a:pt x="45" y="2082"/>
                  </a:lnTo>
                  <a:lnTo>
                    <a:pt x="1" y="2432"/>
                  </a:lnTo>
                  <a:lnTo>
                    <a:pt x="1" y="2805"/>
                  </a:lnTo>
                  <a:lnTo>
                    <a:pt x="417" y="3111"/>
                  </a:lnTo>
                  <a:lnTo>
                    <a:pt x="833" y="3462"/>
                  </a:lnTo>
                  <a:lnTo>
                    <a:pt x="790" y="3045"/>
                  </a:lnTo>
                  <a:lnTo>
                    <a:pt x="811" y="2651"/>
                  </a:lnTo>
                  <a:lnTo>
                    <a:pt x="833" y="2235"/>
                  </a:lnTo>
                  <a:lnTo>
                    <a:pt x="899" y="1841"/>
                  </a:lnTo>
                  <a:lnTo>
                    <a:pt x="987" y="1446"/>
                  </a:lnTo>
                  <a:lnTo>
                    <a:pt x="1118" y="1052"/>
                  </a:lnTo>
                  <a:lnTo>
                    <a:pt x="1250" y="679"/>
                  </a:lnTo>
                  <a:lnTo>
                    <a:pt x="1425" y="307"/>
                  </a:lnTo>
                  <a:lnTo>
                    <a:pt x="1250" y="241"/>
                  </a:lnTo>
                  <a:lnTo>
                    <a:pt x="965" y="110"/>
                  </a:lnTo>
                  <a:lnTo>
                    <a:pt x="680"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762;p73">
              <a:extLst>
                <a:ext uri="{FF2B5EF4-FFF2-40B4-BE49-F238E27FC236}">
                  <a16:creationId xmlns:a16="http://schemas.microsoft.com/office/drawing/2014/main" id="{5C5FF4BD-0B70-E6C4-7E8D-32A26CD0A67E}"/>
                </a:ext>
              </a:extLst>
            </p:cNvPr>
            <p:cNvSpPr/>
            <p:nvPr/>
          </p:nvSpPr>
          <p:spPr>
            <a:xfrm>
              <a:off x="5183200" y="4773800"/>
              <a:ext cx="35075" cy="25225"/>
            </a:xfrm>
            <a:custGeom>
              <a:avLst/>
              <a:gdLst/>
              <a:ahLst/>
              <a:cxnLst/>
              <a:rect l="l" t="t" r="r" b="b"/>
              <a:pathLst>
                <a:path w="1403" h="1009" extrusionOk="0">
                  <a:moveTo>
                    <a:pt x="613" y="1"/>
                  </a:moveTo>
                  <a:lnTo>
                    <a:pt x="307" y="242"/>
                  </a:lnTo>
                  <a:lnTo>
                    <a:pt x="0" y="526"/>
                  </a:lnTo>
                  <a:lnTo>
                    <a:pt x="329" y="767"/>
                  </a:lnTo>
                  <a:lnTo>
                    <a:pt x="657" y="1008"/>
                  </a:lnTo>
                  <a:lnTo>
                    <a:pt x="1030" y="702"/>
                  </a:lnTo>
                  <a:lnTo>
                    <a:pt x="1402" y="439"/>
                  </a:lnTo>
                  <a:lnTo>
                    <a:pt x="1008" y="198"/>
                  </a:lnTo>
                  <a:lnTo>
                    <a:pt x="613"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763;p73">
              <a:extLst>
                <a:ext uri="{FF2B5EF4-FFF2-40B4-BE49-F238E27FC236}">
                  <a16:creationId xmlns:a16="http://schemas.microsoft.com/office/drawing/2014/main" id="{62A8F4FE-1C76-DBE4-0835-3ED601B00A60}"/>
                </a:ext>
              </a:extLst>
            </p:cNvPr>
            <p:cNvSpPr/>
            <p:nvPr/>
          </p:nvSpPr>
          <p:spPr>
            <a:xfrm>
              <a:off x="5231925" y="4806125"/>
              <a:ext cx="34550" cy="35625"/>
            </a:xfrm>
            <a:custGeom>
              <a:avLst/>
              <a:gdLst/>
              <a:ahLst/>
              <a:cxnLst/>
              <a:rect l="l" t="t" r="r" b="b"/>
              <a:pathLst>
                <a:path w="1382" h="1425" extrusionOk="0">
                  <a:moveTo>
                    <a:pt x="746" y="0"/>
                  </a:moveTo>
                  <a:lnTo>
                    <a:pt x="549" y="197"/>
                  </a:lnTo>
                  <a:lnTo>
                    <a:pt x="351" y="394"/>
                  </a:lnTo>
                  <a:lnTo>
                    <a:pt x="176" y="614"/>
                  </a:lnTo>
                  <a:lnTo>
                    <a:pt x="1" y="833"/>
                  </a:lnTo>
                  <a:lnTo>
                    <a:pt x="286" y="1139"/>
                  </a:lnTo>
                  <a:lnTo>
                    <a:pt x="570" y="1424"/>
                  </a:lnTo>
                  <a:lnTo>
                    <a:pt x="746" y="1183"/>
                  </a:lnTo>
                  <a:lnTo>
                    <a:pt x="943" y="942"/>
                  </a:lnTo>
                  <a:lnTo>
                    <a:pt x="1162" y="723"/>
                  </a:lnTo>
                  <a:lnTo>
                    <a:pt x="1381" y="526"/>
                  </a:lnTo>
                  <a:lnTo>
                    <a:pt x="1337" y="482"/>
                  </a:lnTo>
                  <a:lnTo>
                    <a:pt x="965" y="153"/>
                  </a:lnTo>
                  <a:lnTo>
                    <a:pt x="855" y="66"/>
                  </a:lnTo>
                  <a:lnTo>
                    <a:pt x="833" y="66"/>
                  </a:lnTo>
                  <a:lnTo>
                    <a:pt x="746"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764;p73">
              <a:extLst>
                <a:ext uri="{FF2B5EF4-FFF2-40B4-BE49-F238E27FC236}">
                  <a16:creationId xmlns:a16="http://schemas.microsoft.com/office/drawing/2014/main" id="{525A1CE0-C129-AD9B-81BB-FA53A178F791}"/>
                </a:ext>
              </a:extLst>
            </p:cNvPr>
            <p:cNvSpPr/>
            <p:nvPr/>
          </p:nvSpPr>
          <p:spPr>
            <a:xfrm>
              <a:off x="5278500" y="4849925"/>
              <a:ext cx="87100" cy="123800"/>
            </a:xfrm>
            <a:custGeom>
              <a:avLst/>
              <a:gdLst/>
              <a:ahLst/>
              <a:cxnLst/>
              <a:rect l="l" t="t" r="r" b="b"/>
              <a:pathLst>
                <a:path w="3484" h="4952" extrusionOk="0">
                  <a:moveTo>
                    <a:pt x="767" y="1"/>
                  </a:moveTo>
                  <a:lnTo>
                    <a:pt x="635" y="154"/>
                  </a:lnTo>
                  <a:lnTo>
                    <a:pt x="504" y="307"/>
                  </a:lnTo>
                  <a:lnTo>
                    <a:pt x="394" y="483"/>
                  </a:lnTo>
                  <a:lnTo>
                    <a:pt x="285" y="658"/>
                  </a:lnTo>
                  <a:lnTo>
                    <a:pt x="197" y="833"/>
                  </a:lnTo>
                  <a:lnTo>
                    <a:pt x="131" y="1009"/>
                  </a:lnTo>
                  <a:lnTo>
                    <a:pt x="66" y="1206"/>
                  </a:lnTo>
                  <a:lnTo>
                    <a:pt x="0" y="1403"/>
                  </a:lnTo>
                  <a:lnTo>
                    <a:pt x="285" y="1885"/>
                  </a:lnTo>
                  <a:lnTo>
                    <a:pt x="635" y="2542"/>
                  </a:lnTo>
                  <a:lnTo>
                    <a:pt x="942" y="3199"/>
                  </a:lnTo>
                  <a:lnTo>
                    <a:pt x="1205" y="3900"/>
                  </a:lnTo>
                  <a:lnTo>
                    <a:pt x="1424" y="4580"/>
                  </a:lnTo>
                  <a:lnTo>
                    <a:pt x="1775" y="4755"/>
                  </a:lnTo>
                  <a:lnTo>
                    <a:pt x="2125" y="4864"/>
                  </a:lnTo>
                  <a:lnTo>
                    <a:pt x="2476" y="4930"/>
                  </a:lnTo>
                  <a:lnTo>
                    <a:pt x="2848" y="4952"/>
                  </a:lnTo>
                  <a:lnTo>
                    <a:pt x="3177" y="4930"/>
                  </a:lnTo>
                  <a:lnTo>
                    <a:pt x="3483" y="4864"/>
                  </a:lnTo>
                  <a:lnTo>
                    <a:pt x="3374" y="4536"/>
                  </a:lnTo>
                  <a:lnTo>
                    <a:pt x="3352" y="4448"/>
                  </a:lnTo>
                  <a:lnTo>
                    <a:pt x="3221" y="4098"/>
                  </a:lnTo>
                  <a:lnTo>
                    <a:pt x="3045" y="4141"/>
                  </a:lnTo>
                  <a:lnTo>
                    <a:pt x="2673" y="4141"/>
                  </a:lnTo>
                  <a:lnTo>
                    <a:pt x="2476" y="4119"/>
                  </a:lnTo>
                  <a:lnTo>
                    <a:pt x="2300" y="4076"/>
                  </a:lnTo>
                  <a:lnTo>
                    <a:pt x="2125" y="4032"/>
                  </a:lnTo>
                  <a:lnTo>
                    <a:pt x="1950" y="3944"/>
                  </a:lnTo>
                  <a:lnTo>
                    <a:pt x="1796" y="3878"/>
                  </a:lnTo>
                  <a:lnTo>
                    <a:pt x="1556" y="3725"/>
                  </a:lnTo>
                  <a:lnTo>
                    <a:pt x="1358" y="3528"/>
                  </a:lnTo>
                  <a:lnTo>
                    <a:pt x="1183" y="3309"/>
                  </a:lnTo>
                  <a:lnTo>
                    <a:pt x="1030" y="3090"/>
                  </a:lnTo>
                  <a:lnTo>
                    <a:pt x="898" y="2827"/>
                  </a:lnTo>
                  <a:lnTo>
                    <a:pt x="811" y="2564"/>
                  </a:lnTo>
                  <a:lnTo>
                    <a:pt x="745" y="2301"/>
                  </a:lnTo>
                  <a:lnTo>
                    <a:pt x="723" y="2016"/>
                  </a:lnTo>
                  <a:lnTo>
                    <a:pt x="745" y="1841"/>
                  </a:lnTo>
                  <a:lnTo>
                    <a:pt x="767" y="1644"/>
                  </a:lnTo>
                  <a:lnTo>
                    <a:pt x="833" y="1469"/>
                  </a:lnTo>
                  <a:lnTo>
                    <a:pt x="876" y="1271"/>
                  </a:lnTo>
                  <a:lnTo>
                    <a:pt x="964" y="1096"/>
                  </a:lnTo>
                  <a:lnTo>
                    <a:pt x="1052" y="943"/>
                  </a:lnTo>
                  <a:lnTo>
                    <a:pt x="1161" y="768"/>
                  </a:lnTo>
                  <a:lnTo>
                    <a:pt x="1293" y="636"/>
                  </a:lnTo>
                  <a:lnTo>
                    <a:pt x="1030" y="307"/>
                  </a:lnTo>
                  <a:lnTo>
                    <a:pt x="767"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765;p73">
              <a:extLst>
                <a:ext uri="{FF2B5EF4-FFF2-40B4-BE49-F238E27FC236}">
                  <a16:creationId xmlns:a16="http://schemas.microsoft.com/office/drawing/2014/main" id="{AD0F31B6-CCD7-9FBE-C68A-2FE9409140F6}"/>
                </a:ext>
              </a:extLst>
            </p:cNvPr>
            <p:cNvSpPr/>
            <p:nvPr/>
          </p:nvSpPr>
          <p:spPr>
            <a:xfrm>
              <a:off x="5323950" y="5000550"/>
              <a:ext cx="52050" cy="27400"/>
            </a:xfrm>
            <a:custGeom>
              <a:avLst/>
              <a:gdLst/>
              <a:ahLst/>
              <a:cxnLst/>
              <a:rect l="l" t="t" r="r" b="b"/>
              <a:pathLst>
                <a:path w="2082" h="1096" extrusionOk="0">
                  <a:moveTo>
                    <a:pt x="1950" y="0"/>
                  </a:moveTo>
                  <a:lnTo>
                    <a:pt x="1490" y="154"/>
                  </a:lnTo>
                  <a:lnTo>
                    <a:pt x="986" y="241"/>
                  </a:lnTo>
                  <a:lnTo>
                    <a:pt x="745" y="285"/>
                  </a:lnTo>
                  <a:lnTo>
                    <a:pt x="504" y="285"/>
                  </a:lnTo>
                  <a:lnTo>
                    <a:pt x="263" y="307"/>
                  </a:lnTo>
                  <a:lnTo>
                    <a:pt x="0" y="285"/>
                  </a:lnTo>
                  <a:lnTo>
                    <a:pt x="66" y="702"/>
                  </a:lnTo>
                  <a:lnTo>
                    <a:pt x="110" y="1096"/>
                  </a:lnTo>
                  <a:lnTo>
                    <a:pt x="789" y="1096"/>
                  </a:lnTo>
                  <a:lnTo>
                    <a:pt x="1227" y="1030"/>
                  </a:lnTo>
                  <a:lnTo>
                    <a:pt x="1665" y="942"/>
                  </a:lnTo>
                  <a:lnTo>
                    <a:pt x="2082" y="811"/>
                  </a:lnTo>
                  <a:lnTo>
                    <a:pt x="2016" y="373"/>
                  </a:lnTo>
                  <a:lnTo>
                    <a:pt x="1972" y="88"/>
                  </a:lnTo>
                  <a:lnTo>
                    <a:pt x="1950"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766;p73">
              <a:extLst>
                <a:ext uri="{FF2B5EF4-FFF2-40B4-BE49-F238E27FC236}">
                  <a16:creationId xmlns:a16="http://schemas.microsoft.com/office/drawing/2014/main" id="{88C947A5-EEE0-816A-A7E3-58151447E1F5}"/>
                </a:ext>
              </a:extLst>
            </p:cNvPr>
            <p:cNvSpPr/>
            <p:nvPr/>
          </p:nvSpPr>
          <p:spPr>
            <a:xfrm>
              <a:off x="5327775" y="5052025"/>
              <a:ext cx="51525" cy="34000"/>
            </a:xfrm>
            <a:custGeom>
              <a:avLst/>
              <a:gdLst/>
              <a:ahLst/>
              <a:cxnLst/>
              <a:rect l="l" t="t" r="r" b="b"/>
              <a:pathLst>
                <a:path w="2061" h="1360" extrusionOk="0">
                  <a:moveTo>
                    <a:pt x="2038" y="1"/>
                  </a:moveTo>
                  <a:lnTo>
                    <a:pt x="1578" y="198"/>
                  </a:lnTo>
                  <a:lnTo>
                    <a:pt x="1074" y="373"/>
                  </a:lnTo>
                  <a:lnTo>
                    <a:pt x="811" y="439"/>
                  </a:lnTo>
                  <a:lnTo>
                    <a:pt x="548" y="483"/>
                  </a:lnTo>
                  <a:lnTo>
                    <a:pt x="307" y="505"/>
                  </a:lnTo>
                  <a:lnTo>
                    <a:pt x="23" y="548"/>
                  </a:lnTo>
                  <a:lnTo>
                    <a:pt x="23" y="943"/>
                  </a:lnTo>
                  <a:lnTo>
                    <a:pt x="1" y="1359"/>
                  </a:lnTo>
                  <a:lnTo>
                    <a:pt x="527" y="1293"/>
                  </a:lnTo>
                  <a:lnTo>
                    <a:pt x="1052" y="1206"/>
                  </a:lnTo>
                  <a:lnTo>
                    <a:pt x="1556" y="1052"/>
                  </a:lnTo>
                  <a:lnTo>
                    <a:pt x="2038" y="877"/>
                  </a:lnTo>
                  <a:lnTo>
                    <a:pt x="2060" y="439"/>
                  </a:lnTo>
                  <a:lnTo>
                    <a:pt x="2038"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767;p73">
              <a:extLst>
                <a:ext uri="{FF2B5EF4-FFF2-40B4-BE49-F238E27FC236}">
                  <a16:creationId xmlns:a16="http://schemas.microsoft.com/office/drawing/2014/main" id="{1CB63A58-CE26-6ED9-127A-CD33B7257C67}"/>
                </a:ext>
              </a:extLst>
            </p:cNvPr>
            <p:cNvSpPr/>
            <p:nvPr/>
          </p:nvSpPr>
          <p:spPr>
            <a:xfrm>
              <a:off x="5431850" y="5324775"/>
              <a:ext cx="77800" cy="83825"/>
            </a:xfrm>
            <a:custGeom>
              <a:avLst/>
              <a:gdLst/>
              <a:ahLst/>
              <a:cxnLst/>
              <a:rect l="l" t="t" r="r" b="b"/>
              <a:pathLst>
                <a:path w="3112" h="3353" extrusionOk="0">
                  <a:moveTo>
                    <a:pt x="132" y="1"/>
                  </a:moveTo>
                  <a:lnTo>
                    <a:pt x="44" y="330"/>
                  </a:lnTo>
                  <a:lnTo>
                    <a:pt x="0" y="658"/>
                  </a:lnTo>
                  <a:lnTo>
                    <a:pt x="0" y="987"/>
                  </a:lnTo>
                  <a:lnTo>
                    <a:pt x="44" y="1315"/>
                  </a:lnTo>
                  <a:lnTo>
                    <a:pt x="132" y="1622"/>
                  </a:lnTo>
                  <a:lnTo>
                    <a:pt x="241" y="1907"/>
                  </a:lnTo>
                  <a:lnTo>
                    <a:pt x="395" y="2170"/>
                  </a:lnTo>
                  <a:lnTo>
                    <a:pt x="592" y="2433"/>
                  </a:lnTo>
                  <a:lnTo>
                    <a:pt x="811" y="2652"/>
                  </a:lnTo>
                  <a:lnTo>
                    <a:pt x="1052" y="2871"/>
                  </a:lnTo>
                  <a:lnTo>
                    <a:pt x="1315" y="3024"/>
                  </a:lnTo>
                  <a:lnTo>
                    <a:pt x="1600" y="3178"/>
                  </a:lnTo>
                  <a:lnTo>
                    <a:pt x="1841" y="3243"/>
                  </a:lnTo>
                  <a:lnTo>
                    <a:pt x="2060" y="3309"/>
                  </a:lnTo>
                  <a:lnTo>
                    <a:pt x="2301" y="3331"/>
                  </a:lnTo>
                  <a:lnTo>
                    <a:pt x="2542" y="3353"/>
                  </a:lnTo>
                  <a:lnTo>
                    <a:pt x="2826" y="3331"/>
                  </a:lnTo>
                  <a:lnTo>
                    <a:pt x="3111" y="3287"/>
                  </a:lnTo>
                  <a:lnTo>
                    <a:pt x="3111" y="3265"/>
                  </a:lnTo>
                  <a:lnTo>
                    <a:pt x="2870" y="2893"/>
                  </a:lnTo>
                  <a:lnTo>
                    <a:pt x="2585" y="2542"/>
                  </a:lnTo>
                  <a:lnTo>
                    <a:pt x="2410" y="2520"/>
                  </a:lnTo>
                  <a:lnTo>
                    <a:pt x="2235" y="2520"/>
                  </a:lnTo>
                  <a:lnTo>
                    <a:pt x="2060" y="2477"/>
                  </a:lnTo>
                  <a:lnTo>
                    <a:pt x="1906" y="2433"/>
                  </a:lnTo>
                  <a:lnTo>
                    <a:pt x="1709" y="2323"/>
                  </a:lnTo>
                  <a:lnTo>
                    <a:pt x="1534" y="2214"/>
                  </a:lnTo>
                  <a:lnTo>
                    <a:pt x="1359" y="2082"/>
                  </a:lnTo>
                  <a:lnTo>
                    <a:pt x="1205" y="1907"/>
                  </a:lnTo>
                  <a:lnTo>
                    <a:pt x="1074" y="1732"/>
                  </a:lnTo>
                  <a:lnTo>
                    <a:pt x="964" y="1556"/>
                  </a:lnTo>
                  <a:lnTo>
                    <a:pt x="899" y="1359"/>
                  </a:lnTo>
                  <a:lnTo>
                    <a:pt x="833" y="1140"/>
                  </a:lnTo>
                  <a:lnTo>
                    <a:pt x="811" y="1009"/>
                  </a:lnTo>
                  <a:lnTo>
                    <a:pt x="811" y="877"/>
                  </a:lnTo>
                  <a:lnTo>
                    <a:pt x="833" y="592"/>
                  </a:lnTo>
                  <a:lnTo>
                    <a:pt x="132"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68;p73">
              <a:extLst>
                <a:ext uri="{FF2B5EF4-FFF2-40B4-BE49-F238E27FC236}">
                  <a16:creationId xmlns:a16="http://schemas.microsoft.com/office/drawing/2014/main" id="{FF0AA61B-66E4-389E-2874-86EEE3239B4F}"/>
                </a:ext>
              </a:extLst>
            </p:cNvPr>
            <p:cNvSpPr/>
            <p:nvPr/>
          </p:nvSpPr>
          <p:spPr>
            <a:xfrm>
              <a:off x="5366675" y="5287000"/>
              <a:ext cx="163225" cy="159400"/>
            </a:xfrm>
            <a:custGeom>
              <a:avLst/>
              <a:gdLst/>
              <a:ahLst/>
              <a:cxnLst/>
              <a:rect l="l" t="t" r="r" b="b"/>
              <a:pathLst>
                <a:path w="6529" h="6376" extrusionOk="0">
                  <a:moveTo>
                    <a:pt x="395" y="0"/>
                  </a:moveTo>
                  <a:lnTo>
                    <a:pt x="219" y="417"/>
                  </a:lnTo>
                  <a:lnTo>
                    <a:pt x="154" y="636"/>
                  </a:lnTo>
                  <a:lnTo>
                    <a:pt x="110" y="855"/>
                  </a:lnTo>
                  <a:lnTo>
                    <a:pt x="66" y="1074"/>
                  </a:lnTo>
                  <a:lnTo>
                    <a:pt x="22" y="1315"/>
                  </a:lnTo>
                  <a:lnTo>
                    <a:pt x="22" y="1534"/>
                  </a:lnTo>
                  <a:lnTo>
                    <a:pt x="0" y="1775"/>
                  </a:lnTo>
                  <a:lnTo>
                    <a:pt x="22" y="2060"/>
                  </a:lnTo>
                  <a:lnTo>
                    <a:pt x="66" y="2344"/>
                  </a:lnTo>
                  <a:lnTo>
                    <a:pt x="110" y="2629"/>
                  </a:lnTo>
                  <a:lnTo>
                    <a:pt x="197" y="2914"/>
                  </a:lnTo>
                  <a:lnTo>
                    <a:pt x="285" y="3199"/>
                  </a:lnTo>
                  <a:lnTo>
                    <a:pt x="395" y="3484"/>
                  </a:lnTo>
                  <a:lnTo>
                    <a:pt x="526" y="3747"/>
                  </a:lnTo>
                  <a:lnTo>
                    <a:pt x="679" y="4009"/>
                  </a:lnTo>
                  <a:lnTo>
                    <a:pt x="855" y="4250"/>
                  </a:lnTo>
                  <a:lnTo>
                    <a:pt x="1030" y="4491"/>
                  </a:lnTo>
                  <a:lnTo>
                    <a:pt x="1227" y="4711"/>
                  </a:lnTo>
                  <a:lnTo>
                    <a:pt x="1446" y="4930"/>
                  </a:lnTo>
                  <a:lnTo>
                    <a:pt x="1665" y="5149"/>
                  </a:lnTo>
                  <a:lnTo>
                    <a:pt x="1906" y="5346"/>
                  </a:lnTo>
                  <a:lnTo>
                    <a:pt x="2147" y="5521"/>
                  </a:lnTo>
                  <a:lnTo>
                    <a:pt x="2410" y="5674"/>
                  </a:lnTo>
                  <a:lnTo>
                    <a:pt x="2717" y="5828"/>
                  </a:lnTo>
                  <a:lnTo>
                    <a:pt x="3045" y="5981"/>
                  </a:lnTo>
                  <a:lnTo>
                    <a:pt x="3374" y="6091"/>
                  </a:lnTo>
                  <a:lnTo>
                    <a:pt x="3725" y="6200"/>
                  </a:lnTo>
                  <a:lnTo>
                    <a:pt x="4075" y="6266"/>
                  </a:lnTo>
                  <a:lnTo>
                    <a:pt x="4426" y="6332"/>
                  </a:lnTo>
                  <a:lnTo>
                    <a:pt x="4776" y="6376"/>
                  </a:lnTo>
                  <a:lnTo>
                    <a:pt x="5477" y="6376"/>
                  </a:lnTo>
                  <a:lnTo>
                    <a:pt x="5828" y="6332"/>
                  </a:lnTo>
                  <a:lnTo>
                    <a:pt x="6178" y="6288"/>
                  </a:lnTo>
                  <a:lnTo>
                    <a:pt x="6529" y="6222"/>
                  </a:lnTo>
                  <a:lnTo>
                    <a:pt x="6332" y="5850"/>
                  </a:lnTo>
                  <a:lnTo>
                    <a:pt x="6134" y="5477"/>
                  </a:lnTo>
                  <a:lnTo>
                    <a:pt x="5696" y="5543"/>
                  </a:lnTo>
                  <a:lnTo>
                    <a:pt x="5258" y="5565"/>
                  </a:lnTo>
                  <a:lnTo>
                    <a:pt x="4820" y="5543"/>
                  </a:lnTo>
                  <a:lnTo>
                    <a:pt x="4382" y="5499"/>
                  </a:lnTo>
                  <a:lnTo>
                    <a:pt x="3966" y="5434"/>
                  </a:lnTo>
                  <a:lnTo>
                    <a:pt x="3571" y="5302"/>
                  </a:lnTo>
                  <a:lnTo>
                    <a:pt x="3177" y="5171"/>
                  </a:lnTo>
                  <a:lnTo>
                    <a:pt x="2804" y="4973"/>
                  </a:lnTo>
                  <a:lnTo>
                    <a:pt x="2585" y="4842"/>
                  </a:lnTo>
                  <a:lnTo>
                    <a:pt x="2388" y="4689"/>
                  </a:lnTo>
                  <a:lnTo>
                    <a:pt x="2191" y="4535"/>
                  </a:lnTo>
                  <a:lnTo>
                    <a:pt x="1994" y="4360"/>
                  </a:lnTo>
                  <a:lnTo>
                    <a:pt x="1819" y="4185"/>
                  </a:lnTo>
                  <a:lnTo>
                    <a:pt x="1665" y="3988"/>
                  </a:lnTo>
                  <a:lnTo>
                    <a:pt x="1512" y="3790"/>
                  </a:lnTo>
                  <a:lnTo>
                    <a:pt x="1380" y="3593"/>
                  </a:lnTo>
                  <a:lnTo>
                    <a:pt x="1249" y="3374"/>
                  </a:lnTo>
                  <a:lnTo>
                    <a:pt x="1139" y="3155"/>
                  </a:lnTo>
                  <a:lnTo>
                    <a:pt x="1052" y="2936"/>
                  </a:lnTo>
                  <a:lnTo>
                    <a:pt x="964" y="2695"/>
                  </a:lnTo>
                  <a:lnTo>
                    <a:pt x="898" y="2476"/>
                  </a:lnTo>
                  <a:lnTo>
                    <a:pt x="855" y="2235"/>
                  </a:lnTo>
                  <a:lnTo>
                    <a:pt x="833" y="1994"/>
                  </a:lnTo>
                  <a:lnTo>
                    <a:pt x="811" y="1753"/>
                  </a:lnTo>
                  <a:lnTo>
                    <a:pt x="833" y="1402"/>
                  </a:lnTo>
                  <a:lnTo>
                    <a:pt x="877" y="1052"/>
                  </a:lnTo>
                  <a:lnTo>
                    <a:pt x="986" y="723"/>
                  </a:lnTo>
                  <a:lnTo>
                    <a:pt x="1096" y="395"/>
                  </a:lnTo>
                  <a:lnTo>
                    <a:pt x="767" y="176"/>
                  </a:lnTo>
                  <a:lnTo>
                    <a:pt x="395"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69;p73">
              <a:extLst>
                <a:ext uri="{FF2B5EF4-FFF2-40B4-BE49-F238E27FC236}">
                  <a16:creationId xmlns:a16="http://schemas.microsoft.com/office/drawing/2014/main" id="{E6A792EF-D8E0-D099-B65F-0282A358785C}"/>
                </a:ext>
              </a:extLst>
            </p:cNvPr>
            <p:cNvSpPr/>
            <p:nvPr/>
          </p:nvSpPr>
          <p:spPr>
            <a:xfrm>
              <a:off x="5409400" y="5462250"/>
              <a:ext cx="135850" cy="36175"/>
            </a:xfrm>
            <a:custGeom>
              <a:avLst/>
              <a:gdLst/>
              <a:ahLst/>
              <a:cxnLst/>
              <a:rect l="l" t="t" r="r" b="b"/>
              <a:pathLst>
                <a:path w="5434" h="1447" extrusionOk="0">
                  <a:moveTo>
                    <a:pt x="5148" y="1"/>
                  </a:moveTo>
                  <a:lnTo>
                    <a:pt x="4886" y="132"/>
                  </a:lnTo>
                  <a:lnTo>
                    <a:pt x="4623" y="242"/>
                  </a:lnTo>
                  <a:lnTo>
                    <a:pt x="4360" y="330"/>
                  </a:lnTo>
                  <a:lnTo>
                    <a:pt x="4075" y="417"/>
                  </a:lnTo>
                  <a:lnTo>
                    <a:pt x="3790" y="483"/>
                  </a:lnTo>
                  <a:lnTo>
                    <a:pt x="3505" y="549"/>
                  </a:lnTo>
                  <a:lnTo>
                    <a:pt x="3221" y="592"/>
                  </a:lnTo>
                  <a:lnTo>
                    <a:pt x="2936" y="614"/>
                  </a:lnTo>
                  <a:lnTo>
                    <a:pt x="2629" y="636"/>
                  </a:lnTo>
                  <a:lnTo>
                    <a:pt x="2059" y="636"/>
                  </a:lnTo>
                  <a:lnTo>
                    <a:pt x="1775" y="592"/>
                  </a:lnTo>
                  <a:lnTo>
                    <a:pt x="1468" y="549"/>
                  </a:lnTo>
                  <a:lnTo>
                    <a:pt x="1183" y="505"/>
                  </a:lnTo>
                  <a:lnTo>
                    <a:pt x="920" y="417"/>
                  </a:lnTo>
                  <a:lnTo>
                    <a:pt x="635" y="330"/>
                  </a:lnTo>
                  <a:lnTo>
                    <a:pt x="307" y="220"/>
                  </a:lnTo>
                  <a:lnTo>
                    <a:pt x="0" y="67"/>
                  </a:lnTo>
                  <a:lnTo>
                    <a:pt x="131" y="395"/>
                  </a:lnTo>
                  <a:lnTo>
                    <a:pt x="241" y="746"/>
                  </a:lnTo>
                  <a:lnTo>
                    <a:pt x="329" y="1096"/>
                  </a:lnTo>
                  <a:lnTo>
                    <a:pt x="372" y="1096"/>
                  </a:lnTo>
                  <a:lnTo>
                    <a:pt x="876" y="1250"/>
                  </a:lnTo>
                  <a:lnTo>
                    <a:pt x="1402" y="1359"/>
                  </a:lnTo>
                  <a:lnTo>
                    <a:pt x="1928" y="1425"/>
                  </a:lnTo>
                  <a:lnTo>
                    <a:pt x="2476" y="1447"/>
                  </a:lnTo>
                  <a:lnTo>
                    <a:pt x="2848" y="1425"/>
                  </a:lnTo>
                  <a:lnTo>
                    <a:pt x="3242" y="1403"/>
                  </a:lnTo>
                  <a:lnTo>
                    <a:pt x="3615" y="1337"/>
                  </a:lnTo>
                  <a:lnTo>
                    <a:pt x="3987" y="1272"/>
                  </a:lnTo>
                  <a:lnTo>
                    <a:pt x="4360" y="1162"/>
                  </a:lnTo>
                  <a:lnTo>
                    <a:pt x="4732" y="1052"/>
                  </a:lnTo>
                  <a:lnTo>
                    <a:pt x="5083" y="921"/>
                  </a:lnTo>
                  <a:lnTo>
                    <a:pt x="5433" y="746"/>
                  </a:lnTo>
                  <a:lnTo>
                    <a:pt x="5302" y="373"/>
                  </a:lnTo>
                  <a:lnTo>
                    <a:pt x="5148"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70;p73">
              <a:extLst>
                <a:ext uri="{FF2B5EF4-FFF2-40B4-BE49-F238E27FC236}">
                  <a16:creationId xmlns:a16="http://schemas.microsoft.com/office/drawing/2014/main" id="{CDBE4556-0285-62C8-C827-53EB4769DD90}"/>
                </a:ext>
              </a:extLst>
            </p:cNvPr>
            <p:cNvSpPr/>
            <p:nvPr/>
          </p:nvSpPr>
          <p:spPr>
            <a:xfrm>
              <a:off x="5142650" y="4991775"/>
              <a:ext cx="189000" cy="212550"/>
            </a:xfrm>
            <a:custGeom>
              <a:avLst/>
              <a:gdLst/>
              <a:ahLst/>
              <a:cxnLst/>
              <a:rect l="l" t="t" r="r" b="b"/>
              <a:pathLst>
                <a:path w="7560" h="8502" extrusionOk="0">
                  <a:moveTo>
                    <a:pt x="3769" y="1"/>
                  </a:moveTo>
                  <a:lnTo>
                    <a:pt x="3375" y="23"/>
                  </a:lnTo>
                  <a:lnTo>
                    <a:pt x="3002" y="89"/>
                  </a:lnTo>
                  <a:lnTo>
                    <a:pt x="2652" y="198"/>
                  </a:lnTo>
                  <a:lnTo>
                    <a:pt x="2301" y="330"/>
                  </a:lnTo>
                  <a:lnTo>
                    <a:pt x="1973" y="505"/>
                  </a:lnTo>
                  <a:lnTo>
                    <a:pt x="1666" y="724"/>
                  </a:lnTo>
                  <a:lnTo>
                    <a:pt x="1359" y="965"/>
                  </a:lnTo>
                  <a:lnTo>
                    <a:pt x="1096" y="1250"/>
                  </a:lnTo>
                  <a:lnTo>
                    <a:pt x="855" y="1556"/>
                  </a:lnTo>
                  <a:lnTo>
                    <a:pt x="636" y="1863"/>
                  </a:lnTo>
                  <a:lnTo>
                    <a:pt x="439" y="2214"/>
                  </a:lnTo>
                  <a:lnTo>
                    <a:pt x="286" y="2586"/>
                  </a:lnTo>
                  <a:lnTo>
                    <a:pt x="154" y="2980"/>
                  </a:lnTo>
                  <a:lnTo>
                    <a:pt x="67" y="3397"/>
                  </a:lnTo>
                  <a:lnTo>
                    <a:pt x="1" y="3813"/>
                  </a:lnTo>
                  <a:lnTo>
                    <a:pt x="1" y="4251"/>
                  </a:lnTo>
                  <a:lnTo>
                    <a:pt x="1" y="4689"/>
                  </a:lnTo>
                  <a:lnTo>
                    <a:pt x="67" y="5105"/>
                  </a:lnTo>
                  <a:lnTo>
                    <a:pt x="154" y="5500"/>
                  </a:lnTo>
                  <a:lnTo>
                    <a:pt x="286" y="5894"/>
                  </a:lnTo>
                  <a:lnTo>
                    <a:pt x="439" y="6267"/>
                  </a:lnTo>
                  <a:lnTo>
                    <a:pt x="636" y="6617"/>
                  </a:lnTo>
                  <a:lnTo>
                    <a:pt x="855" y="6946"/>
                  </a:lnTo>
                  <a:lnTo>
                    <a:pt x="1096" y="7252"/>
                  </a:lnTo>
                  <a:lnTo>
                    <a:pt x="1359" y="7515"/>
                  </a:lnTo>
                  <a:lnTo>
                    <a:pt x="1666" y="7778"/>
                  </a:lnTo>
                  <a:lnTo>
                    <a:pt x="1973" y="7975"/>
                  </a:lnTo>
                  <a:lnTo>
                    <a:pt x="2301" y="8151"/>
                  </a:lnTo>
                  <a:lnTo>
                    <a:pt x="2652" y="8304"/>
                  </a:lnTo>
                  <a:lnTo>
                    <a:pt x="3002" y="8414"/>
                  </a:lnTo>
                  <a:lnTo>
                    <a:pt x="3375" y="8479"/>
                  </a:lnTo>
                  <a:lnTo>
                    <a:pt x="3769" y="8501"/>
                  </a:lnTo>
                  <a:lnTo>
                    <a:pt x="4163" y="8479"/>
                  </a:lnTo>
                  <a:lnTo>
                    <a:pt x="4536" y="8414"/>
                  </a:lnTo>
                  <a:lnTo>
                    <a:pt x="4886" y="8304"/>
                  </a:lnTo>
                  <a:lnTo>
                    <a:pt x="5237" y="8151"/>
                  </a:lnTo>
                  <a:lnTo>
                    <a:pt x="5565" y="7975"/>
                  </a:lnTo>
                  <a:lnTo>
                    <a:pt x="5894" y="7778"/>
                  </a:lnTo>
                  <a:lnTo>
                    <a:pt x="6179" y="7515"/>
                  </a:lnTo>
                  <a:lnTo>
                    <a:pt x="6442" y="7252"/>
                  </a:lnTo>
                  <a:lnTo>
                    <a:pt x="6683" y="6946"/>
                  </a:lnTo>
                  <a:lnTo>
                    <a:pt x="6902" y="6617"/>
                  </a:lnTo>
                  <a:lnTo>
                    <a:pt x="7099" y="6267"/>
                  </a:lnTo>
                  <a:lnTo>
                    <a:pt x="7252" y="5894"/>
                  </a:lnTo>
                  <a:lnTo>
                    <a:pt x="7384" y="5500"/>
                  </a:lnTo>
                  <a:lnTo>
                    <a:pt x="7471" y="5105"/>
                  </a:lnTo>
                  <a:lnTo>
                    <a:pt x="7537" y="4689"/>
                  </a:lnTo>
                  <a:lnTo>
                    <a:pt x="7559" y="4251"/>
                  </a:lnTo>
                  <a:lnTo>
                    <a:pt x="7537" y="3813"/>
                  </a:lnTo>
                  <a:lnTo>
                    <a:pt x="7471" y="3397"/>
                  </a:lnTo>
                  <a:lnTo>
                    <a:pt x="7384" y="2980"/>
                  </a:lnTo>
                  <a:lnTo>
                    <a:pt x="7252" y="2586"/>
                  </a:lnTo>
                  <a:lnTo>
                    <a:pt x="7099" y="2214"/>
                  </a:lnTo>
                  <a:lnTo>
                    <a:pt x="6902" y="1863"/>
                  </a:lnTo>
                  <a:lnTo>
                    <a:pt x="6683" y="1556"/>
                  </a:lnTo>
                  <a:lnTo>
                    <a:pt x="6442" y="1250"/>
                  </a:lnTo>
                  <a:lnTo>
                    <a:pt x="6179" y="965"/>
                  </a:lnTo>
                  <a:lnTo>
                    <a:pt x="5894" y="724"/>
                  </a:lnTo>
                  <a:lnTo>
                    <a:pt x="5565" y="505"/>
                  </a:lnTo>
                  <a:lnTo>
                    <a:pt x="5237" y="330"/>
                  </a:lnTo>
                  <a:lnTo>
                    <a:pt x="4886" y="198"/>
                  </a:lnTo>
                  <a:lnTo>
                    <a:pt x="4536" y="89"/>
                  </a:lnTo>
                  <a:lnTo>
                    <a:pt x="4163" y="23"/>
                  </a:lnTo>
                  <a:lnTo>
                    <a:pt x="37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71;p73">
              <a:extLst>
                <a:ext uri="{FF2B5EF4-FFF2-40B4-BE49-F238E27FC236}">
                  <a16:creationId xmlns:a16="http://schemas.microsoft.com/office/drawing/2014/main" id="{5F0833A4-A5FE-E42E-5ECE-77C2C70A3396}"/>
                </a:ext>
              </a:extLst>
            </p:cNvPr>
            <p:cNvSpPr/>
            <p:nvPr/>
          </p:nvSpPr>
          <p:spPr>
            <a:xfrm>
              <a:off x="4669450" y="5055325"/>
              <a:ext cx="179675" cy="201575"/>
            </a:xfrm>
            <a:custGeom>
              <a:avLst/>
              <a:gdLst/>
              <a:ahLst/>
              <a:cxnLst/>
              <a:rect l="l" t="t" r="r" b="b"/>
              <a:pathLst>
                <a:path w="7187" h="8063" extrusionOk="0">
                  <a:moveTo>
                    <a:pt x="3221" y="0"/>
                  </a:moveTo>
                  <a:lnTo>
                    <a:pt x="2870" y="66"/>
                  </a:lnTo>
                  <a:lnTo>
                    <a:pt x="2520" y="176"/>
                  </a:lnTo>
                  <a:lnTo>
                    <a:pt x="2191" y="307"/>
                  </a:lnTo>
                  <a:lnTo>
                    <a:pt x="1884" y="482"/>
                  </a:lnTo>
                  <a:lnTo>
                    <a:pt x="1578" y="679"/>
                  </a:lnTo>
                  <a:lnTo>
                    <a:pt x="1315" y="920"/>
                  </a:lnTo>
                  <a:lnTo>
                    <a:pt x="1052" y="1183"/>
                  </a:lnTo>
                  <a:lnTo>
                    <a:pt x="811" y="1468"/>
                  </a:lnTo>
                  <a:lnTo>
                    <a:pt x="614" y="1775"/>
                  </a:lnTo>
                  <a:lnTo>
                    <a:pt x="439" y="2103"/>
                  </a:lnTo>
                  <a:lnTo>
                    <a:pt x="285" y="2454"/>
                  </a:lnTo>
                  <a:lnTo>
                    <a:pt x="154" y="2826"/>
                  </a:lnTo>
                  <a:lnTo>
                    <a:pt x="66" y="3221"/>
                  </a:lnTo>
                  <a:lnTo>
                    <a:pt x="22" y="3615"/>
                  </a:lnTo>
                  <a:lnTo>
                    <a:pt x="0" y="4031"/>
                  </a:lnTo>
                  <a:lnTo>
                    <a:pt x="22" y="4448"/>
                  </a:lnTo>
                  <a:lnTo>
                    <a:pt x="66" y="4842"/>
                  </a:lnTo>
                  <a:lnTo>
                    <a:pt x="154" y="5236"/>
                  </a:lnTo>
                  <a:lnTo>
                    <a:pt x="285" y="5587"/>
                  </a:lnTo>
                  <a:lnTo>
                    <a:pt x="439" y="5959"/>
                  </a:lnTo>
                  <a:lnTo>
                    <a:pt x="614" y="6288"/>
                  </a:lnTo>
                  <a:lnTo>
                    <a:pt x="811" y="6595"/>
                  </a:lnTo>
                  <a:lnTo>
                    <a:pt x="1052" y="6879"/>
                  </a:lnTo>
                  <a:lnTo>
                    <a:pt x="1315" y="7142"/>
                  </a:lnTo>
                  <a:lnTo>
                    <a:pt x="1578" y="7383"/>
                  </a:lnTo>
                  <a:lnTo>
                    <a:pt x="1884" y="7580"/>
                  </a:lnTo>
                  <a:lnTo>
                    <a:pt x="2191" y="7756"/>
                  </a:lnTo>
                  <a:lnTo>
                    <a:pt x="2520" y="7887"/>
                  </a:lnTo>
                  <a:lnTo>
                    <a:pt x="2870" y="7975"/>
                  </a:lnTo>
                  <a:lnTo>
                    <a:pt x="3221" y="8040"/>
                  </a:lnTo>
                  <a:lnTo>
                    <a:pt x="3593" y="8062"/>
                  </a:lnTo>
                  <a:lnTo>
                    <a:pt x="3966" y="8040"/>
                  </a:lnTo>
                  <a:lnTo>
                    <a:pt x="4316" y="7975"/>
                  </a:lnTo>
                  <a:lnTo>
                    <a:pt x="4667" y="7887"/>
                  </a:lnTo>
                  <a:lnTo>
                    <a:pt x="4995" y="7756"/>
                  </a:lnTo>
                  <a:lnTo>
                    <a:pt x="5302" y="7580"/>
                  </a:lnTo>
                  <a:lnTo>
                    <a:pt x="5609" y="7383"/>
                  </a:lnTo>
                  <a:lnTo>
                    <a:pt x="5872" y="7142"/>
                  </a:lnTo>
                  <a:lnTo>
                    <a:pt x="6135" y="6879"/>
                  </a:lnTo>
                  <a:lnTo>
                    <a:pt x="6376" y="6595"/>
                  </a:lnTo>
                  <a:lnTo>
                    <a:pt x="6573" y="6288"/>
                  </a:lnTo>
                  <a:lnTo>
                    <a:pt x="6748" y="5959"/>
                  </a:lnTo>
                  <a:lnTo>
                    <a:pt x="6901" y="5587"/>
                  </a:lnTo>
                  <a:lnTo>
                    <a:pt x="7033" y="5236"/>
                  </a:lnTo>
                  <a:lnTo>
                    <a:pt x="7120" y="4842"/>
                  </a:lnTo>
                  <a:lnTo>
                    <a:pt x="7164" y="4448"/>
                  </a:lnTo>
                  <a:lnTo>
                    <a:pt x="7186" y="4031"/>
                  </a:lnTo>
                  <a:lnTo>
                    <a:pt x="7164" y="3615"/>
                  </a:lnTo>
                  <a:lnTo>
                    <a:pt x="7120" y="3221"/>
                  </a:lnTo>
                  <a:lnTo>
                    <a:pt x="7033" y="2826"/>
                  </a:lnTo>
                  <a:lnTo>
                    <a:pt x="6901" y="2454"/>
                  </a:lnTo>
                  <a:lnTo>
                    <a:pt x="6748" y="2103"/>
                  </a:lnTo>
                  <a:lnTo>
                    <a:pt x="6573" y="1775"/>
                  </a:lnTo>
                  <a:lnTo>
                    <a:pt x="6376" y="1468"/>
                  </a:lnTo>
                  <a:lnTo>
                    <a:pt x="6135" y="1183"/>
                  </a:lnTo>
                  <a:lnTo>
                    <a:pt x="5872" y="920"/>
                  </a:lnTo>
                  <a:lnTo>
                    <a:pt x="5609" y="679"/>
                  </a:lnTo>
                  <a:lnTo>
                    <a:pt x="5302" y="482"/>
                  </a:lnTo>
                  <a:lnTo>
                    <a:pt x="4995" y="307"/>
                  </a:lnTo>
                  <a:lnTo>
                    <a:pt x="4667" y="176"/>
                  </a:lnTo>
                  <a:lnTo>
                    <a:pt x="4316" y="66"/>
                  </a:lnTo>
                  <a:lnTo>
                    <a:pt x="396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72;p73">
              <a:extLst>
                <a:ext uri="{FF2B5EF4-FFF2-40B4-BE49-F238E27FC236}">
                  <a16:creationId xmlns:a16="http://schemas.microsoft.com/office/drawing/2014/main" id="{F606B3A1-1733-53DF-B450-8E4904B461BA}"/>
                </a:ext>
              </a:extLst>
            </p:cNvPr>
            <p:cNvSpPr/>
            <p:nvPr/>
          </p:nvSpPr>
          <p:spPr>
            <a:xfrm>
              <a:off x="5159100" y="5029575"/>
              <a:ext cx="136950" cy="166525"/>
            </a:xfrm>
            <a:custGeom>
              <a:avLst/>
              <a:gdLst/>
              <a:ahLst/>
              <a:cxnLst/>
              <a:rect l="l" t="t" r="r" b="b"/>
              <a:pathLst>
                <a:path w="5478" h="6661" extrusionOk="0">
                  <a:moveTo>
                    <a:pt x="2739" y="1"/>
                  </a:moveTo>
                  <a:lnTo>
                    <a:pt x="2454" y="22"/>
                  </a:lnTo>
                  <a:lnTo>
                    <a:pt x="2191" y="66"/>
                  </a:lnTo>
                  <a:lnTo>
                    <a:pt x="1928" y="154"/>
                  </a:lnTo>
                  <a:lnTo>
                    <a:pt x="1665" y="263"/>
                  </a:lnTo>
                  <a:lnTo>
                    <a:pt x="1446" y="395"/>
                  </a:lnTo>
                  <a:lnTo>
                    <a:pt x="1205" y="570"/>
                  </a:lnTo>
                  <a:lnTo>
                    <a:pt x="1008" y="745"/>
                  </a:lnTo>
                  <a:lnTo>
                    <a:pt x="811" y="965"/>
                  </a:lnTo>
                  <a:lnTo>
                    <a:pt x="635" y="1206"/>
                  </a:lnTo>
                  <a:lnTo>
                    <a:pt x="460" y="1468"/>
                  </a:lnTo>
                  <a:lnTo>
                    <a:pt x="329" y="1731"/>
                  </a:lnTo>
                  <a:lnTo>
                    <a:pt x="219" y="2038"/>
                  </a:lnTo>
                  <a:lnTo>
                    <a:pt x="132" y="2345"/>
                  </a:lnTo>
                  <a:lnTo>
                    <a:pt x="66" y="2651"/>
                  </a:lnTo>
                  <a:lnTo>
                    <a:pt x="22" y="2980"/>
                  </a:lnTo>
                  <a:lnTo>
                    <a:pt x="0" y="3331"/>
                  </a:lnTo>
                  <a:lnTo>
                    <a:pt x="22" y="3659"/>
                  </a:lnTo>
                  <a:lnTo>
                    <a:pt x="66" y="3988"/>
                  </a:lnTo>
                  <a:lnTo>
                    <a:pt x="132" y="4316"/>
                  </a:lnTo>
                  <a:lnTo>
                    <a:pt x="219" y="4623"/>
                  </a:lnTo>
                  <a:lnTo>
                    <a:pt x="329" y="4908"/>
                  </a:lnTo>
                  <a:lnTo>
                    <a:pt x="460" y="5193"/>
                  </a:lnTo>
                  <a:lnTo>
                    <a:pt x="635" y="5434"/>
                  </a:lnTo>
                  <a:lnTo>
                    <a:pt x="811" y="5675"/>
                  </a:lnTo>
                  <a:lnTo>
                    <a:pt x="1008" y="5894"/>
                  </a:lnTo>
                  <a:lnTo>
                    <a:pt x="1205" y="6091"/>
                  </a:lnTo>
                  <a:lnTo>
                    <a:pt x="1446" y="6244"/>
                  </a:lnTo>
                  <a:lnTo>
                    <a:pt x="1665" y="6398"/>
                  </a:lnTo>
                  <a:lnTo>
                    <a:pt x="1928" y="6507"/>
                  </a:lnTo>
                  <a:lnTo>
                    <a:pt x="2191" y="6595"/>
                  </a:lnTo>
                  <a:lnTo>
                    <a:pt x="2454" y="6639"/>
                  </a:lnTo>
                  <a:lnTo>
                    <a:pt x="2739" y="6661"/>
                  </a:lnTo>
                  <a:lnTo>
                    <a:pt x="3023" y="6639"/>
                  </a:lnTo>
                  <a:lnTo>
                    <a:pt x="3286" y="6595"/>
                  </a:lnTo>
                  <a:lnTo>
                    <a:pt x="3549" y="6507"/>
                  </a:lnTo>
                  <a:lnTo>
                    <a:pt x="3812" y="6398"/>
                  </a:lnTo>
                  <a:lnTo>
                    <a:pt x="4053" y="6244"/>
                  </a:lnTo>
                  <a:lnTo>
                    <a:pt x="4272" y="6091"/>
                  </a:lnTo>
                  <a:lnTo>
                    <a:pt x="4469" y="5894"/>
                  </a:lnTo>
                  <a:lnTo>
                    <a:pt x="4667" y="5675"/>
                  </a:lnTo>
                  <a:lnTo>
                    <a:pt x="4842" y="5434"/>
                  </a:lnTo>
                  <a:lnTo>
                    <a:pt x="5017" y="5193"/>
                  </a:lnTo>
                  <a:lnTo>
                    <a:pt x="5148" y="4908"/>
                  </a:lnTo>
                  <a:lnTo>
                    <a:pt x="5258" y="4623"/>
                  </a:lnTo>
                  <a:lnTo>
                    <a:pt x="5346" y="4316"/>
                  </a:lnTo>
                  <a:lnTo>
                    <a:pt x="5411" y="3988"/>
                  </a:lnTo>
                  <a:lnTo>
                    <a:pt x="5455" y="3659"/>
                  </a:lnTo>
                  <a:lnTo>
                    <a:pt x="5477" y="3331"/>
                  </a:lnTo>
                  <a:lnTo>
                    <a:pt x="5455" y="2980"/>
                  </a:lnTo>
                  <a:lnTo>
                    <a:pt x="5411" y="2651"/>
                  </a:lnTo>
                  <a:lnTo>
                    <a:pt x="5346" y="2345"/>
                  </a:lnTo>
                  <a:lnTo>
                    <a:pt x="5258" y="2038"/>
                  </a:lnTo>
                  <a:lnTo>
                    <a:pt x="5148" y="1731"/>
                  </a:lnTo>
                  <a:lnTo>
                    <a:pt x="5017" y="1468"/>
                  </a:lnTo>
                  <a:lnTo>
                    <a:pt x="4842" y="1206"/>
                  </a:lnTo>
                  <a:lnTo>
                    <a:pt x="4667" y="965"/>
                  </a:lnTo>
                  <a:lnTo>
                    <a:pt x="4469" y="745"/>
                  </a:lnTo>
                  <a:lnTo>
                    <a:pt x="4272" y="570"/>
                  </a:lnTo>
                  <a:lnTo>
                    <a:pt x="4053" y="395"/>
                  </a:lnTo>
                  <a:lnTo>
                    <a:pt x="3812" y="263"/>
                  </a:lnTo>
                  <a:lnTo>
                    <a:pt x="3549" y="154"/>
                  </a:lnTo>
                  <a:lnTo>
                    <a:pt x="3286" y="66"/>
                  </a:lnTo>
                  <a:lnTo>
                    <a:pt x="3023" y="22"/>
                  </a:lnTo>
                  <a:lnTo>
                    <a:pt x="2739" y="1"/>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73;p73">
              <a:extLst>
                <a:ext uri="{FF2B5EF4-FFF2-40B4-BE49-F238E27FC236}">
                  <a16:creationId xmlns:a16="http://schemas.microsoft.com/office/drawing/2014/main" id="{BD129F56-FC52-507F-08CB-CD1C77C4F3CB}"/>
                </a:ext>
              </a:extLst>
            </p:cNvPr>
            <p:cNvSpPr/>
            <p:nvPr/>
          </p:nvSpPr>
          <p:spPr>
            <a:xfrm>
              <a:off x="5175525" y="5053125"/>
              <a:ext cx="48225" cy="48225"/>
            </a:xfrm>
            <a:custGeom>
              <a:avLst/>
              <a:gdLst/>
              <a:ahLst/>
              <a:cxnLst/>
              <a:rect l="l" t="t" r="r" b="b"/>
              <a:pathLst>
                <a:path w="1929" h="1929" extrusionOk="0">
                  <a:moveTo>
                    <a:pt x="964" y="1"/>
                  </a:moveTo>
                  <a:lnTo>
                    <a:pt x="767" y="23"/>
                  </a:lnTo>
                  <a:lnTo>
                    <a:pt x="592" y="66"/>
                  </a:lnTo>
                  <a:lnTo>
                    <a:pt x="417" y="154"/>
                  </a:lnTo>
                  <a:lnTo>
                    <a:pt x="285" y="285"/>
                  </a:lnTo>
                  <a:lnTo>
                    <a:pt x="154" y="417"/>
                  </a:lnTo>
                  <a:lnTo>
                    <a:pt x="66" y="592"/>
                  </a:lnTo>
                  <a:lnTo>
                    <a:pt x="22" y="767"/>
                  </a:lnTo>
                  <a:lnTo>
                    <a:pt x="0" y="965"/>
                  </a:lnTo>
                  <a:lnTo>
                    <a:pt x="22" y="1162"/>
                  </a:lnTo>
                  <a:lnTo>
                    <a:pt x="66" y="1337"/>
                  </a:lnTo>
                  <a:lnTo>
                    <a:pt x="154" y="1490"/>
                  </a:lnTo>
                  <a:lnTo>
                    <a:pt x="285" y="1644"/>
                  </a:lnTo>
                  <a:lnTo>
                    <a:pt x="417" y="1753"/>
                  </a:lnTo>
                  <a:lnTo>
                    <a:pt x="592" y="1841"/>
                  </a:lnTo>
                  <a:lnTo>
                    <a:pt x="767" y="1907"/>
                  </a:lnTo>
                  <a:lnTo>
                    <a:pt x="964" y="1929"/>
                  </a:lnTo>
                  <a:lnTo>
                    <a:pt x="1161" y="1907"/>
                  </a:lnTo>
                  <a:lnTo>
                    <a:pt x="1337" y="1841"/>
                  </a:lnTo>
                  <a:lnTo>
                    <a:pt x="1490" y="1753"/>
                  </a:lnTo>
                  <a:lnTo>
                    <a:pt x="1643" y="1644"/>
                  </a:lnTo>
                  <a:lnTo>
                    <a:pt x="1753" y="1490"/>
                  </a:lnTo>
                  <a:lnTo>
                    <a:pt x="1841" y="1337"/>
                  </a:lnTo>
                  <a:lnTo>
                    <a:pt x="1906" y="1162"/>
                  </a:lnTo>
                  <a:lnTo>
                    <a:pt x="1928" y="965"/>
                  </a:lnTo>
                  <a:lnTo>
                    <a:pt x="1906" y="767"/>
                  </a:lnTo>
                  <a:lnTo>
                    <a:pt x="1841" y="592"/>
                  </a:lnTo>
                  <a:lnTo>
                    <a:pt x="1753" y="417"/>
                  </a:lnTo>
                  <a:lnTo>
                    <a:pt x="1643" y="285"/>
                  </a:lnTo>
                  <a:lnTo>
                    <a:pt x="1490" y="154"/>
                  </a:lnTo>
                  <a:lnTo>
                    <a:pt x="1337" y="66"/>
                  </a:lnTo>
                  <a:lnTo>
                    <a:pt x="1161" y="23"/>
                  </a:lnTo>
                  <a:lnTo>
                    <a:pt x="96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74;p73">
              <a:extLst>
                <a:ext uri="{FF2B5EF4-FFF2-40B4-BE49-F238E27FC236}">
                  <a16:creationId xmlns:a16="http://schemas.microsoft.com/office/drawing/2014/main" id="{27263CBA-586F-63A1-CC26-773239B65F21}"/>
                </a:ext>
              </a:extLst>
            </p:cNvPr>
            <p:cNvSpPr/>
            <p:nvPr/>
          </p:nvSpPr>
          <p:spPr>
            <a:xfrm>
              <a:off x="4695200" y="5089275"/>
              <a:ext cx="129825" cy="157776"/>
            </a:xfrm>
            <a:custGeom>
              <a:avLst/>
              <a:gdLst/>
              <a:ahLst/>
              <a:cxnLst/>
              <a:rect l="l" t="t" r="r" b="b"/>
              <a:pathLst>
                <a:path w="5193" h="6311" extrusionOk="0">
                  <a:moveTo>
                    <a:pt x="2322" y="1"/>
                  </a:moveTo>
                  <a:lnTo>
                    <a:pt x="2059" y="66"/>
                  </a:lnTo>
                  <a:lnTo>
                    <a:pt x="1818" y="132"/>
                  </a:lnTo>
                  <a:lnTo>
                    <a:pt x="1577" y="242"/>
                  </a:lnTo>
                  <a:lnTo>
                    <a:pt x="1358" y="373"/>
                  </a:lnTo>
                  <a:lnTo>
                    <a:pt x="1139" y="526"/>
                  </a:lnTo>
                  <a:lnTo>
                    <a:pt x="942" y="724"/>
                  </a:lnTo>
                  <a:lnTo>
                    <a:pt x="745" y="921"/>
                  </a:lnTo>
                  <a:lnTo>
                    <a:pt x="592" y="1140"/>
                  </a:lnTo>
                  <a:lnTo>
                    <a:pt x="438" y="1381"/>
                  </a:lnTo>
                  <a:lnTo>
                    <a:pt x="307" y="1644"/>
                  </a:lnTo>
                  <a:lnTo>
                    <a:pt x="197" y="1928"/>
                  </a:lnTo>
                  <a:lnTo>
                    <a:pt x="110" y="2213"/>
                  </a:lnTo>
                  <a:lnTo>
                    <a:pt x="44" y="2520"/>
                  </a:lnTo>
                  <a:lnTo>
                    <a:pt x="0" y="2827"/>
                  </a:lnTo>
                  <a:lnTo>
                    <a:pt x="0" y="3155"/>
                  </a:lnTo>
                  <a:lnTo>
                    <a:pt x="0" y="3484"/>
                  </a:lnTo>
                  <a:lnTo>
                    <a:pt x="44" y="3791"/>
                  </a:lnTo>
                  <a:lnTo>
                    <a:pt x="110" y="4097"/>
                  </a:lnTo>
                  <a:lnTo>
                    <a:pt x="197" y="4382"/>
                  </a:lnTo>
                  <a:lnTo>
                    <a:pt x="307" y="4645"/>
                  </a:lnTo>
                  <a:lnTo>
                    <a:pt x="438" y="4908"/>
                  </a:lnTo>
                  <a:lnTo>
                    <a:pt x="592" y="5149"/>
                  </a:lnTo>
                  <a:lnTo>
                    <a:pt x="745" y="5390"/>
                  </a:lnTo>
                  <a:lnTo>
                    <a:pt x="942" y="5587"/>
                  </a:lnTo>
                  <a:lnTo>
                    <a:pt x="1139" y="5762"/>
                  </a:lnTo>
                  <a:lnTo>
                    <a:pt x="1358" y="5938"/>
                  </a:lnTo>
                  <a:lnTo>
                    <a:pt x="1577" y="6069"/>
                  </a:lnTo>
                  <a:lnTo>
                    <a:pt x="1818" y="6157"/>
                  </a:lnTo>
                  <a:lnTo>
                    <a:pt x="2059" y="6244"/>
                  </a:lnTo>
                  <a:lnTo>
                    <a:pt x="2322" y="6288"/>
                  </a:lnTo>
                  <a:lnTo>
                    <a:pt x="2585" y="6310"/>
                  </a:lnTo>
                  <a:lnTo>
                    <a:pt x="2848" y="6288"/>
                  </a:lnTo>
                  <a:lnTo>
                    <a:pt x="3111" y="6244"/>
                  </a:lnTo>
                  <a:lnTo>
                    <a:pt x="3352" y="6157"/>
                  </a:lnTo>
                  <a:lnTo>
                    <a:pt x="3593" y="6069"/>
                  </a:lnTo>
                  <a:lnTo>
                    <a:pt x="3834" y="5938"/>
                  </a:lnTo>
                  <a:lnTo>
                    <a:pt x="4031" y="5762"/>
                  </a:lnTo>
                  <a:lnTo>
                    <a:pt x="4228" y="5587"/>
                  </a:lnTo>
                  <a:lnTo>
                    <a:pt x="4425" y="5390"/>
                  </a:lnTo>
                  <a:lnTo>
                    <a:pt x="4601" y="5149"/>
                  </a:lnTo>
                  <a:lnTo>
                    <a:pt x="4732" y="4908"/>
                  </a:lnTo>
                  <a:lnTo>
                    <a:pt x="4864" y="4645"/>
                  </a:lnTo>
                  <a:lnTo>
                    <a:pt x="4973" y="4382"/>
                  </a:lnTo>
                  <a:lnTo>
                    <a:pt x="5061" y="4097"/>
                  </a:lnTo>
                  <a:lnTo>
                    <a:pt x="5127" y="3791"/>
                  </a:lnTo>
                  <a:lnTo>
                    <a:pt x="5170" y="3484"/>
                  </a:lnTo>
                  <a:lnTo>
                    <a:pt x="5192" y="3155"/>
                  </a:lnTo>
                  <a:lnTo>
                    <a:pt x="5170" y="2827"/>
                  </a:lnTo>
                  <a:lnTo>
                    <a:pt x="5127" y="2520"/>
                  </a:lnTo>
                  <a:lnTo>
                    <a:pt x="5061" y="2213"/>
                  </a:lnTo>
                  <a:lnTo>
                    <a:pt x="4973" y="1928"/>
                  </a:lnTo>
                  <a:lnTo>
                    <a:pt x="4864" y="1644"/>
                  </a:lnTo>
                  <a:lnTo>
                    <a:pt x="4732" y="1381"/>
                  </a:lnTo>
                  <a:lnTo>
                    <a:pt x="4601" y="1140"/>
                  </a:lnTo>
                  <a:lnTo>
                    <a:pt x="4425" y="921"/>
                  </a:lnTo>
                  <a:lnTo>
                    <a:pt x="4228" y="724"/>
                  </a:lnTo>
                  <a:lnTo>
                    <a:pt x="4031" y="526"/>
                  </a:lnTo>
                  <a:lnTo>
                    <a:pt x="3834" y="373"/>
                  </a:lnTo>
                  <a:lnTo>
                    <a:pt x="3593" y="242"/>
                  </a:lnTo>
                  <a:lnTo>
                    <a:pt x="3352" y="132"/>
                  </a:lnTo>
                  <a:lnTo>
                    <a:pt x="3111" y="66"/>
                  </a:lnTo>
                  <a:lnTo>
                    <a:pt x="2848" y="1"/>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75;p73">
              <a:extLst>
                <a:ext uri="{FF2B5EF4-FFF2-40B4-BE49-F238E27FC236}">
                  <a16:creationId xmlns:a16="http://schemas.microsoft.com/office/drawing/2014/main" id="{7F4BC2FC-1442-5D21-478C-E35DDA41ED0D}"/>
                </a:ext>
              </a:extLst>
            </p:cNvPr>
            <p:cNvSpPr/>
            <p:nvPr/>
          </p:nvSpPr>
          <p:spPr>
            <a:xfrm>
              <a:off x="4710525" y="5111175"/>
              <a:ext cx="45475" cy="46050"/>
            </a:xfrm>
            <a:custGeom>
              <a:avLst/>
              <a:gdLst/>
              <a:ahLst/>
              <a:cxnLst/>
              <a:rect l="l" t="t" r="r" b="b"/>
              <a:pathLst>
                <a:path w="1819" h="1842" extrusionOk="0">
                  <a:moveTo>
                    <a:pt x="921" y="1"/>
                  </a:moveTo>
                  <a:lnTo>
                    <a:pt x="723" y="23"/>
                  </a:lnTo>
                  <a:lnTo>
                    <a:pt x="548" y="88"/>
                  </a:lnTo>
                  <a:lnTo>
                    <a:pt x="395" y="154"/>
                  </a:lnTo>
                  <a:lnTo>
                    <a:pt x="263" y="286"/>
                  </a:lnTo>
                  <a:lnTo>
                    <a:pt x="154" y="417"/>
                  </a:lnTo>
                  <a:lnTo>
                    <a:pt x="66" y="570"/>
                  </a:lnTo>
                  <a:lnTo>
                    <a:pt x="22" y="746"/>
                  </a:lnTo>
                  <a:lnTo>
                    <a:pt x="0" y="921"/>
                  </a:lnTo>
                  <a:lnTo>
                    <a:pt x="22" y="1118"/>
                  </a:lnTo>
                  <a:lnTo>
                    <a:pt x="66" y="1272"/>
                  </a:lnTo>
                  <a:lnTo>
                    <a:pt x="154" y="1425"/>
                  </a:lnTo>
                  <a:lnTo>
                    <a:pt x="263" y="1578"/>
                  </a:lnTo>
                  <a:lnTo>
                    <a:pt x="395" y="1688"/>
                  </a:lnTo>
                  <a:lnTo>
                    <a:pt x="548" y="1775"/>
                  </a:lnTo>
                  <a:lnTo>
                    <a:pt x="723" y="1819"/>
                  </a:lnTo>
                  <a:lnTo>
                    <a:pt x="921" y="1841"/>
                  </a:lnTo>
                  <a:lnTo>
                    <a:pt x="1096" y="1819"/>
                  </a:lnTo>
                  <a:lnTo>
                    <a:pt x="1271" y="1775"/>
                  </a:lnTo>
                  <a:lnTo>
                    <a:pt x="1424" y="1688"/>
                  </a:lnTo>
                  <a:lnTo>
                    <a:pt x="1556" y="1578"/>
                  </a:lnTo>
                  <a:lnTo>
                    <a:pt x="1665" y="1425"/>
                  </a:lnTo>
                  <a:lnTo>
                    <a:pt x="1753" y="1272"/>
                  </a:lnTo>
                  <a:lnTo>
                    <a:pt x="1797" y="1118"/>
                  </a:lnTo>
                  <a:lnTo>
                    <a:pt x="1819" y="921"/>
                  </a:lnTo>
                  <a:lnTo>
                    <a:pt x="1797" y="746"/>
                  </a:lnTo>
                  <a:lnTo>
                    <a:pt x="1753" y="570"/>
                  </a:lnTo>
                  <a:lnTo>
                    <a:pt x="1665" y="417"/>
                  </a:lnTo>
                  <a:lnTo>
                    <a:pt x="1556" y="286"/>
                  </a:lnTo>
                  <a:lnTo>
                    <a:pt x="1424" y="154"/>
                  </a:lnTo>
                  <a:lnTo>
                    <a:pt x="1271" y="88"/>
                  </a:lnTo>
                  <a:lnTo>
                    <a:pt x="1096" y="23"/>
                  </a:lnTo>
                  <a:lnTo>
                    <a:pt x="92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76;p73">
              <a:extLst>
                <a:ext uri="{FF2B5EF4-FFF2-40B4-BE49-F238E27FC236}">
                  <a16:creationId xmlns:a16="http://schemas.microsoft.com/office/drawing/2014/main" id="{34CCB575-9B96-0C84-A8B5-BD6CF5CAA491}"/>
                </a:ext>
              </a:extLst>
            </p:cNvPr>
            <p:cNvSpPr/>
            <p:nvPr/>
          </p:nvSpPr>
          <p:spPr>
            <a:xfrm>
              <a:off x="4841975" y="5220175"/>
              <a:ext cx="336850" cy="179675"/>
            </a:xfrm>
            <a:custGeom>
              <a:avLst/>
              <a:gdLst/>
              <a:ahLst/>
              <a:cxnLst/>
              <a:rect l="l" t="t" r="r" b="b"/>
              <a:pathLst>
                <a:path w="13474" h="7187" extrusionOk="0">
                  <a:moveTo>
                    <a:pt x="10670" y="1"/>
                  </a:moveTo>
                  <a:lnTo>
                    <a:pt x="10516" y="22"/>
                  </a:lnTo>
                  <a:lnTo>
                    <a:pt x="10363" y="66"/>
                  </a:lnTo>
                  <a:lnTo>
                    <a:pt x="10056" y="154"/>
                  </a:lnTo>
                  <a:lnTo>
                    <a:pt x="9771" y="307"/>
                  </a:lnTo>
                  <a:lnTo>
                    <a:pt x="9487" y="483"/>
                  </a:lnTo>
                  <a:lnTo>
                    <a:pt x="9202" y="658"/>
                  </a:lnTo>
                  <a:lnTo>
                    <a:pt x="8654" y="1030"/>
                  </a:lnTo>
                  <a:lnTo>
                    <a:pt x="8369" y="1205"/>
                  </a:lnTo>
                  <a:lnTo>
                    <a:pt x="8084" y="1381"/>
                  </a:lnTo>
                  <a:lnTo>
                    <a:pt x="7778" y="1512"/>
                  </a:lnTo>
                  <a:lnTo>
                    <a:pt x="7471" y="1644"/>
                  </a:lnTo>
                  <a:lnTo>
                    <a:pt x="7164" y="1731"/>
                  </a:lnTo>
                  <a:lnTo>
                    <a:pt x="6858" y="1797"/>
                  </a:lnTo>
                  <a:lnTo>
                    <a:pt x="6507" y="1797"/>
                  </a:lnTo>
                  <a:lnTo>
                    <a:pt x="6157" y="1775"/>
                  </a:lnTo>
                  <a:lnTo>
                    <a:pt x="5850" y="1731"/>
                  </a:lnTo>
                  <a:lnTo>
                    <a:pt x="5543" y="1666"/>
                  </a:lnTo>
                  <a:lnTo>
                    <a:pt x="4930" y="1490"/>
                  </a:lnTo>
                  <a:lnTo>
                    <a:pt x="4338" y="1293"/>
                  </a:lnTo>
                  <a:lnTo>
                    <a:pt x="3725" y="1096"/>
                  </a:lnTo>
                  <a:lnTo>
                    <a:pt x="3330" y="1008"/>
                  </a:lnTo>
                  <a:lnTo>
                    <a:pt x="2892" y="943"/>
                  </a:lnTo>
                  <a:lnTo>
                    <a:pt x="2476" y="921"/>
                  </a:lnTo>
                  <a:lnTo>
                    <a:pt x="2257" y="943"/>
                  </a:lnTo>
                  <a:lnTo>
                    <a:pt x="2060" y="965"/>
                  </a:lnTo>
                  <a:lnTo>
                    <a:pt x="1863" y="1008"/>
                  </a:lnTo>
                  <a:lnTo>
                    <a:pt x="1665" y="1052"/>
                  </a:lnTo>
                  <a:lnTo>
                    <a:pt x="1468" y="1140"/>
                  </a:lnTo>
                  <a:lnTo>
                    <a:pt x="1293" y="1227"/>
                  </a:lnTo>
                  <a:lnTo>
                    <a:pt x="1118" y="1337"/>
                  </a:lnTo>
                  <a:lnTo>
                    <a:pt x="986" y="1446"/>
                  </a:lnTo>
                  <a:lnTo>
                    <a:pt x="855" y="1578"/>
                  </a:lnTo>
                  <a:lnTo>
                    <a:pt x="723" y="1709"/>
                  </a:lnTo>
                  <a:lnTo>
                    <a:pt x="614" y="1841"/>
                  </a:lnTo>
                  <a:lnTo>
                    <a:pt x="526" y="1994"/>
                  </a:lnTo>
                  <a:lnTo>
                    <a:pt x="351" y="2323"/>
                  </a:lnTo>
                  <a:lnTo>
                    <a:pt x="219" y="2673"/>
                  </a:lnTo>
                  <a:lnTo>
                    <a:pt x="110" y="3046"/>
                  </a:lnTo>
                  <a:lnTo>
                    <a:pt x="44" y="3418"/>
                  </a:lnTo>
                  <a:lnTo>
                    <a:pt x="22" y="3791"/>
                  </a:lnTo>
                  <a:lnTo>
                    <a:pt x="0" y="4075"/>
                  </a:lnTo>
                  <a:lnTo>
                    <a:pt x="22" y="4338"/>
                  </a:lnTo>
                  <a:lnTo>
                    <a:pt x="44" y="4623"/>
                  </a:lnTo>
                  <a:lnTo>
                    <a:pt x="88" y="4886"/>
                  </a:lnTo>
                  <a:lnTo>
                    <a:pt x="154" y="5149"/>
                  </a:lnTo>
                  <a:lnTo>
                    <a:pt x="219" y="5412"/>
                  </a:lnTo>
                  <a:lnTo>
                    <a:pt x="329" y="5675"/>
                  </a:lnTo>
                  <a:lnTo>
                    <a:pt x="439" y="5916"/>
                  </a:lnTo>
                  <a:lnTo>
                    <a:pt x="592" y="6157"/>
                  </a:lnTo>
                  <a:lnTo>
                    <a:pt x="767" y="6376"/>
                  </a:lnTo>
                  <a:lnTo>
                    <a:pt x="964" y="6573"/>
                  </a:lnTo>
                  <a:lnTo>
                    <a:pt x="1162" y="6748"/>
                  </a:lnTo>
                  <a:lnTo>
                    <a:pt x="1402" y="6902"/>
                  </a:lnTo>
                  <a:lnTo>
                    <a:pt x="1643" y="7033"/>
                  </a:lnTo>
                  <a:lnTo>
                    <a:pt x="1906" y="7121"/>
                  </a:lnTo>
                  <a:lnTo>
                    <a:pt x="2169" y="7186"/>
                  </a:lnTo>
                  <a:lnTo>
                    <a:pt x="2454" y="7186"/>
                  </a:lnTo>
                  <a:lnTo>
                    <a:pt x="2761" y="7164"/>
                  </a:lnTo>
                  <a:lnTo>
                    <a:pt x="3046" y="7121"/>
                  </a:lnTo>
                  <a:lnTo>
                    <a:pt x="3308" y="7011"/>
                  </a:lnTo>
                  <a:lnTo>
                    <a:pt x="3549" y="6923"/>
                  </a:lnTo>
                  <a:lnTo>
                    <a:pt x="3769" y="6814"/>
                  </a:lnTo>
                  <a:lnTo>
                    <a:pt x="3988" y="6682"/>
                  </a:lnTo>
                  <a:lnTo>
                    <a:pt x="4207" y="6529"/>
                  </a:lnTo>
                  <a:lnTo>
                    <a:pt x="4645" y="6222"/>
                  </a:lnTo>
                  <a:lnTo>
                    <a:pt x="5039" y="5894"/>
                  </a:lnTo>
                  <a:lnTo>
                    <a:pt x="5675" y="5368"/>
                  </a:lnTo>
                  <a:lnTo>
                    <a:pt x="6003" y="5127"/>
                  </a:lnTo>
                  <a:lnTo>
                    <a:pt x="6354" y="4908"/>
                  </a:lnTo>
                  <a:lnTo>
                    <a:pt x="6704" y="4733"/>
                  </a:lnTo>
                  <a:lnTo>
                    <a:pt x="6901" y="4645"/>
                  </a:lnTo>
                  <a:lnTo>
                    <a:pt x="7077" y="4601"/>
                  </a:lnTo>
                  <a:lnTo>
                    <a:pt x="7274" y="4536"/>
                  </a:lnTo>
                  <a:lnTo>
                    <a:pt x="7471" y="4514"/>
                  </a:lnTo>
                  <a:lnTo>
                    <a:pt x="7668" y="4492"/>
                  </a:lnTo>
                  <a:lnTo>
                    <a:pt x="7865" y="4492"/>
                  </a:lnTo>
                  <a:lnTo>
                    <a:pt x="8106" y="4514"/>
                  </a:lnTo>
                  <a:lnTo>
                    <a:pt x="8347" y="4557"/>
                  </a:lnTo>
                  <a:lnTo>
                    <a:pt x="8588" y="4645"/>
                  </a:lnTo>
                  <a:lnTo>
                    <a:pt x="8807" y="4733"/>
                  </a:lnTo>
                  <a:lnTo>
                    <a:pt x="9267" y="4930"/>
                  </a:lnTo>
                  <a:lnTo>
                    <a:pt x="9728" y="5171"/>
                  </a:lnTo>
                  <a:lnTo>
                    <a:pt x="10166" y="5390"/>
                  </a:lnTo>
                  <a:lnTo>
                    <a:pt x="10407" y="5499"/>
                  </a:lnTo>
                  <a:lnTo>
                    <a:pt x="10626" y="5587"/>
                  </a:lnTo>
                  <a:lnTo>
                    <a:pt x="10867" y="5653"/>
                  </a:lnTo>
                  <a:lnTo>
                    <a:pt x="11086" y="5697"/>
                  </a:lnTo>
                  <a:lnTo>
                    <a:pt x="11327" y="5719"/>
                  </a:lnTo>
                  <a:lnTo>
                    <a:pt x="11590" y="5697"/>
                  </a:lnTo>
                  <a:lnTo>
                    <a:pt x="11721" y="5675"/>
                  </a:lnTo>
                  <a:lnTo>
                    <a:pt x="11875" y="5653"/>
                  </a:lnTo>
                  <a:lnTo>
                    <a:pt x="12159" y="5543"/>
                  </a:lnTo>
                  <a:lnTo>
                    <a:pt x="12400" y="5412"/>
                  </a:lnTo>
                  <a:lnTo>
                    <a:pt x="12641" y="5237"/>
                  </a:lnTo>
                  <a:lnTo>
                    <a:pt x="12838" y="5039"/>
                  </a:lnTo>
                  <a:lnTo>
                    <a:pt x="13014" y="4798"/>
                  </a:lnTo>
                  <a:lnTo>
                    <a:pt x="13167" y="4557"/>
                  </a:lnTo>
                  <a:lnTo>
                    <a:pt x="13299" y="4295"/>
                  </a:lnTo>
                  <a:lnTo>
                    <a:pt x="13386" y="4010"/>
                  </a:lnTo>
                  <a:lnTo>
                    <a:pt x="13452" y="3725"/>
                  </a:lnTo>
                  <a:lnTo>
                    <a:pt x="13474" y="3352"/>
                  </a:lnTo>
                  <a:lnTo>
                    <a:pt x="13430" y="3002"/>
                  </a:lnTo>
                  <a:lnTo>
                    <a:pt x="13364" y="2630"/>
                  </a:lnTo>
                  <a:lnTo>
                    <a:pt x="13277" y="2279"/>
                  </a:lnTo>
                  <a:lnTo>
                    <a:pt x="13123" y="1950"/>
                  </a:lnTo>
                  <a:lnTo>
                    <a:pt x="12970" y="1622"/>
                  </a:lnTo>
                  <a:lnTo>
                    <a:pt x="12773" y="1293"/>
                  </a:lnTo>
                  <a:lnTo>
                    <a:pt x="12554" y="1008"/>
                  </a:lnTo>
                  <a:lnTo>
                    <a:pt x="12247" y="680"/>
                  </a:lnTo>
                  <a:lnTo>
                    <a:pt x="12072" y="526"/>
                  </a:lnTo>
                  <a:lnTo>
                    <a:pt x="11896" y="373"/>
                  </a:lnTo>
                  <a:lnTo>
                    <a:pt x="11721" y="263"/>
                  </a:lnTo>
                  <a:lnTo>
                    <a:pt x="11524" y="154"/>
                  </a:lnTo>
                  <a:lnTo>
                    <a:pt x="11327" y="66"/>
                  </a:lnTo>
                  <a:lnTo>
                    <a:pt x="11108" y="22"/>
                  </a:lnTo>
                  <a:lnTo>
                    <a:pt x="11020" y="1"/>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77;p73">
              <a:extLst>
                <a:ext uri="{FF2B5EF4-FFF2-40B4-BE49-F238E27FC236}">
                  <a16:creationId xmlns:a16="http://schemas.microsoft.com/office/drawing/2014/main" id="{73FED03A-070B-4E9E-104D-D77EB81E4BD5}"/>
                </a:ext>
              </a:extLst>
            </p:cNvPr>
            <p:cNvSpPr/>
            <p:nvPr/>
          </p:nvSpPr>
          <p:spPr>
            <a:xfrm>
              <a:off x="4915900" y="5286450"/>
              <a:ext cx="230075" cy="109025"/>
            </a:xfrm>
            <a:custGeom>
              <a:avLst/>
              <a:gdLst/>
              <a:ahLst/>
              <a:cxnLst/>
              <a:rect l="l" t="t" r="r" b="b"/>
              <a:pathLst>
                <a:path w="9203" h="4361" extrusionOk="0">
                  <a:moveTo>
                    <a:pt x="6486" y="0"/>
                  </a:moveTo>
                  <a:lnTo>
                    <a:pt x="6245" y="22"/>
                  </a:lnTo>
                  <a:lnTo>
                    <a:pt x="6026" y="66"/>
                  </a:lnTo>
                  <a:lnTo>
                    <a:pt x="5807" y="110"/>
                  </a:lnTo>
                  <a:lnTo>
                    <a:pt x="5566" y="198"/>
                  </a:lnTo>
                  <a:lnTo>
                    <a:pt x="5368" y="285"/>
                  </a:lnTo>
                  <a:lnTo>
                    <a:pt x="5149" y="395"/>
                  </a:lnTo>
                  <a:lnTo>
                    <a:pt x="4952" y="504"/>
                  </a:lnTo>
                  <a:lnTo>
                    <a:pt x="4799" y="614"/>
                  </a:lnTo>
                  <a:lnTo>
                    <a:pt x="4624" y="680"/>
                  </a:lnTo>
                  <a:lnTo>
                    <a:pt x="4448" y="745"/>
                  </a:lnTo>
                  <a:lnTo>
                    <a:pt x="4273" y="789"/>
                  </a:lnTo>
                  <a:lnTo>
                    <a:pt x="3901" y="789"/>
                  </a:lnTo>
                  <a:lnTo>
                    <a:pt x="3725" y="745"/>
                  </a:lnTo>
                  <a:lnTo>
                    <a:pt x="3550" y="701"/>
                  </a:lnTo>
                  <a:lnTo>
                    <a:pt x="3331" y="614"/>
                  </a:lnTo>
                  <a:lnTo>
                    <a:pt x="3112" y="570"/>
                  </a:lnTo>
                  <a:lnTo>
                    <a:pt x="2893" y="526"/>
                  </a:lnTo>
                  <a:lnTo>
                    <a:pt x="2674" y="504"/>
                  </a:lnTo>
                  <a:lnTo>
                    <a:pt x="2455" y="504"/>
                  </a:lnTo>
                  <a:lnTo>
                    <a:pt x="2236" y="526"/>
                  </a:lnTo>
                  <a:lnTo>
                    <a:pt x="2016" y="548"/>
                  </a:lnTo>
                  <a:lnTo>
                    <a:pt x="1797" y="614"/>
                  </a:lnTo>
                  <a:lnTo>
                    <a:pt x="1491" y="723"/>
                  </a:lnTo>
                  <a:lnTo>
                    <a:pt x="1184" y="877"/>
                  </a:lnTo>
                  <a:lnTo>
                    <a:pt x="921" y="1074"/>
                  </a:lnTo>
                  <a:lnTo>
                    <a:pt x="680" y="1315"/>
                  </a:lnTo>
                  <a:lnTo>
                    <a:pt x="483" y="1578"/>
                  </a:lnTo>
                  <a:lnTo>
                    <a:pt x="286" y="1841"/>
                  </a:lnTo>
                  <a:lnTo>
                    <a:pt x="154" y="2147"/>
                  </a:lnTo>
                  <a:lnTo>
                    <a:pt x="67" y="2476"/>
                  </a:lnTo>
                  <a:lnTo>
                    <a:pt x="23" y="2717"/>
                  </a:lnTo>
                  <a:lnTo>
                    <a:pt x="1" y="2958"/>
                  </a:lnTo>
                  <a:lnTo>
                    <a:pt x="1" y="3199"/>
                  </a:lnTo>
                  <a:lnTo>
                    <a:pt x="23" y="3440"/>
                  </a:lnTo>
                  <a:lnTo>
                    <a:pt x="67" y="3681"/>
                  </a:lnTo>
                  <a:lnTo>
                    <a:pt x="154" y="3922"/>
                  </a:lnTo>
                  <a:lnTo>
                    <a:pt x="242" y="4141"/>
                  </a:lnTo>
                  <a:lnTo>
                    <a:pt x="351" y="4360"/>
                  </a:lnTo>
                  <a:lnTo>
                    <a:pt x="592" y="4272"/>
                  </a:lnTo>
                  <a:lnTo>
                    <a:pt x="812" y="4163"/>
                  </a:lnTo>
                  <a:lnTo>
                    <a:pt x="1031" y="4031"/>
                  </a:lnTo>
                  <a:lnTo>
                    <a:pt x="1250" y="3878"/>
                  </a:lnTo>
                  <a:lnTo>
                    <a:pt x="1688" y="3571"/>
                  </a:lnTo>
                  <a:lnTo>
                    <a:pt x="2082" y="3243"/>
                  </a:lnTo>
                  <a:lnTo>
                    <a:pt x="2718" y="2717"/>
                  </a:lnTo>
                  <a:lnTo>
                    <a:pt x="3046" y="2476"/>
                  </a:lnTo>
                  <a:lnTo>
                    <a:pt x="3397" y="2257"/>
                  </a:lnTo>
                  <a:lnTo>
                    <a:pt x="3747" y="2082"/>
                  </a:lnTo>
                  <a:lnTo>
                    <a:pt x="3944" y="1994"/>
                  </a:lnTo>
                  <a:lnTo>
                    <a:pt x="4120" y="1950"/>
                  </a:lnTo>
                  <a:lnTo>
                    <a:pt x="4317" y="1885"/>
                  </a:lnTo>
                  <a:lnTo>
                    <a:pt x="4514" y="1863"/>
                  </a:lnTo>
                  <a:lnTo>
                    <a:pt x="4711" y="1841"/>
                  </a:lnTo>
                  <a:lnTo>
                    <a:pt x="4908" y="1841"/>
                  </a:lnTo>
                  <a:lnTo>
                    <a:pt x="5149" y="1863"/>
                  </a:lnTo>
                  <a:lnTo>
                    <a:pt x="5390" y="1906"/>
                  </a:lnTo>
                  <a:lnTo>
                    <a:pt x="5631" y="1994"/>
                  </a:lnTo>
                  <a:lnTo>
                    <a:pt x="5850" y="2082"/>
                  </a:lnTo>
                  <a:lnTo>
                    <a:pt x="6310" y="2279"/>
                  </a:lnTo>
                  <a:lnTo>
                    <a:pt x="6771" y="2520"/>
                  </a:lnTo>
                  <a:lnTo>
                    <a:pt x="7209" y="2739"/>
                  </a:lnTo>
                  <a:lnTo>
                    <a:pt x="7450" y="2848"/>
                  </a:lnTo>
                  <a:lnTo>
                    <a:pt x="7669" y="2936"/>
                  </a:lnTo>
                  <a:lnTo>
                    <a:pt x="7910" y="3002"/>
                  </a:lnTo>
                  <a:lnTo>
                    <a:pt x="8129" y="3046"/>
                  </a:lnTo>
                  <a:lnTo>
                    <a:pt x="8370" y="3068"/>
                  </a:lnTo>
                  <a:lnTo>
                    <a:pt x="8633" y="3046"/>
                  </a:lnTo>
                  <a:lnTo>
                    <a:pt x="8764" y="3024"/>
                  </a:lnTo>
                  <a:lnTo>
                    <a:pt x="8918" y="3002"/>
                  </a:lnTo>
                  <a:lnTo>
                    <a:pt x="9202" y="2892"/>
                  </a:lnTo>
                  <a:lnTo>
                    <a:pt x="9202" y="2695"/>
                  </a:lnTo>
                  <a:lnTo>
                    <a:pt x="9202" y="2520"/>
                  </a:lnTo>
                  <a:lnTo>
                    <a:pt x="9202" y="2323"/>
                  </a:lnTo>
                  <a:lnTo>
                    <a:pt x="9158" y="2125"/>
                  </a:lnTo>
                  <a:lnTo>
                    <a:pt x="9115" y="1950"/>
                  </a:lnTo>
                  <a:lnTo>
                    <a:pt x="9071" y="1753"/>
                  </a:lnTo>
                  <a:lnTo>
                    <a:pt x="8983" y="1578"/>
                  </a:lnTo>
                  <a:lnTo>
                    <a:pt x="8918" y="1403"/>
                  </a:lnTo>
                  <a:lnTo>
                    <a:pt x="8720" y="1118"/>
                  </a:lnTo>
                  <a:lnTo>
                    <a:pt x="8501" y="855"/>
                  </a:lnTo>
                  <a:lnTo>
                    <a:pt x="8260" y="614"/>
                  </a:lnTo>
                  <a:lnTo>
                    <a:pt x="7975" y="417"/>
                  </a:lnTo>
                  <a:lnTo>
                    <a:pt x="7691" y="263"/>
                  </a:lnTo>
                  <a:lnTo>
                    <a:pt x="7362" y="132"/>
                  </a:lnTo>
                  <a:lnTo>
                    <a:pt x="7033" y="44"/>
                  </a:lnTo>
                  <a:lnTo>
                    <a:pt x="6705"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778;p73">
              <a:extLst>
                <a:ext uri="{FF2B5EF4-FFF2-40B4-BE49-F238E27FC236}">
                  <a16:creationId xmlns:a16="http://schemas.microsoft.com/office/drawing/2014/main" id="{E5ABB2CB-0C7F-1004-18EB-CCB52D023E8D}"/>
                </a:ext>
              </a:extLst>
            </p:cNvPr>
            <p:cNvSpPr/>
            <p:nvPr/>
          </p:nvSpPr>
          <p:spPr>
            <a:xfrm>
              <a:off x="4918100" y="5286450"/>
              <a:ext cx="217475" cy="76150"/>
            </a:xfrm>
            <a:custGeom>
              <a:avLst/>
              <a:gdLst/>
              <a:ahLst/>
              <a:cxnLst/>
              <a:rect l="l" t="t" r="r" b="b"/>
              <a:pathLst>
                <a:path w="8699" h="3046" extrusionOk="0">
                  <a:moveTo>
                    <a:pt x="6398" y="0"/>
                  </a:moveTo>
                  <a:lnTo>
                    <a:pt x="6157" y="22"/>
                  </a:lnTo>
                  <a:lnTo>
                    <a:pt x="5938" y="66"/>
                  </a:lnTo>
                  <a:lnTo>
                    <a:pt x="5719" y="110"/>
                  </a:lnTo>
                  <a:lnTo>
                    <a:pt x="5478" y="198"/>
                  </a:lnTo>
                  <a:lnTo>
                    <a:pt x="5280" y="285"/>
                  </a:lnTo>
                  <a:lnTo>
                    <a:pt x="5061" y="395"/>
                  </a:lnTo>
                  <a:lnTo>
                    <a:pt x="4864" y="504"/>
                  </a:lnTo>
                  <a:lnTo>
                    <a:pt x="4711" y="614"/>
                  </a:lnTo>
                  <a:lnTo>
                    <a:pt x="4536" y="680"/>
                  </a:lnTo>
                  <a:lnTo>
                    <a:pt x="4360" y="745"/>
                  </a:lnTo>
                  <a:lnTo>
                    <a:pt x="4185" y="789"/>
                  </a:lnTo>
                  <a:lnTo>
                    <a:pt x="3813" y="789"/>
                  </a:lnTo>
                  <a:lnTo>
                    <a:pt x="3637" y="745"/>
                  </a:lnTo>
                  <a:lnTo>
                    <a:pt x="3462" y="701"/>
                  </a:lnTo>
                  <a:lnTo>
                    <a:pt x="3243" y="614"/>
                  </a:lnTo>
                  <a:lnTo>
                    <a:pt x="3024" y="570"/>
                  </a:lnTo>
                  <a:lnTo>
                    <a:pt x="2805" y="526"/>
                  </a:lnTo>
                  <a:lnTo>
                    <a:pt x="2586" y="504"/>
                  </a:lnTo>
                  <a:lnTo>
                    <a:pt x="2367" y="504"/>
                  </a:lnTo>
                  <a:lnTo>
                    <a:pt x="2148" y="526"/>
                  </a:lnTo>
                  <a:lnTo>
                    <a:pt x="1928" y="548"/>
                  </a:lnTo>
                  <a:lnTo>
                    <a:pt x="1709" y="614"/>
                  </a:lnTo>
                  <a:lnTo>
                    <a:pt x="1403" y="723"/>
                  </a:lnTo>
                  <a:lnTo>
                    <a:pt x="1140" y="877"/>
                  </a:lnTo>
                  <a:lnTo>
                    <a:pt x="877" y="1052"/>
                  </a:lnTo>
                  <a:lnTo>
                    <a:pt x="636" y="1271"/>
                  </a:lnTo>
                  <a:lnTo>
                    <a:pt x="439" y="1512"/>
                  </a:lnTo>
                  <a:lnTo>
                    <a:pt x="263" y="1775"/>
                  </a:lnTo>
                  <a:lnTo>
                    <a:pt x="110" y="2060"/>
                  </a:lnTo>
                  <a:lnTo>
                    <a:pt x="1" y="2345"/>
                  </a:lnTo>
                  <a:lnTo>
                    <a:pt x="66" y="2520"/>
                  </a:lnTo>
                  <a:lnTo>
                    <a:pt x="154" y="2651"/>
                  </a:lnTo>
                  <a:lnTo>
                    <a:pt x="242" y="2761"/>
                  </a:lnTo>
                  <a:lnTo>
                    <a:pt x="373" y="2870"/>
                  </a:lnTo>
                  <a:lnTo>
                    <a:pt x="483" y="2936"/>
                  </a:lnTo>
                  <a:lnTo>
                    <a:pt x="636" y="3002"/>
                  </a:lnTo>
                  <a:lnTo>
                    <a:pt x="767" y="3024"/>
                  </a:lnTo>
                  <a:lnTo>
                    <a:pt x="921" y="3046"/>
                  </a:lnTo>
                  <a:lnTo>
                    <a:pt x="1074" y="3024"/>
                  </a:lnTo>
                  <a:lnTo>
                    <a:pt x="1206" y="3002"/>
                  </a:lnTo>
                  <a:lnTo>
                    <a:pt x="1403" y="2914"/>
                  </a:lnTo>
                  <a:lnTo>
                    <a:pt x="1600" y="2783"/>
                  </a:lnTo>
                  <a:lnTo>
                    <a:pt x="1775" y="2651"/>
                  </a:lnTo>
                  <a:lnTo>
                    <a:pt x="1928" y="2498"/>
                  </a:lnTo>
                  <a:lnTo>
                    <a:pt x="2301" y="2191"/>
                  </a:lnTo>
                  <a:lnTo>
                    <a:pt x="2673" y="1906"/>
                  </a:lnTo>
                  <a:lnTo>
                    <a:pt x="3068" y="1665"/>
                  </a:lnTo>
                  <a:lnTo>
                    <a:pt x="3287" y="1556"/>
                  </a:lnTo>
                  <a:lnTo>
                    <a:pt x="3506" y="1468"/>
                  </a:lnTo>
                  <a:lnTo>
                    <a:pt x="3725" y="1381"/>
                  </a:lnTo>
                  <a:lnTo>
                    <a:pt x="3966" y="1315"/>
                  </a:lnTo>
                  <a:lnTo>
                    <a:pt x="4185" y="1271"/>
                  </a:lnTo>
                  <a:lnTo>
                    <a:pt x="4426" y="1227"/>
                  </a:lnTo>
                  <a:lnTo>
                    <a:pt x="4908" y="1227"/>
                  </a:lnTo>
                  <a:lnTo>
                    <a:pt x="5127" y="1271"/>
                  </a:lnTo>
                  <a:lnTo>
                    <a:pt x="5368" y="1315"/>
                  </a:lnTo>
                  <a:lnTo>
                    <a:pt x="5543" y="1381"/>
                  </a:lnTo>
                  <a:lnTo>
                    <a:pt x="5740" y="1468"/>
                  </a:lnTo>
                  <a:lnTo>
                    <a:pt x="6091" y="1644"/>
                  </a:lnTo>
                  <a:lnTo>
                    <a:pt x="6463" y="1841"/>
                  </a:lnTo>
                  <a:lnTo>
                    <a:pt x="6836" y="2016"/>
                  </a:lnTo>
                  <a:lnTo>
                    <a:pt x="7011" y="2082"/>
                  </a:lnTo>
                  <a:lnTo>
                    <a:pt x="7230" y="2125"/>
                  </a:lnTo>
                  <a:lnTo>
                    <a:pt x="7427" y="2169"/>
                  </a:lnTo>
                  <a:lnTo>
                    <a:pt x="7625" y="2169"/>
                  </a:lnTo>
                  <a:lnTo>
                    <a:pt x="7822" y="2147"/>
                  </a:lnTo>
                  <a:lnTo>
                    <a:pt x="8019" y="2104"/>
                  </a:lnTo>
                  <a:lnTo>
                    <a:pt x="8194" y="2038"/>
                  </a:lnTo>
                  <a:lnTo>
                    <a:pt x="8369" y="1906"/>
                  </a:lnTo>
                  <a:lnTo>
                    <a:pt x="8501" y="1775"/>
                  </a:lnTo>
                  <a:lnTo>
                    <a:pt x="8610" y="1600"/>
                  </a:lnTo>
                  <a:lnTo>
                    <a:pt x="8676" y="1403"/>
                  </a:lnTo>
                  <a:lnTo>
                    <a:pt x="8698" y="1205"/>
                  </a:lnTo>
                  <a:lnTo>
                    <a:pt x="8501" y="942"/>
                  </a:lnTo>
                  <a:lnTo>
                    <a:pt x="8282" y="723"/>
                  </a:lnTo>
                  <a:lnTo>
                    <a:pt x="8063" y="526"/>
                  </a:lnTo>
                  <a:lnTo>
                    <a:pt x="7800" y="351"/>
                  </a:lnTo>
                  <a:lnTo>
                    <a:pt x="7515" y="219"/>
                  </a:lnTo>
                  <a:lnTo>
                    <a:pt x="7230" y="110"/>
                  </a:lnTo>
                  <a:lnTo>
                    <a:pt x="6924" y="44"/>
                  </a:lnTo>
                  <a:lnTo>
                    <a:pt x="6617"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779;p73">
              <a:extLst>
                <a:ext uri="{FF2B5EF4-FFF2-40B4-BE49-F238E27FC236}">
                  <a16:creationId xmlns:a16="http://schemas.microsoft.com/office/drawing/2014/main" id="{BB1E79CE-DA0E-FBBF-F00E-70E522281286}"/>
                </a:ext>
              </a:extLst>
            </p:cNvPr>
            <p:cNvSpPr/>
            <p:nvPr/>
          </p:nvSpPr>
          <p:spPr>
            <a:xfrm>
              <a:off x="4893450" y="5220175"/>
              <a:ext cx="224050" cy="79450"/>
            </a:xfrm>
            <a:custGeom>
              <a:avLst/>
              <a:gdLst/>
              <a:ahLst/>
              <a:cxnLst/>
              <a:rect l="l" t="t" r="r" b="b"/>
              <a:pathLst>
                <a:path w="8962" h="3178" extrusionOk="0">
                  <a:moveTo>
                    <a:pt x="8567" y="1"/>
                  </a:moveTo>
                  <a:lnTo>
                    <a:pt x="8391" y="44"/>
                  </a:lnTo>
                  <a:lnTo>
                    <a:pt x="8194" y="88"/>
                  </a:lnTo>
                  <a:lnTo>
                    <a:pt x="7975" y="176"/>
                  </a:lnTo>
                  <a:lnTo>
                    <a:pt x="7778" y="263"/>
                  </a:lnTo>
                  <a:lnTo>
                    <a:pt x="7362" y="504"/>
                  </a:lnTo>
                  <a:lnTo>
                    <a:pt x="6595" y="1030"/>
                  </a:lnTo>
                  <a:lnTo>
                    <a:pt x="6310" y="1205"/>
                  </a:lnTo>
                  <a:lnTo>
                    <a:pt x="6025" y="1381"/>
                  </a:lnTo>
                  <a:lnTo>
                    <a:pt x="5719" y="1512"/>
                  </a:lnTo>
                  <a:lnTo>
                    <a:pt x="5412" y="1644"/>
                  </a:lnTo>
                  <a:lnTo>
                    <a:pt x="5105" y="1731"/>
                  </a:lnTo>
                  <a:lnTo>
                    <a:pt x="4799" y="1797"/>
                  </a:lnTo>
                  <a:lnTo>
                    <a:pt x="4448" y="1797"/>
                  </a:lnTo>
                  <a:lnTo>
                    <a:pt x="4098" y="1775"/>
                  </a:lnTo>
                  <a:lnTo>
                    <a:pt x="3791" y="1731"/>
                  </a:lnTo>
                  <a:lnTo>
                    <a:pt x="3484" y="1666"/>
                  </a:lnTo>
                  <a:lnTo>
                    <a:pt x="2871" y="1490"/>
                  </a:lnTo>
                  <a:lnTo>
                    <a:pt x="2279" y="1293"/>
                  </a:lnTo>
                  <a:lnTo>
                    <a:pt x="1666" y="1096"/>
                  </a:lnTo>
                  <a:lnTo>
                    <a:pt x="1206" y="986"/>
                  </a:lnTo>
                  <a:lnTo>
                    <a:pt x="987" y="965"/>
                  </a:lnTo>
                  <a:lnTo>
                    <a:pt x="746" y="943"/>
                  </a:lnTo>
                  <a:lnTo>
                    <a:pt x="373" y="921"/>
                  </a:lnTo>
                  <a:lnTo>
                    <a:pt x="1" y="965"/>
                  </a:lnTo>
                  <a:lnTo>
                    <a:pt x="1" y="1074"/>
                  </a:lnTo>
                  <a:lnTo>
                    <a:pt x="66" y="1337"/>
                  </a:lnTo>
                  <a:lnTo>
                    <a:pt x="154" y="1600"/>
                  </a:lnTo>
                  <a:lnTo>
                    <a:pt x="307" y="1841"/>
                  </a:lnTo>
                  <a:lnTo>
                    <a:pt x="483" y="2060"/>
                  </a:lnTo>
                  <a:lnTo>
                    <a:pt x="702" y="2257"/>
                  </a:lnTo>
                  <a:lnTo>
                    <a:pt x="943" y="2432"/>
                  </a:lnTo>
                  <a:lnTo>
                    <a:pt x="1228" y="2608"/>
                  </a:lnTo>
                  <a:lnTo>
                    <a:pt x="1556" y="2761"/>
                  </a:lnTo>
                  <a:lnTo>
                    <a:pt x="1885" y="2892"/>
                  </a:lnTo>
                  <a:lnTo>
                    <a:pt x="2257" y="3002"/>
                  </a:lnTo>
                  <a:lnTo>
                    <a:pt x="2630" y="3090"/>
                  </a:lnTo>
                  <a:lnTo>
                    <a:pt x="3046" y="3133"/>
                  </a:lnTo>
                  <a:lnTo>
                    <a:pt x="3462" y="3177"/>
                  </a:lnTo>
                  <a:lnTo>
                    <a:pt x="4339" y="3177"/>
                  </a:lnTo>
                  <a:lnTo>
                    <a:pt x="4799" y="3133"/>
                  </a:lnTo>
                  <a:lnTo>
                    <a:pt x="5259" y="3068"/>
                  </a:lnTo>
                  <a:lnTo>
                    <a:pt x="5697" y="2958"/>
                  </a:lnTo>
                  <a:lnTo>
                    <a:pt x="6113" y="2849"/>
                  </a:lnTo>
                  <a:lnTo>
                    <a:pt x="6507" y="2717"/>
                  </a:lnTo>
                  <a:lnTo>
                    <a:pt x="6880" y="2564"/>
                  </a:lnTo>
                  <a:lnTo>
                    <a:pt x="7230" y="2389"/>
                  </a:lnTo>
                  <a:lnTo>
                    <a:pt x="7559" y="2191"/>
                  </a:lnTo>
                  <a:lnTo>
                    <a:pt x="7866" y="1994"/>
                  </a:lnTo>
                  <a:lnTo>
                    <a:pt x="8129" y="1775"/>
                  </a:lnTo>
                  <a:lnTo>
                    <a:pt x="8348" y="1534"/>
                  </a:lnTo>
                  <a:lnTo>
                    <a:pt x="8545" y="1293"/>
                  </a:lnTo>
                  <a:lnTo>
                    <a:pt x="8720" y="1052"/>
                  </a:lnTo>
                  <a:lnTo>
                    <a:pt x="8830" y="789"/>
                  </a:lnTo>
                  <a:lnTo>
                    <a:pt x="8917" y="548"/>
                  </a:lnTo>
                  <a:lnTo>
                    <a:pt x="8961" y="285"/>
                  </a:lnTo>
                  <a:lnTo>
                    <a:pt x="8961" y="1"/>
                  </a:lnTo>
                  <a:close/>
                </a:path>
              </a:pathLst>
            </a:custGeom>
            <a:solidFill>
              <a:srgbClr val="99B4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780;p73">
              <a:extLst>
                <a:ext uri="{FF2B5EF4-FFF2-40B4-BE49-F238E27FC236}">
                  <a16:creationId xmlns:a16="http://schemas.microsoft.com/office/drawing/2014/main" id="{4111B601-553E-98AD-EB96-81B953F5C566}"/>
                </a:ext>
              </a:extLst>
            </p:cNvPr>
            <p:cNvSpPr/>
            <p:nvPr/>
          </p:nvSpPr>
          <p:spPr>
            <a:xfrm>
              <a:off x="4912075" y="5222375"/>
              <a:ext cx="186250" cy="60275"/>
            </a:xfrm>
            <a:custGeom>
              <a:avLst/>
              <a:gdLst/>
              <a:ahLst/>
              <a:cxnLst/>
              <a:rect l="l" t="t" r="r" b="b"/>
              <a:pathLst>
                <a:path w="7450" h="2411" extrusionOk="0">
                  <a:moveTo>
                    <a:pt x="7449" y="0"/>
                  </a:moveTo>
                  <a:lnTo>
                    <a:pt x="7230" y="88"/>
                  </a:lnTo>
                  <a:lnTo>
                    <a:pt x="7033" y="175"/>
                  </a:lnTo>
                  <a:lnTo>
                    <a:pt x="6617" y="416"/>
                  </a:lnTo>
                  <a:lnTo>
                    <a:pt x="5850" y="942"/>
                  </a:lnTo>
                  <a:lnTo>
                    <a:pt x="5565" y="1117"/>
                  </a:lnTo>
                  <a:lnTo>
                    <a:pt x="5280" y="1293"/>
                  </a:lnTo>
                  <a:lnTo>
                    <a:pt x="4974" y="1424"/>
                  </a:lnTo>
                  <a:lnTo>
                    <a:pt x="4667" y="1556"/>
                  </a:lnTo>
                  <a:lnTo>
                    <a:pt x="4360" y="1643"/>
                  </a:lnTo>
                  <a:lnTo>
                    <a:pt x="4054" y="1709"/>
                  </a:lnTo>
                  <a:lnTo>
                    <a:pt x="3703" y="1709"/>
                  </a:lnTo>
                  <a:lnTo>
                    <a:pt x="3353" y="1687"/>
                  </a:lnTo>
                  <a:lnTo>
                    <a:pt x="3046" y="1643"/>
                  </a:lnTo>
                  <a:lnTo>
                    <a:pt x="2739" y="1578"/>
                  </a:lnTo>
                  <a:lnTo>
                    <a:pt x="2126" y="1402"/>
                  </a:lnTo>
                  <a:lnTo>
                    <a:pt x="1534" y="1205"/>
                  </a:lnTo>
                  <a:lnTo>
                    <a:pt x="921" y="1008"/>
                  </a:lnTo>
                  <a:lnTo>
                    <a:pt x="461" y="898"/>
                  </a:lnTo>
                  <a:lnTo>
                    <a:pt x="242" y="877"/>
                  </a:lnTo>
                  <a:lnTo>
                    <a:pt x="1" y="855"/>
                  </a:lnTo>
                  <a:lnTo>
                    <a:pt x="132" y="1008"/>
                  </a:lnTo>
                  <a:lnTo>
                    <a:pt x="263" y="1183"/>
                  </a:lnTo>
                  <a:lnTo>
                    <a:pt x="417" y="1337"/>
                  </a:lnTo>
                  <a:lnTo>
                    <a:pt x="592" y="1490"/>
                  </a:lnTo>
                  <a:lnTo>
                    <a:pt x="767" y="1621"/>
                  </a:lnTo>
                  <a:lnTo>
                    <a:pt x="965" y="1753"/>
                  </a:lnTo>
                  <a:lnTo>
                    <a:pt x="1184" y="1862"/>
                  </a:lnTo>
                  <a:lnTo>
                    <a:pt x="1403" y="1972"/>
                  </a:lnTo>
                  <a:lnTo>
                    <a:pt x="1644" y="2081"/>
                  </a:lnTo>
                  <a:lnTo>
                    <a:pt x="1907" y="2169"/>
                  </a:lnTo>
                  <a:lnTo>
                    <a:pt x="2169" y="2235"/>
                  </a:lnTo>
                  <a:lnTo>
                    <a:pt x="2432" y="2301"/>
                  </a:lnTo>
                  <a:lnTo>
                    <a:pt x="2717" y="2344"/>
                  </a:lnTo>
                  <a:lnTo>
                    <a:pt x="3002" y="2388"/>
                  </a:lnTo>
                  <a:lnTo>
                    <a:pt x="3287" y="2410"/>
                  </a:lnTo>
                  <a:lnTo>
                    <a:pt x="3966" y="2410"/>
                  </a:lnTo>
                  <a:lnTo>
                    <a:pt x="4338" y="2366"/>
                  </a:lnTo>
                  <a:lnTo>
                    <a:pt x="4711" y="2301"/>
                  </a:lnTo>
                  <a:lnTo>
                    <a:pt x="5039" y="2235"/>
                  </a:lnTo>
                  <a:lnTo>
                    <a:pt x="5368" y="2125"/>
                  </a:lnTo>
                  <a:lnTo>
                    <a:pt x="5697" y="2016"/>
                  </a:lnTo>
                  <a:lnTo>
                    <a:pt x="5981" y="1862"/>
                  </a:lnTo>
                  <a:lnTo>
                    <a:pt x="6244" y="1709"/>
                  </a:lnTo>
                  <a:lnTo>
                    <a:pt x="6507" y="1534"/>
                  </a:lnTo>
                  <a:lnTo>
                    <a:pt x="6726" y="1358"/>
                  </a:lnTo>
                  <a:lnTo>
                    <a:pt x="6924" y="1161"/>
                  </a:lnTo>
                  <a:lnTo>
                    <a:pt x="7099" y="942"/>
                  </a:lnTo>
                  <a:lnTo>
                    <a:pt x="7230" y="723"/>
                  </a:lnTo>
                  <a:lnTo>
                    <a:pt x="7340" y="482"/>
                  </a:lnTo>
                  <a:lnTo>
                    <a:pt x="7405" y="241"/>
                  </a:lnTo>
                  <a:lnTo>
                    <a:pt x="74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781;p73">
              <a:extLst>
                <a:ext uri="{FF2B5EF4-FFF2-40B4-BE49-F238E27FC236}">
                  <a16:creationId xmlns:a16="http://schemas.microsoft.com/office/drawing/2014/main" id="{82D6DA20-D90B-92BE-0091-FA2077DBB053}"/>
                </a:ext>
              </a:extLst>
            </p:cNvPr>
            <p:cNvSpPr/>
            <p:nvPr/>
          </p:nvSpPr>
          <p:spPr>
            <a:xfrm>
              <a:off x="4828825" y="5206475"/>
              <a:ext cx="363150" cy="207075"/>
            </a:xfrm>
            <a:custGeom>
              <a:avLst/>
              <a:gdLst/>
              <a:ahLst/>
              <a:cxnLst/>
              <a:rect l="l" t="t" r="r" b="b"/>
              <a:pathLst>
                <a:path w="14526" h="8283" extrusionOk="0">
                  <a:moveTo>
                    <a:pt x="11546" y="549"/>
                  </a:moveTo>
                  <a:lnTo>
                    <a:pt x="11634" y="570"/>
                  </a:lnTo>
                  <a:lnTo>
                    <a:pt x="11853" y="614"/>
                  </a:lnTo>
                  <a:lnTo>
                    <a:pt x="12050" y="702"/>
                  </a:lnTo>
                  <a:lnTo>
                    <a:pt x="12247" y="811"/>
                  </a:lnTo>
                  <a:lnTo>
                    <a:pt x="12422" y="921"/>
                  </a:lnTo>
                  <a:lnTo>
                    <a:pt x="12598" y="1074"/>
                  </a:lnTo>
                  <a:lnTo>
                    <a:pt x="12773" y="1228"/>
                  </a:lnTo>
                  <a:lnTo>
                    <a:pt x="13080" y="1556"/>
                  </a:lnTo>
                  <a:lnTo>
                    <a:pt x="13299" y="1841"/>
                  </a:lnTo>
                  <a:lnTo>
                    <a:pt x="13496" y="2170"/>
                  </a:lnTo>
                  <a:lnTo>
                    <a:pt x="13649" y="2498"/>
                  </a:lnTo>
                  <a:lnTo>
                    <a:pt x="13803" y="2827"/>
                  </a:lnTo>
                  <a:lnTo>
                    <a:pt x="13890" y="3178"/>
                  </a:lnTo>
                  <a:lnTo>
                    <a:pt x="13956" y="3550"/>
                  </a:lnTo>
                  <a:lnTo>
                    <a:pt x="14000" y="3900"/>
                  </a:lnTo>
                  <a:lnTo>
                    <a:pt x="13978" y="4273"/>
                  </a:lnTo>
                  <a:lnTo>
                    <a:pt x="13912" y="4558"/>
                  </a:lnTo>
                  <a:lnTo>
                    <a:pt x="13825" y="4843"/>
                  </a:lnTo>
                  <a:lnTo>
                    <a:pt x="13693" y="5105"/>
                  </a:lnTo>
                  <a:lnTo>
                    <a:pt x="13540" y="5346"/>
                  </a:lnTo>
                  <a:lnTo>
                    <a:pt x="13364" y="5587"/>
                  </a:lnTo>
                  <a:lnTo>
                    <a:pt x="13167" y="5785"/>
                  </a:lnTo>
                  <a:lnTo>
                    <a:pt x="12926" y="5960"/>
                  </a:lnTo>
                  <a:lnTo>
                    <a:pt x="12685" y="6091"/>
                  </a:lnTo>
                  <a:lnTo>
                    <a:pt x="12401" y="6201"/>
                  </a:lnTo>
                  <a:lnTo>
                    <a:pt x="12247" y="6223"/>
                  </a:lnTo>
                  <a:lnTo>
                    <a:pt x="12116" y="6245"/>
                  </a:lnTo>
                  <a:lnTo>
                    <a:pt x="11919" y="6267"/>
                  </a:lnTo>
                  <a:lnTo>
                    <a:pt x="11699" y="6245"/>
                  </a:lnTo>
                  <a:lnTo>
                    <a:pt x="11480" y="6223"/>
                  </a:lnTo>
                  <a:lnTo>
                    <a:pt x="11239" y="6157"/>
                  </a:lnTo>
                  <a:lnTo>
                    <a:pt x="11020" y="6069"/>
                  </a:lnTo>
                  <a:lnTo>
                    <a:pt x="10604" y="5894"/>
                  </a:lnTo>
                  <a:lnTo>
                    <a:pt x="10166" y="5675"/>
                  </a:lnTo>
                  <a:lnTo>
                    <a:pt x="9728" y="5456"/>
                  </a:lnTo>
                  <a:lnTo>
                    <a:pt x="9290" y="5259"/>
                  </a:lnTo>
                  <a:lnTo>
                    <a:pt x="9070" y="5171"/>
                  </a:lnTo>
                  <a:lnTo>
                    <a:pt x="8851" y="5105"/>
                  </a:lnTo>
                  <a:lnTo>
                    <a:pt x="8632" y="5062"/>
                  </a:lnTo>
                  <a:lnTo>
                    <a:pt x="8391" y="5040"/>
                  </a:lnTo>
                  <a:lnTo>
                    <a:pt x="8085" y="5040"/>
                  </a:lnTo>
                  <a:lnTo>
                    <a:pt x="7909" y="5062"/>
                  </a:lnTo>
                  <a:lnTo>
                    <a:pt x="7712" y="5105"/>
                  </a:lnTo>
                  <a:lnTo>
                    <a:pt x="7537" y="5171"/>
                  </a:lnTo>
                  <a:lnTo>
                    <a:pt x="7186" y="5303"/>
                  </a:lnTo>
                  <a:lnTo>
                    <a:pt x="6836" y="5500"/>
                  </a:lnTo>
                  <a:lnTo>
                    <a:pt x="6507" y="5697"/>
                  </a:lnTo>
                  <a:lnTo>
                    <a:pt x="6179" y="5938"/>
                  </a:lnTo>
                  <a:lnTo>
                    <a:pt x="5565" y="6442"/>
                  </a:lnTo>
                  <a:lnTo>
                    <a:pt x="5171" y="6770"/>
                  </a:lnTo>
                  <a:lnTo>
                    <a:pt x="4733" y="7077"/>
                  </a:lnTo>
                  <a:lnTo>
                    <a:pt x="4514" y="7230"/>
                  </a:lnTo>
                  <a:lnTo>
                    <a:pt x="4295" y="7362"/>
                  </a:lnTo>
                  <a:lnTo>
                    <a:pt x="4075" y="7471"/>
                  </a:lnTo>
                  <a:lnTo>
                    <a:pt x="3834" y="7559"/>
                  </a:lnTo>
                  <a:lnTo>
                    <a:pt x="3637" y="7647"/>
                  </a:lnTo>
                  <a:lnTo>
                    <a:pt x="3418" y="7691"/>
                  </a:lnTo>
                  <a:lnTo>
                    <a:pt x="3199" y="7734"/>
                  </a:lnTo>
                  <a:lnTo>
                    <a:pt x="2695" y="7734"/>
                  </a:lnTo>
                  <a:lnTo>
                    <a:pt x="2432" y="7669"/>
                  </a:lnTo>
                  <a:lnTo>
                    <a:pt x="2169" y="7581"/>
                  </a:lnTo>
                  <a:lnTo>
                    <a:pt x="1928" y="7450"/>
                  </a:lnTo>
                  <a:lnTo>
                    <a:pt x="1688" y="7296"/>
                  </a:lnTo>
                  <a:lnTo>
                    <a:pt x="1490" y="7121"/>
                  </a:lnTo>
                  <a:lnTo>
                    <a:pt x="1293" y="6924"/>
                  </a:lnTo>
                  <a:lnTo>
                    <a:pt x="1118" y="6705"/>
                  </a:lnTo>
                  <a:lnTo>
                    <a:pt x="965" y="6464"/>
                  </a:lnTo>
                  <a:lnTo>
                    <a:pt x="855" y="6223"/>
                  </a:lnTo>
                  <a:lnTo>
                    <a:pt x="745" y="5960"/>
                  </a:lnTo>
                  <a:lnTo>
                    <a:pt x="680" y="5697"/>
                  </a:lnTo>
                  <a:lnTo>
                    <a:pt x="614" y="5434"/>
                  </a:lnTo>
                  <a:lnTo>
                    <a:pt x="570" y="5171"/>
                  </a:lnTo>
                  <a:lnTo>
                    <a:pt x="548" y="4886"/>
                  </a:lnTo>
                  <a:lnTo>
                    <a:pt x="526" y="4623"/>
                  </a:lnTo>
                  <a:lnTo>
                    <a:pt x="548" y="4339"/>
                  </a:lnTo>
                  <a:lnTo>
                    <a:pt x="570" y="3966"/>
                  </a:lnTo>
                  <a:lnTo>
                    <a:pt x="636" y="3594"/>
                  </a:lnTo>
                  <a:lnTo>
                    <a:pt x="745" y="3221"/>
                  </a:lnTo>
                  <a:lnTo>
                    <a:pt x="877" y="2871"/>
                  </a:lnTo>
                  <a:lnTo>
                    <a:pt x="1052" y="2542"/>
                  </a:lnTo>
                  <a:lnTo>
                    <a:pt x="1140" y="2389"/>
                  </a:lnTo>
                  <a:lnTo>
                    <a:pt x="1249" y="2257"/>
                  </a:lnTo>
                  <a:lnTo>
                    <a:pt x="1381" y="2126"/>
                  </a:lnTo>
                  <a:lnTo>
                    <a:pt x="1512" y="1994"/>
                  </a:lnTo>
                  <a:lnTo>
                    <a:pt x="1644" y="1885"/>
                  </a:lnTo>
                  <a:lnTo>
                    <a:pt x="1819" y="1775"/>
                  </a:lnTo>
                  <a:lnTo>
                    <a:pt x="1994" y="1688"/>
                  </a:lnTo>
                  <a:lnTo>
                    <a:pt x="2191" y="1600"/>
                  </a:lnTo>
                  <a:lnTo>
                    <a:pt x="2389" y="1556"/>
                  </a:lnTo>
                  <a:lnTo>
                    <a:pt x="2586" y="1513"/>
                  </a:lnTo>
                  <a:lnTo>
                    <a:pt x="2827" y="1491"/>
                  </a:lnTo>
                  <a:lnTo>
                    <a:pt x="3068" y="1469"/>
                  </a:lnTo>
                  <a:lnTo>
                    <a:pt x="3374" y="1491"/>
                  </a:lnTo>
                  <a:lnTo>
                    <a:pt x="3659" y="1513"/>
                  </a:lnTo>
                  <a:lnTo>
                    <a:pt x="3966" y="1578"/>
                  </a:lnTo>
                  <a:lnTo>
                    <a:pt x="4251" y="1644"/>
                  </a:lnTo>
                  <a:lnTo>
                    <a:pt x="4864" y="1841"/>
                  </a:lnTo>
                  <a:lnTo>
                    <a:pt x="5456" y="2038"/>
                  </a:lnTo>
                  <a:lnTo>
                    <a:pt x="6069" y="2214"/>
                  </a:lnTo>
                  <a:lnTo>
                    <a:pt x="6376" y="2279"/>
                  </a:lnTo>
                  <a:lnTo>
                    <a:pt x="6683" y="2323"/>
                  </a:lnTo>
                  <a:lnTo>
                    <a:pt x="7033" y="2345"/>
                  </a:lnTo>
                  <a:lnTo>
                    <a:pt x="7340" y="2345"/>
                  </a:lnTo>
                  <a:lnTo>
                    <a:pt x="7625" y="2301"/>
                  </a:lnTo>
                  <a:lnTo>
                    <a:pt x="7887" y="2235"/>
                  </a:lnTo>
                  <a:lnTo>
                    <a:pt x="8150" y="2126"/>
                  </a:lnTo>
                  <a:lnTo>
                    <a:pt x="8413" y="2016"/>
                  </a:lnTo>
                  <a:lnTo>
                    <a:pt x="8676" y="1885"/>
                  </a:lnTo>
                  <a:lnTo>
                    <a:pt x="9180" y="1578"/>
                  </a:lnTo>
                  <a:lnTo>
                    <a:pt x="9684" y="1228"/>
                  </a:lnTo>
                  <a:lnTo>
                    <a:pt x="9947" y="1074"/>
                  </a:lnTo>
                  <a:lnTo>
                    <a:pt x="10210" y="899"/>
                  </a:lnTo>
                  <a:lnTo>
                    <a:pt x="10473" y="768"/>
                  </a:lnTo>
                  <a:lnTo>
                    <a:pt x="10757" y="658"/>
                  </a:lnTo>
                  <a:lnTo>
                    <a:pt x="11042" y="570"/>
                  </a:lnTo>
                  <a:lnTo>
                    <a:pt x="11196" y="549"/>
                  </a:lnTo>
                  <a:close/>
                  <a:moveTo>
                    <a:pt x="11349" y="1"/>
                  </a:moveTo>
                  <a:lnTo>
                    <a:pt x="11042" y="23"/>
                  </a:lnTo>
                  <a:lnTo>
                    <a:pt x="10757" y="88"/>
                  </a:lnTo>
                  <a:lnTo>
                    <a:pt x="10473" y="176"/>
                  </a:lnTo>
                  <a:lnTo>
                    <a:pt x="10210" y="286"/>
                  </a:lnTo>
                  <a:lnTo>
                    <a:pt x="9969" y="417"/>
                  </a:lnTo>
                  <a:lnTo>
                    <a:pt x="9728" y="570"/>
                  </a:lnTo>
                  <a:lnTo>
                    <a:pt x="9268" y="877"/>
                  </a:lnTo>
                  <a:lnTo>
                    <a:pt x="8895" y="1118"/>
                  </a:lnTo>
                  <a:lnTo>
                    <a:pt x="8435" y="1403"/>
                  </a:lnTo>
                  <a:lnTo>
                    <a:pt x="8194" y="1534"/>
                  </a:lnTo>
                  <a:lnTo>
                    <a:pt x="7975" y="1622"/>
                  </a:lnTo>
                  <a:lnTo>
                    <a:pt x="7756" y="1710"/>
                  </a:lnTo>
                  <a:lnTo>
                    <a:pt x="7515" y="1775"/>
                  </a:lnTo>
                  <a:lnTo>
                    <a:pt x="7274" y="1797"/>
                  </a:lnTo>
                  <a:lnTo>
                    <a:pt x="7033" y="1819"/>
                  </a:lnTo>
                  <a:lnTo>
                    <a:pt x="6748" y="1797"/>
                  </a:lnTo>
                  <a:lnTo>
                    <a:pt x="6398" y="1732"/>
                  </a:lnTo>
                  <a:lnTo>
                    <a:pt x="6025" y="1644"/>
                  </a:lnTo>
                  <a:lnTo>
                    <a:pt x="5280" y="1403"/>
                  </a:lnTo>
                  <a:lnTo>
                    <a:pt x="4842" y="1272"/>
                  </a:lnTo>
                  <a:lnTo>
                    <a:pt x="4404" y="1140"/>
                  </a:lnTo>
                  <a:lnTo>
                    <a:pt x="4054" y="1052"/>
                  </a:lnTo>
                  <a:lnTo>
                    <a:pt x="3703" y="987"/>
                  </a:lnTo>
                  <a:lnTo>
                    <a:pt x="3374" y="943"/>
                  </a:lnTo>
                  <a:lnTo>
                    <a:pt x="2783" y="943"/>
                  </a:lnTo>
                  <a:lnTo>
                    <a:pt x="2498" y="987"/>
                  </a:lnTo>
                  <a:lnTo>
                    <a:pt x="2257" y="1031"/>
                  </a:lnTo>
                  <a:lnTo>
                    <a:pt x="2016" y="1096"/>
                  </a:lnTo>
                  <a:lnTo>
                    <a:pt x="1775" y="1206"/>
                  </a:lnTo>
                  <a:lnTo>
                    <a:pt x="1534" y="1315"/>
                  </a:lnTo>
                  <a:lnTo>
                    <a:pt x="1381" y="1425"/>
                  </a:lnTo>
                  <a:lnTo>
                    <a:pt x="1227" y="1534"/>
                  </a:lnTo>
                  <a:lnTo>
                    <a:pt x="1074" y="1666"/>
                  </a:lnTo>
                  <a:lnTo>
                    <a:pt x="921" y="1819"/>
                  </a:lnTo>
                  <a:lnTo>
                    <a:pt x="789" y="1973"/>
                  </a:lnTo>
                  <a:lnTo>
                    <a:pt x="680" y="2126"/>
                  </a:lnTo>
                  <a:lnTo>
                    <a:pt x="570" y="2301"/>
                  </a:lnTo>
                  <a:lnTo>
                    <a:pt x="461" y="2498"/>
                  </a:lnTo>
                  <a:lnTo>
                    <a:pt x="285" y="2893"/>
                  </a:lnTo>
                  <a:lnTo>
                    <a:pt x="154" y="3331"/>
                  </a:lnTo>
                  <a:lnTo>
                    <a:pt x="44" y="3813"/>
                  </a:lnTo>
                  <a:lnTo>
                    <a:pt x="1" y="4317"/>
                  </a:lnTo>
                  <a:lnTo>
                    <a:pt x="1" y="4667"/>
                  </a:lnTo>
                  <a:lnTo>
                    <a:pt x="22" y="4996"/>
                  </a:lnTo>
                  <a:lnTo>
                    <a:pt x="44" y="5324"/>
                  </a:lnTo>
                  <a:lnTo>
                    <a:pt x="88" y="5631"/>
                  </a:lnTo>
                  <a:lnTo>
                    <a:pt x="176" y="5916"/>
                  </a:lnTo>
                  <a:lnTo>
                    <a:pt x="263" y="6201"/>
                  </a:lnTo>
                  <a:lnTo>
                    <a:pt x="373" y="6486"/>
                  </a:lnTo>
                  <a:lnTo>
                    <a:pt x="504" y="6727"/>
                  </a:lnTo>
                  <a:lnTo>
                    <a:pt x="702" y="7033"/>
                  </a:lnTo>
                  <a:lnTo>
                    <a:pt x="921" y="7318"/>
                  </a:lnTo>
                  <a:lnTo>
                    <a:pt x="1162" y="7559"/>
                  </a:lnTo>
                  <a:lnTo>
                    <a:pt x="1425" y="7756"/>
                  </a:lnTo>
                  <a:lnTo>
                    <a:pt x="1688" y="7953"/>
                  </a:lnTo>
                  <a:lnTo>
                    <a:pt x="1994" y="8085"/>
                  </a:lnTo>
                  <a:lnTo>
                    <a:pt x="2301" y="8194"/>
                  </a:lnTo>
                  <a:lnTo>
                    <a:pt x="2630" y="8260"/>
                  </a:lnTo>
                  <a:lnTo>
                    <a:pt x="2958" y="8282"/>
                  </a:lnTo>
                  <a:lnTo>
                    <a:pt x="3221" y="8260"/>
                  </a:lnTo>
                  <a:lnTo>
                    <a:pt x="3462" y="8238"/>
                  </a:lnTo>
                  <a:lnTo>
                    <a:pt x="3725" y="8173"/>
                  </a:lnTo>
                  <a:lnTo>
                    <a:pt x="3966" y="8085"/>
                  </a:lnTo>
                  <a:lnTo>
                    <a:pt x="4032" y="8063"/>
                  </a:lnTo>
                  <a:lnTo>
                    <a:pt x="4295" y="7953"/>
                  </a:lnTo>
                  <a:lnTo>
                    <a:pt x="4557" y="7822"/>
                  </a:lnTo>
                  <a:lnTo>
                    <a:pt x="4798" y="7691"/>
                  </a:lnTo>
                  <a:lnTo>
                    <a:pt x="5039" y="7537"/>
                  </a:lnTo>
                  <a:lnTo>
                    <a:pt x="5499" y="7187"/>
                  </a:lnTo>
                  <a:lnTo>
                    <a:pt x="5916" y="6858"/>
                  </a:lnTo>
                  <a:lnTo>
                    <a:pt x="6463" y="6398"/>
                  </a:lnTo>
                  <a:lnTo>
                    <a:pt x="6748" y="6179"/>
                  </a:lnTo>
                  <a:lnTo>
                    <a:pt x="7033" y="5982"/>
                  </a:lnTo>
                  <a:lnTo>
                    <a:pt x="7340" y="5828"/>
                  </a:lnTo>
                  <a:lnTo>
                    <a:pt x="7646" y="5697"/>
                  </a:lnTo>
                  <a:lnTo>
                    <a:pt x="7975" y="5609"/>
                  </a:lnTo>
                  <a:lnTo>
                    <a:pt x="8128" y="5587"/>
                  </a:lnTo>
                  <a:lnTo>
                    <a:pt x="8282" y="5565"/>
                  </a:lnTo>
                  <a:lnTo>
                    <a:pt x="8369" y="5565"/>
                  </a:lnTo>
                  <a:lnTo>
                    <a:pt x="8545" y="5587"/>
                  </a:lnTo>
                  <a:lnTo>
                    <a:pt x="8742" y="5631"/>
                  </a:lnTo>
                  <a:lnTo>
                    <a:pt x="8917" y="5697"/>
                  </a:lnTo>
                  <a:lnTo>
                    <a:pt x="9114" y="5763"/>
                  </a:lnTo>
                  <a:lnTo>
                    <a:pt x="9487" y="5938"/>
                  </a:lnTo>
                  <a:lnTo>
                    <a:pt x="9881" y="6135"/>
                  </a:lnTo>
                  <a:lnTo>
                    <a:pt x="10363" y="6376"/>
                  </a:lnTo>
                  <a:lnTo>
                    <a:pt x="10604" y="6486"/>
                  </a:lnTo>
                  <a:lnTo>
                    <a:pt x="10867" y="6595"/>
                  </a:lnTo>
                  <a:lnTo>
                    <a:pt x="11108" y="6683"/>
                  </a:lnTo>
                  <a:lnTo>
                    <a:pt x="11371" y="6749"/>
                  </a:lnTo>
                  <a:lnTo>
                    <a:pt x="11656" y="6792"/>
                  </a:lnTo>
                  <a:lnTo>
                    <a:pt x="12160" y="6792"/>
                  </a:lnTo>
                  <a:lnTo>
                    <a:pt x="12335" y="6770"/>
                  </a:lnTo>
                  <a:lnTo>
                    <a:pt x="12532" y="6727"/>
                  </a:lnTo>
                  <a:lnTo>
                    <a:pt x="12707" y="6661"/>
                  </a:lnTo>
                  <a:lnTo>
                    <a:pt x="12904" y="6595"/>
                  </a:lnTo>
                  <a:lnTo>
                    <a:pt x="13211" y="6420"/>
                  </a:lnTo>
                  <a:lnTo>
                    <a:pt x="13496" y="6201"/>
                  </a:lnTo>
                  <a:lnTo>
                    <a:pt x="13759" y="5960"/>
                  </a:lnTo>
                  <a:lnTo>
                    <a:pt x="13978" y="5675"/>
                  </a:lnTo>
                  <a:lnTo>
                    <a:pt x="14175" y="5368"/>
                  </a:lnTo>
                  <a:lnTo>
                    <a:pt x="14328" y="5040"/>
                  </a:lnTo>
                  <a:lnTo>
                    <a:pt x="14438" y="4689"/>
                  </a:lnTo>
                  <a:lnTo>
                    <a:pt x="14504" y="4339"/>
                  </a:lnTo>
                  <a:lnTo>
                    <a:pt x="14526" y="3944"/>
                  </a:lnTo>
                  <a:lnTo>
                    <a:pt x="14504" y="3550"/>
                  </a:lnTo>
                  <a:lnTo>
                    <a:pt x="14438" y="3156"/>
                  </a:lnTo>
                  <a:lnTo>
                    <a:pt x="14328" y="2761"/>
                  </a:lnTo>
                  <a:lnTo>
                    <a:pt x="14175" y="2367"/>
                  </a:lnTo>
                  <a:lnTo>
                    <a:pt x="14000" y="1973"/>
                  </a:lnTo>
                  <a:lnTo>
                    <a:pt x="13759" y="1578"/>
                  </a:lnTo>
                  <a:lnTo>
                    <a:pt x="13496" y="1228"/>
                  </a:lnTo>
                  <a:lnTo>
                    <a:pt x="13277" y="987"/>
                  </a:lnTo>
                  <a:lnTo>
                    <a:pt x="13080" y="768"/>
                  </a:lnTo>
                  <a:lnTo>
                    <a:pt x="12861" y="570"/>
                  </a:lnTo>
                  <a:lnTo>
                    <a:pt x="12641" y="417"/>
                  </a:lnTo>
                  <a:lnTo>
                    <a:pt x="12422" y="286"/>
                  </a:lnTo>
                  <a:lnTo>
                    <a:pt x="12181" y="176"/>
                  </a:lnTo>
                  <a:lnTo>
                    <a:pt x="11962" y="88"/>
                  </a:lnTo>
                  <a:lnTo>
                    <a:pt x="11721" y="45"/>
                  </a:lnTo>
                  <a:lnTo>
                    <a:pt x="11568" y="23"/>
                  </a:lnTo>
                  <a:lnTo>
                    <a:pt x="11349"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782;p73">
              <a:extLst>
                <a:ext uri="{FF2B5EF4-FFF2-40B4-BE49-F238E27FC236}">
                  <a16:creationId xmlns:a16="http://schemas.microsoft.com/office/drawing/2014/main" id="{CAF4702B-657F-F258-A2E1-66DD82AC10DF}"/>
                </a:ext>
              </a:extLst>
            </p:cNvPr>
            <p:cNvSpPr/>
            <p:nvPr/>
          </p:nvSpPr>
          <p:spPr>
            <a:xfrm>
              <a:off x="4841975" y="5220175"/>
              <a:ext cx="336850" cy="179675"/>
            </a:xfrm>
            <a:custGeom>
              <a:avLst/>
              <a:gdLst/>
              <a:ahLst/>
              <a:cxnLst/>
              <a:rect l="l" t="t" r="r" b="b"/>
              <a:pathLst>
                <a:path w="13474" h="7187" fill="none" extrusionOk="0">
                  <a:moveTo>
                    <a:pt x="10823" y="1"/>
                  </a:moveTo>
                  <a:lnTo>
                    <a:pt x="10823" y="1"/>
                  </a:lnTo>
                  <a:lnTo>
                    <a:pt x="11020" y="1"/>
                  </a:lnTo>
                  <a:lnTo>
                    <a:pt x="11020" y="1"/>
                  </a:lnTo>
                  <a:lnTo>
                    <a:pt x="11108" y="22"/>
                  </a:lnTo>
                  <a:lnTo>
                    <a:pt x="11108" y="22"/>
                  </a:lnTo>
                  <a:lnTo>
                    <a:pt x="11327" y="66"/>
                  </a:lnTo>
                  <a:lnTo>
                    <a:pt x="11524" y="154"/>
                  </a:lnTo>
                  <a:lnTo>
                    <a:pt x="11721" y="263"/>
                  </a:lnTo>
                  <a:lnTo>
                    <a:pt x="11896" y="373"/>
                  </a:lnTo>
                  <a:lnTo>
                    <a:pt x="12072" y="526"/>
                  </a:lnTo>
                  <a:lnTo>
                    <a:pt x="12247" y="680"/>
                  </a:lnTo>
                  <a:lnTo>
                    <a:pt x="12554" y="1008"/>
                  </a:lnTo>
                  <a:lnTo>
                    <a:pt x="12554" y="1008"/>
                  </a:lnTo>
                  <a:lnTo>
                    <a:pt x="12773" y="1293"/>
                  </a:lnTo>
                  <a:lnTo>
                    <a:pt x="12970" y="1622"/>
                  </a:lnTo>
                  <a:lnTo>
                    <a:pt x="13123" y="1950"/>
                  </a:lnTo>
                  <a:lnTo>
                    <a:pt x="13277" y="2279"/>
                  </a:lnTo>
                  <a:lnTo>
                    <a:pt x="13364" y="2630"/>
                  </a:lnTo>
                  <a:lnTo>
                    <a:pt x="13430" y="3002"/>
                  </a:lnTo>
                  <a:lnTo>
                    <a:pt x="13474" y="3352"/>
                  </a:lnTo>
                  <a:lnTo>
                    <a:pt x="13452" y="3725"/>
                  </a:lnTo>
                  <a:lnTo>
                    <a:pt x="13452" y="3725"/>
                  </a:lnTo>
                  <a:lnTo>
                    <a:pt x="13386" y="4010"/>
                  </a:lnTo>
                  <a:lnTo>
                    <a:pt x="13299" y="4295"/>
                  </a:lnTo>
                  <a:lnTo>
                    <a:pt x="13167" y="4557"/>
                  </a:lnTo>
                  <a:lnTo>
                    <a:pt x="13014" y="4798"/>
                  </a:lnTo>
                  <a:lnTo>
                    <a:pt x="12838" y="5039"/>
                  </a:lnTo>
                  <a:lnTo>
                    <a:pt x="12641" y="5237"/>
                  </a:lnTo>
                  <a:lnTo>
                    <a:pt x="12400" y="5412"/>
                  </a:lnTo>
                  <a:lnTo>
                    <a:pt x="12159" y="5543"/>
                  </a:lnTo>
                  <a:lnTo>
                    <a:pt x="12159" y="5543"/>
                  </a:lnTo>
                  <a:lnTo>
                    <a:pt x="11875" y="5653"/>
                  </a:lnTo>
                  <a:lnTo>
                    <a:pt x="11721" y="5675"/>
                  </a:lnTo>
                  <a:lnTo>
                    <a:pt x="11590" y="5697"/>
                  </a:lnTo>
                  <a:lnTo>
                    <a:pt x="11590" y="5697"/>
                  </a:lnTo>
                  <a:lnTo>
                    <a:pt x="11393" y="5719"/>
                  </a:lnTo>
                  <a:lnTo>
                    <a:pt x="11393" y="5719"/>
                  </a:lnTo>
                  <a:lnTo>
                    <a:pt x="11173" y="5697"/>
                  </a:lnTo>
                  <a:lnTo>
                    <a:pt x="10954" y="5675"/>
                  </a:lnTo>
                  <a:lnTo>
                    <a:pt x="10713" y="5609"/>
                  </a:lnTo>
                  <a:lnTo>
                    <a:pt x="10494" y="5521"/>
                  </a:lnTo>
                  <a:lnTo>
                    <a:pt x="10078" y="5346"/>
                  </a:lnTo>
                  <a:lnTo>
                    <a:pt x="9640" y="5127"/>
                  </a:lnTo>
                  <a:lnTo>
                    <a:pt x="9202" y="4908"/>
                  </a:lnTo>
                  <a:lnTo>
                    <a:pt x="8764" y="4711"/>
                  </a:lnTo>
                  <a:lnTo>
                    <a:pt x="8544" y="4623"/>
                  </a:lnTo>
                  <a:lnTo>
                    <a:pt x="8325" y="4557"/>
                  </a:lnTo>
                  <a:lnTo>
                    <a:pt x="8106" y="4514"/>
                  </a:lnTo>
                  <a:lnTo>
                    <a:pt x="7865" y="4492"/>
                  </a:lnTo>
                  <a:lnTo>
                    <a:pt x="7865" y="4492"/>
                  </a:lnTo>
                  <a:lnTo>
                    <a:pt x="7756" y="4492"/>
                  </a:lnTo>
                  <a:lnTo>
                    <a:pt x="7756" y="4492"/>
                  </a:lnTo>
                  <a:lnTo>
                    <a:pt x="7559" y="4492"/>
                  </a:lnTo>
                  <a:lnTo>
                    <a:pt x="7383" y="4514"/>
                  </a:lnTo>
                  <a:lnTo>
                    <a:pt x="7186" y="4557"/>
                  </a:lnTo>
                  <a:lnTo>
                    <a:pt x="7011" y="4623"/>
                  </a:lnTo>
                  <a:lnTo>
                    <a:pt x="6660" y="4755"/>
                  </a:lnTo>
                  <a:lnTo>
                    <a:pt x="6310" y="4952"/>
                  </a:lnTo>
                  <a:lnTo>
                    <a:pt x="5981" y="5149"/>
                  </a:lnTo>
                  <a:lnTo>
                    <a:pt x="5653" y="5390"/>
                  </a:lnTo>
                  <a:lnTo>
                    <a:pt x="5039" y="5894"/>
                  </a:lnTo>
                  <a:lnTo>
                    <a:pt x="5039" y="5894"/>
                  </a:lnTo>
                  <a:lnTo>
                    <a:pt x="4645" y="6222"/>
                  </a:lnTo>
                  <a:lnTo>
                    <a:pt x="4207" y="6529"/>
                  </a:lnTo>
                  <a:lnTo>
                    <a:pt x="3988" y="6682"/>
                  </a:lnTo>
                  <a:lnTo>
                    <a:pt x="3769" y="6814"/>
                  </a:lnTo>
                  <a:lnTo>
                    <a:pt x="3549" y="6923"/>
                  </a:lnTo>
                  <a:lnTo>
                    <a:pt x="3308" y="7011"/>
                  </a:lnTo>
                  <a:lnTo>
                    <a:pt x="3308" y="7011"/>
                  </a:lnTo>
                  <a:lnTo>
                    <a:pt x="3308" y="7011"/>
                  </a:lnTo>
                  <a:lnTo>
                    <a:pt x="3111" y="7099"/>
                  </a:lnTo>
                  <a:lnTo>
                    <a:pt x="2892" y="7143"/>
                  </a:lnTo>
                  <a:lnTo>
                    <a:pt x="2673" y="7186"/>
                  </a:lnTo>
                  <a:lnTo>
                    <a:pt x="2432" y="7186"/>
                  </a:lnTo>
                  <a:lnTo>
                    <a:pt x="2432" y="7186"/>
                  </a:lnTo>
                  <a:lnTo>
                    <a:pt x="2169" y="7186"/>
                  </a:lnTo>
                  <a:lnTo>
                    <a:pt x="2169" y="7186"/>
                  </a:lnTo>
                  <a:lnTo>
                    <a:pt x="1906" y="7121"/>
                  </a:lnTo>
                  <a:lnTo>
                    <a:pt x="1643" y="7033"/>
                  </a:lnTo>
                  <a:lnTo>
                    <a:pt x="1402" y="6902"/>
                  </a:lnTo>
                  <a:lnTo>
                    <a:pt x="1162" y="6748"/>
                  </a:lnTo>
                  <a:lnTo>
                    <a:pt x="964" y="6573"/>
                  </a:lnTo>
                  <a:lnTo>
                    <a:pt x="767" y="6376"/>
                  </a:lnTo>
                  <a:lnTo>
                    <a:pt x="592" y="6157"/>
                  </a:lnTo>
                  <a:lnTo>
                    <a:pt x="439" y="5916"/>
                  </a:lnTo>
                  <a:lnTo>
                    <a:pt x="439" y="5916"/>
                  </a:lnTo>
                  <a:lnTo>
                    <a:pt x="329" y="5675"/>
                  </a:lnTo>
                  <a:lnTo>
                    <a:pt x="219" y="5412"/>
                  </a:lnTo>
                  <a:lnTo>
                    <a:pt x="154" y="5149"/>
                  </a:lnTo>
                  <a:lnTo>
                    <a:pt x="88" y="4886"/>
                  </a:lnTo>
                  <a:lnTo>
                    <a:pt x="44" y="4623"/>
                  </a:lnTo>
                  <a:lnTo>
                    <a:pt x="22" y="4338"/>
                  </a:lnTo>
                  <a:lnTo>
                    <a:pt x="0" y="4075"/>
                  </a:lnTo>
                  <a:lnTo>
                    <a:pt x="22" y="3791"/>
                  </a:lnTo>
                  <a:lnTo>
                    <a:pt x="22" y="3791"/>
                  </a:lnTo>
                  <a:lnTo>
                    <a:pt x="44" y="3418"/>
                  </a:lnTo>
                  <a:lnTo>
                    <a:pt x="110" y="3046"/>
                  </a:lnTo>
                  <a:lnTo>
                    <a:pt x="219" y="2673"/>
                  </a:lnTo>
                  <a:lnTo>
                    <a:pt x="351" y="2323"/>
                  </a:lnTo>
                  <a:lnTo>
                    <a:pt x="526" y="1994"/>
                  </a:lnTo>
                  <a:lnTo>
                    <a:pt x="614" y="1841"/>
                  </a:lnTo>
                  <a:lnTo>
                    <a:pt x="723" y="1709"/>
                  </a:lnTo>
                  <a:lnTo>
                    <a:pt x="855" y="1578"/>
                  </a:lnTo>
                  <a:lnTo>
                    <a:pt x="986" y="1446"/>
                  </a:lnTo>
                  <a:lnTo>
                    <a:pt x="1118" y="1337"/>
                  </a:lnTo>
                  <a:lnTo>
                    <a:pt x="1293" y="1227"/>
                  </a:lnTo>
                  <a:lnTo>
                    <a:pt x="1293" y="1227"/>
                  </a:lnTo>
                  <a:lnTo>
                    <a:pt x="1468" y="1140"/>
                  </a:lnTo>
                  <a:lnTo>
                    <a:pt x="1665" y="1052"/>
                  </a:lnTo>
                  <a:lnTo>
                    <a:pt x="1863" y="1008"/>
                  </a:lnTo>
                  <a:lnTo>
                    <a:pt x="2060" y="965"/>
                  </a:lnTo>
                  <a:lnTo>
                    <a:pt x="2060" y="965"/>
                  </a:lnTo>
                  <a:lnTo>
                    <a:pt x="2301" y="943"/>
                  </a:lnTo>
                  <a:lnTo>
                    <a:pt x="2542" y="921"/>
                  </a:lnTo>
                  <a:lnTo>
                    <a:pt x="2542" y="921"/>
                  </a:lnTo>
                  <a:lnTo>
                    <a:pt x="2848" y="943"/>
                  </a:lnTo>
                  <a:lnTo>
                    <a:pt x="3133" y="965"/>
                  </a:lnTo>
                  <a:lnTo>
                    <a:pt x="3440" y="1030"/>
                  </a:lnTo>
                  <a:lnTo>
                    <a:pt x="3725" y="1096"/>
                  </a:lnTo>
                  <a:lnTo>
                    <a:pt x="3725" y="1096"/>
                  </a:lnTo>
                  <a:lnTo>
                    <a:pt x="4338" y="1293"/>
                  </a:lnTo>
                  <a:lnTo>
                    <a:pt x="4930" y="1490"/>
                  </a:lnTo>
                  <a:lnTo>
                    <a:pt x="5543" y="1666"/>
                  </a:lnTo>
                  <a:lnTo>
                    <a:pt x="5850" y="1731"/>
                  </a:lnTo>
                  <a:lnTo>
                    <a:pt x="6157" y="1775"/>
                  </a:lnTo>
                  <a:lnTo>
                    <a:pt x="6157" y="1775"/>
                  </a:lnTo>
                  <a:lnTo>
                    <a:pt x="6507" y="1797"/>
                  </a:lnTo>
                  <a:lnTo>
                    <a:pt x="6507" y="1797"/>
                  </a:lnTo>
                  <a:lnTo>
                    <a:pt x="6814" y="1797"/>
                  </a:lnTo>
                  <a:lnTo>
                    <a:pt x="7099" y="1753"/>
                  </a:lnTo>
                  <a:lnTo>
                    <a:pt x="7361" y="1687"/>
                  </a:lnTo>
                  <a:lnTo>
                    <a:pt x="7624" y="1578"/>
                  </a:lnTo>
                  <a:lnTo>
                    <a:pt x="7887" y="1468"/>
                  </a:lnTo>
                  <a:lnTo>
                    <a:pt x="8150" y="1337"/>
                  </a:lnTo>
                  <a:lnTo>
                    <a:pt x="8654" y="1030"/>
                  </a:lnTo>
                  <a:lnTo>
                    <a:pt x="8654" y="1030"/>
                  </a:lnTo>
                  <a:lnTo>
                    <a:pt x="9158" y="680"/>
                  </a:lnTo>
                  <a:lnTo>
                    <a:pt x="9421" y="526"/>
                  </a:lnTo>
                  <a:lnTo>
                    <a:pt x="9684" y="351"/>
                  </a:lnTo>
                  <a:lnTo>
                    <a:pt x="9947" y="220"/>
                  </a:lnTo>
                  <a:lnTo>
                    <a:pt x="10231" y="110"/>
                  </a:lnTo>
                  <a:lnTo>
                    <a:pt x="10516" y="22"/>
                  </a:lnTo>
                  <a:lnTo>
                    <a:pt x="10670" y="1"/>
                  </a:lnTo>
                  <a:lnTo>
                    <a:pt x="108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783;p73">
              <a:extLst>
                <a:ext uri="{FF2B5EF4-FFF2-40B4-BE49-F238E27FC236}">
                  <a16:creationId xmlns:a16="http://schemas.microsoft.com/office/drawing/2014/main" id="{96C02064-5DF3-FE0E-CED5-BD61C7D91B6A}"/>
                </a:ext>
              </a:extLst>
            </p:cNvPr>
            <p:cNvSpPr/>
            <p:nvPr/>
          </p:nvSpPr>
          <p:spPr>
            <a:xfrm>
              <a:off x="4828825" y="5206475"/>
              <a:ext cx="363150" cy="207075"/>
            </a:xfrm>
            <a:custGeom>
              <a:avLst/>
              <a:gdLst/>
              <a:ahLst/>
              <a:cxnLst/>
              <a:rect l="l" t="t" r="r" b="b"/>
              <a:pathLst>
                <a:path w="14526" h="8283" fill="none" extrusionOk="0">
                  <a:moveTo>
                    <a:pt x="11349" y="1"/>
                  </a:moveTo>
                  <a:lnTo>
                    <a:pt x="11349" y="1"/>
                  </a:lnTo>
                  <a:lnTo>
                    <a:pt x="11349" y="1"/>
                  </a:lnTo>
                  <a:lnTo>
                    <a:pt x="11042" y="23"/>
                  </a:lnTo>
                  <a:lnTo>
                    <a:pt x="10757" y="88"/>
                  </a:lnTo>
                  <a:lnTo>
                    <a:pt x="10473" y="176"/>
                  </a:lnTo>
                  <a:lnTo>
                    <a:pt x="10210" y="286"/>
                  </a:lnTo>
                  <a:lnTo>
                    <a:pt x="9969" y="417"/>
                  </a:lnTo>
                  <a:lnTo>
                    <a:pt x="9728" y="570"/>
                  </a:lnTo>
                  <a:lnTo>
                    <a:pt x="9268" y="877"/>
                  </a:lnTo>
                  <a:lnTo>
                    <a:pt x="9268" y="877"/>
                  </a:lnTo>
                  <a:lnTo>
                    <a:pt x="8895" y="1118"/>
                  </a:lnTo>
                  <a:lnTo>
                    <a:pt x="8895" y="1118"/>
                  </a:lnTo>
                  <a:lnTo>
                    <a:pt x="8435" y="1403"/>
                  </a:lnTo>
                  <a:lnTo>
                    <a:pt x="8194" y="1534"/>
                  </a:lnTo>
                  <a:lnTo>
                    <a:pt x="7975" y="1622"/>
                  </a:lnTo>
                  <a:lnTo>
                    <a:pt x="7756" y="1710"/>
                  </a:lnTo>
                  <a:lnTo>
                    <a:pt x="7515" y="1775"/>
                  </a:lnTo>
                  <a:lnTo>
                    <a:pt x="7274" y="1797"/>
                  </a:lnTo>
                  <a:lnTo>
                    <a:pt x="7033" y="1819"/>
                  </a:lnTo>
                  <a:lnTo>
                    <a:pt x="7033" y="1819"/>
                  </a:lnTo>
                  <a:lnTo>
                    <a:pt x="6748" y="1797"/>
                  </a:lnTo>
                  <a:lnTo>
                    <a:pt x="6748" y="1797"/>
                  </a:lnTo>
                  <a:lnTo>
                    <a:pt x="6398" y="1732"/>
                  </a:lnTo>
                  <a:lnTo>
                    <a:pt x="6025" y="1644"/>
                  </a:lnTo>
                  <a:lnTo>
                    <a:pt x="5280" y="1403"/>
                  </a:lnTo>
                  <a:lnTo>
                    <a:pt x="5280" y="1403"/>
                  </a:lnTo>
                  <a:lnTo>
                    <a:pt x="4842" y="1272"/>
                  </a:lnTo>
                  <a:lnTo>
                    <a:pt x="4404" y="1140"/>
                  </a:lnTo>
                  <a:lnTo>
                    <a:pt x="4404" y="1140"/>
                  </a:lnTo>
                  <a:lnTo>
                    <a:pt x="4054" y="1052"/>
                  </a:lnTo>
                  <a:lnTo>
                    <a:pt x="3703" y="987"/>
                  </a:lnTo>
                  <a:lnTo>
                    <a:pt x="3374" y="943"/>
                  </a:lnTo>
                  <a:lnTo>
                    <a:pt x="3068" y="943"/>
                  </a:lnTo>
                  <a:lnTo>
                    <a:pt x="3068" y="943"/>
                  </a:lnTo>
                  <a:lnTo>
                    <a:pt x="2783" y="943"/>
                  </a:lnTo>
                  <a:lnTo>
                    <a:pt x="2498" y="987"/>
                  </a:lnTo>
                  <a:lnTo>
                    <a:pt x="2498" y="987"/>
                  </a:lnTo>
                  <a:lnTo>
                    <a:pt x="2257" y="1031"/>
                  </a:lnTo>
                  <a:lnTo>
                    <a:pt x="2016" y="1096"/>
                  </a:lnTo>
                  <a:lnTo>
                    <a:pt x="1775" y="1206"/>
                  </a:lnTo>
                  <a:lnTo>
                    <a:pt x="1534" y="1315"/>
                  </a:lnTo>
                  <a:lnTo>
                    <a:pt x="1534" y="1315"/>
                  </a:lnTo>
                  <a:lnTo>
                    <a:pt x="1381" y="1425"/>
                  </a:lnTo>
                  <a:lnTo>
                    <a:pt x="1227" y="1534"/>
                  </a:lnTo>
                  <a:lnTo>
                    <a:pt x="1074" y="1666"/>
                  </a:lnTo>
                  <a:lnTo>
                    <a:pt x="921" y="1819"/>
                  </a:lnTo>
                  <a:lnTo>
                    <a:pt x="789" y="1973"/>
                  </a:lnTo>
                  <a:lnTo>
                    <a:pt x="680" y="2126"/>
                  </a:lnTo>
                  <a:lnTo>
                    <a:pt x="570" y="2301"/>
                  </a:lnTo>
                  <a:lnTo>
                    <a:pt x="461" y="2498"/>
                  </a:lnTo>
                  <a:lnTo>
                    <a:pt x="285" y="2893"/>
                  </a:lnTo>
                  <a:lnTo>
                    <a:pt x="154" y="3331"/>
                  </a:lnTo>
                  <a:lnTo>
                    <a:pt x="44" y="3813"/>
                  </a:lnTo>
                  <a:lnTo>
                    <a:pt x="1" y="4317"/>
                  </a:lnTo>
                  <a:lnTo>
                    <a:pt x="1" y="4317"/>
                  </a:lnTo>
                  <a:lnTo>
                    <a:pt x="1" y="4667"/>
                  </a:lnTo>
                  <a:lnTo>
                    <a:pt x="22" y="4996"/>
                  </a:lnTo>
                  <a:lnTo>
                    <a:pt x="44" y="5324"/>
                  </a:lnTo>
                  <a:lnTo>
                    <a:pt x="88" y="5631"/>
                  </a:lnTo>
                  <a:lnTo>
                    <a:pt x="176" y="5916"/>
                  </a:lnTo>
                  <a:lnTo>
                    <a:pt x="263" y="6201"/>
                  </a:lnTo>
                  <a:lnTo>
                    <a:pt x="373" y="6486"/>
                  </a:lnTo>
                  <a:lnTo>
                    <a:pt x="504" y="6727"/>
                  </a:lnTo>
                  <a:lnTo>
                    <a:pt x="504" y="6727"/>
                  </a:lnTo>
                  <a:lnTo>
                    <a:pt x="702" y="7033"/>
                  </a:lnTo>
                  <a:lnTo>
                    <a:pt x="921" y="7318"/>
                  </a:lnTo>
                  <a:lnTo>
                    <a:pt x="1162" y="7559"/>
                  </a:lnTo>
                  <a:lnTo>
                    <a:pt x="1425" y="7756"/>
                  </a:lnTo>
                  <a:lnTo>
                    <a:pt x="1688" y="7953"/>
                  </a:lnTo>
                  <a:lnTo>
                    <a:pt x="1994" y="8085"/>
                  </a:lnTo>
                  <a:lnTo>
                    <a:pt x="2301" y="8194"/>
                  </a:lnTo>
                  <a:lnTo>
                    <a:pt x="2630" y="8260"/>
                  </a:lnTo>
                  <a:lnTo>
                    <a:pt x="2630" y="8260"/>
                  </a:lnTo>
                  <a:lnTo>
                    <a:pt x="2958" y="8282"/>
                  </a:lnTo>
                  <a:lnTo>
                    <a:pt x="2958" y="8282"/>
                  </a:lnTo>
                  <a:lnTo>
                    <a:pt x="3221" y="8260"/>
                  </a:lnTo>
                  <a:lnTo>
                    <a:pt x="3462" y="8238"/>
                  </a:lnTo>
                  <a:lnTo>
                    <a:pt x="3725" y="8173"/>
                  </a:lnTo>
                  <a:lnTo>
                    <a:pt x="3966" y="8085"/>
                  </a:lnTo>
                  <a:lnTo>
                    <a:pt x="4032" y="8063"/>
                  </a:lnTo>
                  <a:lnTo>
                    <a:pt x="4032" y="8063"/>
                  </a:lnTo>
                  <a:lnTo>
                    <a:pt x="4295" y="7953"/>
                  </a:lnTo>
                  <a:lnTo>
                    <a:pt x="4557" y="7822"/>
                  </a:lnTo>
                  <a:lnTo>
                    <a:pt x="4798" y="7691"/>
                  </a:lnTo>
                  <a:lnTo>
                    <a:pt x="5039" y="7537"/>
                  </a:lnTo>
                  <a:lnTo>
                    <a:pt x="5499" y="7187"/>
                  </a:lnTo>
                  <a:lnTo>
                    <a:pt x="5916" y="6858"/>
                  </a:lnTo>
                  <a:lnTo>
                    <a:pt x="5916" y="6858"/>
                  </a:lnTo>
                  <a:lnTo>
                    <a:pt x="6463" y="6398"/>
                  </a:lnTo>
                  <a:lnTo>
                    <a:pt x="6748" y="6179"/>
                  </a:lnTo>
                  <a:lnTo>
                    <a:pt x="7033" y="5982"/>
                  </a:lnTo>
                  <a:lnTo>
                    <a:pt x="7340" y="5828"/>
                  </a:lnTo>
                  <a:lnTo>
                    <a:pt x="7646" y="5697"/>
                  </a:lnTo>
                  <a:lnTo>
                    <a:pt x="7975" y="5609"/>
                  </a:lnTo>
                  <a:lnTo>
                    <a:pt x="8128" y="5587"/>
                  </a:lnTo>
                  <a:lnTo>
                    <a:pt x="8282" y="5565"/>
                  </a:lnTo>
                  <a:lnTo>
                    <a:pt x="8282" y="5565"/>
                  </a:lnTo>
                  <a:lnTo>
                    <a:pt x="8369" y="5565"/>
                  </a:lnTo>
                  <a:lnTo>
                    <a:pt x="8369" y="5565"/>
                  </a:lnTo>
                  <a:lnTo>
                    <a:pt x="8545" y="5587"/>
                  </a:lnTo>
                  <a:lnTo>
                    <a:pt x="8742" y="5631"/>
                  </a:lnTo>
                  <a:lnTo>
                    <a:pt x="8917" y="5697"/>
                  </a:lnTo>
                  <a:lnTo>
                    <a:pt x="9114" y="5763"/>
                  </a:lnTo>
                  <a:lnTo>
                    <a:pt x="9487" y="5938"/>
                  </a:lnTo>
                  <a:lnTo>
                    <a:pt x="9881" y="6135"/>
                  </a:lnTo>
                  <a:lnTo>
                    <a:pt x="9881" y="6135"/>
                  </a:lnTo>
                  <a:lnTo>
                    <a:pt x="10363" y="6376"/>
                  </a:lnTo>
                  <a:lnTo>
                    <a:pt x="10604" y="6486"/>
                  </a:lnTo>
                  <a:lnTo>
                    <a:pt x="10867" y="6595"/>
                  </a:lnTo>
                  <a:lnTo>
                    <a:pt x="11108" y="6683"/>
                  </a:lnTo>
                  <a:lnTo>
                    <a:pt x="11371" y="6749"/>
                  </a:lnTo>
                  <a:lnTo>
                    <a:pt x="11656" y="6792"/>
                  </a:lnTo>
                  <a:lnTo>
                    <a:pt x="11919" y="6792"/>
                  </a:lnTo>
                  <a:lnTo>
                    <a:pt x="11919" y="6792"/>
                  </a:lnTo>
                  <a:lnTo>
                    <a:pt x="12160" y="6792"/>
                  </a:lnTo>
                  <a:lnTo>
                    <a:pt x="12160" y="6792"/>
                  </a:lnTo>
                  <a:lnTo>
                    <a:pt x="12335" y="6770"/>
                  </a:lnTo>
                  <a:lnTo>
                    <a:pt x="12532" y="6727"/>
                  </a:lnTo>
                  <a:lnTo>
                    <a:pt x="12707" y="6661"/>
                  </a:lnTo>
                  <a:lnTo>
                    <a:pt x="12904" y="6595"/>
                  </a:lnTo>
                  <a:lnTo>
                    <a:pt x="12904" y="6595"/>
                  </a:lnTo>
                  <a:lnTo>
                    <a:pt x="13211" y="6420"/>
                  </a:lnTo>
                  <a:lnTo>
                    <a:pt x="13496" y="6201"/>
                  </a:lnTo>
                  <a:lnTo>
                    <a:pt x="13759" y="5960"/>
                  </a:lnTo>
                  <a:lnTo>
                    <a:pt x="13978" y="5675"/>
                  </a:lnTo>
                  <a:lnTo>
                    <a:pt x="14175" y="5368"/>
                  </a:lnTo>
                  <a:lnTo>
                    <a:pt x="14328" y="5040"/>
                  </a:lnTo>
                  <a:lnTo>
                    <a:pt x="14438" y="4689"/>
                  </a:lnTo>
                  <a:lnTo>
                    <a:pt x="14504" y="4339"/>
                  </a:lnTo>
                  <a:lnTo>
                    <a:pt x="14504" y="4339"/>
                  </a:lnTo>
                  <a:lnTo>
                    <a:pt x="14526" y="3944"/>
                  </a:lnTo>
                  <a:lnTo>
                    <a:pt x="14504" y="3550"/>
                  </a:lnTo>
                  <a:lnTo>
                    <a:pt x="14438" y="3156"/>
                  </a:lnTo>
                  <a:lnTo>
                    <a:pt x="14328" y="2761"/>
                  </a:lnTo>
                  <a:lnTo>
                    <a:pt x="14175" y="2367"/>
                  </a:lnTo>
                  <a:lnTo>
                    <a:pt x="14000" y="1973"/>
                  </a:lnTo>
                  <a:lnTo>
                    <a:pt x="13759" y="1578"/>
                  </a:lnTo>
                  <a:lnTo>
                    <a:pt x="13496" y="1228"/>
                  </a:lnTo>
                  <a:lnTo>
                    <a:pt x="13496" y="1228"/>
                  </a:lnTo>
                  <a:lnTo>
                    <a:pt x="13277" y="987"/>
                  </a:lnTo>
                  <a:lnTo>
                    <a:pt x="13080" y="768"/>
                  </a:lnTo>
                  <a:lnTo>
                    <a:pt x="12861" y="570"/>
                  </a:lnTo>
                  <a:lnTo>
                    <a:pt x="12641" y="417"/>
                  </a:lnTo>
                  <a:lnTo>
                    <a:pt x="12422" y="286"/>
                  </a:lnTo>
                  <a:lnTo>
                    <a:pt x="12181" y="176"/>
                  </a:lnTo>
                  <a:lnTo>
                    <a:pt x="11962" y="88"/>
                  </a:lnTo>
                  <a:lnTo>
                    <a:pt x="11721" y="45"/>
                  </a:lnTo>
                  <a:lnTo>
                    <a:pt x="11721" y="45"/>
                  </a:lnTo>
                  <a:lnTo>
                    <a:pt x="11568" y="23"/>
                  </a:lnTo>
                  <a:lnTo>
                    <a:pt x="11568" y="23"/>
                  </a:lnTo>
                  <a:lnTo>
                    <a:pt x="11349" y="1"/>
                  </a:lnTo>
                  <a:lnTo>
                    <a:pt x="1134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784;p73">
              <a:extLst>
                <a:ext uri="{FF2B5EF4-FFF2-40B4-BE49-F238E27FC236}">
                  <a16:creationId xmlns:a16="http://schemas.microsoft.com/office/drawing/2014/main" id="{D87F38B1-A007-3725-DE99-DE20D6FB3CE0}"/>
                </a:ext>
              </a:extLst>
            </p:cNvPr>
            <p:cNvSpPr/>
            <p:nvPr/>
          </p:nvSpPr>
          <p:spPr>
            <a:xfrm>
              <a:off x="5234124" y="5144600"/>
              <a:ext cx="109025" cy="71775"/>
            </a:xfrm>
            <a:custGeom>
              <a:avLst/>
              <a:gdLst/>
              <a:ahLst/>
              <a:cxnLst/>
              <a:rect l="l" t="t" r="r" b="b"/>
              <a:pathLst>
                <a:path w="4361" h="2871" extrusionOk="0">
                  <a:moveTo>
                    <a:pt x="2257" y="0"/>
                  </a:moveTo>
                  <a:lnTo>
                    <a:pt x="2038" y="22"/>
                  </a:lnTo>
                  <a:lnTo>
                    <a:pt x="1797" y="44"/>
                  </a:lnTo>
                  <a:lnTo>
                    <a:pt x="1600" y="88"/>
                  </a:lnTo>
                  <a:lnTo>
                    <a:pt x="1381" y="154"/>
                  </a:lnTo>
                  <a:lnTo>
                    <a:pt x="1184" y="219"/>
                  </a:lnTo>
                  <a:lnTo>
                    <a:pt x="1008" y="307"/>
                  </a:lnTo>
                  <a:lnTo>
                    <a:pt x="833" y="395"/>
                  </a:lnTo>
                  <a:lnTo>
                    <a:pt x="680" y="482"/>
                  </a:lnTo>
                  <a:lnTo>
                    <a:pt x="526" y="592"/>
                  </a:lnTo>
                  <a:lnTo>
                    <a:pt x="395" y="701"/>
                  </a:lnTo>
                  <a:lnTo>
                    <a:pt x="285" y="833"/>
                  </a:lnTo>
                  <a:lnTo>
                    <a:pt x="198" y="964"/>
                  </a:lnTo>
                  <a:lnTo>
                    <a:pt x="110" y="1096"/>
                  </a:lnTo>
                  <a:lnTo>
                    <a:pt x="44" y="1227"/>
                  </a:lnTo>
                  <a:lnTo>
                    <a:pt x="0" y="1380"/>
                  </a:lnTo>
                  <a:lnTo>
                    <a:pt x="0" y="1512"/>
                  </a:lnTo>
                  <a:lnTo>
                    <a:pt x="0" y="1665"/>
                  </a:lnTo>
                  <a:lnTo>
                    <a:pt x="22" y="1797"/>
                  </a:lnTo>
                  <a:lnTo>
                    <a:pt x="66" y="1950"/>
                  </a:lnTo>
                  <a:lnTo>
                    <a:pt x="132" y="2082"/>
                  </a:lnTo>
                  <a:lnTo>
                    <a:pt x="220" y="2191"/>
                  </a:lnTo>
                  <a:lnTo>
                    <a:pt x="329" y="2301"/>
                  </a:lnTo>
                  <a:lnTo>
                    <a:pt x="461" y="2410"/>
                  </a:lnTo>
                  <a:lnTo>
                    <a:pt x="592" y="2520"/>
                  </a:lnTo>
                  <a:lnTo>
                    <a:pt x="745" y="2585"/>
                  </a:lnTo>
                  <a:lnTo>
                    <a:pt x="899" y="2673"/>
                  </a:lnTo>
                  <a:lnTo>
                    <a:pt x="1074" y="2739"/>
                  </a:lnTo>
                  <a:lnTo>
                    <a:pt x="1271" y="2783"/>
                  </a:lnTo>
                  <a:lnTo>
                    <a:pt x="1468" y="2826"/>
                  </a:lnTo>
                  <a:lnTo>
                    <a:pt x="1666" y="2848"/>
                  </a:lnTo>
                  <a:lnTo>
                    <a:pt x="1885" y="2870"/>
                  </a:lnTo>
                  <a:lnTo>
                    <a:pt x="2104" y="2870"/>
                  </a:lnTo>
                  <a:lnTo>
                    <a:pt x="2323" y="2848"/>
                  </a:lnTo>
                  <a:lnTo>
                    <a:pt x="2542" y="2826"/>
                  </a:lnTo>
                  <a:lnTo>
                    <a:pt x="2761" y="2783"/>
                  </a:lnTo>
                  <a:lnTo>
                    <a:pt x="2958" y="2717"/>
                  </a:lnTo>
                  <a:lnTo>
                    <a:pt x="3155" y="2651"/>
                  </a:lnTo>
                  <a:lnTo>
                    <a:pt x="3352" y="2563"/>
                  </a:lnTo>
                  <a:lnTo>
                    <a:pt x="3528" y="2476"/>
                  </a:lnTo>
                  <a:lnTo>
                    <a:pt x="3681" y="2388"/>
                  </a:lnTo>
                  <a:lnTo>
                    <a:pt x="3834" y="2279"/>
                  </a:lnTo>
                  <a:lnTo>
                    <a:pt x="3966" y="2147"/>
                  </a:lnTo>
                  <a:lnTo>
                    <a:pt x="4075" y="2038"/>
                  </a:lnTo>
                  <a:lnTo>
                    <a:pt x="4163" y="1906"/>
                  </a:lnTo>
                  <a:lnTo>
                    <a:pt x="4251" y="1775"/>
                  </a:lnTo>
                  <a:lnTo>
                    <a:pt x="4316" y="1643"/>
                  </a:lnTo>
                  <a:lnTo>
                    <a:pt x="4338" y="1490"/>
                  </a:lnTo>
                  <a:lnTo>
                    <a:pt x="4360" y="1359"/>
                  </a:lnTo>
                  <a:lnTo>
                    <a:pt x="4360" y="1205"/>
                  </a:lnTo>
                  <a:lnTo>
                    <a:pt x="4338" y="1074"/>
                  </a:lnTo>
                  <a:lnTo>
                    <a:pt x="4294" y="920"/>
                  </a:lnTo>
                  <a:lnTo>
                    <a:pt x="4229" y="789"/>
                  </a:lnTo>
                  <a:lnTo>
                    <a:pt x="4141" y="679"/>
                  </a:lnTo>
                  <a:lnTo>
                    <a:pt x="4032" y="570"/>
                  </a:lnTo>
                  <a:lnTo>
                    <a:pt x="3900" y="460"/>
                  </a:lnTo>
                  <a:lnTo>
                    <a:pt x="3769" y="351"/>
                  </a:lnTo>
                  <a:lnTo>
                    <a:pt x="3615" y="285"/>
                  </a:lnTo>
                  <a:lnTo>
                    <a:pt x="3462" y="197"/>
                  </a:lnTo>
                  <a:lnTo>
                    <a:pt x="3287" y="132"/>
                  </a:lnTo>
                  <a:lnTo>
                    <a:pt x="3090" y="88"/>
                  </a:lnTo>
                  <a:lnTo>
                    <a:pt x="2892" y="44"/>
                  </a:lnTo>
                  <a:lnTo>
                    <a:pt x="2695" y="22"/>
                  </a:lnTo>
                  <a:lnTo>
                    <a:pt x="2476"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7785;p73">
              <a:extLst>
                <a:ext uri="{FF2B5EF4-FFF2-40B4-BE49-F238E27FC236}">
                  <a16:creationId xmlns:a16="http://schemas.microsoft.com/office/drawing/2014/main" id="{10F66981-7628-161E-9664-3234809D68CC}"/>
                </a:ext>
              </a:extLst>
            </p:cNvPr>
            <p:cNvSpPr/>
            <p:nvPr/>
          </p:nvSpPr>
          <p:spPr>
            <a:xfrm>
              <a:off x="4669450" y="5224000"/>
              <a:ext cx="85450" cy="55900"/>
            </a:xfrm>
            <a:custGeom>
              <a:avLst/>
              <a:gdLst/>
              <a:ahLst/>
              <a:cxnLst/>
              <a:rect l="l" t="t" r="r" b="b"/>
              <a:pathLst>
                <a:path w="3418" h="2236" extrusionOk="0">
                  <a:moveTo>
                    <a:pt x="1950" y="1"/>
                  </a:moveTo>
                  <a:lnTo>
                    <a:pt x="1600" y="23"/>
                  </a:lnTo>
                  <a:lnTo>
                    <a:pt x="1249" y="89"/>
                  </a:lnTo>
                  <a:lnTo>
                    <a:pt x="942" y="176"/>
                  </a:lnTo>
                  <a:lnTo>
                    <a:pt x="658" y="308"/>
                  </a:lnTo>
                  <a:lnTo>
                    <a:pt x="417" y="461"/>
                  </a:lnTo>
                  <a:lnTo>
                    <a:pt x="241" y="658"/>
                  </a:lnTo>
                  <a:lnTo>
                    <a:pt x="154" y="746"/>
                  </a:lnTo>
                  <a:lnTo>
                    <a:pt x="88" y="855"/>
                  </a:lnTo>
                  <a:lnTo>
                    <a:pt x="44" y="965"/>
                  </a:lnTo>
                  <a:lnTo>
                    <a:pt x="22" y="1074"/>
                  </a:lnTo>
                  <a:lnTo>
                    <a:pt x="0" y="1184"/>
                  </a:lnTo>
                  <a:lnTo>
                    <a:pt x="0" y="1293"/>
                  </a:lnTo>
                  <a:lnTo>
                    <a:pt x="22" y="1425"/>
                  </a:lnTo>
                  <a:lnTo>
                    <a:pt x="66" y="1513"/>
                  </a:lnTo>
                  <a:lnTo>
                    <a:pt x="110" y="1622"/>
                  </a:lnTo>
                  <a:lnTo>
                    <a:pt x="198" y="1710"/>
                  </a:lnTo>
                  <a:lnTo>
                    <a:pt x="263" y="1797"/>
                  </a:lnTo>
                  <a:lnTo>
                    <a:pt x="373" y="1885"/>
                  </a:lnTo>
                  <a:lnTo>
                    <a:pt x="592" y="2038"/>
                  </a:lnTo>
                  <a:lnTo>
                    <a:pt x="855" y="2148"/>
                  </a:lnTo>
                  <a:lnTo>
                    <a:pt x="1161" y="2214"/>
                  </a:lnTo>
                  <a:lnTo>
                    <a:pt x="1490" y="2236"/>
                  </a:lnTo>
                  <a:lnTo>
                    <a:pt x="1819" y="2236"/>
                  </a:lnTo>
                  <a:lnTo>
                    <a:pt x="2169" y="2170"/>
                  </a:lnTo>
                  <a:lnTo>
                    <a:pt x="2476" y="2082"/>
                  </a:lnTo>
                  <a:lnTo>
                    <a:pt x="2761" y="1929"/>
                  </a:lnTo>
                  <a:lnTo>
                    <a:pt x="3002" y="1775"/>
                  </a:lnTo>
                  <a:lnTo>
                    <a:pt x="3199" y="1600"/>
                  </a:lnTo>
                  <a:lnTo>
                    <a:pt x="3265" y="1491"/>
                  </a:lnTo>
                  <a:lnTo>
                    <a:pt x="3330" y="1381"/>
                  </a:lnTo>
                  <a:lnTo>
                    <a:pt x="3374" y="1293"/>
                  </a:lnTo>
                  <a:lnTo>
                    <a:pt x="3396" y="1162"/>
                  </a:lnTo>
                  <a:lnTo>
                    <a:pt x="3418" y="1052"/>
                  </a:lnTo>
                  <a:lnTo>
                    <a:pt x="3418" y="943"/>
                  </a:lnTo>
                  <a:lnTo>
                    <a:pt x="3396" y="833"/>
                  </a:lnTo>
                  <a:lnTo>
                    <a:pt x="3352" y="724"/>
                  </a:lnTo>
                  <a:lnTo>
                    <a:pt x="3308" y="636"/>
                  </a:lnTo>
                  <a:lnTo>
                    <a:pt x="3243" y="527"/>
                  </a:lnTo>
                  <a:lnTo>
                    <a:pt x="3155" y="439"/>
                  </a:lnTo>
                  <a:lnTo>
                    <a:pt x="3067" y="351"/>
                  </a:lnTo>
                  <a:lnTo>
                    <a:pt x="2826" y="220"/>
                  </a:lnTo>
                  <a:lnTo>
                    <a:pt x="2564" y="110"/>
                  </a:lnTo>
                  <a:lnTo>
                    <a:pt x="2279" y="45"/>
                  </a:lnTo>
                  <a:lnTo>
                    <a:pt x="1950"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BEB439-5576-6614-1795-0BCF5380101D}"/>
              </a:ext>
            </a:extLst>
          </p:cNvPr>
          <p:cNvSpPr>
            <a:spLocks noGrp="1"/>
          </p:cNvSpPr>
          <p:nvPr>
            <p:ph type="title"/>
          </p:nvPr>
        </p:nvSpPr>
        <p:spPr/>
        <p:txBody>
          <a:bodyPr/>
          <a:lstStyle/>
          <a:p>
            <a:r>
              <a:rPr lang="el-GR" b="0" dirty="0"/>
              <a:t>Βιβλιογραφία</a:t>
            </a:r>
          </a:p>
        </p:txBody>
      </p:sp>
      <p:sp>
        <p:nvSpPr>
          <p:cNvPr id="4" name="Θέση κειμένου 1">
            <a:extLst>
              <a:ext uri="{FF2B5EF4-FFF2-40B4-BE49-F238E27FC236}">
                <a16:creationId xmlns:a16="http://schemas.microsoft.com/office/drawing/2014/main" id="{D3414D72-E632-1580-630B-EC17ED83361F}"/>
              </a:ext>
            </a:extLst>
          </p:cNvPr>
          <p:cNvSpPr txBox="1">
            <a:spLocks/>
          </p:cNvSpPr>
          <p:nvPr/>
        </p:nvSpPr>
        <p:spPr>
          <a:xfrm>
            <a:off x="903317" y="192390"/>
            <a:ext cx="7337366" cy="2661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4"/>
              </a:buClr>
              <a:buSzPts val="1600"/>
              <a:buFont typeface="Baloo 2"/>
              <a:buAutoNum type="arabicPeriod"/>
              <a:defRPr sz="1200" b="0" i="0" u="none" strike="noStrike" cap="none">
                <a:solidFill>
                  <a:schemeClr val="accent4"/>
                </a:solidFill>
                <a:latin typeface="Baloo 2"/>
                <a:ea typeface="Baloo 2"/>
                <a:cs typeface="Baloo 2"/>
                <a:sym typeface="Baloo 2"/>
              </a:defRPr>
            </a:lvl1pPr>
            <a:lvl2pPr marL="914400" marR="0" lvl="1" indent="-330200" algn="l" rtl="0">
              <a:lnSpc>
                <a:spcPct val="100000"/>
              </a:lnSpc>
              <a:spcBef>
                <a:spcPts val="0"/>
              </a:spcBef>
              <a:spcAft>
                <a:spcPts val="0"/>
              </a:spcAft>
              <a:buClr>
                <a:schemeClr val="accent4"/>
              </a:buClr>
              <a:buSzPts val="1600"/>
              <a:buFont typeface="Roboto Condensed Light"/>
              <a:buAutoNum type="alphaLcPeriod"/>
              <a:defRPr sz="1600" b="0" i="0" u="none" strike="noStrike" cap="none">
                <a:solidFill>
                  <a:schemeClr val="accent4"/>
                </a:solidFill>
                <a:latin typeface="Baloo 2"/>
                <a:ea typeface="Baloo 2"/>
                <a:cs typeface="Baloo 2"/>
                <a:sym typeface="Baloo 2"/>
              </a:defRPr>
            </a:lvl2pPr>
            <a:lvl3pPr marL="1371600" marR="0" lvl="2" indent="-330200" algn="l" rtl="0">
              <a:lnSpc>
                <a:spcPct val="100000"/>
              </a:lnSpc>
              <a:spcBef>
                <a:spcPts val="0"/>
              </a:spcBef>
              <a:spcAft>
                <a:spcPts val="0"/>
              </a:spcAft>
              <a:buClr>
                <a:schemeClr val="accent4"/>
              </a:buClr>
              <a:buSzPts val="1600"/>
              <a:buFont typeface="Roboto Condensed Light"/>
              <a:buAutoNum type="romanLcPeriod"/>
              <a:defRPr sz="1600" b="0" i="0" u="none" strike="noStrike" cap="none">
                <a:solidFill>
                  <a:schemeClr val="accent4"/>
                </a:solidFill>
                <a:latin typeface="Baloo 2"/>
                <a:ea typeface="Baloo 2"/>
                <a:cs typeface="Baloo 2"/>
                <a:sym typeface="Baloo 2"/>
              </a:defRPr>
            </a:lvl3pPr>
            <a:lvl4pPr marL="1828800" marR="0" lvl="3" indent="-330200" algn="l" rtl="0">
              <a:lnSpc>
                <a:spcPct val="100000"/>
              </a:lnSpc>
              <a:spcBef>
                <a:spcPts val="0"/>
              </a:spcBef>
              <a:spcAft>
                <a:spcPts val="0"/>
              </a:spcAft>
              <a:buClr>
                <a:schemeClr val="accent4"/>
              </a:buClr>
              <a:buSzPts val="1600"/>
              <a:buFont typeface="Roboto Condensed Light"/>
              <a:buAutoNum type="arabicPeriod"/>
              <a:defRPr sz="1600" b="0" i="0" u="none" strike="noStrike" cap="none">
                <a:solidFill>
                  <a:schemeClr val="accent4"/>
                </a:solidFill>
                <a:latin typeface="Baloo 2"/>
                <a:ea typeface="Baloo 2"/>
                <a:cs typeface="Baloo 2"/>
                <a:sym typeface="Baloo 2"/>
              </a:defRPr>
            </a:lvl4pPr>
            <a:lvl5pPr marL="2286000" marR="0" lvl="4" indent="-330200" algn="l" rtl="0">
              <a:lnSpc>
                <a:spcPct val="100000"/>
              </a:lnSpc>
              <a:spcBef>
                <a:spcPts val="0"/>
              </a:spcBef>
              <a:spcAft>
                <a:spcPts val="0"/>
              </a:spcAft>
              <a:buClr>
                <a:schemeClr val="accent4"/>
              </a:buClr>
              <a:buSzPts val="1600"/>
              <a:buFont typeface="Roboto Condensed Light"/>
              <a:buAutoNum type="alphaLcPeriod"/>
              <a:defRPr sz="1600" b="0" i="0" u="none" strike="noStrike" cap="none">
                <a:solidFill>
                  <a:schemeClr val="accent4"/>
                </a:solidFill>
                <a:latin typeface="Baloo 2"/>
                <a:ea typeface="Baloo 2"/>
                <a:cs typeface="Baloo 2"/>
                <a:sym typeface="Baloo 2"/>
              </a:defRPr>
            </a:lvl5pPr>
            <a:lvl6pPr marL="2743200" marR="0" lvl="5" indent="-330200" algn="l" rtl="0">
              <a:lnSpc>
                <a:spcPct val="100000"/>
              </a:lnSpc>
              <a:spcBef>
                <a:spcPts val="0"/>
              </a:spcBef>
              <a:spcAft>
                <a:spcPts val="0"/>
              </a:spcAft>
              <a:buClr>
                <a:schemeClr val="accent4"/>
              </a:buClr>
              <a:buSzPts val="1600"/>
              <a:buFont typeface="Roboto Condensed Light"/>
              <a:buAutoNum type="romanLcPeriod"/>
              <a:defRPr sz="1600" b="0" i="0" u="none" strike="noStrike" cap="none">
                <a:solidFill>
                  <a:schemeClr val="accent4"/>
                </a:solidFill>
                <a:latin typeface="Baloo 2"/>
                <a:ea typeface="Baloo 2"/>
                <a:cs typeface="Baloo 2"/>
                <a:sym typeface="Baloo 2"/>
              </a:defRPr>
            </a:lvl6pPr>
            <a:lvl7pPr marL="3200400" marR="0" lvl="6" indent="-330200" algn="l" rtl="0">
              <a:lnSpc>
                <a:spcPct val="100000"/>
              </a:lnSpc>
              <a:spcBef>
                <a:spcPts val="0"/>
              </a:spcBef>
              <a:spcAft>
                <a:spcPts val="0"/>
              </a:spcAft>
              <a:buClr>
                <a:schemeClr val="accent4"/>
              </a:buClr>
              <a:buSzPts val="1600"/>
              <a:buFont typeface="Roboto Condensed Light"/>
              <a:buAutoNum type="arabicPeriod"/>
              <a:defRPr sz="1600" b="0" i="0" u="none" strike="noStrike" cap="none">
                <a:solidFill>
                  <a:schemeClr val="accent4"/>
                </a:solidFill>
                <a:latin typeface="Baloo 2"/>
                <a:ea typeface="Baloo 2"/>
                <a:cs typeface="Baloo 2"/>
                <a:sym typeface="Baloo 2"/>
              </a:defRPr>
            </a:lvl7pPr>
            <a:lvl8pPr marL="3657600" marR="0" lvl="7" indent="-330200" algn="l" rtl="0">
              <a:lnSpc>
                <a:spcPct val="100000"/>
              </a:lnSpc>
              <a:spcBef>
                <a:spcPts val="0"/>
              </a:spcBef>
              <a:spcAft>
                <a:spcPts val="0"/>
              </a:spcAft>
              <a:buClr>
                <a:schemeClr val="accent4"/>
              </a:buClr>
              <a:buSzPts val="1600"/>
              <a:buFont typeface="Roboto Condensed Light"/>
              <a:buAutoNum type="alphaLcPeriod"/>
              <a:defRPr sz="1600" b="0" i="0" u="none" strike="noStrike" cap="none">
                <a:solidFill>
                  <a:schemeClr val="accent4"/>
                </a:solidFill>
                <a:latin typeface="Baloo 2"/>
                <a:ea typeface="Baloo 2"/>
                <a:cs typeface="Baloo 2"/>
                <a:sym typeface="Baloo 2"/>
              </a:defRPr>
            </a:lvl8pPr>
            <a:lvl9pPr marL="4114800" marR="0" lvl="8" indent="-330200" algn="l" rtl="0">
              <a:lnSpc>
                <a:spcPct val="100000"/>
              </a:lnSpc>
              <a:spcBef>
                <a:spcPts val="0"/>
              </a:spcBef>
              <a:spcAft>
                <a:spcPts val="0"/>
              </a:spcAft>
              <a:buClr>
                <a:schemeClr val="accent4"/>
              </a:buClr>
              <a:buSzPts val="1600"/>
              <a:buFont typeface="Roboto Condensed Light"/>
              <a:buAutoNum type="romanLcPeriod"/>
              <a:defRPr sz="1600" b="0" i="0" u="none" strike="noStrike" cap="none">
                <a:solidFill>
                  <a:schemeClr val="accent4"/>
                </a:solidFill>
                <a:latin typeface="Baloo 2"/>
                <a:ea typeface="Baloo 2"/>
                <a:cs typeface="Baloo 2"/>
                <a:sym typeface="Baloo 2"/>
              </a:defRPr>
            </a:lvl9pPr>
          </a:lstStyle>
          <a:p>
            <a:pPr marL="127000" indent="0">
              <a:buNone/>
            </a:pPr>
            <a:r>
              <a:rPr lang="el-GR" dirty="0">
                <a:latin typeface="Arial" panose="020B0604020202020204" pitchFamily="34" charset="0"/>
                <a:cs typeface="Arial" panose="020B0604020202020204" pitchFamily="34" charset="0"/>
              </a:rPr>
              <a:t>Van de Walle, J.</a:t>
            </a:r>
            <a:r>
              <a:rPr lang="en-US"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(2007). </a:t>
            </a:r>
            <a:r>
              <a:rPr lang="el-GR" i="1" dirty="0">
                <a:latin typeface="Arial" panose="020B0604020202020204" pitchFamily="34" charset="0"/>
                <a:cs typeface="Arial" panose="020B0604020202020204" pitchFamily="34" charset="0"/>
              </a:rPr>
              <a:t>Διδάσκοντας μαθηματικά: Για Δημοτικό και Γυμνάσιο — Μια αναπτυξιακή διαδικασία</a:t>
            </a:r>
            <a:r>
              <a:rPr lang="el-GR" dirty="0">
                <a:latin typeface="Arial" panose="020B0604020202020204" pitchFamily="34" charset="0"/>
                <a:cs typeface="Arial" panose="020B0604020202020204" pitchFamily="34" charset="0"/>
              </a:rPr>
              <a:t>. Θεσσαλονίκη: Επίκεντρο.</a:t>
            </a:r>
          </a:p>
        </p:txBody>
      </p:sp>
    </p:spTree>
    <p:extLst>
      <p:ext uri="{BB962C8B-B14F-4D97-AF65-F5344CB8AC3E}">
        <p14:creationId xmlns:p14="http://schemas.microsoft.com/office/powerpoint/2010/main" val="3752915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B5A1604D-EA1A-80A1-200F-3351565D7D8A}"/>
              </a:ext>
            </a:extLst>
          </p:cNvPr>
          <p:cNvSpPr txBox="1">
            <a:spLocks/>
          </p:cNvSpPr>
          <p:nvPr/>
        </p:nvSpPr>
        <p:spPr>
          <a:xfrm>
            <a:off x="1811189" y="2017627"/>
            <a:ext cx="5521621" cy="217328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l-GR" dirty="0"/>
          </a:p>
        </p:txBody>
      </p:sp>
      <p:sp>
        <p:nvSpPr>
          <p:cNvPr id="4" name="Google Shape;3774;p52">
            <a:extLst>
              <a:ext uri="{FF2B5EF4-FFF2-40B4-BE49-F238E27FC236}">
                <a16:creationId xmlns:a16="http://schemas.microsoft.com/office/drawing/2014/main" id="{FF47B7ED-1C46-A435-0F44-4E23196966CA}"/>
              </a:ext>
            </a:extLst>
          </p:cNvPr>
          <p:cNvSpPr/>
          <p:nvPr/>
        </p:nvSpPr>
        <p:spPr>
          <a:xfrm>
            <a:off x="1082040" y="1379220"/>
            <a:ext cx="6934200" cy="2727960"/>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4800" dirty="0"/>
              <a:t>Σας ευχαριστώ πολύ!!</a:t>
            </a:r>
            <a:endParaRPr sz="4800" dirty="0"/>
          </a:p>
        </p:txBody>
      </p:sp>
      <p:grpSp>
        <p:nvGrpSpPr>
          <p:cNvPr id="5" name="Google Shape;6592;p71">
            <a:extLst>
              <a:ext uri="{FF2B5EF4-FFF2-40B4-BE49-F238E27FC236}">
                <a16:creationId xmlns:a16="http://schemas.microsoft.com/office/drawing/2014/main" id="{230A7B9D-097A-2D58-F352-32E0D4B73DB9}"/>
              </a:ext>
            </a:extLst>
          </p:cNvPr>
          <p:cNvGrpSpPr/>
          <p:nvPr/>
        </p:nvGrpSpPr>
        <p:grpSpPr>
          <a:xfrm>
            <a:off x="1321744" y="293482"/>
            <a:ext cx="489445" cy="862217"/>
            <a:chOff x="3949875" y="3339750"/>
            <a:chExt cx="379650" cy="668800"/>
          </a:xfrm>
        </p:grpSpPr>
        <p:sp>
          <p:nvSpPr>
            <p:cNvPr id="6" name="Google Shape;6593;p71">
              <a:extLst>
                <a:ext uri="{FF2B5EF4-FFF2-40B4-BE49-F238E27FC236}">
                  <a16:creationId xmlns:a16="http://schemas.microsoft.com/office/drawing/2014/main" id="{69C662D1-6E5B-8F6E-76A8-EB743EB35E59}"/>
                </a:ext>
              </a:extLst>
            </p:cNvPr>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594;p71">
              <a:extLst>
                <a:ext uri="{FF2B5EF4-FFF2-40B4-BE49-F238E27FC236}">
                  <a16:creationId xmlns:a16="http://schemas.microsoft.com/office/drawing/2014/main" id="{9539741D-448E-FFC8-E518-383F44B106E6}"/>
                </a:ext>
              </a:extLst>
            </p:cNvPr>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595;p71">
              <a:extLst>
                <a:ext uri="{FF2B5EF4-FFF2-40B4-BE49-F238E27FC236}">
                  <a16:creationId xmlns:a16="http://schemas.microsoft.com/office/drawing/2014/main" id="{5196917E-A640-6D7E-27D1-3BFBBB115CDE}"/>
                </a:ext>
              </a:extLst>
            </p:cNvPr>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596;p71">
              <a:extLst>
                <a:ext uri="{FF2B5EF4-FFF2-40B4-BE49-F238E27FC236}">
                  <a16:creationId xmlns:a16="http://schemas.microsoft.com/office/drawing/2014/main" id="{AF9E69C7-5796-F909-4B9A-7E0C72B81425}"/>
                </a:ext>
              </a:extLst>
            </p:cNvPr>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597;p71">
              <a:extLst>
                <a:ext uri="{FF2B5EF4-FFF2-40B4-BE49-F238E27FC236}">
                  <a16:creationId xmlns:a16="http://schemas.microsoft.com/office/drawing/2014/main" id="{90BB64E4-7E96-05FA-627B-179BD4CB9D7E}"/>
                </a:ext>
              </a:extLst>
            </p:cNvPr>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598;p71">
              <a:extLst>
                <a:ext uri="{FF2B5EF4-FFF2-40B4-BE49-F238E27FC236}">
                  <a16:creationId xmlns:a16="http://schemas.microsoft.com/office/drawing/2014/main" id="{C2E58176-9DCB-EC08-D395-B3BCB761DDA4}"/>
                </a:ext>
              </a:extLst>
            </p:cNvPr>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599;p71">
              <a:extLst>
                <a:ext uri="{FF2B5EF4-FFF2-40B4-BE49-F238E27FC236}">
                  <a16:creationId xmlns:a16="http://schemas.microsoft.com/office/drawing/2014/main" id="{2F7D0AEE-8986-0C84-9013-2B4B42480CB3}"/>
                </a:ext>
              </a:extLst>
            </p:cNvPr>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00;p71">
              <a:extLst>
                <a:ext uri="{FF2B5EF4-FFF2-40B4-BE49-F238E27FC236}">
                  <a16:creationId xmlns:a16="http://schemas.microsoft.com/office/drawing/2014/main" id="{F9B36E48-BB63-57BE-0E09-8591B306C96C}"/>
                </a:ext>
              </a:extLst>
            </p:cNvPr>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01;p71">
              <a:extLst>
                <a:ext uri="{FF2B5EF4-FFF2-40B4-BE49-F238E27FC236}">
                  <a16:creationId xmlns:a16="http://schemas.microsoft.com/office/drawing/2014/main" id="{0A4B425F-E0D2-0E54-45F6-67C779DF4F25}"/>
                </a:ext>
              </a:extLst>
            </p:cNvPr>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02;p71">
              <a:extLst>
                <a:ext uri="{FF2B5EF4-FFF2-40B4-BE49-F238E27FC236}">
                  <a16:creationId xmlns:a16="http://schemas.microsoft.com/office/drawing/2014/main" id="{0DDCF010-3658-E09C-C261-CEF204C19548}"/>
                </a:ext>
              </a:extLst>
            </p:cNvPr>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03;p71">
              <a:extLst>
                <a:ext uri="{FF2B5EF4-FFF2-40B4-BE49-F238E27FC236}">
                  <a16:creationId xmlns:a16="http://schemas.microsoft.com/office/drawing/2014/main" id="{292B0F24-BBF1-FAF3-FE6D-C3851779FF08}"/>
                </a:ext>
              </a:extLst>
            </p:cNvPr>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604;p71">
              <a:extLst>
                <a:ext uri="{FF2B5EF4-FFF2-40B4-BE49-F238E27FC236}">
                  <a16:creationId xmlns:a16="http://schemas.microsoft.com/office/drawing/2014/main" id="{AC1749D7-ACF8-6EFC-AC40-AB04EEFBAE45}"/>
                </a:ext>
              </a:extLst>
            </p:cNvPr>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605;p71">
              <a:extLst>
                <a:ext uri="{FF2B5EF4-FFF2-40B4-BE49-F238E27FC236}">
                  <a16:creationId xmlns:a16="http://schemas.microsoft.com/office/drawing/2014/main" id="{28678D03-A2AE-271E-9260-81830A8D5265}"/>
                </a:ext>
              </a:extLst>
            </p:cNvPr>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606;p71">
              <a:extLst>
                <a:ext uri="{FF2B5EF4-FFF2-40B4-BE49-F238E27FC236}">
                  <a16:creationId xmlns:a16="http://schemas.microsoft.com/office/drawing/2014/main" id="{C9775880-6CB3-EDDA-62D4-1CF3DFA0B3B3}"/>
                </a:ext>
              </a:extLst>
            </p:cNvPr>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607;p71">
              <a:extLst>
                <a:ext uri="{FF2B5EF4-FFF2-40B4-BE49-F238E27FC236}">
                  <a16:creationId xmlns:a16="http://schemas.microsoft.com/office/drawing/2014/main" id="{67EB6DE0-CBA4-A3E5-E0DA-9A95855251F9}"/>
                </a:ext>
              </a:extLst>
            </p:cNvPr>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608;p71">
              <a:extLst>
                <a:ext uri="{FF2B5EF4-FFF2-40B4-BE49-F238E27FC236}">
                  <a16:creationId xmlns:a16="http://schemas.microsoft.com/office/drawing/2014/main" id="{D930651A-3758-7759-BE53-C5E635B5CBA8}"/>
                </a:ext>
              </a:extLst>
            </p:cNvPr>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630;p71">
            <a:extLst>
              <a:ext uri="{FF2B5EF4-FFF2-40B4-BE49-F238E27FC236}">
                <a16:creationId xmlns:a16="http://schemas.microsoft.com/office/drawing/2014/main" id="{6797D048-A28C-B510-CABF-D1D428F9133E}"/>
              </a:ext>
            </a:extLst>
          </p:cNvPr>
          <p:cNvGrpSpPr/>
          <p:nvPr/>
        </p:nvGrpSpPr>
        <p:grpSpPr>
          <a:xfrm>
            <a:off x="1955273" y="561135"/>
            <a:ext cx="470719" cy="866471"/>
            <a:chOff x="4755025" y="3340675"/>
            <a:chExt cx="365125" cy="672100"/>
          </a:xfrm>
        </p:grpSpPr>
        <p:sp>
          <p:nvSpPr>
            <p:cNvPr id="23" name="Google Shape;6631;p71">
              <a:extLst>
                <a:ext uri="{FF2B5EF4-FFF2-40B4-BE49-F238E27FC236}">
                  <a16:creationId xmlns:a16="http://schemas.microsoft.com/office/drawing/2014/main" id="{DC97B4A9-333A-4DF2-83E5-C7284748FFCC}"/>
                </a:ext>
              </a:extLst>
            </p:cNvPr>
            <p:cNvSpPr/>
            <p:nvPr/>
          </p:nvSpPr>
          <p:spPr>
            <a:xfrm>
              <a:off x="4755025" y="3443800"/>
              <a:ext cx="365125" cy="568975"/>
            </a:xfrm>
            <a:custGeom>
              <a:avLst/>
              <a:gdLst/>
              <a:ahLst/>
              <a:cxnLst/>
              <a:rect l="l" t="t" r="r" b="b"/>
              <a:pathLst>
                <a:path w="14605" h="22759" extrusionOk="0">
                  <a:moveTo>
                    <a:pt x="7949" y="9748"/>
                  </a:moveTo>
                  <a:lnTo>
                    <a:pt x="7818" y="9767"/>
                  </a:lnTo>
                  <a:lnTo>
                    <a:pt x="7687" y="9805"/>
                  </a:lnTo>
                  <a:lnTo>
                    <a:pt x="7556" y="9861"/>
                  </a:lnTo>
                  <a:lnTo>
                    <a:pt x="7425" y="9917"/>
                  </a:lnTo>
                  <a:lnTo>
                    <a:pt x="7312" y="9992"/>
                  </a:lnTo>
                  <a:lnTo>
                    <a:pt x="7200" y="10105"/>
                  </a:lnTo>
                  <a:lnTo>
                    <a:pt x="7106" y="10217"/>
                  </a:lnTo>
                  <a:lnTo>
                    <a:pt x="7012" y="10348"/>
                  </a:lnTo>
                  <a:lnTo>
                    <a:pt x="6937" y="10517"/>
                  </a:lnTo>
                  <a:lnTo>
                    <a:pt x="6862" y="10704"/>
                  </a:lnTo>
                  <a:lnTo>
                    <a:pt x="6825" y="10929"/>
                  </a:lnTo>
                  <a:lnTo>
                    <a:pt x="6787" y="11173"/>
                  </a:lnTo>
                  <a:lnTo>
                    <a:pt x="6768" y="11398"/>
                  </a:lnTo>
                  <a:lnTo>
                    <a:pt x="6768" y="11623"/>
                  </a:lnTo>
                  <a:lnTo>
                    <a:pt x="6787" y="11829"/>
                  </a:lnTo>
                  <a:lnTo>
                    <a:pt x="6825" y="12017"/>
                  </a:lnTo>
                  <a:lnTo>
                    <a:pt x="6881" y="12185"/>
                  </a:lnTo>
                  <a:lnTo>
                    <a:pt x="6937" y="12354"/>
                  </a:lnTo>
                  <a:lnTo>
                    <a:pt x="7031" y="12485"/>
                  </a:lnTo>
                  <a:lnTo>
                    <a:pt x="7125" y="12617"/>
                  </a:lnTo>
                  <a:lnTo>
                    <a:pt x="7218" y="12748"/>
                  </a:lnTo>
                  <a:lnTo>
                    <a:pt x="7331" y="12842"/>
                  </a:lnTo>
                  <a:lnTo>
                    <a:pt x="7443" y="12935"/>
                  </a:lnTo>
                  <a:lnTo>
                    <a:pt x="7575" y="13010"/>
                  </a:lnTo>
                  <a:lnTo>
                    <a:pt x="7706" y="13085"/>
                  </a:lnTo>
                  <a:lnTo>
                    <a:pt x="7856" y="13123"/>
                  </a:lnTo>
                  <a:lnTo>
                    <a:pt x="7987" y="13160"/>
                  </a:lnTo>
                  <a:lnTo>
                    <a:pt x="8137" y="13179"/>
                  </a:lnTo>
                  <a:lnTo>
                    <a:pt x="8287" y="13198"/>
                  </a:lnTo>
                  <a:lnTo>
                    <a:pt x="8437" y="13198"/>
                  </a:lnTo>
                  <a:lnTo>
                    <a:pt x="8587" y="13179"/>
                  </a:lnTo>
                  <a:lnTo>
                    <a:pt x="8737" y="13141"/>
                  </a:lnTo>
                  <a:lnTo>
                    <a:pt x="8868" y="13104"/>
                  </a:lnTo>
                  <a:lnTo>
                    <a:pt x="9018" y="13048"/>
                  </a:lnTo>
                  <a:lnTo>
                    <a:pt x="9149" y="12991"/>
                  </a:lnTo>
                  <a:lnTo>
                    <a:pt x="9280" y="12916"/>
                  </a:lnTo>
                  <a:lnTo>
                    <a:pt x="9393" y="12823"/>
                  </a:lnTo>
                  <a:lnTo>
                    <a:pt x="9505" y="12729"/>
                  </a:lnTo>
                  <a:lnTo>
                    <a:pt x="9618" y="12635"/>
                  </a:lnTo>
                  <a:lnTo>
                    <a:pt x="9693" y="12523"/>
                  </a:lnTo>
                  <a:lnTo>
                    <a:pt x="9768" y="12410"/>
                  </a:lnTo>
                  <a:lnTo>
                    <a:pt x="9824" y="12279"/>
                  </a:lnTo>
                  <a:lnTo>
                    <a:pt x="9880" y="12148"/>
                  </a:lnTo>
                  <a:lnTo>
                    <a:pt x="9899" y="11998"/>
                  </a:lnTo>
                  <a:lnTo>
                    <a:pt x="9918" y="11698"/>
                  </a:lnTo>
                  <a:lnTo>
                    <a:pt x="9918" y="11361"/>
                  </a:lnTo>
                  <a:lnTo>
                    <a:pt x="9918" y="11173"/>
                  </a:lnTo>
                  <a:lnTo>
                    <a:pt x="9880" y="11004"/>
                  </a:lnTo>
                  <a:lnTo>
                    <a:pt x="9843" y="10836"/>
                  </a:lnTo>
                  <a:lnTo>
                    <a:pt x="9787" y="10667"/>
                  </a:lnTo>
                  <a:lnTo>
                    <a:pt x="9712" y="10498"/>
                  </a:lnTo>
                  <a:lnTo>
                    <a:pt x="9618" y="10348"/>
                  </a:lnTo>
                  <a:lnTo>
                    <a:pt x="9505" y="10198"/>
                  </a:lnTo>
                  <a:lnTo>
                    <a:pt x="9374" y="10067"/>
                  </a:lnTo>
                  <a:lnTo>
                    <a:pt x="9206" y="9973"/>
                  </a:lnTo>
                  <a:lnTo>
                    <a:pt x="8999" y="9880"/>
                  </a:lnTo>
                  <a:lnTo>
                    <a:pt x="8774" y="9805"/>
                  </a:lnTo>
                  <a:lnTo>
                    <a:pt x="8512" y="9767"/>
                  </a:lnTo>
                  <a:lnTo>
                    <a:pt x="8231" y="9748"/>
                  </a:lnTo>
                  <a:close/>
                  <a:moveTo>
                    <a:pt x="8718" y="1875"/>
                  </a:moveTo>
                  <a:lnTo>
                    <a:pt x="8962" y="1893"/>
                  </a:lnTo>
                  <a:lnTo>
                    <a:pt x="9393" y="1893"/>
                  </a:lnTo>
                  <a:lnTo>
                    <a:pt x="9787" y="1931"/>
                  </a:lnTo>
                  <a:lnTo>
                    <a:pt x="10049" y="1950"/>
                  </a:lnTo>
                  <a:lnTo>
                    <a:pt x="10199" y="1968"/>
                  </a:lnTo>
                  <a:lnTo>
                    <a:pt x="10443" y="2006"/>
                  </a:lnTo>
                  <a:lnTo>
                    <a:pt x="11118" y="2137"/>
                  </a:lnTo>
                  <a:lnTo>
                    <a:pt x="11155" y="2137"/>
                  </a:lnTo>
                  <a:lnTo>
                    <a:pt x="11418" y="2212"/>
                  </a:lnTo>
                  <a:lnTo>
                    <a:pt x="11643" y="2306"/>
                  </a:lnTo>
                  <a:lnTo>
                    <a:pt x="11868" y="2437"/>
                  </a:lnTo>
                  <a:lnTo>
                    <a:pt x="12055" y="2568"/>
                  </a:lnTo>
                  <a:lnTo>
                    <a:pt x="12224" y="2756"/>
                  </a:lnTo>
                  <a:lnTo>
                    <a:pt x="12374" y="2943"/>
                  </a:lnTo>
                  <a:lnTo>
                    <a:pt x="12524" y="3168"/>
                  </a:lnTo>
                  <a:lnTo>
                    <a:pt x="12636" y="3412"/>
                  </a:lnTo>
                  <a:lnTo>
                    <a:pt x="12749" y="3693"/>
                  </a:lnTo>
                  <a:lnTo>
                    <a:pt x="12842" y="4012"/>
                  </a:lnTo>
                  <a:lnTo>
                    <a:pt x="12917" y="4331"/>
                  </a:lnTo>
                  <a:lnTo>
                    <a:pt x="12992" y="4705"/>
                  </a:lnTo>
                  <a:lnTo>
                    <a:pt x="13030" y="5080"/>
                  </a:lnTo>
                  <a:lnTo>
                    <a:pt x="13067" y="5493"/>
                  </a:lnTo>
                  <a:lnTo>
                    <a:pt x="13105" y="5924"/>
                  </a:lnTo>
                  <a:lnTo>
                    <a:pt x="13124" y="6393"/>
                  </a:lnTo>
                  <a:lnTo>
                    <a:pt x="13105" y="6955"/>
                  </a:lnTo>
                  <a:lnTo>
                    <a:pt x="13086" y="7611"/>
                  </a:lnTo>
                  <a:lnTo>
                    <a:pt x="13030" y="8361"/>
                  </a:lnTo>
                  <a:lnTo>
                    <a:pt x="12936" y="9186"/>
                  </a:lnTo>
                  <a:lnTo>
                    <a:pt x="12749" y="10667"/>
                  </a:lnTo>
                  <a:lnTo>
                    <a:pt x="12524" y="12354"/>
                  </a:lnTo>
                  <a:lnTo>
                    <a:pt x="12467" y="12954"/>
                  </a:lnTo>
                  <a:lnTo>
                    <a:pt x="12411" y="13704"/>
                  </a:lnTo>
                  <a:lnTo>
                    <a:pt x="12336" y="14604"/>
                  </a:lnTo>
                  <a:lnTo>
                    <a:pt x="12224" y="15635"/>
                  </a:lnTo>
                  <a:lnTo>
                    <a:pt x="12186" y="15991"/>
                  </a:lnTo>
                  <a:lnTo>
                    <a:pt x="12111" y="16328"/>
                  </a:lnTo>
                  <a:lnTo>
                    <a:pt x="12055" y="16666"/>
                  </a:lnTo>
                  <a:lnTo>
                    <a:pt x="11961" y="16985"/>
                  </a:lnTo>
                  <a:lnTo>
                    <a:pt x="11811" y="17416"/>
                  </a:lnTo>
                  <a:lnTo>
                    <a:pt x="11643" y="17828"/>
                  </a:lnTo>
                  <a:lnTo>
                    <a:pt x="11436" y="18222"/>
                  </a:lnTo>
                  <a:lnTo>
                    <a:pt x="11193" y="18559"/>
                  </a:lnTo>
                  <a:lnTo>
                    <a:pt x="10855" y="18990"/>
                  </a:lnTo>
                  <a:lnTo>
                    <a:pt x="10499" y="19365"/>
                  </a:lnTo>
                  <a:lnTo>
                    <a:pt x="10293" y="19553"/>
                  </a:lnTo>
                  <a:lnTo>
                    <a:pt x="10087" y="19740"/>
                  </a:lnTo>
                  <a:lnTo>
                    <a:pt x="9880" y="19909"/>
                  </a:lnTo>
                  <a:lnTo>
                    <a:pt x="9674" y="20059"/>
                  </a:lnTo>
                  <a:lnTo>
                    <a:pt x="9468" y="20190"/>
                  </a:lnTo>
                  <a:lnTo>
                    <a:pt x="9243" y="20303"/>
                  </a:lnTo>
                  <a:lnTo>
                    <a:pt x="9037" y="20415"/>
                  </a:lnTo>
                  <a:lnTo>
                    <a:pt x="8831" y="20509"/>
                  </a:lnTo>
                  <a:lnTo>
                    <a:pt x="8624" y="20603"/>
                  </a:lnTo>
                  <a:lnTo>
                    <a:pt x="8418" y="20659"/>
                  </a:lnTo>
                  <a:lnTo>
                    <a:pt x="8212" y="20715"/>
                  </a:lnTo>
                  <a:lnTo>
                    <a:pt x="8006" y="20753"/>
                  </a:lnTo>
                  <a:lnTo>
                    <a:pt x="7818" y="20790"/>
                  </a:lnTo>
                  <a:lnTo>
                    <a:pt x="7631" y="20809"/>
                  </a:lnTo>
                  <a:lnTo>
                    <a:pt x="7443" y="20809"/>
                  </a:lnTo>
                  <a:lnTo>
                    <a:pt x="7256" y="20790"/>
                  </a:lnTo>
                  <a:lnTo>
                    <a:pt x="6900" y="20734"/>
                  </a:lnTo>
                  <a:lnTo>
                    <a:pt x="6581" y="20659"/>
                  </a:lnTo>
                  <a:lnTo>
                    <a:pt x="6281" y="20565"/>
                  </a:lnTo>
                  <a:lnTo>
                    <a:pt x="6000" y="20434"/>
                  </a:lnTo>
                  <a:lnTo>
                    <a:pt x="5756" y="20284"/>
                  </a:lnTo>
                  <a:lnTo>
                    <a:pt x="5550" y="20096"/>
                  </a:lnTo>
                  <a:lnTo>
                    <a:pt x="5362" y="19890"/>
                  </a:lnTo>
                  <a:lnTo>
                    <a:pt x="5212" y="19665"/>
                  </a:lnTo>
                  <a:lnTo>
                    <a:pt x="4913" y="19159"/>
                  </a:lnTo>
                  <a:lnTo>
                    <a:pt x="4575" y="18653"/>
                  </a:lnTo>
                  <a:lnTo>
                    <a:pt x="3844" y="17528"/>
                  </a:lnTo>
                  <a:lnTo>
                    <a:pt x="3750" y="17378"/>
                  </a:lnTo>
                  <a:lnTo>
                    <a:pt x="3657" y="17209"/>
                  </a:lnTo>
                  <a:lnTo>
                    <a:pt x="3582" y="17022"/>
                  </a:lnTo>
                  <a:lnTo>
                    <a:pt x="3507" y="16853"/>
                  </a:lnTo>
                  <a:lnTo>
                    <a:pt x="3394" y="16441"/>
                  </a:lnTo>
                  <a:lnTo>
                    <a:pt x="3300" y="15991"/>
                  </a:lnTo>
                  <a:lnTo>
                    <a:pt x="3244" y="15504"/>
                  </a:lnTo>
                  <a:lnTo>
                    <a:pt x="3225" y="14960"/>
                  </a:lnTo>
                  <a:lnTo>
                    <a:pt x="3225" y="14379"/>
                  </a:lnTo>
                  <a:lnTo>
                    <a:pt x="3263" y="13741"/>
                  </a:lnTo>
                  <a:lnTo>
                    <a:pt x="3525" y="10667"/>
                  </a:lnTo>
                  <a:lnTo>
                    <a:pt x="3675" y="9355"/>
                  </a:lnTo>
                  <a:lnTo>
                    <a:pt x="3769" y="8230"/>
                  </a:lnTo>
                  <a:lnTo>
                    <a:pt x="3863" y="7236"/>
                  </a:lnTo>
                  <a:lnTo>
                    <a:pt x="3938" y="6411"/>
                  </a:lnTo>
                  <a:lnTo>
                    <a:pt x="3994" y="6074"/>
                  </a:lnTo>
                  <a:lnTo>
                    <a:pt x="4050" y="5755"/>
                  </a:lnTo>
                  <a:lnTo>
                    <a:pt x="4125" y="5437"/>
                  </a:lnTo>
                  <a:lnTo>
                    <a:pt x="4219" y="5137"/>
                  </a:lnTo>
                  <a:lnTo>
                    <a:pt x="4331" y="4837"/>
                  </a:lnTo>
                  <a:lnTo>
                    <a:pt x="4463" y="4555"/>
                  </a:lnTo>
                  <a:lnTo>
                    <a:pt x="4613" y="4274"/>
                  </a:lnTo>
                  <a:lnTo>
                    <a:pt x="4781" y="3993"/>
                  </a:lnTo>
                  <a:lnTo>
                    <a:pt x="4969" y="3712"/>
                  </a:lnTo>
                  <a:lnTo>
                    <a:pt x="5194" y="3449"/>
                  </a:lnTo>
                  <a:lnTo>
                    <a:pt x="5400" y="3206"/>
                  </a:lnTo>
                  <a:lnTo>
                    <a:pt x="5644" y="2981"/>
                  </a:lnTo>
                  <a:lnTo>
                    <a:pt x="5906" y="2793"/>
                  </a:lnTo>
                  <a:lnTo>
                    <a:pt x="6169" y="2606"/>
                  </a:lnTo>
                  <a:lnTo>
                    <a:pt x="6450" y="2456"/>
                  </a:lnTo>
                  <a:lnTo>
                    <a:pt x="6768" y="2325"/>
                  </a:lnTo>
                  <a:lnTo>
                    <a:pt x="7068" y="2193"/>
                  </a:lnTo>
                  <a:lnTo>
                    <a:pt x="7368" y="2100"/>
                  </a:lnTo>
                  <a:lnTo>
                    <a:pt x="7668" y="2006"/>
                  </a:lnTo>
                  <a:lnTo>
                    <a:pt x="7949" y="1950"/>
                  </a:lnTo>
                  <a:lnTo>
                    <a:pt x="8212" y="1912"/>
                  </a:lnTo>
                  <a:lnTo>
                    <a:pt x="8474" y="1875"/>
                  </a:lnTo>
                  <a:close/>
                  <a:moveTo>
                    <a:pt x="7893" y="0"/>
                  </a:moveTo>
                  <a:lnTo>
                    <a:pt x="7200" y="19"/>
                  </a:lnTo>
                  <a:lnTo>
                    <a:pt x="6562" y="75"/>
                  </a:lnTo>
                  <a:lnTo>
                    <a:pt x="6187" y="113"/>
                  </a:lnTo>
                  <a:lnTo>
                    <a:pt x="5850" y="188"/>
                  </a:lnTo>
                  <a:lnTo>
                    <a:pt x="5512" y="263"/>
                  </a:lnTo>
                  <a:lnTo>
                    <a:pt x="5212" y="356"/>
                  </a:lnTo>
                  <a:lnTo>
                    <a:pt x="5006" y="431"/>
                  </a:lnTo>
                  <a:lnTo>
                    <a:pt x="4781" y="525"/>
                  </a:lnTo>
                  <a:lnTo>
                    <a:pt x="4481" y="656"/>
                  </a:lnTo>
                  <a:lnTo>
                    <a:pt x="4200" y="825"/>
                  </a:lnTo>
                  <a:lnTo>
                    <a:pt x="3919" y="1012"/>
                  </a:lnTo>
                  <a:lnTo>
                    <a:pt x="3657" y="1200"/>
                  </a:lnTo>
                  <a:lnTo>
                    <a:pt x="3394" y="1425"/>
                  </a:lnTo>
                  <a:lnTo>
                    <a:pt x="3150" y="1669"/>
                  </a:lnTo>
                  <a:lnTo>
                    <a:pt x="2907" y="1912"/>
                  </a:lnTo>
                  <a:lnTo>
                    <a:pt x="2682" y="2193"/>
                  </a:lnTo>
                  <a:lnTo>
                    <a:pt x="2438" y="2531"/>
                  </a:lnTo>
                  <a:lnTo>
                    <a:pt x="2194" y="2906"/>
                  </a:lnTo>
                  <a:lnTo>
                    <a:pt x="1988" y="3299"/>
                  </a:lnTo>
                  <a:lnTo>
                    <a:pt x="1801" y="3731"/>
                  </a:lnTo>
                  <a:lnTo>
                    <a:pt x="1613" y="4181"/>
                  </a:lnTo>
                  <a:lnTo>
                    <a:pt x="1463" y="4668"/>
                  </a:lnTo>
                  <a:lnTo>
                    <a:pt x="1294" y="5155"/>
                  </a:lnTo>
                  <a:lnTo>
                    <a:pt x="1163" y="5662"/>
                  </a:lnTo>
                  <a:lnTo>
                    <a:pt x="1032" y="6205"/>
                  </a:lnTo>
                  <a:lnTo>
                    <a:pt x="920" y="6749"/>
                  </a:lnTo>
                  <a:lnTo>
                    <a:pt x="807" y="7311"/>
                  </a:lnTo>
                  <a:lnTo>
                    <a:pt x="713" y="7874"/>
                  </a:lnTo>
                  <a:lnTo>
                    <a:pt x="545" y="9036"/>
                  </a:lnTo>
                  <a:lnTo>
                    <a:pt x="413" y="10217"/>
                  </a:lnTo>
                  <a:lnTo>
                    <a:pt x="188" y="12392"/>
                  </a:lnTo>
                  <a:lnTo>
                    <a:pt x="113" y="13310"/>
                  </a:lnTo>
                  <a:lnTo>
                    <a:pt x="38" y="14135"/>
                  </a:lnTo>
                  <a:lnTo>
                    <a:pt x="1" y="14847"/>
                  </a:lnTo>
                  <a:lnTo>
                    <a:pt x="1" y="15447"/>
                  </a:lnTo>
                  <a:lnTo>
                    <a:pt x="1" y="15972"/>
                  </a:lnTo>
                  <a:lnTo>
                    <a:pt x="20" y="16366"/>
                  </a:lnTo>
                  <a:lnTo>
                    <a:pt x="76" y="16722"/>
                  </a:lnTo>
                  <a:lnTo>
                    <a:pt x="132" y="17097"/>
                  </a:lnTo>
                  <a:lnTo>
                    <a:pt x="226" y="17472"/>
                  </a:lnTo>
                  <a:lnTo>
                    <a:pt x="320" y="17847"/>
                  </a:lnTo>
                  <a:lnTo>
                    <a:pt x="432" y="18241"/>
                  </a:lnTo>
                  <a:lnTo>
                    <a:pt x="563" y="18653"/>
                  </a:lnTo>
                  <a:lnTo>
                    <a:pt x="713" y="19084"/>
                  </a:lnTo>
                  <a:lnTo>
                    <a:pt x="882" y="19515"/>
                  </a:lnTo>
                  <a:lnTo>
                    <a:pt x="1070" y="19909"/>
                  </a:lnTo>
                  <a:lnTo>
                    <a:pt x="1238" y="20284"/>
                  </a:lnTo>
                  <a:lnTo>
                    <a:pt x="1426" y="20603"/>
                  </a:lnTo>
                  <a:lnTo>
                    <a:pt x="1594" y="20903"/>
                  </a:lnTo>
                  <a:lnTo>
                    <a:pt x="1782" y="21165"/>
                  </a:lnTo>
                  <a:lnTo>
                    <a:pt x="1969" y="21390"/>
                  </a:lnTo>
                  <a:lnTo>
                    <a:pt x="2157" y="21577"/>
                  </a:lnTo>
                  <a:lnTo>
                    <a:pt x="2344" y="21727"/>
                  </a:lnTo>
                  <a:lnTo>
                    <a:pt x="2569" y="21859"/>
                  </a:lnTo>
                  <a:lnTo>
                    <a:pt x="2869" y="21971"/>
                  </a:lnTo>
                  <a:lnTo>
                    <a:pt x="3225" y="22102"/>
                  </a:lnTo>
                  <a:lnTo>
                    <a:pt x="3657" y="22234"/>
                  </a:lnTo>
                  <a:lnTo>
                    <a:pt x="4144" y="22346"/>
                  </a:lnTo>
                  <a:lnTo>
                    <a:pt x="4706" y="22477"/>
                  </a:lnTo>
                  <a:lnTo>
                    <a:pt x="5344" y="22590"/>
                  </a:lnTo>
                  <a:lnTo>
                    <a:pt x="6019" y="22702"/>
                  </a:lnTo>
                  <a:lnTo>
                    <a:pt x="6450" y="22740"/>
                  </a:lnTo>
                  <a:lnTo>
                    <a:pt x="6881" y="22758"/>
                  </a:lnTo>
                  <a:lnTo>
                    <a:pt x="7293" y="22758"/>
                  </a:lnTo>
                  <a:lnTo>
                    <a:pt x="7687" y="22740"/>
                  </a:lnTo>
                  <a:lnTo>
                    <a:pt x="8174" y="22684"/>
                  </a:lnTo>
                  <a:lnTo>
                    <a:pt x="8643" y="22590"/>
                  </a:lnTo>
                  <a:lnTo>
                    <a:pt x="9074" y="22477"/>
                  </a:lnTo>
                  <a:lnTo>
                    <a:pt x="9487" y="22346"/>
                  </a:lnTo>
                  <a:lnTo>
                    <a:pt x="9880" y="22177"/>
                  </a:lnTo>
                  <a:lnTo>
                    <a:pt x="10255" y="21990"/>
                  </a:lnTo>
                  <a:lnTo>
                    <a:pt x="10612" y="21765"/>
                  </a:lnTo>
                  <a:lnTo>
                    <a:pt x="10949" y="21540"/>
                  </a:lnTo>
                  <a:lnTo>
                    <a:pt x="11268" y="21278"/>
                  </a:lnTo>
                  <a:lnTo>
                    <a:pt x="11568" y="20978"/>
                  </a:lnTo>
                  <a:lnTo>
                    <a:pt x="11849" y="20678"/>
                  </a:lnTo>
                  <a:lnTo>
                    <a:pt x="12111" y="20359"/>
                  </a:lnTo>
                  <a:lnTo>
                    <a:pt x="12336" y="20003"/>
                  </a:lnTo>
                  <a:lnTo>
                    <a:pt x="12561" y="19647"/>
                  </a:lnTo>
                  <a:lnTo>
                    <a:pt x="12749" y="19253"/>
                  </a:lnTo>
                  <a:lnTo>
                    <a:pt x="12936" y="18840"/>
                  </a:lnTo>
                  <a:lnTo>
                    <a:pt x="13086" y="18428"/>
                  </a:lnTo>
                  <a:lnTo>
                    <a:pt x="13217" y="17978"/>
                  </a:lnTo>
                  <a:lnTo>
                    <a:pt x="13386" y="17359"/>
                  </a:lnTo>
                  <a:lnTo>
                    <a:pt x="13536" y="16741"/>
                  </a:lnTo>
                  <a:lnTo>
                    <a:pt x="13686" y="16085"/>
                  </a:lnTo>
                  <a:lnTo>
                    <a:pt x="13817" y="15429"/>
                  </a:lnTo>
                  <a:lnTo>
                    <a:pt x="13930" y="14754"/>
                  </a:lnTo>
                  <a:lnTo>
                    <a:pt x="14042" y="14041"/>
                  </a:lnTo>
                  <a:lnTo>
                    <a:pt x="14136" y="13329"/>
                  </a:lnTo>
                  <a:lnTo>
                    <a:pt x="14230" y="12598"/>
                  </a:lnTo>
                  <a:lnTo>
                    <a:pt x="14361" y="11323"/>
                  </a:lnTo>
                  <a:lnTo>
                    <a:pt x="14455" y="10105"/>
                  </a:lnTo>
                  <a:lnTo>
                    <a:pt x="14548" y="8717"/>
                  </a:lnTo>
                  <a:lnTo>
                    <a:pt x="14605" y="7424"/>
                  </a:lnTo>
                  <a:lnTo>
                    <a:pt x="14605" y="7049"/>
                  </a:lnTo>
                  <a:lnTo>
                    <a:pt x="14586" y="6524"/>
                  </a:lnTo>
                  <a:lnTo>
                    <a:pt x="14548" y="6018"/>
                  </a:lnTo>
                  <a:lnTo>
                    <a:pt x="14473" y="5512"/>
                  </a:lnTo>
                  <a:lnTo>
                    <a:pt x="14380" y="5005"/>
                  </a:lnTo>
                  <a:lnTo>
                    <a:pt x="14267" y="4518"/>
                  </a:lnTo>
                  <a:lnTo>
                    <a:pt x="14136" y="4031"/>
                  </a:lnTo>
                  <a:lnTo>
                    <a:pt x="13967" y="3543"/>
                  </a:lnTo>
                  <a:lnTo>
                    <a:pt x="13780" y="3056"/>
                  </a:lnTo>
                  <a:lnTo>
                    <a:pt x="13630" y="2756"/>
                  </a:lnTo>
                  <a:lnTo>
                    <a:pt x="13461" y="2475"/>
                  </a:lnTo>
                  <a:lnTo>
                    <a:pt x="13274" y="2212"/>
                  </a:lnTo>
                  <a:lnTo>
                    <a:pt x="13049" y="1950"/>
                  </a:lnTo>
                  <a:lnTo>
                    <a:pt x="12899" y="1800"/>
                  </a:lnTo>
                  <a:lnTo>
                    <a:pt x="12880" y="1800"/>
                  </a:lnTo>
                  <a:lnTo>
                    <a:pt x="12580" y="1519"/>
                  </a:lnTo>
                  <a:lnTo>
                    <a:pt x="12242" y="1275"/>
                  </a:lnTo>
                  <a:lnTo>
                    <a:pt x="11868" y="1031"/>
                  </a:lnTo>
                  <a:lnTo>
                    <a:pt x="11455" y="806"/>
                  </a:lnTo>
                  <a:lnTo>
                    <a:pt x="11005" y="600"/>
                  </a:lnTo>
                  <a:lnTo>
                    <a:pt x="10518" y="412"/>
                  </a:lnTo>
                  <a:lnTo>
                    <a:pt x="9993" y="244"/>
                  </a:lnTo>
                  <a:lnTo>
                    <a:pt x="9449" y="75"/>
                  </a:lnTo>
                  <a:lnTo>
                    <a:pt x="8643" y="19"/>
                  </a:lnTo>
                  <a:lnTo>
                    <a:pt x="78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632;p71">
              <a:extLst>
                <a:ext uri="{FF2B5EF4-FFF2-40B4-BE49-F238E27FC236}">
                  <a16:creationId xmlns:a16="http://schemas.microsoft.com/office/drawing/2014/main" id="{9178AF32-59E6-C5B9-1F9B-BC9CD6B890B4}"/>
                </a:ext>
              </a:extLst>
            </p:cNvPr>
            <p:cNvSpPr/>
            <p:nvPr/>
          </p:nvSpPr>
          <p:spPr>
            <a:xfrm>
              <a:off x="4789250" y="3816375"/>
              <a:ext cx="39400" cy="108750"/>
            </a:xfrm>
            <a:custGeom>
              <a:avLst/>
              <a:gdLst/>
              <a:ahLst/>
              <a:cxnLst/>
              <a:rect l="l" t="t" r="r" b="b"/>
              <a:pathLst>
                <a:path w="1576" h="4350" extrusionOk="0">
                  <a:moveTo>
                    <a:pt x="1032" y="1"/>
                  </a:moveTo>
                  <a:lnTo>
                    <a:pt x="788" y="244"/>
                  </a:lnTo>
                  <a:lnTo>
                    <a:pt x="582" y="507"/>
                  </a:lnTo>
                  <a:lnTo>
                    <a:pt x="432" y="751"/>
                  </a:lnTo>
                  <a:lnTo>
                    <a:pt x="300" y="1013"/>
                  </a:lnTo>
                  <a:lnTo>
                    <a:pt x="207" y="1275"/>
                  </a:lnTo>
                  <a:lnTo>
                    <a:pt x="113" y="1557"/>
                  </a:lnTo>
                  <a:lnTo>
                    <a:pt x="57" y="1819"/>
                  </a:lnTo>
                  <a:lnTo>
                    <a:pt x="19" y="2082"/>
                  </a:lnTo>
                  <a:lnTo>
                    <a:pt x="0" y="2363"/>
                  </a:lnTo>
                  <a:lnTo>
                    <a:pt x="0" y="2644"/>
                  </a:lnTo>
                  <a:lnTo>
                    <a:pt x="19" y="2925"/>
                  </a:lnTo>
                  <a:lnTo>
                    <a:pt x="57" y="3206"/>
                  </a:lnTo>
                  <a:lnTo>
                    <a:pt x="132" y="3488"/>
                  </a:lnTo>
                  <a:lnTo>
                    <a:pt x="225" y="3769"/>
                  </a:lnTo>
                  <a:lnTo>
                    <a:pt x="375" y="4050"/>
                  </a:lnTo>
                  <a:lnTo>
                    <a:pt x="544" y="4350"/>
                  </a:lnTo>
                  <a:lnTo>
                    <a:pt x="788" y="4106"/>
                  </a:lnTo>
                  <a:lnTo>
                    <a:pt x="994" y="3844"/>
                  </a:lnTo>
                  <a:lnTo>
                    <a:pt x="1144" y="3600"/>
                  </a:lnTo>
                  <a:lnTo>
                    <a:pt x="1275" y="3338"/>
                  </a:lnTo>
                  <a:lnTo>
                    <a:pt x="1388" y="3075"/>
                  </a:lnTo>
                  <a:lnTo>
                    <a:pt x="1463" y="2794"/>
                  </a:lnTo>
                  <a:lnTo>
                    <a:pt x="1519" y="2531"/>
                  </a:lnTo>
                  <a:lnTo>
                    <a:pt x="1556" y="2269"/>
                  </a:lnTo>
                  <a:lnTo>
                    <a:pt x="1575" y="1988"/>
                  </a:lnTo>
                  <a:lnTo>
                    <a:pt x="1575" y="1707"/>
                  </a:lnTo>
                  <a:lnTo>
                    <a:pt x="1556" y="1425"/>
                  </a:lnTo>
                  <a:lnTo>
                    <a:pt x="1519" y="1144"/>
                  </a:lnTo>
                  <a:lnTo>
                    <a:pt x="1444" y="863"/>
                  </a:lnTo>
                  <a:lnTo>
                    <a:pt x="1350" y="582"/>
                  </a:lnTo>
                  <a:lnTo>
                    <a:pt x="1219" y="301"/>
                  </a:lnTo>
                  <a:lnTo>
                    <a:pt x="10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633;p71">
              <a:extLst>
                <a:ext uri="{FF2B5EF4-FFF2-40B4-BE49-F238E27FC236}">
                  <a16:creationId xmlns:a16="http://schemas.microsoft.com/office/drawing/2014/main" id="{1D7DA0A1-0431-5E75-DCB9-0A07B6C7F6E5}"/>
                </a:ext>
              </a:extLst>
            </p:cNvPr>
            <p:cNvSpPr/>
            <p:nvPr/>
          </p:nvSpPr>
          <p:spPr>
            <a:xfrm>
              <a:off x="4784100" y="3581575"/>
              <a:ext cx="39850" cy="108750"/>
            </a:xfrm>
            <a:custGeom>
              <a:avLst/>
              <a:gdLst/>
              <a:ahLst/>
              <a:cxnLst/>
              <a:rect l="l" t="t" r="r" b="b"/>
              <a:pathLst>
                <a:path w="1594" h="4350" extrusionOk="0">
                  <a:moveTo>
                    <a:pt x="1031" y="1"/>
                  </a:moveTo>
                  <a:lnTo>
                    <a:pt x="788" y="244"/>
                  </a:lnTo>
                  <a:lnTo>
                    <a:pt x="600" y="507"/>
                  </a:lnTo>
                  <a:lnTo>
                    <a:pt x="431" y="750"/>
                  </a:lnTo>
                  <a:lnTo>
                    <a:pt x="300" y="1013"/>
                  </a:lnTo>
                  <a:lnTo>
                    <a:pt x="206" y="1275"/>
                  </a:lnTo>
                  <a:lnTo>
                    <a:pt x="113" y="1557"/>
                  </a:lnTo>
                  <a:lnTo>
                    <a:pt x="56" y="1819"/>
                  </a:lnTo>
                  <a:lnTo>
                    <a:pt x="19" y="2100"/>
                  </a:lnTo>
                  <a:lnTo>
                    <a:pt x="0" y="2363"/>
                  </a:lnTo>
                  <a:lnTo>
                    <a:pt x="0" y="2644"/>
                  </a:lnTo>
                  <a:lnTo>
                    <a:pt x="19" y="2925"/>
                  </a:lnTo>
                  <a:lnTo>
                    <a:pt x="75" y="3206"/>
                  </a:lnTo>
                  <a:lnTo>
                    <a:pt x="131" y="3487"/>
                  </a:lnTo>
                  <a:lnTo>
                    <a:pt x="225" y="3769"/>
                  </a:lnTo>
                  <a:lnTo>
                    <a:pt x="375" y="4050"/>
                  </a:lnTo>
                  <a:lnTo>
                    <a:pt x="544" y="4350"/>
                  </a:lnTo>
                  <a:lnTo>
                    <a:pt x="788" y="4106"/>
                  </a:lnTo>
                  <a:lnTo>
                    <a:pt x="994" y="3844"/>
                  </a:lnTo>
                  <a:lnTo>
                    <a:pt x="1144" y="3600"/>
                  </a:lnTo>
                  <a:lnTo>
                    <a:pt x="1275" y="3337"/>
                  </a:lnTo>
                  <a:lnTo>
                    <a:pt x="1387" y="3075"/>
                  </a:lnTo>
                  <a:lnTo>
                    <a:pt x="1462" y="2794"/>
                  </a:lnTo>
                  <a:lnTo>
                    <a:pt x="1519" y="2531"/>
                  </a:lnTo>
                  <a:lnTo>
                    <a:pt x="1575" y="2269"/>
                  </a:lnTo>
                  <a:lnTo>
                    <a:pt x="1594" y="1988"/>
                  </a:lnTo>
                  <a:lnTo>
                    <a:pt x="1594" y="1707"/>
                  </a:lnTo>
                  <a:lnTo>
                    <a:pt x="1556" y="1444"/>
                  </a:lnTo>
                  <a:lnTo>
                    <a:pt x="1519" y="1163"/>
                  </a:lnTo>
                  <a:lnTo>
                    <a:pt x="1444" y="863"/>
                  </a:lnTo>
                  <a:lnTo>
                    <a:pt x="1350" y="582"/>
                  </a:lnTo>
                  <a:lnTo>
                    <a:pt x="1219" y="301"/>
                  </a:lnTo>
                  <a:lnTo>
                    <a:pt x="10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634;p71">
              <a:extLst>
                <a:ext uri="{FF2B5EF4-FFF2-40B4-BE49-F238E27FC236}">
                  <a16:creationId xmlns:a16="http://schemas.microsoft.com/office/drawing/2014/main" id="{D036BC0F-BB23-51E9-0701-FAC51FF22519}"/>
                </a:ext>
              </a:extLst>
            </p:cNvPr>
            <p:cNvSpPr/>
            <p:nvPr/>
          </p:nvSpPr>
          <p:spPr>
            <a:xfrm>
              <a:off x="4999675" y="3466750"/>
              <a:ext cx="34250" cy="30500"/>
            </a:xfrm>
            <a:custGeom>
              <a:avLst/>
              <a:gdLst/>
              <a:ahLst/>
              <a:cxnLst/>
              <a:rect l="l" t="t" r="r" b="b"/>
              <a:pathLst>
                <a:path w="1370" h="1220" extrusionOk="0">
                  <a:moveTo>
                    <a:pt x="807" y="1"/>
                  </a:moveTo>
                  <a:lnTo>
                    <a:pt x="657" y="132"/>
                  </a:lnTo>
                  <a:lnTo>
                    <a:pt x="544" y="244"/>
                  </a:lnTo>
                  <a:lnTo>
                    <a:pt x="319" y="488"/>
                  </a:lnTo>
                  <a:lnTo>
                    <a:pt x="151" y="751"/>
                  </a:lnTo>
                  <a:lnTo>
                    <a:pt x="1" y="1013"/>
                  </a:lnTo>
                  <a:lnTo>
                    <a:pt x="263" y="1032"/>
                  </a:lnTo>
                  <a:lnTo>
                    <a:pt x="413" y="1050"/>
                  </a:lnTo>
                  <a:lnTo>
                    <a:pt x="657" y="1088"/>
                  </a:lnTo>
                  <a:lnTo>
                    <a:pt x="1332" y="1219"/>
                  </a:lnTo>
                  <a:lnTo>
                    <a:pt x="1369" y="1219"/>
                  </a:lnTo>
                  <a:lnTo>
                    <a:pt x="1369" y="1163"/>
                  </a:lnTo>
                  <a:lnTo>
                    <a:pt x="1294" y="882"/>
                  </a:lnTo>
                  <a:lnTo>
                    <a:pt x="1182" y="601"/>
                  </a:lnTo>
                  <a:lnTo>
                    <a:pt x="1013" y="301"/>
                  </a:lnTo>
                  <a:lnTo>
                    <a:pt x="919" y="151"/>
                  </a:lnTo>
                  <a:lnTo>
                    <a:pt x="8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635;p71">
              <a:extLst>
                <a:ext uri="{FF2B5EF4-FFF2-40B4-BE49-F238E27FC236}">
                  <a16:creationId xmlns:a16="http://schemas.microsoft.com/office/drawing/2014/main" id="{647A443E-0AE4-B717-CCA5-A2DE1267C171}"/>
                </a:ext>
              </a:extLst>
            </p:cNvPr>
            <p:cNvSpPr/>
            <p:nvPr/>
          </p:nvSpPr>
          <p:spPr>
            <a:xfrm>
              <a:off x="4874550" y="3445675"/>
              <a:ext cx="44550" cy="58600"/>
            </a:xfrm>
            <a:custGeom>
              <a:avLst/>
              <a:gdLst/>
              <a:ahLst/>
              <a:cxnLst/>
              <a:rect l="l" t="t" r="r" b="b"/>
              <a:pathLst>
                <a:path w="1782" h="2344" extrusionOk="0">
                  <a:moveTo>
                    <a:pt x="1781" y="0"/>
                  </a:moveTo>
                  <a:lnTo>
                    <a:pt x="1406" y="38"/>
                  </a:lnTo>
                  <a:lnTo>
                    <a:pt x="1069" y="113"/>
                  </a:lnTo>
                  <a:lnTo>
                    <a:pt x="731" y="188"/>
                  </a:lnTo>
                  <a:lnTo>
                    <a:pt x="431" y="281"/>
                  </a:lnTo>
                  <a:lnTo>
                    <a:pt x="225" y="356"/>
                  </a:lnTo>
                  <a:lnTo>
                    <a:pt x="0" y="450"/>
                  </a:lnTo>
                  <a:lnTo>
                    <a:pt x="38" y="806"/>
                  </a:lnTo>
                  <a:lnTo>
                    <a:pt x="94" y="1181"/>
                  </a:lnTo>
                  <a:lnTo>
                    <a:pt x="169" y="1462"/>
                  </a:lnTo>
                  <a:lnTo>
                    <a:pt x="282" y="1743"/>
                  </a:lnTo>
                  <a:lnTo>
                    <a:pt x="450" y="2043"/>
                  </a:lnTo>
                  <a:lnTo>
                    <a:pt x="544" y="2193"/>
                  </a:lnTo>
                  <a:lnTo>
                    <a:pt x="656" y="2343"/>
                  </a:lnTo>
                  <a:lnTo>
                    <a:pt x="788" y="2212"/>
                  </a:lnTo>
                  <a:lnTo>
                    <a:pt x="919" y="2100"/>
                  </a:lnTo>
                  <a:lnTo>
                    <a:pt x="1144" y="1837"/>
                  </a:lnTo>
                  <a:lnTo>
                    <a:pt x="1313" y="1594"/>
                  </a:lnTo>
                  <a:lnTo>
                    <a:pt x="1463" y="1331"/>
                  </a:lnTo>
                  <a:lnTo>
                    <a:pt x="1575" y="1069"/>
                  </a:lnTo>
                  <a:lnTo>
                    <a:pt x="1650" y="787"/>
                  </a:lnTo>
                  <a:lnTo>
                    <a:pt x="1725" y="525"/>
                  </a:lnTo>
                  <a:lnTo>
                    <a:pt x="1762" y="263"/>
                  </a:lnTo>
                  <a:lnTo>
                    <a:pt x="17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636;p71">
              <a:extLst>
                <a:ext uri="{FF2B5EF4-FFF2-40B4-BE49-F238E27FC236}">
                  <a16:creationId xmlns:a16="http://schemas.microsoft.com/office/drawing/2014/main" id="{95640B96-7391-1FE9-478C-F4DEB3207546}"/>
                </a:ext>
              </a:extLst>
            </p:cNvPr>
            <p:cNvSpPr/>
            <p:nvPr/>
          </p:nvSpPr>
          <p:spPr>
            <a:xfrm>
              <a:off x="5083575" y="3606875"/>
              <a:ext cx="36575" cy="108775"/>
            </a:xfrm>
            <a:custGeom>
              <a:avLst/>
              <a:gdLst/>
              <a:ahLst/>
              <a:cxnLst/>
              <a:rect l="l" t="t" r="r" b="b"/>
              <a:pathLst>
                <a:path w="1463" h="4351" extrusionOk="0">
                  <a:moveTo>
                    <a:pt x="1125" y="1"/>
                  </a:moveTo>
                  <a:lnTo>
                    <a:pt x="994" y="113"/>
                  </a:lnTo>
                  <a:lnTo>
                    <a:pt x="863" y="245"/>
                  </a:lnTo>
                  <a:lnTo>
                    <a:pt x="656" y="488"/>
                  </a:lnTo>
                  <a:lnTo>
                    <a:pt x="469" y="751"/>
                  </a:lnTo>
                  <a:lnTo>
                    <a:pt x="338" y="1013"/>
                  </a:lnTo>
                  <a:lnTo>
                    <a:pt x="225" y="1276"/>
                  </a:lnTo>
                  <a:lnTo>
                    <a:pt x="132" y="1538"/>
                  </a:lnTo>
                  <a:lnTo>
                    <a:pt x="75" y="1819"/>
                  </a:lnTo>
                  <a:lnTo>
                    <a:pt x="19" y="2082"/>
                  </a:lnTo>
                  <a:lnTo>
                    <a:pt x="0" y="2363"/>
                  </a:lnTo>
                  <a:lnTo>
                    <a:pt x="19" y="2625"/>
                  </a:lnTo>
                  <a:lnTo>
                    <a:pt x="38" y="2907"/>
                  </a:lnTo>
                  <a:lnTo>
                    <a:pt x="94" y="3188"/>
                  </a:lnTo>
                  <a:lnTo>
                    <a:pt x="169" y="3469"/>
                  </a:lnTo>
                  <a:lnTo>
                    <a:pt x="281" y="3769"/>
                  </a:lnTo>
                  <a:lnTo>
                    <a:pt x="450" y="4050"/>
                  </a:lnTo>
                  <a:lnTo>
                    <a:pt x="544" y="4200"/>
                  </a:lnTo>
                  <a:lnTo>
                    <a:pt x="656" y="4350"/>
                  </a:lnTo>
                  <a:lnTo>
                    <a:pt x="863" y="4163"/>
                  </a:lnTo>
                  <a:lnTo>
                    <a:pt x="1050" y="3975"/>
                  </a:lnTo>
                  <a:lnTo>
                    <a:pt x="1200" y="3788"/>
                  </a:lnTo>
                  <a:lnTo>
                    <a:pt x="1313" y="3582"/>
                  </a:lnTo>
                  <a:lnTo>
                    <a:pt x="1406" y="2194"/>
                  </a:lnTo>
                  <a:lnTo>
                    <a:pt x="1463" y="901"/>
                  </a:lnTo>
                  <a:lnTo>
                    <a:pt x="1463" y="526"/>
                  </a:lnTo>
                  <a:lnTo>
                    <a:pt x="1313" y="263"/>
                  </a:lnTo>
                  <a:lnTo>
                    <a:pt x="11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637;p71">
              <a:extLst>
                <a:ext uri="{FF2B5EF4-FFF2-40B4-BE49-F238E27FC236}">
                  <a16:creationId xmlns:a16="http://schemas.microsoft.com/office/drawing/2014/main" id="{2FE970ED-7321-1C30-8A4A-77949D8B337F}"/>
                </a:ext>
              </a:extLst>
            </p:cNvPr>
            <p:cNvSpPr/>
            <p:nvPr/>
          </p:nvSpPr>
          <p:spPr>
            <a:xfrm>
              <a:off x="4947200" y="3994950"/>
              <a:ext cx="23925" cy="17350"/>
            </a:xfrm>
            <a:custGeom>
              <a:avLst/>
              <a:gdLst/>
              <a:ahLst/>
              <a:cxnLst/>
              <a:rect l="l" t="t" r="r" b="b"/>
              <a:pathLst>
                <a:path w="957" h="694" extrusionOk="0">
                  <a:moveTo>
                    <a:pt x="619" y="0"/>
                  </a:moveTo>
                  <a:lnTo>
                    <a:pt x="412" y="169"/>
                  </a:lnTo>
                  <a:lnTo>
                    <a:pt x="262" y="338"/>
                  </a:lnTo>
                  <a:lnTo>
                    <a:pt x="113" y="506"/>
                  </a:lnTo>
                  <a:lnTo>
                    <a:pt x="0" y="694"/>
                  </a:lnTo>
                  <a:lnTo>
                    <a:pt x="0" y="694"/>
                  </a:lnTo>
                  <a:lnTo>
                    <a:pt x="487" y="638"/>
                  </a:lnTo>
                  <a:lnTo>
                    <a:pt x="956" y="544"/>
                  </a:lnTo>
                  <a:lnTo>
                    <a:pt x="806" y="263"/>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638;p71">
              <a:extLst>
                <a:ext uri="{FF2B5EF4-FFF2-40B4-BE49-F238E27FC236}">
                  <a16:creationId xmlns:a16="http://schemas.microsoft.com/office/drawing/2014/main" id="{9A113BB9-1EBE-F902-0700-CB66F07DFDC1}"/>
                </a:ext>
              </a:extLst>
            </p:cNvPr>
            <p:cNvSpPr/>
            <p:nvPr/>
          </p:nvSpPr>
          <p:spPr>
            <a:xfrm>
              <a:off x="5017500" y="3868400"/>
              <a:ext cx="43125" cy="92825"/>
            </a:xfrm>
            <a:custGeom>
              <a:avLst/>
              <a:gdLst/>
              <a:ahLst/>
              <a:cxnLst/>
              <a:rect l="l" t="t" r="r" b="b"/>
              <a:pathLst>
                <a:path w="1725" h="3713" extrusionOk="0">
                  <a:moveTo>
                    <a:pt x="1462" y="1"/>
                  </a:moveTo>
                  <a:lnTo>
                    <a:pt x="1312" y="432"/>
                  </a:lnTo>
                  <a:lnTo>
                    <a:pt x="1144" y="844"/>
                  </a:lnTo>
                  <a:lnTo>
                    <a:pt x="937" y="1238"/>
                  </a:lnTo>
                  <a:lnTo>
                    <a:pt x="694" y="1575"/>
                  </a:lnTo>
                  <a:lnTo>
                    <a:pt x="356" y="2006"/>
                  </a:lnTo>
                  <a:lnTo>
                    <a:pt x="0" y="2381"/>
                  </a:lnTo>
                  <a:lnTo>
                    <a:pt x="38" y="2550"/>
                  </a:lnTo>
                  <a:lnTo>
                    <a:pt x="113" y="2831"/>
                  </a:lnTo>
                  <a:lnTo>
                    <a:pt x="225" y="3112"/>
                  </a:lnTo>
                  <a:lnTo>
                    <a:pt x="375" y="3412"/>
                  </a:lnTo>
                  <a:lnTo>
                    <a:pt x="600" y="3712"/>
                  </a:lnTo>
                  <a:lnTo>
                    <a:pt x="862" y="3469"/>
                  </a:lnTo>
                  <a:lnTo>
                    <a:pt x="1069" y="3206"/>
                  </a:lnTo>
                  <a:lnTo>
                    <a:pt x="1256" y="2962"/>
                  </a:lnTo>
                  <a:lnTo>
                    <a:pt x="1387" y="2700"/>
                  </a:lnTo>
                  <a:lnTo>
                    <a:pt x="1500" y="2438"/>
                  </a:lnTo>
                  <a:lnTo>
                    <a:pt x="1593" y="2175"/>
                  </a:lnTo>
                  <a:lnTo>
                    <a:pt x="1650" y="1894"/>
                  </a:lnTo>
                  <a:lnTo>
                    <a:pt x="1706" y="1631"/>
                  </a:lnTo>
                  <a:lnTo>
                    <a:pt x="1725" y="1350"/>
                  </a:lnTo>
                  <a:lnTo>
                    <a:pt x="1706" y="1088"/>
                  </a:lnTo>
                  <a:lnTo>
                    <a:pt x="1687" y="807"/>
                  </a:lnTo>
                  <a:lnTo>
                    <a:pt x="1631" y="525"/>
                  </a:lnTo>
                  <a:lnTo>
                    <a:pt x="1556" y="263"/>
                  </a:lnTo>
                  <a:lnTo>
                    <a:pt x="14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639;p71">
              <a:extLst>
                <a:ext uri="{FF2B5EF4-FFF2-40B4-BE49-F238E27FC236}">
                  <a16:creationId xmlns:a16="http://schemas.microsoft.com/office/drawing/2014/main" id="{7EBDDCE2-00F7-5E4A-F47B-B2EF7D75B459}"/>
                </a:ext>
              </a:extLst>
            </p:cNvPr>
            <p:cNvSpPr/>
            <p:nvPr/>
          </p:nvSpPr>
          <p:spPr>
            <a:xfrm>
              <a:off x="4929850" y="3340675"/>
              <a:ext cx="131725" cy="131725"/>
            </a:xfrm>
            <a:custGeom>
              <a:avLst/>
              <a:gdLst/>
              <a:ahLst/>
              <a:cxnLst/>
              <a:rect l="l" t="t" r="r" b="b"/>
              <a:pathLst>
                <a:path w="5269" h="5269" extrusionOk="0">
                  <a:moveTo>
                    <a:pt x="2419" y="1"/>
                  </a:moveTo>
                  <a:lnTo>
                    <a:pt x="2156" y="38"/>
                  </a:lnTo>
                  <a:lnTo>
                    <a:pt x="1894" y="95"/>
                  </a:lnTo>
                  <a:lnTo>
                    <a:pt x="1650" y="188"/>
                  </a:lnTo>
                  <a:lnTo>
                    <a:pt x="1425" y="301"/>
                  </a:lnTo>
                  <a:lnTo>
                    <a:pt x="1200" y="432"/>
                  </a:lnTo>
                  <a:lnTo>
                    <a:pt x="994" y="582"/>
                  </a:lnTo>
                  <a:lnTo>
                    <a:pt x="807" y="751"/>
                  </a:lnTo>
                  <a:lnTo>
                    <a:pt x="619" y="919"/>
                  </a:lnTo>
                  <a:lnTo>
                    <a:pt x="469" y="1126"/>
                  </a:lnTo>
                  <a:lnTo>
                    <a:pt x="338" y="1351"/>
                  </a:lnTo>
                  <a:lnTo>
                    <a:pt x="225" y="1576"/>
                  </a:lnTo>
                  <a:lnTo>
                    <a:pt x="132" y="1800"/>
                  </a:lnTo>
                  <a:lnTo>
                    <a:pt x="57" y="2063"/>
                  </a:lnTo>
                  <a:lnTo>
                    <a:pt x="19" y="2307"/>
                  </a:lnTo>
                  <a:lnTo>
                    <a:pt x="0" y="2569"/>
                  </a:lnTo>
                  <a:lnTo>
                    <a:pt x="19" y="2850"/>
                  </a:lnTo>
                  <a:lnTo>
                    <a:pt x="38" y="3113"/>
                  </a:lnTo>
                  <a:lnTo>
                    <a:pt x="113" y="3375"/>
                  </a:lnTo>
                  <a:lnTo>
                    <a:pt x="188" y="3619"/>
                  </a:lnTo>
                  <a:lnTo>
                    <a:pt x="300" y="3844"/>
                  </a:lnTo>
                  <a:lnTo>
                    <a:pt x="432" y="4069"/>
                  </a:lnTo>
                  <a:lnTo>
                    <a:pt x="582" y="4275"/>
                  </a:lnTo>
                  <a:lnTo>
                    <a:pt x="750" y="4463"/>
                  </a:lnTo>
                  <a:lnTo>
                    <a:pt x="938" y="4631"/>
                  </a:lnTo>
                  <a:lnTo>
                    <a:pt x="1125" y="4781"/>
                  </a:lnTo>
                  <a:lnTo>
                    <a:pt x="1350" y="4931"/>
                  </a:lnTo>
                  <a:lnTo>
                    <a:pt x="1575" y="5044"/>
                  </a:lnTo>
                  <a:lnTo>
                    <a:pt x="1819" y="5137"/>
                  </a:lnTo>
                  <a:lnTo>
                    <a:pt x="2063" y="5194"/>
                  </a:lnTo>
                  <a:lnTo>
                    <a:pt x="2306" y="5250"/>
                  </a:lnTo>
                  <a:lnTo>
                    <a:pt x="2587" y="5269"/>
                  </a:lnTo>
                  <a:lnTo>
                    <a:pt x="2850" y="5250"/>
                  </a:lnTo>
                  <a:lnTo>
                    <a:pt x="3112" y="5212"/>
                  </a:lnTo>
                  <a:lnTo>
                    <a:pt x="3375" y="5156"/>
                  </a:lnTo>
                  <a:lnTo>
                    <a:pt x="3619" y="5062"/>
                  </a:lnTo>
                  <a:lnTo>
                    <a:pt x="3843" y="4969"/>
                  </a:lnTo>
                  <a:lnTo>
                    <a:pt x="4068" y="4837"/>
                  </a:lnTo>
                  <a:lnTo>
                    <a:pt x="4275" y="4687"/>
                  </a:lnTo>
                  <a:lnTo>
                    <a:pt x="4462" y="4519"/>
                  </a:lnTo>
                  <a:lnTo>
                    <a:pt x="4631" y="4331"/>
                  </a:lnTo>
                  <a:lnTo>
                    <a:pt x="4800" y="4125"/>
                  </a:lnTo>
                  <a:lnTo>
                    <a:pt x="4931" y="3919"/>
                  </a:lnTo>
                  <a:lnTo>
                    <a:pt x="5043" y="3694"/>
                  </a:lnTo>
                  <a:lnTo>
                    <a:pt x="5137" y="3450"/>
                  </a:lnTo>
                  <a:lnTo>
                    <a:pt x="5212" y="3206"/>
                  </a:lnTo>
                  <a:lnTo>
                    <a:pt x="5249" y="2944"/>
                  </a:lnTo>
                  <a:lnTo>
                    <a:pt x="5268" y="2682"/>
                  </a:lnTo>
                  <a:lnTo>
                    <a:pt x="5249" y="2419"/>
                  </a:lnTo>
                  <a:lnTo>
                    <a:pt x="5231" y="2157"/>
                  </a:lnTo>
                  <a:lnTo>
                    <a:pt x="5156" y="1894"/>
                  </a:lnTo>
                  <a:lnTo>
                    <a:pt x="5081" y="1651"/>
                  </a:lnTo>
                  <a:lnTo>
                    <a:pt x="4968" y="1407"/>
                  </a:lnTo>
                  <a:lnTo>
                    <a:pt x="4837" y="1201"/>
                  </a:lnTo>
                  <a:lnTo>
                    <a:pt x="4687" y="994"/>
                  </a:lnTo>
                  <a:lnTo>
                    <a:pt x="4518" y="788"/>
                  </a:lnTo>
                  <a:lnTo>
                    <a:pt x="4331" y="619"/>
                  </a:lnTo>
                  <a:lnTo>
                    <a:pt x="4143" y="469"/>
                  </a:lnTo>
                  <a:lnTo>
                    <a:pt x="3918" y="338"/>
                  </a:lnTo>
                  <a:lnTo>
                    <a:pt x="3693" y="226"/>
                  </a:lnTo>
                  <a:lnTo>
                    <a:pt x="3450" y="132"/>
                  </a:lnTo>
                  <a:lnTo>
                    <a:pt x="3206" y="57"/>
                  </a:lnTo>
                  <a:lnTo>
                    <a:pt x="2962" y="20"/>
                  </a:lnTo>
                  <a:lnTo>
                    <a:pt x="2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640;p71">
              <a:extLst>
                <a:ext uri="{FF2B5EF4-FFF2-40B4-BE49-F238E27FC236}">
                  <a16:creationId xmlns:a16="http://schemas.microsoft.com/office/drawing/2014/main" id="{B49D961D-5444-04E8-853B-BE52541749FE}"/>
                </a:ext>
              </a:extLst>
            </p:cNvPr>
            <p:cNvSpPr/>
            <p:nvPr/>
          </p:nvSpPr>
          <p:spPr>
            <a:xfrm>
              <a:off x="4952350" y="3363175"/>
              <a:ext cx="86725" cy="86725"/>
            </a:xfrm>
            <a:custGeom>
              <a:avLst/>
              <a:gdLst/>
              <a:ahLst/>
              <a:cxnLst/>
              <a:rect l="l" t="t" r="r" b="b"/>
              <a:pathLst>
                <a:path w="3469" h="3469" extrusionOk="0">
                  <a:moveTo>
                    <a:pt x="1594" y="1"/>
                  </a:moveTo>
                  <a:lnTo>
                    <a:pt x="1331" y="38"/>
                  </a:lnTo>
                  <a:lnTo>
                    <a:pt x="1069" y="132"/>
                  </a:lnTo>
                  <a:lnTo>
                    <a:pt x="844" y="244"/>
                  </a:lnTo>
                  <a:lnTo>
                    <a:pt x="619" y="394"/>
                  </a:lnTo>
                  <a:lnTo>
                    <a:pt x="431" y="582"/>
                  </a:lnTo>
                  <a:lnTo>
                    <a:pt x="281" y="788"/>
                  </a:lnTo>
                  <a:lnTo>
                    <a:pt x="150" y="1013"/>
                  </a:lnTo>
                  <a:lnTo>
                    <a:pt x="75" y="1257"/>
                  </a:lnTo>
                  <a:lnTo>
                    <a:pt x="38" y="1407"/>
                  </a:lnTo>
                  <a:lnTo>
                    <a:pt x="0" y="1557"/>
                  </a:lnTo>
                  <a:lnTo>
                    <a:pt x="0" y="1707"/>
                  </a:lnTo>
                  <a:lnTo>
                    <a:pt x="0" y="1875"/>
                  </a:lnTo>
                  <a:lnTo>
                    <a:pt x="19" y="2044"/>
                  </a:lnTo>
                  <a:lnTo>
                    <a:pt x="75" y="2213"/>
                  </a:lnTo>
                  <a:lnTo>
                    <a:pt x="131" y="2381"/>
                  </a:lnTo>
                  <a:lnTo>
                    <a:pt x="188" y="2531"/>
                  </a:lnTo>
                  <a:lnTo>
                    <a:pt x="281" y="2681"/>
                  </a:lnTo>
                  <a:lnTo>
                    <a:pt x="375" y="2813"/>
                  </a:lnTo>
                  <a:lnTo>
                    <a:pt x="488" y="2944"/>
                  </a:lnTo>
                  <a:lnTo>
                    <a:pt x="619" y="3056"/>
                  </a:lnTo>
                  <a:lnTo>
                    <a:pt x="750" y="3150"/>
                  </a:lnTo>
                  <a:lnTo>
                    <a:pt x="881" y="3244"/>
                  </a:lnTo>
                  <a:lnTo>
                    <a:pt x="1031" y="3319"/>
                  </a:lnTo>
                  <a:lnTo>
                    <a:pt x="1200" y="3375"/>
                  </a:lnTo>
                  <a:lnTo>
                    <a:pt x="1350" y="3431"/>
                  </a:lnTo>
                  <a:lnTo>
                    <a:pt x="1519" y="3450"/>
                  </a:lnTo>
                  <a:lnTo>
                    <a:pt x="1706" y="3469"/>
                  </a:lnTo>
                  <a:lnTo>
                    <a:pt x="1875" y="3469"/>
                  </a:lnTo>
                  <a:lnTo>
                    <a:pt x="2044" y="3431"/>
                  </a:lnTo>
                  <a:lnTo>
                    <a:pt x="2212" y="3394"/>
                  </a:lnTo>
                  <a:lnTo>
                    <a:pt x="2381" y="3338"/>
                  </a:lnTo>
                  <a:lnTo>
                    <a:pt x="2531" y="3263"/>
                  </a:lnTo>
                  <a:lnTo>
                    <a:pt x="2681" y="3188"/>
                  </a:lnTo>
                  <a:lnTo>
                    <a:pt x="2812" y="3094"/>
                  </a:lnTo>
                  <a:lnTo>
                    <a:pt x="2943" y="2981"/>
                  </a:lnTo>
                  <a:lnTo>
                    <a:pt x="3056" y="2850"/>
                  </a:lnTo>
                  <a:lnTo>
                    <a:pt x="3150" y="2719"/>
                  </a:lnTo>
                  <a:lnTo>
                    <a:pt x="3243" y="2588"/>
                  </a:lnTo>
                  <a:lnTo>
                    <a:pt x="3318" y="2438"/>
                  </a:lnTo>
                  <a:lnTo>
                    <a:pt x="3375" y="2269"/>
                  </a:lnTo>
                  <a:lnTo>
                    <a:pt x="3431" y="2119"/>
                  </a:lnTo>
                  <a:lnTo>
                    <a:pt x="3450" y="1932"/>
                  </a:lnTo>
                  <a:lnTo>
                    <a:pt x="3468" y="1763"/>
                  </a:lnTo>
                  <a:lnTo>
                    <a:pt x="3468" y="1594"/>
                  </a:lnTo>
                  <a:lnTo>
                    <a:pt x="3450" y="1407"/>
                  </a:lnTo>
                  <a:lnTo>
                    <a:pt x="3393" y="1257"/>
                  </a:lnTo>
                  <a:lnTo>
                    <a:pt x="3356" y="1088"/>
                  </a:lnTo>
                  <a:lnTo>
                    <a:pt x="3281" y="938"/>
                  </a:lnTo>
                  <a:lnTo>
                    <a:pt x="3150" y="713"/>
                  </a:lnTo>
                  <a:lnTo>
                    <a:pt x="2981" y="526"/>
                  </a:lnTo>
                  <a:lnTo>
                    <a:pt x="2793" y="357"/>
                  </a:lnTo>
                  <a:lnTo>
                    <a:pt x="2587" y="226"/>
                  </a:lnTo>
                  <a:lnTo>
                    <a:pt x="2362" y="113"/>
                  </a:lnTo>
                  <a:lnTo>
                    <a:pt x="2119" y="38"/>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641;p71">
              <a:extLst>
                <a:ext uri="{FF2B5EF4-FFF2-40B4-BE49-F238E27FC236}">
                  <a16:creationId xmlns:a16="http://schemas.microsoft.com/office/drawing/2014/main" id="{E3D8F061-F9F2-A5EB-B3C0-F0CCF9512A17}"/>
                </a:ext>
              </a:extLst>
            </p:cNvPr>
            <p:cNvSpPr/>
            <p:nvPr/>
          </p:nvSpPr>
          <p:spPr>
            <a:xfrm>
              <a:off x="4954225" y="3363175"/>
              <a:ext cx="80150" cy="42675"/>
            </a:xfrm>
            <a:custGeom>
              <a:avLst/>
              <a:gdLst/>
              <a:ahLst/>
              <a:cxnLst/>
              <a:rect l="l" t="t" r="r" b="b"/>
              <a:pathLst>
                <a:path w="3206" h="1707" extrusionOk="0">
                  <a:moveTo>
                    <a:pt x="1519" y="1"/>
                  </a:moveTo>
                  <a:lnTo>
                    <a:pt x="1256" y="38"/>
                  </a:lnTo>
                  <a:lnTo>
                    <a:pt x="994" y="132"/>
                  </a:lnTo>
                  <a:lnTo>
                    <a:pt x="769" y="244"/>
                  </a:lnTo>
                  <a:lnTo>
                    <a:pt x="544" y="394"/>
                  </a:lnTo>
                  <a:lnTo>
                    <a:pt x="356" y="582"/>
                  </a:lnTo>
                  <a:lnTo>
                    <a:pt x="206" y="788"/>
                  </a:lnTo>
                  <a:lnTo>
                    <a:pt x="75" y="1013"/>
                  </a:lnTo>
                  <a:lnTo>
                    <a:pt x="0" y="1257"/>
                  </a:lnTo>
                  <a:lnTo>
                    <a:pt x="56" y="1350"/>
                  </a:lnTo>
                  <a:lnTo>
                    <a:pt x="131" y="1425"/>
                  </a:lnTo>
                  <a:lnTo>
                    <a:pt x="225" y="1500"/>
                  </a:lnTo>
                  <a:lnTo>
                    <a:pt x="319" y="1557"/>
                  </a:lnTo>
                  <a:lnTo>
                    <a:pt x="431" y="1594"/>
                  </a:lnTo>
                  <a:lnTo>
                    <a:pt x="544" y="1632"/>
                  </a:lnTo>
                  <a:lnTo>
                    <a:pt x="769" y="1688"/>
                  </a:lnTo>
                  <a:lnTo>
                    <a:pt x="1013" y="1707"/>
                  </a:lnTo>
                  <a:lnTo>
                    <a:pt x="1238" y="1707"/>
                  </a:lnTo>
                  <a:lnTo>
                    <a:pt x="1594" y="1688"/>
                  </a:lnTo>
                  <a:lnTo>
                    <a:pt x="1912" y="1650"/>
                  </a:lnTo>
                  <a:lnTo>
                    <a:pt x="2137" y="1594"/>
                  </a:lnTo>
                  <a:lnTo>
                    <a:pt x="2400" y="1538"/>
                  </a:lnTo>
                  <a:lnTo>
                    <a:pt x="2662" y="1444"/>
                  </a:lnTo>
                  <a:lnTo>
                    <a:pt x="2775" y="1369"/>
                  </a:lnTo>
                  <a:lnTo>
                    <a:pt x="2887" y="1313"/>
                  </a:lnTo>
                  <a:lnTo>
                    <a:pt x="3000" y="1238"/>
                  </a:lnTo>
                  <a:lnTo>
                    <a:pt x="3075" y="1144"/>
                  </a:lnTo>
                  <a:lnTo>
                    <a:pt x="3150" y="1050"/>
                  </a:lnTo>
                  <a:lnTo>
                    <a:pt x="3206" y="938"/>
                  </a:lnTo>
                  <a:lnTo>
                    <a:pt x="3075" y="713"/>
                  </a:lnTo>
                  <a:lnTo>
                    <a:pt x="2906" y="526"/>
                  </a:lnTo>
                  <a:lnTo>
                    <a:pt x="2718" y="357"/>
                  </a:lnTo>
                  <a:lnTo>
                    <a:pt x="2512" y="226"/>
                  </a:lnTo>
                  <a:lnTo>
                    <a:pt x="2287" y="113"/>
                  </a:lnTo>
                  <a:lnTo>
                    <a:pt x="2044" y="38"/>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642;p71">
              <a:extLst>
                <a:ext uri="{FF2B5EF4-FFF2-40B4-BE49-F238E27FC236}">
                  <a16:creationId xmlns:a16="http://schemas.microsoft.com/office/drawing/2014/main" id="{9C792BF8-8472-4B90-1914-F1D748CDE2B6}"/>
                </a:ext>
              </a:extLst>
            </p:cNvPr>
            <p:cNvSpPr/>
            <p:nvPr/>
          </p:nvSpPr>
          <p:spPr>
            <a:xfrm>
              <a:off x="4805650" y="3366000"/>
              <a:ext cx="131725" cy="131700"/>
            </a:xfrm>
            <a:custGeom>
              <a:avLst/>
              <a:gdLst/>
              <a:ahLst/>
              <a:cxnLst/>
              <a:rect l="l" t="t" r="r" b="b"/>
              <a:pathLst>
                <a:path w="5269" h="5268" extrusionOk="0">
                  <a:moveTo>
                    <a:pt x="2700" y="0"/>
                  </a:moveTo>
                  <a:lnTo>
                    <a:pt x="2419" y="19"/>
                  </a:lnTo>
                  <a:lnTo>
                    <a:pt x="2156" y="56"/>
                  </a:lnTo>
                  <a:lnTo>
                    <a:pt x="1894" y="113"/>
                  </a:lnTo>
                  <a:lnTo>
                    <a:pt x="1650" y="206"/>
                  </a:lnTo>
                  <a:lnTo>
                    <a:pt x="1425" y="300"/>
                  </a:lnTo>
                  <a:lnTo>
                    <a:pt x="1200" y="431"/>
                  </a:lnTo>
                  <a:lnTo>
                    <a:pt x="994" y="581"/>
                  </a:lnTo>
                  <a:lnTo>
                    <a:pt x="807" y="750"/>
                  </a:lnTo>
                  <a:lnTo>
                    <a:pt x="638" y="937"/>
                  </a:lnTo>
                  <a:lnTo>
                    <a:pt x="469" y="1144"/>
                  </a:lnTo>
                  <a:lnTo>
                    <a:pt x="338" y="1350"/>
                  </a:lnTo>
                  <a:lnTo>
                    <a:pt x="226" y="1575"/>
                  </a:lnTo>
                  <a:lnTo>
                    <a:pt x="132" y="1819"/>
                  </a:lnTo>
                  <a:lnTo>
                    <a:pt x="76" y="2062"/>
                  </a:lnTo>
                  <a:lnTo>
                    <a:pt x="19" y="2325"/>
                  </a:lnTo>
                  <a:lnTo>
                    <a:pt x="1" y="2587"/>
                  </a:lnTo>
                  <a:lnTo>
                    <a:pt x="19" y="2850"/>
                  </a:lnTo>
                  <a:lnTo>
                    <a:pt x="57" y="3131"/>
                  </a:lnTo>
                  <a:lnTo>
                    <a:pt x="113" y="3375"/>
                  </a:lnTo>
                  <a:lnTo>
                    <a:pt x="188" y="3618"/>
                  </a:lnTo>
                  <a:lnTo>
                    <a:pt x="301" y="3862"/>
                  </a:lnTo>
                  <a:lnTo>
                    <a:pt x="432" y="4087"/>
                  </a:lnTo>
                  <a:lnTo>
                    <a:pt x="582" y="4293"/>
                  </a:lnTo>
                  <a:lnTo>
                    <a:pt x="750" y="4481"/>
                  </a:lnTo>
                  <a:lnTo>
                    <a:pt x="938" y="4649"/>
                  </a:lnTo>
                  <a:lnTo>
                    <a:pt x="1125" y="4799"/>
                  </a:lnTo>
                  <a:lnTo>
                    <a:pt x="1350" y="4930"/>
                  </a:lnTo>
                  <a:lnTo>
                    <a:pt x="1575" y="5043"/>
                  </a:lnTo>
                  <a:lnTo>
                    <a:pt x="1819" y="5137"/>
                  </a:lnTo>
                  <a:lnTo>
                    <a:pt x="2063" y="5212"/>
                  </a:lnTo>
                  <a:lnTo>
                    <a:pt x="2325" y="5249"/>
                  </a:lnTo>
                  <a:lnTo>
                    <a:pt x="2588" y="5268"/>
                  </a:lnTo>
                  <a:lnTo>
                    <a:pt x="2850" y="5268"/>
                  </a:lnTo>
                  <a:lnTo>
                    <a:pt x="3113" y="5230"/>
                  </a:lnTo>
                  <a:lnTo>
                    <a:pt x="3375" y="5174"/>
                  </a:lnTo>
                  <a:lnTo>
                    <a:pt x="3619" y="5080"/>
                  </a:lnTo>
                  <a:lnTo>
                    <a:pt x="3862" y="4968"/>
                  </a:lnTo>
                  <a:lnTo>
                    <a:pt x="4069" y="4837"/>
                  </a:lnTo>
                  <a:lnTo>
                    <a:pt x="4275" y="4687"/>
                  </a:lnTo>
                  <a:lnTo>
                    <a:pt x="4462" y="4537"/>
                  </a:lnTo>
                  <a:lnTo>
                    <a:pt x="4650" y="4349"/>
                  </a:lnTo>
                  <a:lnTo>
                    <a:pt x="4800" y="4143"/>
                  </a:lnTo>
                  <a:lnTo>
                    <a:pt x="4931" y="3937"/>
                  </a:lnTo>
                  <a:lnTo>
                    <a:pt x="5043" y="3712"/>
                  </a:lnTo>
                  <a:lnTo>
                    <a:pt x="5137" y="3468"/>
                  </a:lnTo>
                  <a:lnTo>
                    <a:pt x="5212" y="3225"/>
                  </a:lnTo>
                  <a:lnTo>
                    <a:pt x="5250" y="2962"/>
                  </a:lnTo>
                  <a:lnTo>
                    <a:pt x="5268" y="2700"/>
                  </a:lnTo>
                  <a:lnTo>
                    <a:pt x="5250" y="2418"/>
                  </a:lnTo>
                  <a:lnTo>
                    <a:pt x="5231" y="2156"/>
                  </a:lnTo>
                  <a:lnTo>
                    <a:pt x="5156" y="1894"/>
                  </a:lnTo>
                  <a:lnTo>
                    <a:pt x="5081" y="1650"/>
                  </a:lnTo>
                  <a:lnTo>
                    <a:pt x="4968" y="1425"/>
                  </a:lnTo>
                  <a:lnTo>
                    <a:pt x="4837" y="1200"/>
                  </a:lnTo>
                  <a:lnTo>
                    <a:pt x="4687" y="994"/>
                  </a:lnTo>
                  <a:lnTo>
                    <a:pt x="4518" y="806"/>
                  </a:lnTo>
                  <a:lnTo>
                    <a:pt x="4331" y="638"/>
                  </a:lnTo>
                  <a:lnTo>
                    <a:pt x="4144" y="488"/>
                  </a:lnTo>
                  <a:lnTo>
                    <a:pt x="3919" y="338"/>
                  </a:lnTo>
                  <a:lnTo>
                    <a:pt x="3694" y="225"/>
                  </a:lnTo>
                  <a:lnTo>
                    <a:pt x="3469" y="131"/>
                  </a:lnTo>
                  <a:lnTo>
                    <a:pt x="3206" y="75"/>
                  </a:lnTo>
                  <a:lnTo>
                    <a:pt x="2963" y="19"/>
                  </a:lnTo>
                  <a:lnTo>
                    <a:pt x="27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643;p71">
              <a:extLst>
                <a:ext uri="{FF2B5EF4-FFF2-40B4-BE49-F238E27FC236}">
                  <a16:creationId xmlns:a16="http://schemas.microsoft.com/office/drawing/2014/main" id="{C6EF4730-A17D-0104-7101-5B9161E6B4AB}"/>
                </a:ext>
              </a:extLst>
            </p:cNvPr>
            <p:cNvSpPr/>
            <p:nvPr/>
          </p:nvSpPr>
          <p:spPr>
            <a:xfrm>
              <a:off x="4828150" y="3388475"/>
              <a:ext cx="86725" cy="86750"/>
            </a:xfrm>
            <a:custGeom>
              <a:avLst/>
              <a:gdLst/>
              <a:ahLst/>
              <a:cxnLst/>
              <a:rect l="l" t="t" r="r" b="b"/>
              <a:pathLst>
                <a:path w="3469" h="3470" extrusionOk="0">
                  <a:moveTo>
                    <a:pt x="1856" y="1"/>
                  </a:moveTo>
                  <a:lnTo>
                    <a:pt x="1594" y="20"/>
                  </a:lnTo>
                  <a:lnTo>
                    <a:pt x="1331" y="57"/>
                  </a:lnTo>
                  <a:lnTo>
                    <a:pt x="1069" y="132"/>
                  </a:lnTo>
                  <a:lnTo>
                    <a:pt x="844" y="263"/>
                  </a:lnTo>
                  <a:lnTo>
                    <a:pt x="619" y="413"/>
                  </a:lnTo>
                  <a:lnTo>
                    <a:pt x="450" y="582"/>
                  </a:lnTo>
                  <a:lnTo>
                    <a:pt x="282" y="788"/>
                  </a:lnTo>
                  <a:lnTo>
                    <a:pt x="150" y="1013"/>
                  </a:lnTo>
                  <a:lnTo>
                    <a:pt x="75" y="1257"/>
                  </a:lnTo>
                  <a:lnTo>
                    <a:pt x="38" y="1407"/>
                  </a:lnTo>
                  <a:lnTo>
                    <a:pt x="0" y="1557"/>
                  </a:lnTo>
                  <a:lnTo>
                    <a:pt x="0" y="1726"/>
                  </a:lnTo>
                  <a:lnTo>
                    <a:pt x="0" y="1876"/>
                  </a:lnTo>
                  <a:lnTo>
                    <a:pt x="38" y="2063"/>
                  </a:lnTo>
                  <a:lnTo>
                    <a:pt x="75" y="2232"/>
                  </a:lnTo>
                  <a:lnTo>
                    <a:pt x="132" y="2382"/>
                  </a:lnTo>
                  <a:lnTo>
                    <a:pt x="188" y="2551"/>
                  </a:lnTo>
                  <a:lnTo>
                    <a:pt x="282" y="2682"/>
                  </a:lnTo>
                  <a:lnTo>
                    <a:pt x="375" y="2832"/>
                  </a:lnTo>
                  <a:lnTo>
                    <a:pt x="488" y="2944"/>
                  </a:lnTo>
                  <a:lnTo>
                    <a:pt x="619" y="3057"/>
                  </a:lnTo>
                  <a:lnTo>
                    <a:pt x="750" y="3169"/>
                  </a:lnTo>
                  <a:lnTo>
                    <a:pt x="882" y="3263"/>
                  </a:lnTo>
                  <a:lnTo>
                    <a:pt x="1031" y="3338"/>
                  </a:lnTo>
                  <a:lnTo>
                    <a:pt x="1200" y="3394"/>
                  </a:lnTo>
                  <a:lnTo>
                    <a:pt x="1350" y="3432"/>
                  </a:lnTo>
                  <a:lnTo>
                    <a:pt x="1519" y="3469"/>
                  </a:lnTo>
                  <a:lnTo>
                    <a:pt x="1875" y="3469"/>
                  </a:lnTo>
                  <a:lnTo>
                    <a:pt x="2044" y="3450"/>
                  </a:lnTo>
                  <a:lnTo>
                    <a:pt x="2231" y="3413"/>
                  </a:lnTo>
                  <a:lnTo>
                    <a:pt x="2381" y="3357"/>
                  </a:lnTo>
                  <a:lnTo>
                    <a:pt x="2531" y="3282"/>
                  </a:lnTo>
                  <a:lnTo>
                    <a:pt x="2681" y="3188"/>
                  </a:lnTo>
                  <a:lnTo>
                    <a:pt x="2812" y="3094"/>
                  </a:lnTo>
                  <a:lnTo>
                    <a:pt x="2944" y="2982"/>
                  </a:lnTo>
                  <a:lnTo>
                    <a:pt x="3056" y="2869"/>
                  </a:lnTo>
                  <a:lnTo>
                    <a:pt x="3169" y="2738"/>
                  </a:lnTo>
                  <a:lnTo>
                    <a:pt x="3244" y="2588"/>
                  </a:lnTo>
                  <a:lnTo>
                    <a:pt x="3319" y="2438"/>
                  </a:lnTo>
                  <a:lnTo>
                    <a:pt x="3394" y="2288"/>
                  </a:lnTo>
                  <a:lnTo>
                    <a:pt x="3431" y="2119"/>
                  </a:lnTo>
                  <a:lnTo>
                    <a:pt x="3450" y="1951"/>
                  </a:lnTo>
                  <a:lnTo>
                    <a:pt x="3469" y="1782"/>
                  </a:lnTo>
                  <a:lnTo>
                    <a:pt x="3469" y="1594"/>
                  </a:lnTo>
                  <a:lnTo>
                    <a:pt x="3450" y="1426"/>
                  </a:lnTo>
                  <a:lnTo>
                    <a:pt x="3412" y="1257"/>
                  </a:lnTo>
                  <a:lnTo>
                    <a:pt x="3356" y="1107"/>
                  </a:lnTo>
                  <a:lnTo>
                    <a:pt x="3281" y="938"/>
                  </a:lnTo>
                  <a:lnTo>
                    <a:pt x="3150" y="732"/>
                  </a:lnTo>
                  <a:lnTo>
                    <a:pt x="2981" y="545"/>
                  </a:lnTo>
                  <a:lnTo>
                    <a:pt x="2794" y="376"/>
                  </a:lnTo>
                  <a:lnTo>
                    <a:pt x="2587" y="226"/>
                  </a:lnTo>
                  <a:lnTo>
                    <a:pt x="2362" y="113"/>
                  </a:lnTo>
                  <a:lnTo>
                    <a:pt x="2119" y="57"/>
                  </a:lnTo>
                  <a:lnTo>
                    <a:pt x="18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644;p71">
              <a:extLst>
                <a:ext uri="{FF2B5EF4-FFF2-40B4-BE49-F238E27FC236}">
                  <a16:creationId xmlns:a16="http://schemas.microsoft.com/office/drawing/2014/main" id="{6C251C9A-0E56-E40A-2742-CF7022C8BF06}"/>
                </a:ext>
              </a:extLst>
            </p:cNvPr>
            <p:cNvSpPr/>
            <p:nvPr/>
          </p:nvSpPr>
          <p:spPr>
            <a:xfrm>
              <a:off x="4830025" y="3388475"/>
              <a:ext cx="80175" cy="42675"/>
            </a:xfrm>
            <a:custGeom>
              <a:avLst/>
              <a:gdLst/>
              <a:ahLst/>
              <a:cxnLst/>
              <a:rect l="l" t="t" r="r" b="b"/>
              <a:pathLst>
                <a:path w="3207" h="1707" extrusionOk="0">
                  <a:moveTo>
                    <a:pt x="1781" y="1"/>
                  </a:moveTo>
                  <a:lnTo>
                    <a:pt x="1519" y="20"/>
                  </a:lnTo>
                  <a:lnTo>
                    <a:pt x="1256" y="57"/>
                  </a:lnTo>
                  <a:lnTo>
                    <a:pt x="994" y="132"/>
                  </a:lnTo>
                  <a:lnTo>
                    <a:pt x="769" y="263"/>
                  </a:lnTo>
                  <a:lnTo>
                    <a:pt x="544" y="413"/>
                  </a:lnTo>
                  <a:lnTo>
                    <a:pt x="375" y="582"/>
                  </a:lnTo>
                  <a:lnTo>
                    <a:pt x="207" y="788"/>
                  </a:lnTo>
                  <a:lnTo>
                    <a:pt x="75" y="1013"/>
                  </a:lnTo>
                  <a:lnTo>
                    <a:pt x="0" y="1257"/>
                  </a:lnTo>
                  <a:lnTo>
                    <a:pt x="57" y="1351"/>
                  </a:lnTo>
                  <a:lnTo>
                    <a:pt x="132" y="1444"/>
                  </a:lnTo>
                  <a:lnTo>
                    <a:pt x="225" y="1501"/>
                  </a:lnTo>
                  <a:lnTo>
                    <a:pt x="319" y="1557"/>
                  </a:lnTo>
                  <a:lnTo>
                    <a:pt x="432" y="1613"/>
                  </a:lnTo>
                  <a:lnTo>
                    <a:pt x="544" y="1651"/>
                  </a:lnTo>
                  <a:lnTo>
                    <a:pt x="769" y="1688"/>
                  </a:lnTo>
                  <a:lnTo>
                    <a:pt x="1013" y="1707"/>
                  </a:lnTo>
                  <a:lnTo>
                    <a:pt x="1238" y="1707"/>
                  </a:lnTo>
                  <a:lnTo>
                    <a:pt x="1594" y="1688"/>
                  </a:lnTo>
                  <a:lnTo>
                    <a:pt x="1913" y="1651"/>
                  </a:lnTo>
                  <a:lnTo>
                    <a:pt x="2138" y="1613"/>
                  </a:lnTo>
                  <a:lnTo>
                    <a:pt x="2400" y="1538"/>
                  </a:lnTo>
                  <a:lnTo>
                    <a:pt x="2662" y="1444"/>
                  </a:lnTo>
                  <a:lnTo>
                    <a:pt x="2775" y="1388"/>
                  </a:lnTo>
                  <a:lnTo>
                    <a:pt x="2887" y="1313"/>
                  </a:lnTo>
                  <a:lnTo>
                    <a:pt x="3000" y="1238"/>
                  </a:lnTo>
                  <a:lnTo>
                    <a:pt x="3094" y="1145"/>
                  </a:lnTo>
                  <a:lnTo>
                    <a:pt x="3150" y="1051"/>
                  </a:lnTo>
                  <a:lnTo>
                    <a:pt x="3206" y="938"/>
                  </a:lnTo>
                  <a:lnTo>
                    <a:pt x="3075" y="732"/>
                  </a:lnTo>
                  <a:lnTo>
                    <a:pt x="2906" y="545"/>
                  </a:lnTo>
                  <a:lnTo>
                    <a:pt x="2719" y="376"/>
                  </a:lnTo>
                  <a:lnTo>
                    <a:pt x="2512" y="226"/>
                  </a:lnTo>
                  <a:lnTo>
                    <a:pt x="2287" y="113"/>
                  </a:lnTo>
                  <a:lnTo>
                    <a:pt x="2044" y="57"/>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6302;p69">
            <a:extLst>
              <a:ext uri="{FF2B5EF4-FFF2-40B4-BE49-F238E27FC236}">
                <a16:creationId xmlns:a16="http://schemas.microsoft.com/office/drawing/2014/main" id="{B9E3802F-37D6-42EC-BEB6-03AD3B0AFC43}"/>
              </a:ext>
            </a:extLst>
          </p:cNvPr>
          <p:cNvGrpSpPr/>
          <p:nvPr/>
        </p:nvGrpSpPr>
        <p:grpSpPr>
          <a:xfrm>
            <a:off x="8016240" y="4208848"/>
            <a:ext cx="476134" cy="585522"/>
            <a:chOff x="6076675" y="4202550"/>
            <a:chExt cx="369325" cy="454175"/>
          </a:xfrm>
        </p:grpSpPr>
        <p:sp>
          <p:nvSpPr>
            <p:cNvPr id="38" name="Google Shape;6303;p69">
              <a:extLst>
                <a:ext uri="{FF2B5EF4-FFF2-40B4-BE49-F238E27FC236}">
                  <a16:creationId xmlns:a16="http://schemas.microsoft.com/office/drawing/2014/main" id="{2EAB6CCE-8B79-990B-75DE-874A419BAB04}"/>
                </a:ext>
              </a:extLst>
            </p:cNvPr>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304;p69">
              <a:extLst>
                <a:ext uri="{FF2B5EF4-FFF2-40B4-BE49-F238E27FC236}">
                  <a16:creationId xmlns:a16="http://schemas.microsoft.com/office/drawing/2014/main" id="{23F97760-AAB1-ABA5-C1ED-8643300785AB}"/>
                </a:ext>
              </a:extLst>
            </p:cNvPr>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305;p69">
              <a:extLst>
                <a:ext uri="{FF2B5EF4-FFF2-40B4-BE49-F238E27FC236}">
                  <a16:creationId xmlns:a16="http://schemas.microsoft.com/office/drawing/2014/main" id="{1EB8E6BF-7D6F-6A02-009D-13A363C7CF00}"/>
                </a:ext>
              </a:extLst>
            </p:cNvPr>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306;p69">
              <a:extLst>
                <a:ext uri="{FF2B5EF4-FFF2-40B4-BE49-F238E27FC236}">
                  <a16:creationId xmlns:a16="http://schemas.microsoft.com/office/drawing/2014/main" id="{13C1541E-EF24-F262-9986-D89BCCA7EE32}"/>
                </a:ext>
              </a:extLst>
            </p:cNvPr>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307;p69">
              <a:extLst>
                <a:ext uri="{FF2B5EF4-FFF2-40B4-BE49-F238E27FC236}">
                  <a16:creationId xmlns:a16="http://schemas.microsoft.com/office/drawing/2014/main" id="{7777C637-2C84-1190-ED33-5E76CA44DD0B}"/>
                </a:ext>
              </a:extLst>
            </p:cNvPr>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308;p69">
              <a:extLst>
                <a:ext uri="{FF2B5EF4-FFF2-40B4-BE49-F238E27FC236}">
                  <a16:creationId xmlns:a16="http://schemas.microsoft.com/office/drawing/2014/main" id="{C3868A99-3B01-1A48-32F7-8A63863B6971}"/>
                </a:ext>
              </a:extLst>
            </p:cNvPr>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309;p69">
              <a:extLst>
                <a:ext uri="{FF2B5EF4-FFF2-40B4-BE49-F238E27FC236}">
                  <a16:creationId xmlns:a16="http://schemas.microsoft.com/office/drawing/2014/main" id="{B7F35284-AAEF-B97D-063D-0E6FAEEB929C}"/>
                </a:ext>
              </a:extLst>
            </p:cNvPr>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310;p69">
              <a:extLst>
                <a:ext uri="{FF2B5EF4-FFF2-40B4-BE49-F238E27FC236}">
                  <a16:creationId xmlns:a16="http://schemas.microsoft.com/office/drawing/2014/main" id="{CCFDBDBB-D763-F1FA-0E87-04F2A32DAEFF}"/>
                </a:ext>
              </a:extLst>
            </p:cNvPr>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311;p69">
              <a:extLst>
                <a:ext uri="{FF2B5EF4-FFF2-40B4-BE49-F238E27FC236}">
                  <a16:creationId xmlns:a16="http://schemas.microsoft.com/office/drawing/2014/main" id="{A2AEC786-EBFF-42D7-1C3D-463A410DB109}"/>
                </a:ext>
              </a:extLst>
            </p:cNvPr>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312;p69">
              <a:extLst>
                <a:ext uri="{FF2B5EF4-FFF2-40B4-BE49-F238E27FC236}">
                  <a16:creationId xmlns:a16="http://schemas.microsoft.com/office/drawing/2014/main" id="{D7F9A7E7-FA1A-E9EF-1B40-9239A34C26E0}"/>
                </a:ext>
              </a:extLst>
            </p:cNvPr>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13;p69">
              <a:extLst>
                <a:ext uri="{FF2B5EF4-FFF2-40B4-BE49-F238E27FC236}">
                  <a16:creationId xmlns:a16="http://schemas.microsoft.com/office/drawing/2014/main" id="{4870FF5E-917D-1630-75ED-70EB53F02A76}"/>
                </a:ext>
              </a:extLst>
            </p:cNvPr>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314;p69">
              <a:extLst>
                <a:ext uri="{FF2B5EF4-FFF2-40B4-BE49-F238E27FC236}">
                  <a16:creationId xmlns:a16="http://schemas.microsoft.com/office/drawing/2014/main" id="{A79A1316-5877-6172-5DFD-73ACCED39970}"/>
                </a:ext>
              </a:extLst>
            </p:cNvPr>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315;p69">
              <a:extLst>
                <a:ext uri="{FF2B5EF4-FFF2-40B4-BE49-F238E27FC236}">
                  <a16:creationId xmlns:a16="http://schemas.microsoft.com/office/drawing/2014/main" id="{23ECD93B-2DAE-896D-0AF7-C1557DA6D35F}"/>
                </a:ext>
              </a:extLst>
            </p:cNvPr>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316;p69">
              <a:extLst>
                <a:ext uri="{FF2B5EF4-FFF2-40B4-BE49-F238E27FC236}">
                  <a16:creationId xmlns:a16="http://schemas.microsoft.com/office/drawing/2014/main" id="{2646AF57-038C-D339-B81E-9D7A5EB0E769}"/>
                </a:ext>
              </a:extLst>
            </p:cNvPr>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317;p69">
              <a:extLst>
                <a:ext uri="{FF2B5EF4-FFF2-40B4-BE49-F238E27FC236}">
                  <a16:creationId xmlns:a16="http://schemas.microsoft.com/office/drawing/2014/main" id="{3601A4F7-2415-F993-0026-6D7AF6C18A3F}"/>
                </a:ext>
              </a:extLst>
            </p:cNvPr>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318;p69">
              <a:extLst>
                <a:ext uri="{FF2B5EF4-FFF2-40B4-BE49-F238E27FC236}">
                  <a16:creationId xmlns:a16="http://schemas.microsoft.com/office/drawing/2014/main" id="{8C445AB5-24B4-9128-852A-E24B7C280D63}"/>
                </a:ext>
              </a:extLst>
            </p:cNvPr>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319;p69">
              <a:extLst>
                <a:ext uri="{FF2B5EF4-FFF2-40B4-BE49-F238E27FC236}">
                  <a16:creationId xmlns:a16="http://schemas.microsoft.com/office/drawing/2014/main" id="{F9612CD1-B56A-124C-BBBA-E25F4F2CD5C2}"/>
                </a:ext>
              </a:extLst>
            </p:cNvPr>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7893;p73">
            <a:extLst>
              <a:ext uri="{FF2B5EF4-FFF2-40B4-BE49-F238E27FC236}">
                <a16:creationId xmlns:a16="http://schemas.microsoft.com/office/drawing/2014/main" id="{D85C30D5-17C0-9EF5-9931-72767CFD009D}"/>
              </a:ext>
            </a:extLst>
          </p:cNvPr>
          <p:cNvGrpSpPr/>
          <p:nvPr/>
        </p:nvGrpSpPr>
        <p:grpSpPr>
          <a:xfrm>
            <a:off x="348049" y="3708776"/>
            <a:ext cx="1115700" cy="1243850"/>
            <a:chOff x="6739750" y="4748050"/>
            <a:chExt cx="1115700" cy="1243850"/>
          </a:xfrm>
        </p:grpSpPr>
        <p:sp>
          <p:nvSpPr>
            <p:cNvPr id="56" name="Google Shape;7894;p73">
              <a:extLst>
                <a:ext uri="{FF2B5EF4-FFF2-40B4-BE49-F238E27FC236}">
                  <a16:creationId xmlns:a16="http://schemas.microsoft.com/office/drawing/2014/main" id="{C6DBAA8F-CA64-6886-2300-0794E52F0D68}"/>
                </a:ext>
              </a:extLst>
            </p:cNvPr>
            <p:cNvSpPr/>
            <p:nvPr/>
          </p:nvSpPr>
          <p:spPr>
            <a:xfrm>
              <a:off x="6739750" y="5013700"/>
              <a:ext cx="154475" cy="111200"/>
            </a:xfrm>
            <a:custGeom>
              <a:avLst/>
              <a:gdLst/>
              <a:ahLst/>
              <a:cxnLst/>
              <a:rect l="l" t="t" r="r" b="b"/>
              <a:pathLst>
                <a:path w="6179" h="4448" extrusionOk="0">
                  <a:moveTo>
                    <a:pt x="1819" y="0"/>
                  </a:moveTo>
                  <a:lnTo>
                    <a:pt x="1534" y="44"/>
                  </a:lnTo>
                  <a:lnTo>
                    <a:pt x="1249" y="132"/>
                  </a:lnTo>
                  <a:lnTo>
                    <a:pt x="964" y="241"/>
                  </a:lnTo>
                  <a:lnTo>
                    <a:pt x="724" y="395"/>
                  </a:lnTo>
                  <a:lnTo>
                    <a:pt x="483" y="592"/>
                  </a:lnTo>
                  <a:lnTo>
                    <a:pt x="307" y="833"/>
                  </a:lnTo>
                  <a:lnTo>
                    <a:pt x="154" y="1074"/>
                  </a:lnTo>
                  <a:lnTo>
                    <a:pt x="88" y="1227"/>
                  </a:lnTo>
                  <a:lnTo>
                    <a:pt x="22" y="1380"/>
                  </a:lnTo>
                  <a:lnTo>
                    <a:pt x="1" y="1556"/>
                  </a:lnTo>
                  <a:lnTo>
                    <a:pt x="1" y="1731"/>
                  </a:lnTo>
                  <a:lnTo>
                    <a:pt x="1" y="1884"/>
                  </a:lnTo>
                  <a:lnTo>
                    <a:pt x="44" y="2038"/>
                  </a:lnTo>
                  <a:lnTo>
                    <a:pt x="88" y="2191"/>
                  </a:lnTo>
                  <a:lnTo>
                    <a:pt x="198" y="2322"/>
                  </a:lnTo>
                  <a:lnTo>
                    <a:pt x="263" y="2410"/>
                  </a:lnTo>
                  <a:lnTo>
                    <a:pt x="373" y="2498"/>
                  </a:lnTo>
                  <a:lnTo>
                    <a:pt x="461" y="2563"/>
                  </a:lnTo>
                  <a:lnTo>
                    <a:pt x="570" y="2629"/>
                  </a:lnTo>
                  <a:lnTo>
                    <a:pt x="811" y="2695"/>
                  </a:lnTo>
                  <a:lnTo>
                    <a:pt x="1074" y="2739"/>
                  </a:lnTo>
                  <a:lnTo>
                    <a:pt x="1337" y="2761"/>
                  </a:lnTo>
                  <a:lnTo>
                    <a:pt x="1622" y="2761"/>
                  </a:lnTo>
                  <a:lnTo>
                    <a:pt x="1907" y="2717"/>
                  </a:lnTo>
                  <a:lnTo>
                    <a:pt x="2191" y="2651"/>
                  </a:lnTo>
                  <a:lnTo>
                    <a:pt x="2454" y="2542"/>
                  </a:lnTo>
                  <a:lnTo>
                    <a:pt x="2695" y="2432"/>
                  </a:lnTo>
                  <a:lnTo>
                    <a:pt x="2936" y="2279"/>
                  </a:lnTo>
                  <a:lnTo>
                    <a:pt x="3155" y="2103"/>
                  </a:lnTo>
                  <a:lnTo>
                    <a:pt x="3506" y="2322"/>
                  </a:lnTo>
                  <a:lnTo>
                    <a:pt x="3813" y="2563"/>
                  </a:lnTo>
                  <a:lnTo>
                    <a:pt x="4097" y="2804"/>
                  </a:lnTo>
                  <a:lnTo>
                    <a:pt x="4360" y="3067"/>
                  </a:lnTo>
                  <a:lnTo>
                    <a:pt x="4623" y="3352"/>
                  </a:lnTo>
                  <a:lnTo>
                    <a:pt x="4886" y="3681"/>
                  </a:lnTo>
                  <a:lnTo>
                    <a:pt x="5456" y="4448"/>
                  </a:lnTo>
                  <a:lnTo>
                    <a:pt x="5631" y="4294"/>
                  </a:lnTo>
                  <a:lnTo>
                    <a:pt x="5806" y="4141"/>
                  </a:lnTo>
                  <a:lnTo>
                    <a:pt x="6003" y="3987"/>
                  </a:lnTo>
                  <a:lnTo>
                    <a:pt x="6179" y="3812"/>
                  </a:lnTo>
                  <a:lnTo>
                    <a:pt x="5916" y="3418"/>
                  </a:lnTo>
                  <a:lnTo>
                    <a:pt x="5653" y="3045"/>
                  </a:lnTo>
                  <a:lnTo>
                    <a:pt x="5390" y="2673"/>
                  </a:lnTo>
                  <a:lnTo>
                    <a:pt x="5105" y="2322"/>
                  </a:lnTo>
                  <a:lnTo>
                    <a:pt x="4798" y="1972"/>
                  </a:lnTo>
                  <a:lnTo>
                    <a:pt x="4470" y="1621"/>
                  </a:lnTo>
                  <a:lnTo>
                    <a:pt x="4163" y="1293"/>
                  </a:lnTo>
                  <a:lnTo>
                    <a:pt x="3813" y="986"/>
                  </a:lnTo>
                  <a:lnTo>
                    <a:pt x="3440" y="657"/>
                  </a:lnTo>
                  <a:lnTo>
                    <a:pt x="3243" y="504"/>
                  </a:lnTo>
                  <a:lnTo>
                    <a:pt x="3024" y="373"/>
                  </a:lnTo>
                  <a:lnTo>
                    <a:pt x="2805" y="241"/>
                  </a:lnTo>
                  <a:lnTo>
                    <a:pt x="2586" y="154"/>
                  </a:lnTo>
                  <a:lnTo>
                    <a:pt x="2367" y="66"/>
                  </a:lnTo>
                  <a:lnTo>
                    <a:pt x="2126" y="22"/>
                  </a:lnTo>
                  <a:lnTo>
                    <a:pt x="1819"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95;p73">
              <a:extLst>
                <a:ext uri="{FF2B5EF4-FFF2-40B4-BE49-F238E27FC236}">
                  <a16:creationId xmlns:a16="http://schemas.microsoft.com/office/drawing/2014/main" id="{484BA4C8-1D54-4C7E-A72B-02A11AB3EB24}"/>
                </a:ext>
              </a:extLst>
            </p:cNvPr>
            <p:cNvSpPr/>
            <p:nvPr/>
          </p:nvSpPr>
          <p:spPr>
            <a:xfrm>
              <a:off x="7704800" y="4921675"/>
              <a:ext cx="123250" cy="152300"/>
            </a:xfrm>
            <a:custGeom>
              <a:avLst/>
              <a:gdLst/>
              <a:ahLst/>
              <a:cxnLst/>
              <a:rect l="l" t="t" r="r" b="b"/>
              <a:pathLst>
                <a:path w="4930" h="6092" extrusionOk="0">
                  <a:moveTo>
                    <a:pt x="3330" y="1"/>
                  </a:moveTo>
                  <a:lnTo>
                    <a:pt x="3089" y="45"/>
                  </a:lnTo>
                  <a:lnTo>
                    <a:pt x="2870" y="110"/>
                  </a:lnTo>
                  <a:lnTo>
                    <a:pt x="2651" y="220"/>
                  </a:lnTo>
                  <a:lnTo>
                    <a:pt x="2432" y="329"/>
                  </a:lnTo>
                  <a:lnTo>
                    <a:pt x="2235" y="461"/>
                  </a:lnTo>
                  <a:lnTo>
                    <a:pt x="2060" y="636"/>
                  </a:lnTo>
                  <a:lnTo>
                    <a:pt x="1884" y="789"/>
                  </a:lnTo>
                  <a:lnTo>
                    <a:pt x="1731" y="987"/>
                  </a:lnTo>
                  <a:lnTo>
                    <a:pt x="1600" y="1184"/>
                  </a:lnTo>
                  <a:lnTo>
                    <a:pt x="1359" y="1578"/>
                  </a:lnTo>
                  <a:lnTo>
                    <a:pt x="1140" y="2016"/>
                  </a:lnTo>
                  <a:lnTo>
                    <a:pt x="964" y="2454"/>
                  </a:lnTo>
                  <a:lnTo>
                    <a:pt x="680" y="3134"/>
                  </a:lnTo>
                  <a:lnTo>
                    <a:pt x="439" y="3835"/>
                  </a:lnTo>
                  <a:lnTo>
                    <a:pt x="219" y="4536"/>
                  </a:lnTo>
                  <a:lnTo>
                    <a:pt x="0" y="5237"/>
                  </a:lnTo>
                  <a:lnTo>
                    <a:pt x="198" y="5434"/>
                  </a:lnTo>
                  <a:lnTo>
                    <a:pt x="373" y="5675"/>
                  </a:lnTo>
                  <a:lnTo>
                    <a:pt x="548" y="5894"/>
                  </a:lnTo>
                  <a:lnTo>
                    <a:pt x="745" y="6091"/>
                  </a:lnTo>
                  <a:lnTo>
                    <a:pt x="811" y="5653"/>
                  </a:lnTo>
                  <a:lnTo>
                    <a:pt x="899" y="5193"/>
                  </a:lnTo>
                  <a:lnTo>
                    <a:pt x="1008" y="4755"/>
                  </a:lnTo>
                  <a:lnTo>
                    <a:pt x="1140" y="4295"/>
                  </a:lnTo>
                  <a:lnTo>
                    <a:pt x="1315" y="3857"/>
                  </a:lnTo>
                  <a:lnTo>
                    <a:pt x="1490" y="3440"/>
                  </a:lnTo>
                  <a:lnTo>
                    <a:pt x="1709" y="3024"/>
                  </a:lnTo>
                  <a:lnTo>
                    <a:pt x="1928" y="2630"/>
                  </a:lnTo>
                  <a:lnTo>
                    <a:pt x="2257" y="2739"/>
                  </a:lnTo>
                  <a:lnTo>
                    <a:pt x="2629" y="2805"/>
                  </a:lnTo>
                  <a:lnTo>
                    <a:pt x="2980" y="2805"/>
                  </a:lnTo>
                  <a:lnTo>
                    <a:pt x="3352" y="2783"/>
                  </a:lnTo>
                  <a:lnTo>
                    <a:pt x="3659" y="2717"/>
                  </a:lnTo>
                  <a:lnTo>
                    <a:pt x="3966" y="2608"/>
                  </a:lnTo>
                  <a:lnTo>
                    <a:pt x="4097" y="2542"/>
                  </a:lnTo>
                  <a:lnTo>
                    <a:pt x="4229" y="2454"/>
                  </a:lnTo>
                  <a:lnTo>
                    <a:pt x="4360" y="2367"/>
                  </a:lnTo>
                  <a:lnTo>
                    <a:pt x="4492" y="2257"/>
                  </a:lnTo>
                  <a:lnTo>
                    <a:pt x="4601" y="2148"/>
                  </a:lnTo>
                  <a:lnTo>
                    <a:pt x="4689" y="2016"/>
                  </a:lnTo>
                  <a:lnTo>
                    <a:pt x="4776" y="1885"/>
                  </a:lnTo>
                  <a:lnTo>
                    <a:pt x="4842" y="1731"/>
                  </a:lnTo>
                  <a:lnTo>
                    <a:pt x="4886" y="1578"/>
                  </a:lnTo>
                  <a:lnTo>
                    <a:pt x="4930" y="1425"/>
                  </a:lnTo>
                  <a:lnTo>
                    <a:pt x="4930" y="1271"/>
                  </a:lnTo>
                  <a:lnTo>
                    <a:pt x="4930" y="1118"/>
                  </a:lnTo>
                  <a:lnTo>
                    <a:pt x="4864" y="877"/>
                  </a:lnTo>
                  <a:lnTo>
                    <a:pt x="4776" y="680"/>
                  </a:lnTo>
                  <a:lnTo>
                    <a:pt x="4623" y="483"/>
                  </a:lnTo>
                  <a:lnTo>
                    <a:pt x="4448" y="329"/>
                  </a:lnTo>
                  <a:lnTo>
                    <a:pt x="4251" y="198"/>
                  </a:lnTo>
                  <a:lnTo>
                    <a:pt x="4031" y="88"/>
                  </a:lnTo>
                  <a:lnTo>
                    <a:pt x="3812" y="23"/>
                  </a:lnTo>
                  <a:lnTo>
                    <a:pt x="3571"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96;p73">
              <a:extLst>
                <a:ext uri="{FF2B5EF4-FFF2-40B4-BE49-F238E27FC236}">
                  <a16:creationId xmlns:a16="http://schemas.microsoft.com/office/drawing/2014/main" id="{6FCAB176-CF6C-8994-5414-3AF5933710A7}"/>
                </a:ext>
              </a:extLst>
            </p:cNvPr>
            <p:cNvSpPr/>
            <p:nvPr/>
          </p:nvSpPr>
          <p:spPr>
            <a:xfrm>
              <a:off x="6801650" y="4748050"/>
              <a:ext cx="1053800" cy="1243850"/>
            </a:xfrm>
            <a:custGeom>
              <a:avLst/>
              <a:gdLst/>
              <a:ahLst/>
              <a:cxnLst/>
              <a:rect l="l" t="t" r="r" b="b"/>
              <a:pathLst>
                <a:path w="42152" h="49754" extrusionOk="0">
                  <a:moveTo>
                    <a:pt x="21492" y="15994"/>
                  </a:moveTo>
                  <a:lnTo>
                    <a:pt x="21777" y="16016"/>
                  </a:lnTo>
                  <a:lnTo>
                    <a:pt x="22083" y="16059"/>
                  </a:lnTo>
                  <a:lnTo>
                    <a:pt x="22368" y="16103"/>
                  </a:lnTo>
                  <a:lnTo>
                    <a:pt x="22806" y="16213"/>
                  </a:lnTo>
                  <a:lnTo>
                    <a:pt x="23223" y="16344"/>
                  </a:lnTo>
                  <a:lnTo>
                    <a:pt x="23507" y="16454"/>
                  </a:lnTo>
                  <a:lnTo>
                    <a:pt x="23770" y="16563"/>
                  </a:lnTo>
                  <a:lnTo>
                    <a:pt x="24033" y="16695"/>
                  </a:lnTo>
                  <a:lnTo>
                    <a:pt x="24296" y="16848"/>
                  </a:lnTo>
                  <a:lnTo>
                    <a:pt x="24537" y="17001"/>
                  </a:lnTo>
                  <a:lnTo>
                    <a:pt x="24800" y="17177"/>
                  </a:lnTo>
                  <a:lnTo>
                    <a:pt x="25041" y="17352"/>
                  </a:lnTo>
                  <a:lnTo>
                    <a:pt x="25260" y="17549"/>
                  </a:lnTo>
                  <a:lnTo>
                    <a:pt x="25545" y="17790"/>
                  </a:lnTo>
                  <a:lnTo>
                    <a:pt x="25808" y="18053"/>
                  </a:lnTo>
                  <a:lnTo>
                    <a:pt x="26202" y="18491"/>
                  </a:lnTo>
                  <a:lnTo>
                    <a:pt x="26553" y="18951"/>
                  </a:lnTo>
                  <a:lnTo>
                    <a:pt x="26881" y="19455"/>
                  </a:lnTo>
                  <a:lnTo>
                    <a:pt x="27188" y="19981"/>
                  </a:lnTo>
                  <a:lnTo>
                    <a:pt x="27407" y="20463"/>
                  </a:lnTo>
                  <a:lnTo>
                    <a:pt x="27626" y="21011"/>
                  </a:lnTo>
                  <a:lnTo>
                    <a:pt x="27801" y="21558"/>
                  </a:lnTo>
                  <a:lnTo>
                    <a:pt x="27955" y="22128"/>
                  </a:lnTo>
                  <a:lnTo>
                    <a:pt x="28064" y="22719"/>
                  </a:lnTo>
                  <a:lnTo>
                    <a:pt x="28130" y="23136"/>
                  </a:lnTo>
                  <a:lnTo>
                    <a:pt x="28196" y="23727"/>
                  </a:lnTo>
                  <a:lnTo>
                    <a:pt x="28196" y="24319"/>
                  </a:lnTo>
                  <a:lnTo>
                    <a:pt x="28196" y="24910"/>
                  </a:lnTo>
                  <a:lnTo>
                    <a:pt x="28130" y="25480"/>
                  </a:lnTo>
                  <a:lnTo>
                    <a:pt x="28064" y="25896"/>
                  </a:lnTo>
                  <a:lnTo>
                    <a:pt x="27955" y="26488"/>
                  </a:lnTo>
                  <a:lnTo>
                    <a:pt x="27801" y="27057"/>
                  </a:lnTo>
                  <a:lnTo>
                    <a:pt x="27626" y="27627"/>
                  </a:lnTo>
                  <a:lnTo>
                    <a:pt x="27407" y="28153"/>
                  </a:lnTo>
                  <a:lnTo>
                    <a:pt x="27188" y="28635"/>
                  </a:lnTo>
                  <a:lnTo>
                    <a:pt x="26881" y="29182"/>
                  </a:lnTo>
                  <a:lnTo>
                    <a:pt x="26553" y="29664"/>
                  </a:lnTo>
                  <a:lnTo>
                    <a:pt x="26202" y="30146"/>
                  </a:lnTo>
                  <a:lnTo>
                    <a:pt x="25808" y="30584"/>
                  </a:lnTo>
                  <a:lnTo>
                    <a:pt x="25545" y="30847"/>
                  </a:lnTo>
                  <a:lnTo>
                    <a:pt x="25260" y="31088"/>
                  </a:lnTo>
                  <a:lnTo>
                    <a:pt x="25041" y="31285"/>
                  </a:lnTo>
                  <a:lnTo>
                    <a:pt x="24800" y="31461"/>
                  </a:lnTo>
                  <a:lnTo>
                    <a:pt x="24537" y="31614"/>
                  </a:lnTo>
                  <a:lnTo>
                    <a:pt x="24296" y="31789"/>
                  </a:lnTo>
                  <a:lnTo>
                    <a:pt x="24033" y="31921"/>
                  </a:lnTo>
                  <a:lnTo>
                    <a:pt x="23770" y="32052"/>
                  </a:lnTo>
                  <a:lnTo>
                    <a:pt x="23507" y="32184"/>
                  </a:lnTo>
                  <a:lnTo>
                    <a:pt x="23223" y="32271"/>
                  </a:lnTo>
                  <a:lnTo>
                    <a:pt x="22806" y="32425"/>
                  </a:lnTo>
                  <a:lnTo>
                    <a:pt x="22368" y="32512"/>
                  </a:lnTo>
                  <a:lnTo>
                    <a:pt x="22083" y="32578"/>
                  </a:lnTo>
                  <a:lnTo>
                    <a:pt x="21777" y="32600"/>
                  </a:lnTo>
                  <a:lnTo>
                    <a:pt x="21492" y="32622"/>
                  </a:lnTo>
                  <a:lnTo>
                    <a:pt x="21185" y="32644"/>
                  </a:lnTo>
                  <a:lnTo>
                    <a:pt x="20900" y="32622"/>
                  </a:lnTo>
                  <a:lnTo>
                    <a:pt x="20594" y="32600"/>
                  </a:lnTo>
                  <a:lnTo>
                    <a:pt x="20309" y="32578"/>
                  </a:lnTo>
                  <a:lnTo>
                    <a:pt x="20024" y="32512"/>
                  </a:lnTo>
                  <a:lnTo>
                    <a:pt x="19586" y="32425"/>
                  </a:lnTo>
                  <a:lnTo>
                    <a:pt x="19170" y="32271"/>
                  </a:lnTo>
                  <a:lnTo>
                    <a:pt x="18885" y="32184"/>
                  </a:lnTo>
                  <a:lnTo>
                    <a:pt x="18622" y="32052"/>
                  </a:lnTo>
                  <a:lnTo>
                    <a:pt x="18359" y="31921"/>
                  </a:lnTo>
                  <a:lnTo>
                    <a:pt x="18096" y="31789"/>
                  </a:lnTo>
                  <a:lnTo>
                    <a:pt x="17833" y="31614"/>
                  </a:lnTo>
                  <a:lnTo>
                    <a:pt x="17592" y="31461"/>
                  </a:lnTo>
                  <a:lnTo>
                    <a:pt x="17351" y="31285"/>
                  </a:lnTo>
                  <a:lnTo>
                    <a:pt x="17132" y="31088"/>
                  </a:lnTo>
                  <a:lnTo>
                    <a:pt x="16847" y="30847"/>
                  </a:lnTo>
                  <a:lnTo>
                    <a:pt x="16584" y="30584"/>
                  </a:lnTo>
                  <a:lnTo>
                    <a:pt x="16190" y="30146"/>
                  </a:lnTo>
                  <a:lnTo>
                    <a:pt x="15840" y="29686"/>
                  </a:lnTo>
                  <a:lnTo>
                    <a:pt x="15511" y="29182"/>
                  </a:lnTo>
                  <a:lnTo>
                    <a:pt x="15204" y="28657"/>
                  </a:lnTo>
                  <a:lnTo>
                    <a:pt x="14985" y="28153"/>
                  </a:lnTo>
                  <a:lnTo>
                    <a:pt x="14766" y="27627"/>
                  </a:lnTo>
                  <a:lnTo>
                    <a:pt x="14591" y="27057"/>
                  </a:lnTo>
                  <a:lnTo>
                    <a:pt x="14438" y="26488"/>
                  </a:lnTo>
                  <a:lnTo>
                    <a:pt x="14306" y="25896"/>
                  </a:lnTo>
                  <a:lnTo>
                    <a:pt x="14262" y="25480"/>
                  </a:lnTo>
                  <a:lnTo>
                    <a:pt x="14197" y="24910"/>
                  </a:lnTo>
                  <a:lnTo>
                    <a:pt x="14197" y="24319"/>
                  </a:lnTo>
                  <a:lnTo>
                    <a:pt x="14197" y="23727"/>
                  </a:lnTo>
                  <a:lnTo>
                    <a:pt x="14262" y="23136"/>
                  </a:lnTo>
                  <a:lnTo>
                    <a:pt x="14306" y="22719"/>
                  </a:lnTo>
                  <a:lnTo>
                    <a:pt x="14438" y="22128"/>
                  </a:lnTo>
                  <a:lnTo>
                    <a:pt x="14591" y="21558"/>
                  </a:lnTo>
                  <a:lnTo>
                    <a:pt x="14766" y="21011"/>
                  </a:lnTo>
                  <a:lnTo>
                    <a:pt x="14985" y="20463"/>
                  </a:lnTo>
                  <a:lnTo>
                    <a:pt x="15204" y="19981"/>
                  </a:lnTo>
                  <a:lnTo>
                    <a:pt x="15511" y="19455"/>
                  </a:lnTo>
                  <a:lnTo>
                    <a:pt x="15840" y="18951"/>
                  </a:lnTo>
                  <a:lnTo>
                    <a:pt x="16190" y="18491"/>
                  </a:lnTo>
                  <a:lnTo>
                    <a:pt x="16584" y="18053"/>
                  </a:lnTo>
                  <a:lnTo>
                    <a:pt x="16847" y="17790"/>
                  </a:lnTo>
                  <a:lnTo>
                    <a:pt x="17132" y="17549"/>
                  </a:lnTo>
                  <a:lnTo>
                    <a:pt x="17351" y="17352"/>
                  </a:lnTo>
                  <a:lnTo>
                    <a:pt x="17592" y="17177"/>
                  </a:lnTo>
                  <a:lnTo>
                    <a:pt x="17833" y="17001"/>
                  </a:lnTo>
                  <a:lnTo>
                    <a:pt x="18096" y="16848"/>
                  </a:lnTo>
                  <a:lnTo>
                    <a:pt x="18359" y="16695"/>
                  </a:lnTo>
                  <a:lnTo>
                    <a:pt x="18622" y="16563"/>
                  </a:lnTo>
                  <a:lnTo>
                    <a:pt x="18885" y="16454"/>
                  </a:lnTo>
                  <a:lnTo>
                    <a:pt x="19170" y="16344"/>
                  </a:lnTo>
                  <a:lnTo>
                    <a:pt x="19586" y="16213"/>
                  </a:lnTo>
                  <a:lnTo>
                    <a:pt x="20024" y="16103"/>
                  </a:lnTo>
                  <a:lnTo>
                    <a:pt x="20309" y="16059"/>
                  </a:lnTo>
                  <a:lnTo>
                    <a:pt x="20594" y="16016"/>
                  </a:lnTo>
                  <a:lnTo>
                    <a:pt x="20900" y="15994"/>
                  </a:lnTo>
                  <a:close/>
                  <a:moveTo>
                    <a:pt x="19104" y="1"/>
                  </a:moveTo>
                  <a:lnTo>
                    <a:pt x="18206" y="67"/>
                  </a:lnTo>
                  <a:lnTo>
                    <a:pt x="17307" y="154"/>
                  </a:lnTo>
                  <a:lnTo>
                    <a:pt x="16409" y="286"/>
                  </a:lnTo>
                  <a:lnTo>
                    <a:pt x="15533" y="483"/>
                  </a:lnTo>
                  <a:lnTo>
                    <a:pt x="14635" y="702"/>
                  </a:lnTo>
                  <a:lnTo>
                    <a:pt x="13780" y="965"/>
                  </a:lnTo>
                  <a:lnTo>
                    <a:pt x="12926" y="1293"/>
                  </a:lnTo>
                  <a:lnTo>
                    <a:pt x="12378" y="1513"/>
                  </a:lnTo>
                  <a:lnTo>
                    <a:pt x="11852" y="1753"/>
                  </a:lnTo>
                  <a:lnTo>
                    <a:pt x="11327" y="2016"/>
                  </a:lnTo>
                  <a:lnTo>
                    <a:pt x="10801" y="2279"/>
                  </a:lnTo>
                  <a:lnTo>
                    <a:pt x="10034" y="2717"/>
                  </a:lnTo>
                  <a:lnTo>
                    <a:pt x="9289" y="3199"/>
                  </a:lnTo>
                  <a:lnTo>
                    <a:pt x="8566" y="3703"/>
                  </a:lnTo>
                  <a:lnTo>
                    <a:pt x="7887" y="4251"/>
                  </a:lnTo>
                  <a:lnTo>
                    <a:pt x="7208" y="4843"/>
                  </a:lnTo>
                  <a:lnTo>
                    <a:pt x="6551" y="5456"/>
                  </a:lnTo>
                  <a:lnTo>
                    <a:pt x="5937" y="6113"/>
                  </a:lnTo>
                  <a:lnTo>
                    <a:pt x="5346" y="6792"/>
                  </a:lnTo>
                  <a:lnTo>
                    <a:pt x="4973" y="7252"/>
                  </a:lnTo>
                  <a:lnTo>
                    <a:pt x="4623" y="7734"/>
                  </a:lnTo>
                  <a:lnTo>
                    <a:pt x="4272" y="8216"/>
                  </a:lnTo>
                  <a:lnTo>
                    <a:pt x="3944" y="8720"/>
                  </a:lnTo>
                  <a:lnTo>
                    <a:pt x="3681" y="9158"/>
                  </a:lnTo>
                  <a:lnTo>
                    <a:pt x="3440" y="9597"/>
                  </a:lnTo>
                  <a:lnTo>
                    <a:pt x="3199" y="10035"/>
                  </a:lnTo>
                  <a:lnTo>
                    <a:pt x="2958" y="10495"/>
                  </a:lnTo>
                  <a:lnTo>
                    <a:pt x="2739" y="10955"/>
                  </a:lnTo>
                  <a:lnTo>
                    <a:pt x="2541" y="11437"/>
                  </a:lnTo>
                  <a:lnTo>
                    <a:pt x="2344" y="11919"/>
                  </a:lnTo>
                  <a:lnTo>
                    <a:pt x="2147" y="12423"/>
                  </a:lnTo>
                  <a:lnTo>
                    <a:pt x="1950" y="12992"/>
                  </a:lnTo>
                  <a:lnTo>
                    <a:pt x="1753" y="13584"/>
                  </a:lnTo>
                  <a:lnTo>
                    <a:pt x="1556" y="14197"/>
                  </a:lnTo>
                  <a:lnTo>
                    <a:pt x="1380" y="14833"/>
                  </a:lnTo>
                  <a:lnTo>
                    <a:pt x="1096" y="15972"/>
                  </a:lnTo>
                  <a:lnTo>
                    <a:pt x="833" y="17155"/>
                  </a:lnTo>
                  <a:lnTo>
                    <a:pt x="701" y="17834"/>
                  </a:lnTo>
                  <a:lnTo>
                    <a:pt x="592" y="18535"/>
                  </a:lnTo>
                  <a:lnTo>
                    <a:pt x="460" y="19258"/>
                  </a:lnTo>
                  <a:lnTo>
                    <a:pt x="373" y="20003"/>
                  </a:lnTo>
                  <a:lnTo>
                    <a:pt x="285" y="20770"/>
                  </a:lnTo>
                  <a:lnTo>
                    <a:pt x="197" y="21536"/>
                  </a:lnTo>
                  <a:lnTo>
                    <a:pt x="132" y="22325"/>
                  </a:lnTo>
                  <a:lnTo>
                    <a:pt x="88" y="23136"/>
                  </a:lnTo>
                  <a:lnTo>
                    <a:pt x="88" y="23201"/>
                  </a:lnTo>
                  <a:lnTo>
                    <a:pt x="22" y="24319"/>
                  </a:lnTo>
                  <a:lnTo>
                    <a:pt x="0" y="25480"/>
                  </a:lnTo>
                  <a:lnTo>
                    <a:pt x="0" y="26356"/>
                  </a:lnTo>
                  <a:lnTo>
                    <a:pt x="0" y="27254"/>
                  </a:lnTo>
                  <a:lnTo>
                    <a:pt x="22" y="28153"/>
                  </a:lnTo>
                  <a:lnTo>
                    <a:pt x="66" y="29073"/>
                  </a:lnTo>
                  <a:lnTo>
                    <a:pt x="110" y="29730"/>
                  </a:lnTo>
                  <a:lnTo>
                    <a:pt x="175" y="30387"/>
                  </a:lnTo>
                  <a:lnTo>
                    <a:pt x="241" y="31044"/>
                  </a:lnTo>
                  <a:lnTo>
                    <a:pt x="351" y="31680"/>
                  </a:lnTo>
                  <a:lnTo>
                    <a:pt x="460" y="32271"/>
                  </a:lnTo>
                  <a:lnTo>
                    <a:pt x="570" y="32841"/>
                  </a:lnTo>
                  <a:lnTo>
                    <a:pt x="723" y="33432"/>
                  </a:lnTo>
                  <a:lnTo>
                    <a:pt x="876" y="34002"/>
                  </a:lnTo>
                  <a:lnTo>
                    <a:pt x="1117" y="34813"/>
                  </a:lnTo>
                  <a:lnTo>
                    <a:pt x="1402" y="35623"/>
                  </a:lnTo>
                  <a:lnTo>
                    <a:pt x="1709" y="36412"/>
                  </a:lnTo>
                  <a:lnTo>
                    <a:pt x="2059" y="37201"/>
                  </a:lnTo>
                  <a:lnTo>
                    <a:pt x="2432" y="37967"/>
                  </a:lnTo>
                  <a:lnTo>
                    <a:pt x="2826" y="38712"/>
                  </a:lnTo>
                  <a:lnTo>
                    <a:pt x="3264" y="39435"/>
                  </a:lnTo>
                  <a:lnTo>
                    <a:pt x="3703" y="40158"/>
                  </a:lnTo>
                  <a:lnTo>
                    <a:pt x="4053" y="40640"/>
                  </a:lnTo>
                  <a:lnTo>
                    <a:pt x="4382" y="41122"/>
                  </a:lnTo>
                  <a:lnTo>
                    <a:pt x="4754" y="41582"/>
                  </a:lnTo>
                  <a:lnTo>
                    <a:pt x="5127" y="42042"/>
                  </a:lnTo>
                  <a:lnTo>
                    <a:pt x="5718" y="42721"/>
                  </a:lnTo>
                  <a:lnTo>
                    <a:pt x="6353" y="43379"/>
                  </a:lnTo>
                  <a:lnTo>
                    <a:pt x="7011" y="44014"/>
                  </a:lnTo>
                  <a:lnTo>
                    <a:pt x="7668" y="44627"/>
                  </a:lnTo>
                  <a:lnTo>
                    <a:pt x="8391" y="45197"/>
                  </a:lnTo>
                  <a:lnTo>
                    <a:pt x="9114" y="45745"/>
                  </a:lnTo>
                  <a:lnTo>
                    <a:pt x="9859" y="46271"/>
                  </a:lnTo>
                  <a:lnTo>
                    <a:pt x="10626" y="46753"/>
                  </a:lnTo>
                  <a:lnTo>
                    <a:pt x="11151" y="47037"/>
                  </a:lnTo>
                  <a:lnTo>
                    <a:pt x="11655" y="47322"/>
                  </a:lnTo>
                  <a:lnTo>
                    <a:pt x="12181" y="47585"/>
                  </a:lnTo>
                  <a:lnTo>
                    <a:pt x="12707" y="47848"/>
                  </a:lnTo>
                  <a:lnTo>
                    <a:pt x="13495" y="48177"/>
                  </a:lnTo>
                  <a:lnTo>
                    <a:pt x="14284" y="48483"/>
                  </a:lnTo>
                  <a:lnTo>
                    <a:pt x="15095" y="48768"/>
                  </a:lnTo>
                  <a:lnTo>
                    <a:pt x="15927" y="49009"/>
                  </a:lnTo>
                  <a:lnTo>
                    <a:pt x="16760" y="49206"/>
                  </a:lnTo>
                  <a:lnTo>
                    <a:pt x="17614" y="49381"/>
                  </a:lnTo>
                  <a:lnTo>
                    <a:pt x="18469" y="49535"/>
                  </a:lnTo>
                  <a:lnTo>
                    <a:pt x="19345" y="49644"/>
                  </a:lnTo>
                  <a:lnTo>
                    <a:pt x="19914" y="49688"/>
                  </a:lnTo>
                  <a:lnTo>
                    <a:pt x="20024" y="49688"/>
                  </a:lnTo>
                  <a:lnTo>
                    <a:pt x="20616" y="49732"/>
                  </a:lnTo>
                  <a:lnTo>
                    <a:pt x="21207" y="49754"/>
                  </a:lnTo>
                  <a:lnTo>
                    <a:pt x="22368" y="49754"/>
                  </a:lnTo>
                  <a:lnTo>
                    <a:pt x="23332" y="49688"/>
                  </a:lnTo>
                  <a:lnTo>
                    <a:pt x="24296" y="49579"/>
                  </a:lnTo>
                  <a:lnTo>
                    <a:pt x="25260" y="49447"/>
                  </a:lnTo>
                  <a:lnTo>
                    <a:pt x="26180" y="49250"/>
                  </a:lnTo>
                  <a:lnTo>
                    <a:pt x="27100" y="49031"/>
                  </a:lnTo>
                  <a:lnTo>
                    <a:pt x="28020" y="48746"/>
                  </a:lnTo>
                  <a:lnTo>
                    <a:pt x="28897" y="48439"/>
                  </a:lnTo>
                  <a:lnTo>
                    <a:pt x="29773" y="48089"/>
                  </a:lnTo>
                  <a:lnTo>
                    <a:pt x="30321" y="47848"/>
                  </a:lnTo>
                  <a:lnTo>
                    <a:pt x="30847" y="47585"/>
                  </a:lnTo>
                  <a:lnTo>
                    <a:pt x="31372" y="47322"/>
                  </a:lnTo>
                  <a:lnTo>
                    <a:pt x="31876" y="47037"/>
                  </a:lnTo>
                  <a:lnTo>
                    <a:pt x="32687" y="46555"/>
                  </a:lnTo>
                  <a:lnTo>
                    <a:pt x="33454" y="46051"/>
                  </a:lnTo>
                  <a:lnTo>
                    <a:pt x="34199" y="45504"/>
                  </a:lnTo>
                  <a:lnTo>
                    <a:pt x="34921" y="44912"/>
                  </a:lnTo>
                  <a:lnTo>
                    <a:pt x="35623" y="44321"/>
                  </a:lnTo>
                  <a:lnTo>
                    <a:pt x="36280" y="43663"/>
                  </a:lnTo>
                  <a:lnTo>
                    <a:pt x="36915" y="43006"/>
                  </a:lnTo>
                  <a:lnTo>
                    <a:pt x="37529" y="42305"/>
                  </a:lnTo>
                  <a:lnTo>
                    <a:pt x="37901" y="41845"/>
                  </a:lnTo>
                  <a:lnTo>
                    <a:pt x="38251" y="41363"/>
                  </a:lnTo>
                  <a:lnTo>
                    <a:pt x="38602" y="40881"/>
                  </a:lnTo>
                  <a:lnTo>
                    <a:pt x="38931" y="40399"/>
                  </a:lnTo>
                  <a:lnTo>
                    <a:pt x="39391" y="39676"/>
                  </a:lnTo>
                  <a:lnTo>
                    <a:pt x="39807" y="38909"/>
                  </a:lnTo>
                  <a:lnTo>
                    <a:pt x="40201" y="38143"/>
                  </a:lnTo>
                  <a:lnTo>
                    <a:pt x="40552" y="37376"/>
                  </a:lnTo>
                  <a:lnTo>
                    <a:pt x="40880" y="36565"/>
                  </a:lnTo>
                  <a:lnTo>
                    <a:pt x="41165" y="35733"/>
                  </a:lnTo>
                  <a:lnTo>
                    <a:pt x="41428" y="34900"/>
                  </a:lnTo>
                  <a:lnTo>
                    <a:pt x="41647" y="34046"/>
                  </a:lnTo>
                  <a:lnTo>
                    <a:pt x="41779" y="33476"/>
                  </a:lnTo>
                  <a:lnTo>
                    <a:pt x="41888" y="32885"/>
                  </a:lnTo>
                  <a:lnTo>
                    <a:pt x="41976" y="32293"/>
                  </a:lnTo>
                  <a:lnTo>
                    <a:pt x="42042" y="31680"/>
                  </a:lnTo>
                  <a:lnTo>
                    <a:pt x="42107" y="30913"/>
                  </a:lnTo>
                  <a:lnTo>
                    <a:pt x="42151" y="30102"/>
                  </a:lnTo>
                  <a:lnTo>
                    <a:pt x="42151" y="29314"/>
                  </a:lnTo>
                  <a:lnTo>
                    <a:pt x="42129" y="28503"/>
                  </a:lnTo>
                  <a:lnTo>
                    <a:pt x="42085" y="27758"/>
                  </a:lnTo>
                  <a:lnTo>
                    <a:pt x="42020" y="27013"/>
                  </a:lnTo>
                  <a:lnTo>
                    <a:pt x="41954" y="26269"/>
                  </a:lnTo>
                  <a:lnTo>
                    <a:pt x="41844" y="25480"/>
                  </a:lnTo>
                  <a:lnTo>
                    <a:pt x="41669" y="24341"/>
                  </a:lnTo>
                  <a:lnTo>
                    <a:pt x="41450" y="23136"/>
                  </a:lnTo>
                  <a:lnTo>
                    <a:pt x="41165" y="21865"/>
                  </a:lnTo>
                  <a:lnTo>
                    <a:pt x="40837" y="20551"/>
                  </a:lnTo>
                  <a:lnTo>
                    <a:pt x="40442" y="19192"/>
                  </a:lnTo>
                  <a:lnTo>
                    <a:pt x="40004" y="17790"/>
                  </a:lnTo>
                  <a:lnTo>
                    <a:pt x="39566" y="16432"/>
                  </a:lnTo>
                  <a:lnTo>
                    <a:pt x="39237" y="15577"/>
                  </a:lnTo>
                  <a:lnTo>
                    <a:pt x="38974" y="14898"/>
                  </a:lnTo>
                  <a:lnTo>
                    <a:pt x="38690" y="14241"/>
                  </a:lnTo>
                  <a:lnTo>
                    <a:pt x="38405" y="13606"/>
                  </a:lnTo>
                  <a:lnTo>
                    <a:pt x="38076" y="12948"/>
                  </a:lnTo>
                  <a:lnTo>
                    <a:pt x="37748" y="12313"/>
                  </a:lnTo>
                  <a:lnTo>
                    <a:pt x="37419" y="11700"/>
                  </a:lnTo>
                  <a:lnTo>
                    <a:pt x="37068" y="11086"/>
                  </a:lnTo>
                  <a:lnTo>
                    <a:pt x="36696" y="10473"/>
                  </a:lnTo>
                  <a:lnTo>
                    <a:pt x="36367" y="9969"/>
                  </a:lnTo>
                  <a:lnTo>
                    <a:pt x="36039" y="9487"/>
                  </a:lnTo>
                  <a:lnTo>
                    <a:pt x="35688" y="8983"/>
                  </a:lnTo>
                  <a:lnTo>
                    <a:pt x="35338" y="8523"/>
                  </a:lnTo>
                  <a:lnTo>
                    <a:pt x="34724" y="7734"/>
                  </a:lnTo>
                  <a:lnTo>
                    <a:pt x="34067" y="6968"/>
                  </a:lnTo>
                  <a:lnTo>
                    <a:pt x="33388" y="6223"/>
                  </a:lnTo>
                  <a:lnTo>
                    <a:pt x="32687" y="5522"/>
                  </a:lnTo>
                  <a:lnTo>
                    <a:pt x="32008" y="4864"/>
                  </a:lnTo>
                  <a:lnTo>
                    <a:pt x="31285" y="4251"/>
                  </a:lnTo>
                  <a:lnTo>
                    <a:pt x="30890" y="3944"/>
                  </a:lnTo>
                  <a:lnTo>
                    <a:pt x="30430" y="3572"/>
                  </a:lnTo>
                  <a:lnTo>
                    <a:pt x="29926" y="3221"/>
                  </a:lnTo>
                  <a:lnTo>
                    <a:pt x="29444" y="2871"/>
                  </a:lnTo>
                  <a:lnTo>
                    <a:pt x="28941" y="2564"/>
                  </a:lnTo>
                  <a:lnTo>
                    <a:pt x="28218" y="2148"/>
                  </a:lnTo>
                  <a:lnTo>
                    <a:pt x="27779" y="1929"/>
                  </a:lnTo>
                  <a:lnTo>
                    <a:pt x="27188" y="1644"/>
                  </a:lnTo>
                  <a:lnTo>
                    <a:pt x="26640" y="1403"/>
                  </a:lnTo>
                  <a:lnTo>
                    <a:pt x="26136" y="1206"/>
                  </a:lnTo>
                  <a:lnTo>
                    <a:pt x="25961" y="1118"/>
                  </a:lnTo>
                  <a:lnTo>
                    <a:pt x="25326" y="899"/>
                  </a:lnTo>
                  <a:lnTo>
                    <a:pt x="25216" y="855"/>
                  </a:lnTo>
                  <a:lnTo>
                    <a:pt x="24712" y="724"/>
                  </a:lnTo>
                  <a:lnTo>
                    <a:pt x="24428" y="636"/>
                  </a:lnTo>
                  <a:lnTo>
                    <a:pt x="24143" y="570"/>
                  </a:lnTo>
                  <a:lnTo>
                    <a:pt x="23967" y="505"/>
                  </a:lnTo>
                  <a:lnTo>
                    <a:pt x="23529" y="417"/>
                  </a:lnTo>
                  <a:lnTo>
                    <a:pt x="23004" y="308"/>
                  </a:lnTo>
                  <a:lnTo>
                    <a:pt x="22982" y="308"/>
                  </a:lnTo>
                  <a:lnTo>
                    <a:pt x="22368" y="198"/>
                  </a:lnTo>
                  <a:lnTo>
                    <a:pt x="21777" y="110"/>
                  </a:lnTo>
                  <a:lnTo>
                    <a:pt x="21185" y="67"/>
                  </a:lnTo>
                  <a:lnTo>
                    <a:pt x="20616" y="23"/>
                  </a:lnTo>
                  <a:lnTo>
                    <a:pt x="20024"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97;p73">
              <a:extLst>
                <a:ext uri="{FF2B5EF4-FFF2-40B4-BE49-F238E27FC236}">
                  <a16:creationId xmlns:a16="http://schemas.microsoft.com/office/drawing/2014/main" id="{98B704C3-7B18-78DE-BFBD-9EE56C9B6666}"/>
                </a:ext>
              </a:extLst>
            </p:cNvPr>
            <p:cNvSpPr/>
            <p:nvPr/>
          </p:nvSpPr>
          <p:spPr>
            <a:xfrm>
              <a:off x="6801650" y="4755725"/>
              <a:ext cx="1053800" cy="1236175"/>
            </a:xfrm>
            <a:custGeom>
              <a:avLst/>
              <a:gdLst/>
              <a:ahLst/>
              <a:cxnLst/>
              <a:rect l="l" t="t" r="r" b="b"/>
              <a:pathLst>
                <a:path w="42152" h="49447" extrusionOk="0">
                  <a:moveTo>
                    <a:pt x="22982" y="1"/>
                  </a:moveTo>
                  <a:lnTo>
                    <a:pt x="23493" y="103"/>
                  </a:lnTo>
                  <a:lnTo>
                    <a:pt x="23493" y="103"/>
                  </a:lnTo>
                  <a:lnTo>
                    <a:pt x="23442" y="88"/>
                  </a:lnTo>
                  <a:lnTo>
                    <a:pt x="22982" y="1"/>
                  </a:lnTo>
                  <a:close/>
                  <a:moveTo>
                    <a:pt x="23493" y="103"/>
                  </a:moveTo>
                  <a:lnTo>
                    <a:pt x="23902" y="220"/>
                  </a:lnTo>
                  <a:lnTo>
                    <a:pt x="24362" y="351"/>
                  </a:lnTo>
                  <a:lnTo>
                    <a:pt x="24800" y="504"/>
                  </a:lnTo>
                  <a:lnTo>
                    <a:pt x="25260" y="680"/>
                  </a:lnTo>
                  <a:lnTo>
                    <a:pt x="25698" y="855"/>
                  </a:lnTo>
                  <a:lnTo>
                    <a:pt x="26114" y="1052"/>
                  </a:lnTo>
                  <a:lnTo>
                    <a:pt x="26553" y="1271"/>
                  </a:lnTo>
                  <a:lnTo>
                    <a:pt x="26969" y="1512"/>
                  </a:lnTo>
                  <a:lnTo>
                    <a:pt x="27363" y="1753"/>
                  </a:lnTo>
                  <a:lnTo>
                    <a:pt x="27758" y="2016"/>
                  </a:lnTo>
                  <a:lnTo>
                    <a:pt x="28152" y="2279"/>
                  </a:lnTo>
                  <a:lnTo>
                    <a:pt x="28546" y="2564"/>
                  </a:lnTo>
                  <a:lnTo>
                    <a:pt x="28919" y="2871"/>
                  </a:lnTo>
                  <a:lnTo>
                    <a:pt x="29269" y="3177"/>
                  </a:lnTo>
                  <a:lnTo>
                    <a:pt x="29642" y="3506"/>
                  </a:lnTo>
                  <a:lnTo>
                    <a:pt x="30430" y="4295"/>
                  </a:lnTo>
                  <a:lnTo>
                    <a:pt x="31197" y="5105"/>
                  </a:lnTo>
                  <a:lnTo>
                    <a:pt x="31942" y="5938"/>
                  </a:lnTo>
                  <a:lnTo>
                    <a:pt x="32643" y="6814"/>
                  </a:lnTo>
                  <a:lnTo>
                    <a:pt x="33322" y="7690"/>
                  </a:lnTo>
                  <a:lnTo>
                    <a:pt x="33979" y="8610"/>
                  </a:lnTo>
                  <a:lnTo>
                    <a:pt x="34571" y="9552"/>
                  </a:lnTo>
                  <a:lnTo>
                    <a:pt x="35141" y="10516"/>
                  </a:lnTo>
                  <a:lnTo>
                    <a:pt x="35710" y="11546"/>
                  </a:lnTo>
                  <a:lnTo>
                    <a:pt x="36214" y="12576"/>
                  </a:lnTo>
                  <a:lnTo>
                    <a:pt x="36696" y="13649"/>
                  </a:lnTo>
                  <a:lnTo>
                    <a:pt x="37134" y="14745"/>
                  </a:lnTo>
                  <a:lnTo>
                    <a:pt x="37529" y="15840"/>
                  </a:lnTo>
                  <a:lnTo>
                    <a:pt x="37901" y="16979"/>
                  </a:lnTo>
                  <a:lnTo>
                    <a:pt x="38208" y="18118"/>
                  </a:lnTo>
                  <a:lnTo>
                    <a:pt x="38471" y="19258"/>
                  </a:lnTo>
                  <a:lnTo>
                    <a:pt x="38712" y="20419"/>
                  </a:lnTo>
                  <a:lnTo>
                    <a:pt x="38887" y="21580"/>
                  </a:lnTo>
                  <a:lnTo>
                    <a:pt x="39018" y="22763"/>
                  </a:lnTo>
                  <a:lnTo>
                    <a:pt x="39128" y="23924"/>
                  </a:lnTo>
                  <a:lnTo>
                    <a:pt x="39150" y="25107"/>
                  </a:lnTo>
                  <a:lnTo>
                    <a:pt x="39150" y="26268"/>
                  </a:lnTo>
                  <a:lnTo>
                    <a:pt x="39106" y="27429"/>
                  </a:lnTo>
                  <a:lnTo>
                    <a:pt x="38996" y="28591"/>
                  </a:lnTo>
                  <a:lnTo>
                    <a:pt x="38909" y="29204"/>
                  </a:lnTo>
                  <a:lnTo>
                    <a:pt x="38799" y="29817"/>
                  </a:lnTo>
                  <a:lnTo>
                    <a:pt x="38690" y="30409"/>
                  </a:lnTo>
                  <a:lnTo>
                    <a:pt x="38536" y="31000"/>
                  </a:lnTo>
                  <a:lnTo>
                    <a:pt x="38383" y="31592"/>
                  </a:lnTo>
                  <a:lnTo>
                    <a:pt x="38208" y="32162"/>
                  </a:lnTo>
                  <a:lnTo>
                    <a:pt x="38010" y="32731"/>
                  </a:lnTo>
                  <a:lnTo>
                    <a:pt x="37791" y="33279"/>
                  </a:lnTo>
                  <a:lnTo>
                    <a:pt x="37550" y="33827"/>
                  </a:lnTo>
                  <a:lnTo>
                    <a:pt x="37309" y="34352"/>
                  </a:lnTo>
                  <a:lnTo>
                    <a:pt x="37047" y="34878"/>
                  </a:lnTo>
                  <a:lnTo>
                    <a:pt x="36762" y="35382"/>
                  </a:lnTo>
                  <a:lnTo>
                    <a:pt x="36455" y="35886"/>
                  </a:lnTo>
                  <a:lnTo>
                    <a:pt x="36148" y="36368"/>
                  </a:lnTo>
                  <a:lnTo>
                    <a:pt x="35798" y="36850"/>
                  </a:lnTo>
                  <a:lnTo>
                    <a:pt x="35447" y="37332"/>
                  </a:lnTo>
                  <a:lnTo>
                    <a:pt x="35097" y="37770"/>
                  </a:lnTo>
                  <a:lnTo>
                    <a:pt x="34702" y="38230"/>
                  </a:lnTo>
                  <a:lnTo>
                    <a:pt x="34308" y="38646"/>
                  </a:lnTo>
                  <a:lnTo>
                    <a:pt x="33914" y="39063"/>
                  </a:lnTo>
                  <a:lnTo>
                    <a:pt x="33476" y="39479"/>
                  </a:lnTo>
                  <a:lnTo>
                    <a:pt x="33037" y="39873"/>
                  </a:lnTo>
                  <a:lnTo>
                    <a:pt x="32599" y="40246"/>
                  </a:lnTo>
                  <a:lnTo>
                    <a:pt x="32139" y="40618"/>
                  </a:lnTo>
                  <a:lnTo>
                    <a:pt x="31657" y="40969"/>
                  </a:lnTo>
                  <a:lnTo>
                    <a:pt x="31153" y="41319"/>
                  </a:lnTo>
                  <a:lnTo>
                    <a:pt x="30649" y="41648"/>
                  </a:lnTo>
                  <a:lnTo>
                    <a:pt x="30146" y="41954"/>
                  </a:lnTo>
                  <a:lnTo>
                    <a:pt x="29620" y="42239"/>
                  </a:lnTo>
                  <a:lnTo>
                    <a:pt x="29072" y="42524"/>
                  </a:lnTo>
                  <a:lnTo>
                    <a:pt x="28524" y="42809"/>
                  </a:lnTo>
                  <a:lnTo>
                    <a:pt x="27955" y="43050"/>
                  </a:lnTo>
                  <a:lnTo>
                    <a:pt x="27035" y="43444"/>
                  </a:lnTo>
                  <a:lnTo>
                    <a:pt x="26093" y="43795"/>
                  </a:lnTo>
                  <a:lnTo>
                    <a:pt x="25151" y="44101"/>
                  </a:lnTo>
                  <a:lnTo>
                    <a:pt x="24187" y="44408"/>
                  </a:lnTo>
                  <a:lnTo>
                    <a:pt x="23223" y="44649"/>
                  </a:lnTo>
                  <a:lnTo>
                    <a:pt x="22237" y="44868"/>
                  </a:lnTo>
                  <a:lnTo>
                    <a:pt x="21251" y="45065"/>
                  </a:lnTo>
                  <a:lnTo>
                    <a:pt x="20265" y="45219"/>
                  </a:lnTo>
                  <a:lnTo>
                    <a:pt x="19542" y="45306"/>
                  </a:lnTo>
                  <a:lnTo>
                    <a:pt x="18819" y="45350"/>
                  </a:lnTo>
                  <a:lnTo>
                    <a:pt x="18096" y="45394"/>
                  </a:lnTo>
                  <a:lnTo>
                    <a:pt x="17351" y="45394"/>
                  </a:lnTo>
                  <a:lnTo>
                    <a:pt x="16628" y="45372"/>
                  </a:lnTo>
                  <a:lnTo>
                    <a:pt x="15883" y="45306"/>
                  </a:lnTo>
                  <a:lnTo>
                    <a:pt x="15160" y="45241"/>
                  </a:lnTo>
                  <a:lnTo>
                    <a:pt x="14438" y="45131"/>
                  </a:lnTo>
                  <a:lnTo>
                    <a:pt x="13715" y="44978"/>
                  </a:lnTo>
                  <a:lnTo>
                    <a:pt x="12992" y="44824"/>
                  </a:lnTo>
                  <a:lnTo>
                    <a:pt x="12291" y="44605"/>
                  </a:lnTo>
                  <a:lnTo>
                    <a:pt x="11611" y="44386"/>
                  </a:lnTo>
                  <a:lnTo>
                    <a:pt x="10932" y="44123"/>
                  </a:lnTo>
                  <a:lnTo>
                    <a:pt x="10253" y="43817"/>
                  </a:lnTo>
                  <a:lnTo>
                    <a:pt x="9596" y="43488"/>
                  </a:lnTo>
                  <a:lnTo>
                    <a:pt x="8961" y="43116"/>
                  </a:lnTo>
                  <a:lnTo>
                    <a:pt x="8369" y="42743"/>
                  </a:lnTo>
                  <a:lnTo>
                    <a:pt x="7799" y="42349"/>
                  </a:lnTo>
                  <a:lnTo>
                    <a:pt x="7252" y="41911"/>
                  </a:lnTo>
                  <a:lnTo>
                    <a:pt x="6726" y="41451"/>
                  </a:lnTo>
                  <a:lnTo>
                    <a:pt x="6244" y="40947"/>
                  </a:lnTo>
                  <a:lnTo>
                    <a:pt x="5762" y="40443"/>
                  </a:lnTo>
                  <a:lnTo>
                    <a:pt x="5324" y="39917"/>
                  </a:lnTo>
                  <a:lnTo>
                    <a:pt x="4886" y="39369"/>
                  </a:lnTo>
                  <a:lnTo>
                    <a:pt x="4469" y="38800"/>
                  </a:lnTo>
                  <a:lnTo>
                    <a:pt x="4097" y="38230"/>
                  </a:lnTo>
                  <a:lnTo>
                    <a:pt x="3724" y="37617"/>
                  </a:lnTo>
                  <a:lnTo>
                    <a:pt x="3396" y="37003"/>
                  </a:lnTo>
                  <a:lnTo>
                    <a:pt x="3067" y="36390"/>
                  </a:lnTo>
                  <a:lnTo>
                    <a:pt x="2761" y="35754"/>
                  </a:lnTo>
                  <a:lnTo>
                    <a:pt x="2476" y="35119"/>
                  </a:lnTo>
                  <a:lnTo>
                    <a:pt x="2213" y="34462"/>
                  </a:lnTo>
                  <a:lnTo>
                    <a:pt x="1972" y="33783"/>
                  </a:lnTo>
                  <a:lnTo>
                    <a:pt x="1731" y="33082"/>
                  </a:lnTo>
                  <a:lnTo>
                    <a:pt x="1512" y="32381"/>
                  </a:lnTo>
                  <a:lnTo>
                    <a:pt x="1315" y="31680"/>
                  </a:lnTo>
                  <a:lnTo>
                    <a:pt x="1117" y="30957"/>
                  </a:lnTo>
                  <a:lnTo>
                    <a:pt x="942" y="30256"/>
                  </a:lnTo>
                  <a:lnTo>
                    <a:pt x="789" y="29533"/>
                  </a:lnTo>
                  <a:lnTo>
                    <a:pt x="657" y="28788"/>
                  </a:lnTo>
                  <a:lnTo>
                    <a:pt x="526" y="28065"/>
                  </a:lnTo>
                  <a:lnTo>
                    <a:pt x="416" y="27342"/>
                  </a:lnTo>
                  <a:lnTo>
                    <a:pt x="329" y="26597"/>
                  </a:lnTo>
                  <a:lnTo>
                    <a:pt x="263" y="25852"/>
                  </a:lnTo>
                  <a:lnTo>
                    <a:pt x="197" y="25107"/>
                  </a:lnTo>
                  <a:lnTo>
                    <a:pt x="132" y="24384"/>
                  </a:lnTo>
                  <a:lnTo>
                    <a:pt x="110" y="23639"/>
                  </a:lnTo>
                  <a:lnTo>
                    <a:pt x="88" y="22894"/>
                  </a:lnTo>
                  <a:lnTo>
                    <a:pt x="22" y="24012"/>
                  </a:lnTo>
                  <a:lnTo>
                    <a:pt x="0" y="25173"/>
                  </a:lnTo>
                  <a:lnTo>
                    <a:pt x="0" y="26049"/>
                  </a:lnTo>
                  <a:lnTo>
                    <a:pt x="0" y="26947"/>
                  </a:lnTo>
                  <a:lnTo>
                    <a:pt x="22" y="27846"/>
                  </a:lnTo>
                  <a:lnTo>
                    <a:pt x="66" y="28766"/>
                  </a:lnTo>
                  <a:lnTo>
                    <a:pt x="110" y="29423"/>
                  </a:lnTo>
                  <a:lnTo>
                    <a:pt x="175" y="30080"/>
                  </a:lnTo>
                  <a:lnTo>
                    <a:pt x="241" y="30737"/>
                  </a:lnTo>
                  <a:lnTo>
                    <a:pt x="351" y="31373"/>
                  </a:lnTo>
                  <a:lnTo>
                    <a:pt x="460" y="31964"/>
                  </a:lnTo>
                  <a:lnTo>
                    <a:pt x="570" y="32534"/>
                  </a:lnTo>
                  <a:lnTo>
                    <a:pt x="723" y="33125"/>
                  </a:lnTo>
                  <a:lnTo>
                    <a:pt x="876" y="33695"/>
                  </a:lnTo>
                  <a:lnTo>
                    <a:pt x="1117" y="34506"/>
                  </a:lnTo>
                  <a:lnTo>
                    <a:pt x="1402" y="35316"/>
                  </a:lnTo>
                  <a:lnTo>
                    <a:pt x="1709" y="36105"/>
                  </a:lnTo>
                  <a:lnTo>
                    <a:pt x="2059" y="36894"/>
                  </a:lnTo>
                  <a:lnTo>
                    <a:pt x="2432" y="37660"/>
                  </a:lnTo>
                  <a:lnTo>
                    <a:pt x="2826" y="38405"/>
                  </a:lnTo>
                  <a:lnTo>
                    <a:pt x="3264" y="39128"/>
                  </a:lnTo>
                  <a:lnTo>
                    <a:pt x="3703" y="39851"/>
                  </a:lnTo>
                  <a:lnTo>
                    <a:pt x="4053" y="40333"/>
                  </a:lnTo>
                  <a:lnTo>
                    <a:pt x="4382" y="40815"/>
                  </a:lnTo>
                  <a:lnTo>
                    <a:pt x="4754" y="41275"/>
                  </a:lnTo>
                  <a:lnTo>
                    <a:pt x="5127" y="41735"/>
                  </a:lnTo>
                  <a:lnTo>
                    <a:pt x="5718" y="42414"/>
                  </a:lnTo>
                  <a:lnTo>
                    <a:pt x="6353" y="43072"/>
                  </a:lnTo>
                  <a:lnTo>
                    <a:pt x="7011" y="43707"/>
                  </a:lnTo>
                  <a:lnTo>
                    <a:pt x="7668" y="44320"/>
                  </a:lnTo>
                  <a:lnTo>
                    <a:pt x="8391" y="44890"/>
                  </a:lnTo>
                  <a:lnTo>
                    <a:pt x="9114" y="45438"/>
                  </a:lnTo>
                  <a:lnTo>
                    <a:pt x="9859" y="45964"/>
                  </a:lnTo>
                  <a:lnTo>
                    <a:pt x="10626" y="46446"/>
                  </a:lnTo>
                  <a:lnTo>
                    <a:pt x="11151" y="46730"/>
                  </a:lnTo>
                  <a:lnTo>
                    <a:pt x="11655" y="47015"/>
                  </a:lnTo>
                  <a:lnTo>
                    <a:pt x="12181" y="47278"/>
                  </a:lnTo>
                  <a:lnTo>
                    <a:pt x="12707" y="47541"/>
                  </a:lnTo>
                  <a:lnTo>
                    <a:pt x="13495" y="47870"/>
                  </a:lnTo>
                  <a:lnTo>
                    <a:pt x="14284" y="48176"/>
                  </a:lnTo>
                  <a:lnTo>
                    <a:pt x="15095" y="48461"/>
                  </a:lnTo>
                  <a:lnTo>
                    <a:pt x="15927" y="48702"/>
                  </a:lnTo>
                  <a:lnTo>
                    <a:pt x="16760" y="48899"/>
                  </a:lnTo>
                  <a:lnTo>
                    <a:pt x="17614" y="49074"/>
                  </a:lnTo>
                  <a:lnTo>
                    <a:pt x="18469" y="49228"/>
                  </a:lnTo>
                  <a:lnTo>
                    <a:pt x="19345" y="49337"/>
                  </a:lnTo>
                  <a:lnTo>
                    <a:pt x="19914" y="49381"/>
                  </a:lnTo>
                  <a:lnTo>
                    <a:pt x="20024" y="49381"/>
                  </a:lnTo>
                  <a:lnTo>
                    <a:pt x="20616" y="49425"/>
                  </a:lnTo>
                  <a:lnTo>
                    <a:pt x="21207" y="49447"/>
                  </a:lnTo>
                  <a:lnTo>
                    <a:pt x="22368" y="49447"/>
                  </a:lnTo>
                  <a:lnTo>
                    <a:pt x="23332" y="49381"/>
                  </a:lnTo>
                  <a:lnTo>
                    <a:pt x="24296" y="49272"/>
                  </a:lnTo>
                  <a:lnTo>
                    <a:pt x="25260" y="49140"/>
                  </a:lnTo>
                  <a:lnTo>
                    <a:pt x="26180" y="48943"/>
                  </a:lnTo>
                  <a:lnTo>
                    <a:pt x="27100" y="48724"/>
                  </a:lnTo>
                  <a:lnTo>
                    <a:pt x="28020" y="48439"/>
                  </a:lnTo>
                  <a:lnTo>
                    <a:pt x="28897" y="48132"/>
                  </a:lnTo>
                  <a:lnTo>
                    <a:pt x="29773" y="47782"/>
                  </a:lnTo>
                  <a:lnTo>
                    <a:pt x="30321" y="47541"/>
                  </a:lnTo>
                  <a:lnTo>
                    <a:pt x="30847" y="47278"/>
                  </a:lnTo>
                  <a:lnTo>
                    <a:pt x="31372" y="47015"/>
                  </a:lnTo>
                  <a:lnTo>
                    <a:pt x="31876" y="46730"/>
                  </a:lnTo>
                  <a:lnTo>
                    <a:pt x="32687" y="46248"/>
                  </a:lnTo>
                  <a:lnTo>
                    <a:pt x="33454" y="45744"/>
                  </a:lnTo>
                  <a:lnTo>
                    <a:pt x="34199" y="45197"/>
                  </a:lnTo>
                  <a:lnTo>
                    <a:pt x="34921" y="44605"/>
                  </a:lnTo>
                  <a:lnTo>
                    <a:pt x="35623" y="44014"/>
                  </a:lnTo>
                  <a:lnTo>
                    <a:pt x="36280" y="43356"/>
                  </a:lnTo>
                  <a:lnTo>
                    <a:pt x="36915" y="42699"/>
                  </a:lnTo>
                  <a:lnTo>
                    <a:pt x="37529" y="41998"/>
                  </a:lnTo>
                  <a:lnTo>
                    <a:pt x="37901" y="41538"/>
                  </a:lnTo>
                  <a:lnTo>
                    <a:pt x="38251" y="41056"/>
                  </a:lnTo>
                  <a:lnTo>
                    <a:pt x="38602" y="40574"/>
                  </a:lnTo>
                  <a:lnTo>
                    <a:pt x="38931" y="40092"/>
                  </a:lnTo>
                  <a:lnTo>
                    <a:pt x="39391" y="39369"/>
                  </a:lnTo>
                  <a:lnTo>
                    <a:pt x="39807" y="38602"/>
                  </a:lnTo>
                  <a:lnTo>
                    <a:pt x="40201" y="37836"/>
                  </a:lnTo>
                  <a:lnTo>
                    <a:pt x="40552" y="37069"/>
                  </a:lnTo>
                  <a:lnTo>
                    <a:pt x="40880" y="36258"/>
                  </a:lnTo>
                  <a:lnTo>
                    <a:pt x="41165" y="35426"/>
                  </a:lnTo>
                  <a:lnTo>
                    <a:pt x="41428" y="34593"/>
                  </a:lnTo>
                  <a:lnTo>
                    <a:pt x="41647" y="33739"/>
                  </a:lnTo>
                  <a:lnTo>
                    <a:pt x="41779" y="33169"/>
                  </a:lnTo>
                  <a:lnTo>
                    <a:pt x="41888" y="32578"/>
                  </a:lnTo>
                  <a:lnTo>
                    <a:pt x="41976" y="31986"/>
                  </a:lnTo>
                  <a:lnTo>
                    <a:pt x="42042" y="31373"/>
                  </a:lnTo>
                  <a:lnTo>
                    <a:pt x="42107" y="30606"/>
                  </a:lnTo>
                  <a:lnTo>
                    <a:pt x="42151" y="29795"/>
                  </a:lnTo>
                  <a:lnTo>
                    <a:pt x="42151" y="29007"/>
                  </a:lnTo>
                  <a:lnTo>
                    <a:pt x="42129" y="28196"/>
                  </a:lnTo>
                  <a:lnTo>
                    <a:pt x="42085" y="27451"/>
                  </a:lnTo>
                  <a:lnTo>
                    <a:pt x="42020" y="26706"/>
                  </a:lnTo>
                  <a:lnTo>
                    <a:pt x="41954" y="25962"/>
                  </a:lnTo>
                  <a:lnTo>
                    <a:pt x="41844" y="25173"/>
                  </a:lnTo>
                  <a:lnTo>
                    <a:pt x="41669" y="24034"/>
                  </a:lnTo>
                  <a:lnTo>
                    <a:pt x="41450" y="22829"/>
                  </a:lnTo>
                  <a:lnTo>
                    <a:pt x="41165" y="21558"/>
                  </a:lnTo>
                  <a:lnTo>
                    <a:pt x="40837" y="20244"/>
                  </a:lnTo>
                  <a:lnTo>
                    <a:pt x="40442" y="18885"/>
                  </a:lnTo>
                  <a:lnTo>
                    <a:pt x="40004" y="17483"/>
                  </a:lnTo>
                  <a:lnTo>
                    <a:pt x="39566" y="16125"/>
                  </a:lnTo>
                  <a:lnTo>
                    <a:pt x="39237" y="15270"/>
                  </a:lnTo>
                  <a:lnTo>
                    <a:pt x="38974" y="14591"/>
                  </a:lnTo>
                  <a:lnTo>
                    <a:pt x="38690" y="13934"/>
                  </a:lnTo>
                  <a:lnTo>
                    <a:pt x="38405" y="13299"/>
                  </a:lnTo>
                  <a:lnTo>
                    <a:pt x="38076" y="12641"/>
                  </a:lnTo>
                  <a:lnTo>
                    <a:pt x="37748" y="12006"/>
                  </a:lnTo>
                  <a:lnTo>
                    <a:pt x="37419" y="11393"/>
                  </a:lnTo>
                  <a:lnTo>
                    <a:pt x="37068" y="10779"/>
                  </a:lnTo>
                  <a:lnTo>
                    <a:pt x="36696" y="10166"/>
                  </a:lnTo>
                  <a:lnTo>
                    <a:pt x="36367" y="9662"/>
                  </a:lnTo>
                  <a:lnTo>
                    <a:pt x="36039" y="9180"/>
                  </a:lnTo>
                  <a:lnTo>
                    <a:pt x="35688" y="8676"/>
                  </a:lnTo>
                  <a:lnTo>
                    <a:pt x="35338" y="8216"/>
                  </a:lnTo>
                  <a:lnTo>
                    <a:pt x="34724" y="7427"/>
                  </a:lnTo>
                  <a:lnTo>
                    <a:pt x="34067" y="6661"/>
                  </a:lnTo>
                  <a:lnTo>
                    <a:pt x="33388" y="5916"/>
                  </a:lnTo>
                  <a:lnTo>
                    <a:pt x="32687" y="5215"/>
                  </a:lnTo>
                  <a:lnTo>
                    <a:pt x="32008" y="4557"/>
                  </a:lnTo>
                  <a:lnTo>
                    <a:pt x="31285" y="3944"/>
                  </a:lnTo>
                  <a:lnTo>
                    <a:pt x="30890" y="3637"/>
                  </a:lnTo>
                  <a:lnTo>
                    <a:pt x="30430" y="3265"/>
                  </a:lnTo>
                  <a:lnTo>
                    <a:pt x="29926" y="2914"/>
                  </a:lnTo>
                  <a:lnTo>
                    <a:pt x="29444" y="2564"/>
                  </a:lnTo>
                  <a:lnTo>
                    <a:pt x="28941" y="2257"/>
                  </a:lnTo>
                  <a:lnTo>
                    <a:pt x="28218" y="1841"/>
                  </a:lnTo>
                  <a:lnTo>
                    <a:pt x="27495" y="1468"/>
                  </a:lnTo>
                  <a:lnTo>
                    <a:pt x="26750" y="1140"/>
                  </a:lnTo>
                  <a:lnTo>
                    <a:pt x="26027" y="833"/>
                  </a:lnTo>
                  <a:lnTo>
                    <a:pt x="25260" y="570"/>
                  </a:lnTo>
                  <a:lnTo>
                    <a:pt x="24515" y="351"/>
                  </a:lnTo>
                  <a:lnTo>
                    <a:pt x="23748" y="154"/>
                  </a:lnTo>
                  <a:lnTo>
                    <a:pt x="23493" y="103"/>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98;p73">
              <a:extLst>
                <a:ext uri="{FF2B5EF4-FFF2-40B4-BE49-F238E27FC236}">
                  <a16:creationId xmlns:a16="http://schemas.microsoft.com/office/drawing/2014/main" id="{D98F526A-C2C9-1DAA-2AA9-BC146266950B}"/>
                </a:ext>
              </a:extLst>
            </p:cNvPr>
            <p:cNvSpPr/>
            <p:nvPr/>
          </p:nvSpPr>
          <p:spPr>
            <a:xfrm>
              <a:off x="7071650" y="4780375"/>
              <a:ext cx="209250" cy="406425"/>
            </a:xfrm>
            <a:custGeom>
              <a:avLst/>
              <a:gdLst/>
              <a:ahLst/>
              <a:cxnLst/>
              <a:rect l="l" t="t" r="r" b="b"/>
              <a:pathLst>
                <a:path w="8370" h="16257" extrusionOk="0">
                  <a:moveTo>
                    <a:pt x="2126" y="0"/>
                  </a:moveTo>
                  <a:lnTo>
                    <a:pt x="1578" y="220"/>
                  </a:lnTo>
                  <a:lnTo>
                    <a:pt x="1052" y="460"/>
                  </a:lnTo>
                  <a:lnTo>
                    <a:pt x="527" y="723"/>
                  </a:lnTo>
                  <a:lnTo>
                    <a:pt x="1" y="986"/>
                  </a:lnTo>
                  <a:lnTo>
                    <a:pt x="6332" y="16256"/>
                  </a:lnTo>
                  <a:lnTo>
                    <a:pt x="6551" y="16059"/>
                  </a:lnTo>
                  <a:lnTo>
                    <a:pt x="6792" y="15884"/>
                  </a:lnTo>
                  <a:lnTo>
                    <a:pt x="7033" y="15708"/>
                  </a:lnTo>
                  <a:lnTo>
                    <a:pt x="7296" y="15555"/>
                  </a:lnTo>
                  <a:lnTo>
                    <a:pt x="7559" y="15402"/>
                  </a:lnTo>
                  <a:lnTo>
                    <a:pt x="7822" y="15270"/>
                  </a:lnTo>
                  <a:lnTo>
                    <a:pt x="8085" y="15161"/>
                  </a:lnTo>
                  <a:lnTo>
                    <a:pt x="8370" y="15051"/>
                  </a:lnTo>
                  <a:lnTo>
                    <a:pt x="2126"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99;p73">
              <a:extLst>
                <a:ext uri="{FF2B5EF4-FFF2-40B4-BE49-F238E27FC236}">
                  <a16:creationId xmlns:a16="http://schemas.microsoft.com/office/drawing/2014/main" id="{2EECDDA3-CDF6-8D77-AC06-41D4A5502EA1}"/>
                </a:ext>
              </a:extLst>
            </p:cNvPr>
            <p:cNvSpPr/>
            <p:nvPr/>
          </p:nvSpPr>
          <p:spPr>
            <a:xfrm>
              <a:off x="6801650" y="5326425"/>
              <a:ext cx="356575" cy="58625"/>
            </a:xfrm>
            <a:custGeom>
              <a:avLst/>
              <a:gdLst/>
              <a:ahLst/>
              <a:cxnLst/>
              <a:rect l="l" t="t" r="r" b="b"/>
              <a:pathLst>
                <a:path w="14263" h="2345" extrusionOk="0">
                  <a:moveTo>
                    <a:pt x="88" y="1"/>
                  </a:moveTo>
                  <a:lnTo>
                    <a:pt x="88" y="66"/>
                  </a:lnTo>
                  <a:lnTo>
                    <a:pt x="22" y="1184"/>
                  </a:lnTo>
                  <a:lnTo>
                    <a:pt x="0" y="2345"/>
                  </a:lnTo>
                  <a:lnTo>
                    <a:pt x="14262" y="2345"/>
                  </a:lnTo>
                  <a:lnTo>
                    <a:pt x="14197" y="1775"/>
                  </a:lnTo>
                  <a:lnTo>
                    <a:pt x="14197" y="1184"/>
                  </a:lnTo>
                  <a:lnTo>
                    <a:pt x="14197" y="592"/>
                  </a:lnTo>
                  <a:lnTo>
                    <a:pt x="14262"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900;p73">
              <a:extLst>
                <a:ext uri="{FF2B5EF4-FFF2-40B4-BE49-F238E27FC236}">
                  <a16:creationId xmlns:a16="http://schemas.microsoft.com/office/drawing/2014/main" id="{1EEBECE5-B2A7-F301-51A0-CD1365B8B01E}"/>
                </a:ext>
              </a:extLst>
            </p:cNvPr>
            <p:cNvSpPr/>
            <p:nvPr/>
          </p:nvSpPr>
          <p:spPr>
            <a:xfrm>
              <a:off x="6810400" y="5395450"/>
              <a:ext cx="365900" cy="202675"/>
            </a:xfrm>
            <a:custGeom>
              <a:avLst/>
              <a:gdLst/>
              <a:ahLst/>
              <a:cxnLst/>
              <a:rect l="l" t="t" r="r" b="b"/>
              <a:pathLst>
                <a:path w="14636" h="8107" extrusionOk="0">
                  <a:moveTo>
                    <a:pt x="13956" y="0"/>
                  </a:moveTo>
                  <a:lnTo>
                    <a:pt x="789" y="5455"/>
                  </a:lnTo>
                  <a:lnTo>
                    <a:pt x="1" y="5784"/>
                  </a:lnTo>
                  <a:lnTo>
                    <a:pt x="110" y="6375"/>
                  </a:lnTo>
                  <a:lnTo>
                    <a:pt x="220" y="6945"/>
                  </a:lnTo>
                  <a:lnTo>
                    <a:pt x="373" y="7536"/>
                  </a:lnTo>
                  <a:lnTo>
                    <a:pt x="526" y="8106"/>
                  </a:lnTo>
                  <a:lnTo>
                    <a:pt x="1447" y="7712"/>
                  </a:lnTo>
                  <a:lnTo>
                    <a:pt x="14635" y="2257"/>
                  </a:lnTo>
                  <a:lnTo>
                    <a:pt x="14416" y="1731"/>
                  </a:lnTo>
                  <a:lnTo>
                    <a:pt x="14241" y="1161"/>
                  </a:lnTo>
                  <a:lnTo>
                    <a:pt x="14088" y="592"/>
                  </a:lnTo>
                  <a:lnTo>
                    <a:pt x="13956"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901;p73">
              <a:extLst>
                <a:ext uri="{FF2B5EF4-FFF2-40B4-BE49-F238E27FC236}">
                  <a16:creationId xmlns:a16="http://schemas.microsoft.com/office/drawing/2014/main" id="{9116AA61-16E0-E8EE-6EFC-6A798AA4DC00}"/>
                </a:ext>
              </a:extLst>
            </p:cNvPr>
            <p:cNvSpPr/>
            <p:nvPr/>
          </p:nvSpPr>
          <p:spPr>
            <a:xfrm>
              <a:off x="6822450" y="5118850"/>
              <a:ext cx="353850" cy="197200"/>
            </a:xfrm>
            <a:custGeom>
              <a:avLst/>
              <a:gdLst/>
              <a:ahLst/>
              <a:cxnLst/>
              <a:rect l="l" t="t" r="r" b="b"/>
              <a:pathLst>
                <a:path w="14154" h="7888" extrusionOk="0">
                  <a:moveTo>
                    <a:pt x="548" y="1"/>
                  </a:moveTo>
                  <a:lnTo>
                    <a:pt x="264" y="1140"/>
                  </a:lnTo>
                  <a:lnTo>
                    <a:pt x="1" y="2323"/>
                  </a:lnTo>
                  <a:lnTo>
                    <a:pt x="13474" y="7887"/>
                  </a:lnTo>
                  <a:lnTo>
                    <a:pt x="13606" y="7296"/>
                  </a:lnTo>
                  <a:lnTo>
                    <a:pt x="13759" y="6726"/>
                  </a:lnTo>
                  <a:lnTo>
                    <a:pt x="13934" y="6179"/>
                  </a:lnTo>
                  <a:lnTo>
                    <a:pt x="14153" y="5631"/>
                  </a:lnTo>
                  <a:lnTo>
                    <a:pt x="548"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902;p73">
              <a:extLst>
                <a:ext uri="{FF2B5EF4-FFF2-40B4-BE49-F238E27FC236}">
                  <a16:creationId xmlns:a16="http://schemas.microsoft.com/office/drawing/2014/main" id="{3D9B4376-2A40-5B18-D428-D0F0D31BA046}"/>
                </a:ext>
              </a:extLst>
            </p:cNvPr>
            <p:cNvSpPr/>
            <p:nvPr/>
          </p:nvSpPr>
          <p:spPr>
            <a:xfrm>
              <a:off x="6894200" y="5464450"/>
              <a:ext cx="322075" cy="334675"/>
            </a:xfrm>
            <a:custGeom>
              <a:avLst/>
              <a:gdLst/>
              <a:ahLst/>
              <a:cxnLst/>
              <a:rect l="l" t="t" r="r" b="b"/>
              <a:pathLst>
                <a:path w="12883" h="13387" extrusionOk="0">
                  <a:moveTo>
                    <a:pt x="11502" y="1"/>
                  </a:moveTo>
                  <a:lnTo>
                    <a:pt x="899" y="10604"/>
                  </a:lnTo>
                  <a:lnTo>
                    <a:pt x="1" y="11502"/>
                  </a:lnTo>
                  <a:lnTo>
                    <a:pt x="351" y="11984"/>
                  </a:lnTo>
                  <a:lnTo>
                    <a:pt x="680" y="12466"/>
                  </a:lnTo>
                  <a:lnTo>
                    <a:pt x="1052" y="12926"/>
                  </a:lnTo>
                  <a:lnTo>
                    <a:pt x="1425" y="13386"/>
                  </a:lnTo>
                  <a:lnTo>
                    <a:pt x="2367" y="12422"/>
                  </a:lnTo>
                  <a:lnTo>
                    <a:pt x="12882" y="1928"/>
                  </a:lnTo>
                  <a:lnTo>
                    <a:pt x="12488" y="1490"/>
                  </a:lnTo>
                  <a:lnTo>
                    <a:pt x="12138" y="1030"/>
                  </a:lnTo>
                  <a:lnTo>
                    <a:pt x="11809" y="526"/>
                  </a:lnTo>
                  <a:lnTo>
                    <a:pt x="11502"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903;p73">
              <a:extLst>
                <a:ext uri="{FF2B5EF4-FFF2-40B4-BE49-F238E27FC236}">
                  <a16:creationId xmlns:a16="http://schemas.microsoft.com/office/drawing/2014/main" id="{B34121EF-6C4F-310E-E99A-C1EB0B281FB6}"/>
                </a:ext>
              </a:extLst>
            </p:cNvPr>
            <p:cNvSpPr/>
            <p:nvPr/>
          </p:nvSpPr>
          <p:spPr>
            <a:xfrm>
              <a:off x="6900225" y="4917850"/>
              <a:ext cx="316050" cy="329725"/>
            </a:xfrm>
            <a:custGeom>
              <a:avLst/>
              <a:gdLst/>
              <a:ahLst/>
              <a:cxnLst/>
              <a:rect l="l" t="t" r="r" b="b"/>
              <a:pathLst>
                <a:path w="12642" h="13189" extrusionOk="0">
                  <a:moveTo>
                    <a:pt x="1403" y="0"/>
                  </a:moveTo>
                  <a:lnTo>
                    <a:pt x="1030" y="460"/>
                  </a:lnTo>
                  <a:lnTo>
                    <a:pt x="680" y="942"/>
                  </a:lnTo>
                  <a:lnTo>
                    <a:pt x="329" y="1424"/>
                  </a:lnTo>
                  <a:lnTo>
                    <a:pt x="1" y="1928"/>
                  </a:lnTo>
                  <a:lnTo>
                    <a:pt x="11261" y="13189"/>
                  </a:lnTo>
                  <a:lnTo>
                    <a:pt x="11568" y="12663"/>
                  </a:lnTo>
                  <a:lnTo>
                    <a:pt x="11897" y="12159"/>
                  </a:lnTo>
                  <a:lnTo>
                    <a:pt x="12247" y="11699"/>
                  </a:lnTo>
                  <a:lnTo>
                    <a:pt x="12641" y="11261"/>
                  </a:lnTo>
                  <a:lnTo>
                    <a:pt x="1403"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904;p73">
              <a:extLst>
                <a:ext uri="{FF2B5EF4-FFF2-40B4-BE49-F238E27FC236}">
                  <a16:creationId xmlns:a16="http://schemas.microsoft.com/office/drawing/2014/main" id="{8E5E1EC3-FE4B-FE9C-2B94-EC6746EC804D}"/>
                </a:ext>
              </a:extLst>
            </p:cNvPr>
            <p:cNvSpPr/>
            <p:nvPr/>
          </p:nvSpPr>
          <p:spPr>
            <a:xfrm>
              <a:off x="7067275" y="5525250"/>
              <a:ext cx="213625" cy="419000"/>
            </a:xfrm>
            <a:custGeom>
              <a:avLst/>
              <a:gdLst/>
              <a:ahLst/>
              <a:cxnLst/>
              <a:rect l="l" t="t" r="r" b="b"/>
              <a:pathLst>
                <a:path w="8545" h="16760" extrusionOk="0">
                  <a:moveTo>
                    <a:pt x="6507" y="0"/>
                  </a:moveTo>
                  <a:lnTo>
                    <a:pt x="877" y="13561"/>
                  </a:lnTo>
                  <a:lnTo>
                    <a:pt x="1" y="15665"/>
                  </a:lnTo>
                  <a:lnTo>
                    <a:pt x="526" y="15949"/>
                  </a:lnTo>
                  <a:lnTo>
                    <a:pt x="1030" y="16234"/>
                  </a:lnTo>
                  <a:lnTo>
                    <a:pt x="1556" y="16497"/>
                  </a:lnTo>
                  <a:lnTo>
                    <a:pt x="2082" y="16760"/>
                  </a:lnTo>
                  <a:lnTo>
                    <a:pt x="3133" y="14219"/>
                  </a:lnTo>
                  <a:lnTo>
                    <a:pt x="8545" y="1183"/>
                  </a:lnTo>
                  <a:lnTo>
                    <a:pt x="8260" y="1096"/>
                  </a:lnTo>
                  <a:lnTo>
                    <a:pt x="7997" y="964"/>
                  </a:lnTo>
                  <a:lnTo>
                    <a:pt x="7734" y="833"/>
                  </a:lnTo>
                  <a:lnTo>
                    <a:pt x="7471" y="701"/>
                  </a:lnTo>
                  <a:lnTo>
                    <a:pt x="7208" y="526"/>
                  </a:lnTo>
                  <a:lnTo>
                    <a:pt x="6967" y="373"/>
                  </a:lnTo>
                  <a:lnTo>
                    <a:pt x="6726" y="197"/>
                  </a:lnTo>
                  <a:lnTo>
                    <a:pt x="6507"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905;p73">
              <a:extLst>
                <a:ext uri="{FF2B5EF4-FFF2-40B4-BE49-F238E27FC236}">
                  <a16:creationId xmlns:a16="http://schemas.microsoft.com/office/drawing/2014/main" id="{4A5946D8-3A51-8402-CB61-9A0424C59E57}"/>
                </a:ext>
              </a:extLst>
            </p:cNvPr>
            <p:cNvSpPr/>
            <p:nvPr/>
          </p:nvSpPr>
          <p:spPr>
            <a:xfrm>
              <a:off x="7302250" y="4748050"/>
              <a:ext cx="58625" cy="402600"/>
            </a:xfrm>
            <a:custGeom>
              <a:avLst/>
              <a:gdLst/>
              <a:ahLst/>
              <a:cxnLst/>
              <a:rect l="l" t="t" r="r" b="b"/>
              <a:pathLst>
                <a:path w="2345" h="16104" extrusionOk="0">
                  <a:moveTo>
                    <a:pt x="0" y="1"/>
                  </a:moveTo>
                  <a:lnTo>
                    <a:pt x="0" y="16103"/>
                  </a:lnTo>
                  <a:lnTo>
                    <a:pt x="285" y="16059"/>
                  </a:lnTo>
                  <a:lnTo>
                    <a:pt x="570" y="16016"/>
                  </a:lnTo>
                  <a:lnTo>
                    <a:pt x="876" y="15994"/>
                  </a:lnTo>
                  <a:lnTo>
                    <a:pt x="1468" y="15994"/>
                  </a:lnTo>
                  <a:lnTo>
                    <a:pt x="1753" y="16016"/>
                  </a:lnTo>
                  <a:lnTo>
                    <a:pt x="2059" y="16059"/>
                  </a:lnTo>
                  <a:lnTo>
                    <a:pt x="2344" y="16103"/>
                  </a:lnTo>
                  <a:lnTo>
                    <a:pt x="2344" y="198"/>
                  </a:lnTo>
                  <a:lnTo>
                    <a:pt x="1753" y="110"/>
                  </a:lnTo>
                  <a:lnTo>
                    <a:pt x="1161" y="67"/>
                  </a:lnTo>
                  <a:lnTo>
                    <a:pt x="592" y="23"/>
                  </a:lnTo>
                  <a:lnTo>
                    <a:pt x="0"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906;p73">
              <a:extLst>
                <a:ext uri="{FF2B5EF4-FFF2-40B4-BE49-F238E27FC236}">
                  <a16:creationId xmlns:a16="http://schemas.microsoft.com/office/drawing/2014/main" id="{5D654191-4852-7E7C-764F-63069B73700F}"/>
                </a:ext>
              </a:extLst>
            </p:cNvPr>
            <p:cNvSpPr/>
            <p:nvPr/>
          </p:nvSpPr>
          <p:spPr>
            <a:xfrm>
              <a:off x="7302250" y="5560850"/>
              <a:ext cx="58625" cy="431050"/>
            </a:xfrm>
            <a:custGeom>
              <a:avLst/>
              <a:gdLst/>
              <a:ahLst/>
              <a:cxnLst/>
              <a:rect l="l" t="t" r="r" b="b"/>
              <a:pathLst>
                <a:path w="2345" h="17242" extrusionOk="0">
                  <a:moveTo>
                    <a:pt x="0" y="0"/>
                  </a:moveTo>
                  <a:lnTo>
                    <a:pt x="0" y="17176"/>
                  </a:lnTo>
                  <a:lnTo>
                    <a:pt x="592" y="17220"/>
                  </a:lnTo>
                  <a:lnTo>
                    <a:pt x="1183" y="17242"/>
                  </a:lnTo>
                  <a:lnTo>
                    <a:pt x="2344" y="17242"/>
                  </a:lnTo>
                  <a:lnTo>
                    <a:pt x="2344" y="0"/>
                  </a:lnTo>
                  <a:lnTo>
                    <a:pt x="2059" y="66"/>
                  </a:lnTo>
                  <a:lnTo>
                    <a:pt x="1753" y="88"/>
                  </a:lnTo>
                  <a:lnTo>
                    <a:pt x="1468" y="110"/>
                  </a:lnTo>
                  <a:lnTo>
                    <a:pt x="1161" y="132"/>
                  </a:lnTo>
                  <a:lnTo>
                    <a:pt x="876" y="110"/>
                  </a:lnTo>
                  <a:lnTo>
                    <a:pt x="570" y="88"/>
                  </a:lnTo>
                  <a:lnTo>
                    <a:pt x="285" y="66"/>
                  </a:lnTo>
                  <a:lnTo>
                    <a:pt x="0"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907;p73">
              <a:extLst>
                <a:ext uri="{FF2B5EF4-FFF2-40B4-BE49-F238E27FC236}">
                  <a16:creationId xmlns:a16="http://schemas.microsoft.com/office/drawing/2014/main" id="{245DA81C-7CF8-0878-6F61-48508D8D01CA}"/>
                </a:ext>
              </a:extLst>
            </p:cNvPr>
            <p:cNvSpPr/>
            <p:nvPr/>
          </p:nvSpPr>
          <p:spPr>
            <a:xfrm>
              <a:off x="7382200" y="4812150"/>
              <a:ext cx="191725" cy="374650"/>
            </a:xfrm>
            <a:custGeom>
              <a:avLst/>
              <a:gdLst/>
              <a:ahLst/>
              <a:cxnLst/>
              <a:rect l="l" t="t" r="r" b="b"/>
              <a:pathLst>
                <a:path w="7669" h="14986" extrusionOk="0">
                  <a:moveTo>
                    <a:pt x="5719" y="0"/>
                  </a:moveTo>
                  <a:lnTo>
                    <a:pt x="5521" y="482"/>
                  </a:lnTo>
                  <a:lnTo>
                    <a:pt x="1" y="13780"/>
                  </a:lnTo>
                  <a:lnTo>
                    <a:pt x="285" y="13890"/>
                  </a:lnTo>
                  <a:lnTo>
                    <a:pt x="548" y="13999"/>
                  </a:lnTo>
                  <a:lnTo>
                    <a:pt x="811" y="14131"/>
                  </a:lnTo>
                  <a:lnTo>
                    <a:pt x="1074" y="14284"/>
                  </a:lnTo>
                  <a:lnTo>
                    <a:pt x="1315" y="14437"/>
                  </a:lnTo>
                  <a:lnTo>
                    <a:pt x="1578" y="14613"/>
                  </a:lnTo>
                  <a:lnTo>
                    <a:pt x="1819" y="14788"/>
                  </a:lnTo>
                  <a:lnTo>
                    <a:pt x="2038" y="14985"/>
                  </a:lnTo>
                  <a:lnTo>
                    <a:pt x="7340" y="2169"/>
                  </a:lnTo>
                  <a:lnTo>
                    <a:pt x="7668" y="1380"/>
                  </a:lnTo>
                  <a:lnTo>
                    <a:pt x="7208" y="1008"/>
                  </a:lnTo>
                  <a:lnTo>
                    <a:pt x="6704" y="657"/>
                  </a:lnTo>
                  <a:lnTo>
                    <a:pt x="6222" y="307"/>
                  </a:lnTo>
                  <a:lnTo>
                    <a:pt x="5719"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908;p73">
              <a:extLst>
                <a:ext uri="{FF2B5EF4-FFF2-40B4-BE49-F238E27FC236}">
                  <a16:creationId xmlns:a16="http://schemas.microsoft.com/office/drawing/2014/main" id="{B1389FCD-A864-CF18-B718-14E8C304DCC2}"/>
                </a:ext>
              </a:extLst>
            </p:cNvPr>
            <p:cNvSpPr/>
            <p:nvPr/>
          </p:nvSpPr>
          <p:spPr>
            <a:xfrm>
              <a:off x="7382200" y="5525250"/>
              <a:ext cx="216375" cy="425025"/>
            </a:xfrm>
            <a:custGeom>
              <a:avLst/>
              <a:gdLst/>
              <a:ahLst/>
              <a:cxnLst/>
              <a:rect l="l" t="t" r="r" b="b"/>
              <a:pathLst>
                <a:path w="8655" h="17001" extrusionOk="0">
                  <a:moveTo>
                    <a:pt x="2038" y="0"/>
                  </a:moveTo>
                  <a:lnTo>
                    <a:pt x="1819" y="197"/>
                  </a:lnTo>
                  <a:lnTo>
                    <a:pt x="1578" y="373"/>
                  </a:lnTo>
                  <a:lnTo>
                    <a:pt x="1315" y="526"/>
                  </a:lnTo>
                  <a:lnTo>
                    <a:pt x="1074" y="701"/>
                  </a:lnTo>
                  <a:lnTo>
                    <a:pt x="811" y="833"/>
                  </a:lnTo>
                  <a:lnTo>
                    <a:pt x="548" y="964"/>
                  </a:lnTo>
                  <a:lnTo>
                    <a:pt x="285" y="1096"/>
                  </a:lnTo>
                  <a:lnTo>
                    <a:pt x="1" y="1183"/>
                  </a:lnTo>
                  <a:lnTo>
                    <a:pt x="4623" y="12335"/>
                  </a:lnTo>
                  <a:lnTo>
                    <a:pt x="6551" y="17001"/>
                  </a:lnTo>
                  <a:lnTo>
                    <a:pt x="7099" y="16760"/>
                  </a:lnTo>
                  <a:lnTo>
                    <a:pt x="7625" y="16497"/>
                  </a:lnTo>
                  <a:lnTo>
                    <a:pt x="8150" y="16234"/>
                  </a:lnTo>
                  <a:lnTo>
                    <a:pt x="8654" y="15949"/>
                  </a:lnTo>
                  <a:lnTo>
                    <a:pt x="6726" y="11283"/>
                  </a:lnTo>
                  <a:lnTo>
                    <a:pt x="2038"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909;p73">
              <a:extLst>
                <a:ext uri="{FF2B5EF4-FFF2-40B4-BE49-F238E27FC236}">
                  <a16:creationId xmlns:a16="http://schemas.microsoft.com/office/drawing/2014/main" id="{9480AFFB-2DAE-B3F5-F817-0367BAD9C6F7}"/>
                </a:ext>
              </a:extLst>
            </p:cNvPr>
            <p:cNvSpPr/>
            <p:nvPr/>
          </p:nvSpPr>
          <p:spPr>
            <a:xfrm>
              <a:off x="7446825" y="4961125"/>
              <a:ext cx="272225" cy="286450"/>
            </a:xfrm>
            <a:custGeom>
              <a:avLst/>
              <a:gdLst/>
              <a:ahLst/>
              <a:cxnLst/>
              <a:rect l="l" t="t" r="r" b="b"/>
              <a:pathLst>
                <a:path w="10889" h="11458" extrusionOk="0">
                  <a:moveTo>
                    <a:pt x="9531" y="0"/>
                  </a:moveTo>
                  <a:lnTo>
                    <a:pt x="8545" y="986"/>
                  </a:lnTo>
                  <a:lnTo>
                    <a:pt x="1" y="9530"/>
                  </a:lnTo>
                  <a:lnTo>
                    <a:pt x="395" y="9968"/>
                  </a:lnTo>
                  <a:lnTo>
                    <a:pt x="746" y="10428"/>
                  </a:lnTo>
                  <a:lnTo>
                    <a:pt x="1074" y="10932"/>
                  </a:lnTo>
                  <a:lnTo>
                    <a:pt x="1381" y="11458"/>
                  </a:lnTo>
                  <a:lnTo>
                    <a:pt x="10889" y="1950"/>
                  </a:lnTo>
                  <a:lnTo>
                    <a:pt x="10560" y="1446"/>
                  </a:lnTo>
                  <a:lnTo>
                    <a:pt x="10232" y="964"/>
                  </a:lnTo>
                  <a:lnTo>
                    <a:pt x="9881" y="460"/>
                  </a:lnTo>
                  <a:lnTo>
                    <a:pt x="9531"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910;p73">
              <a:extLst>
                <a:ext uri="{FF2B5EF4-FFF2-40B4-BE49-F238E27FC236}">
                  <a16:creationId xmlns:a16="http://schemas.microsoft.com/office/drawing/2014/main" id="{800A5486-015C-5DF8-DCF9-935CC93D899F}"/>
                </a:ext>
              </a:extLst>
            </p:cNvPr>
            <p:cNvSpPr/>
            <p:nvPr/>
          </p:nvSpPr>
          <p:spPr>
            <a:xfrm>
              <a:off x="7446825" y="5463900"/>
              <a:ext cx="328100" cy="341800"/>
            </a:xfrm>
            <a:custGeom>
              <a:avLst/>
              <a:gdLst/>
              <a:ahLst/>
              <a:cxnLst/>
              <a:rect l="l" t="t" r="r" b="b"/>
              <a:pathLst>
                <a:path w="13124" h="13672" extrusionOk="0">
                  <a:moveTo>
                    <a:pt x="1381" y="1"/>
                  </a:moveTo>
                  <a:lnTo>
                    <a:pt x="1074" y="548"/>
                  </a:lnTo>
                  <a:lnTo>
                    <a:pt x="746" y="1030"/>
                  </a:lnTo>
                  <a:lnTo>
                    <a:pt x="395" y="1512"/>
                  </a:lnTo>
                  <a:lnTo>
                    <a:pt x="1" y="1950"/>
                  </a:lnTo>
                  <a:lnTo>
                    <a:pt x="8457" y="10407"/>
                  </a:lnTo>
                  <a:lnTo>
                    <a:pt x="11722" y="13671"/>
                  </a:lnTo>
                  <a:lnTo>
                    <a:pt x="12094" y="13211"/>
                  </a:lnTo>
                  <a:lnTo>
                    <a:pt x="12444" y="12729"/>
                  </a:lnTo>
                  <a:lnTo>
                    <a:pt x="12795" y="12247"/>
                  </a:lnTo>
                  <a:lnTo>
                    <a:pt x="13124" y="11765"/>
                  </a:lnTo>
                  <a:lnTo>
                    <a:pt x="9947" y="8589"/>
                  </a:lnTo>
                  <a:lnTo>
                    <a:pt x="1381"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911;p73">
              <a:extLst>
                <a:ext uri="{FF2B5EF4-FFF2-40B4-BE49-F238E27FC236}">
                  <a16:creationId xmlns:a16="http://schemas.microsoft.com/office/drawing/2014/main" id="{1ADD5173-F79E-65D9-2F81-ED812F54C2AC}"/>
                </a:ext>
              </a:extLst>
            </p:cNvPr>
            <p:cNvSpPr/>
            <p:nvPr/>
          </p:nvSpPr>
          <p:spPr>
            <a:xfrm>
              <a:off x="7486825" y="5137475"/>
              <a:ext cx="314950" cy="178575"/>
            </a:xfrm>
            <a:custGeom>
              <a:avLst/>
              <a:gdLst/>
              <a:ahLst/>
              <a:cxnLst/>
              <a:rect l="l" t="t" r="r" b="b"/>
              <a:pathLst>
                <a:path w="12598" h="7143" extrusionOk="0">
                  <a:moveTo>
                    <a:pt x="11830" y="0"/>
                  </a:moveTo>
                  <a:lnTo>
                    <a:pt x="10165" y="680"/>
                  </a:lnTo>
                  <a:lnTo>
                    <a:pt x="0" y="4886"/>
                  </a:lnTo>
                  <a:lnTo>
                    <a:pt x="219" y="5434"/>
                  </a:lnTo>
                  <a:lnTo>
                    <a:pt x="394" y="5981"/>
                  </a:lnTo>
                  <a:lnTo>
                    <a:pt x="548" y="6551"/>
                  </a:lnTo>
                  <a:lnTo>
                    <a:pt x="657" y="7142"/>
                  </a:lnTo>
                  <a:lnTo>
                    <a:pt x="10823" y="2936"/>
                  </a:lnTo>
                  <a:lnTo>
                    <a:pt x="12597" y="2213"/>
                  </a:lnTo>
                  <a:lnTo>
                    <a:pt x="12159" y="855"/>
                  </a:lnTo>
                  <a:lnTo>
                    <a:pt x="11830"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912;p73">
              <a:extLst>
                <a:ext uri="{FF2B5EF4-FFF2-40B4-BE49-F238E27FC236}">
                  <a16:creationId xmlns:a16="http://schemas.microsoft.com/office/drawing/2014/main" id="{46FD2DE9-7AD7-F609-90E1-FAF2896482EA}"/>
                </a:ext>
              </a:extLst>
            </p:cNvPr>
            <p:cNvSpPr/>
            <p:nvPr/>
          </p:nvSpPr>
          <p:spPr>
            <a:xfrm>
              <a:off x="7486825" y="5395450"/>
              <a:ext cx="365875" cy="203750"/>
            </a:xfrm>
            <a:custGeom>
              <a:avLst/>
              <a:gdLst/>
              <a:ahLst/>
              <a:cxnLst/>
              <a:rect l="l" t="t" r="r" b="b"/>
              <a:pathLst>
                <a:path w="14635" h="8150" extrusionOk="0">
                  <a:moveTo>
                    <a:pt x="657" y="0"/>
                  </a:moveTo>
                  <a:lnTo>
                    <a:pt x="548" y="592"/>
                  </a:lnTo>
                  <a:lnTo>
                    <a:pt x="394" y="1161"/>
                  </a:lnTo>
                  <a:lnTo>
                    <a:pt x="219" y="1731"/>
                  </a:lnTo>
                  <a:lnTo>
                    <a:pt x="0" y="2257"/>
                  </a:lnTo>
                  <a:lnTo>
                    <a:pt x="10757" y="6704"/>
                  </a:lnTo>
                  <a:lnTo>
                    <a:pt x="14240" y="8150"/>
                  </a:lnTo>
                  <a:lnTo>
                    <a:pt x="14372" y="7580"/>
                  </a:lnTo>
                  <a:lnTo>
                    <a:pt x="14481" y="6989"/>
                  </a:lnTo>
                  <a:lnTo>
                    <a:pt x="14569" y="6397"/>
                  </a:lnTo>
                  <a:lnTo>
                    <a:pt x="14635" y="5784"/>
                  </a:lnTo>
                  <a:lnTo>
                    <a:pt x="11348" y="4426"/>
                  </a:lnTo>
                  <a:lnTo>
                    <a:pt x="657" y="0"/>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913;p73">
              <a:extLst>
                <a:ext uri="{FF2B5EF4-FFF2-40B4-BE49-F238E27FC236}">
                  <a16:creationId xmlns:a16="http://schemas.microsoft.com/office/drawing/2014/main" id="{479D86A0-8898-6BD9-AA9B-54ECC89EA938}"/>
                </a:ext>
              </a:extLst>
            </p:cNvPr>
            <p:cNvSpPr/>
            <p:nvPr/>
          </p:nvSpPr>
          <p:spPr>
            <a:xfrm>
              <a:off x="7504875" y="5326425"/>
              <a:ext cx="342900" cy="58625"/>
            </a:xfrm>
            <a:custGeom>
              <a:avLst/>
              <a:gdLst/>
              <a:ahLst/>
              <a:cxnLst/>
              <a:rect l="l" t="t" r="r" b="b"/>
              <a:pathLst>
                <a:path w="13716" h="2345" extrusionOk="0">
                  <a:moveTo>
                    <a:pt x="1" y="1"/>
                  </a:moveTo>
                  <a:lnTo>
                    <a:pt x="67" y="592"/>
                  </a:lnTo>
                  <a:lnTo>
                    <a:pt x="67" y="1184"/>
                  </a:lnTo>
                  <a:lnTo>
                    <a:pt x="67" y="1775"/>
                  </a:lnTo>
                  <a:lnTo>
                    <a:pt x="1" y="2345"/>
                  </a:lnTo>
                  <a:lnTo>
                    <a:pt x="13715" y="2345"/>
                  </a:lnTo>
                  <a:lnTo>
                    <a:pt x="13540" y="1206"/>
                  </a:lnTo>
                  <a:lnTo>
                    <a:pt x="13321" y="1"/>
                  </a:lnTo>
                  <a:close/>
                </a:path>
              </a:pathLst>
            </a:custGeom>
            <a:solidFill>
              <a:srgbClr val="505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914;p73">
              <a:extLst>
                <a:ext uri="{FF2B5EF4-FFF2-40B4-BE49-F238E27FC236}">
                  <a16:creationId xmlns:a16="http://schemas.microsoft.com/office/drawing/2014/main" id="{D2691CA0-F3ED-0CDA-4F46-2B86A6ED5475}"/>
                </a:ext>
              </a:extLst>
            </p:cNvPr>
            <p:cNvSpPr/>
            <p:nvPr/>
          </p:nvSpPr>
          <p:spPr>
            <a:xfrm>
              <a:off x="7520225" y="4812150"/>
              <a:ext cx="53700" cy="54225"/>
            </a:xfrm>
            <a:custGeom>
              <a:avLst/>
              <a:gdLst/>
              <a:ahLst/>
              <a:cxnLst/>
              <a:rect l="l" t="t" r="r" b="b"/>
              <a:pathLst>
                <a:path w="2148" h="2169" extrusionOk="0">
                  <a:moveTo>
                    <a:pt x="198" y="0"/>
                  </a:moveTo>
                  <a:lnTo>
                    <a:pt x="0" y="482"/>
                  </a:lnTo>
                  <a:lnTo>
                    <a:pt x="460" y="855"/>
                  </a:lnTo>
                  <a:lnTo>
                    <a:pt x="899" y="1249"/>
                  </a:lnTo>
                  <a:lnTo>
                    <a:pt x="1359" y="1709"/>
                  </a:lnTo>
                  <a:lnTo>
                    <a:pt x="1819" y="2169"/>
                  </a:lnTo>
                  <a:lnTo>
                    <a:pt x="2147" y="1380"/>
                  </a:lnTo>
                  <a:lnTo>
                    <a:pt x="1687" y="1008"/>
                  </a:lnTo>
                  <a:lnTo>
                    <a:pt x="1183" y="657"/>
                  </a:lnTo>
                  <a:lnTo>
                    <a:pt x="701" y="307"/>
                  </a:lnTo>
                  <a:lnTo>
                    <a:pt x="198"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915;p73">
              <a:extLst>
                <a:ext uri="{FF2B5EF4-FFF2-40B4-BE49-F238E27FC236}">
                  <a16:creationId xmlns:a16="http://schemas.microsoft.com/office/drawing/2014/main" id="{DCC3939D-75AC-714E-AFE4-981CC0806A9E}"/>
                </a:ext>
              </a:extLst>
            </p:cNvPr>
            <p:cNvSpPr/>
            <p:nvPr/>
          </p:nvSpPr>
          <p:spPr>
            <a:xfrm>
              <a:off x="7660425" y="4961125"/>
              <a:ext cx="58625" cy="76700"/>
            </a:xfrm>
            <a:custGeom>
              <a:avLst/>
              <a:gdLst/>
              <a:ahLst/>
              <a:cxnLst/>
              <a:rect l="l" t="t" r="r" b="b"/>
              <a:pathLst>
                <a:path w="2345" h="3068" extrusionOk="0">
                  <a:moveTo>
                    <a:pt x="987" y="0"/>
                  </a:moveTo>
                  <a:lnTo>
                    <a:pt x="1" y="986"/>
                  </a:lnTo>
                  <a:lnTo>
                    <a:pt x="417" y="1643"/>
                  </a:lnTo>
                  <a:lnTo>
                    <a:pt x="790" y="2300"/>
                  </a:lnTo>
                  <a:lnTo>
                    <a:pt x="1228" y="3067"/>
                  </a:lnTo>
                  <a:lnTo>
                    <a:pt x="2345" y="1950"/>
                  </a:lnTo>
                  <a:lnTo>
                    <a:pt x="2016" y="1446"/>
                  </a:lnTo>
                  <a:lnTo>
                    <a:pt x="1688" y="964"/>
                  </a:lnTo>
                  <a:lnTo>
                    <a:pt x="1337" y="460"/>
                  </a:lnTo>
                  <a:lnTo>
                    <a:pt x="987"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916;p73">
              <a:extLst>
                <a:ext uri="{FF2B5EF4-FFF2-40B4-BE49-F238E27FC236}">
                  <a16:creationId xmlns:a16="http://schemas.microsoft.com/office/drawing/2014/main" id="{E1056C98-A77E-CCCF-7973-17496A9E904A}"/>
                </a:ext>
              </a:extLst>
            </p:cNvPr>
            <p:cNvSpPr/>
            <p:nvPr/>
          </p:nvSpPr>
          <p:spPr>
            <a:xfrm>
              <a:off x="7740950" y="5137475"/>
              <a:ext cx="60825" cy="73425"/>
            </a:xfrm>
            <a:custGeom>
              <a:avLst/>
              <a:gdLst/>
              <a:ahLst/>
              <a:cxnLst/>
              <a:rect l="l" t="t" r="r" b="b"/>
              <a:pathLst>
                <a:path w="2433" h="2937" extrusionOk="0">
                  <a:moveTo>
                    <a:pt x="1665" y="0"/>
                  </a:moveTo>
                  <a:lnTo>
                    <a:pt x="0" y="680"/>
                  </a:lnTo>
                  <a:lnTo>
                    <a:pt x="351" y="1797"/>
                  </a:lnTo>
                  <a:lnTo>
                    <a:pt x="658" y="2936"/>
                  </a:lnTo>
                  <a:lnTo>
                    <a:pt x="2432" y="2213"/>
                  </a:lnTo>
                  <a:lnTo>
                    <a:pt x="1994" y="855"/>
                  </a:lnTo>
                  <a:lnTo>
                    <a:pt x="1665"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17;p73">
              <a:extLst>
                <a:ext uri="{FF2B5EF4-FFF2-40B4-BE49-F238E27FC236}">
                  <a16:creationId xmlns:a16="http://schemas.microsoft.com/office/drawing/2014/main" id="{097C9DD2-7B70-81AC-DBB7-01994A1D6972}"/>
                </a:ext>
              </a:extLst>
            </p:cNvPr>
            <p:cNvSpPr/>
            <p:nvPr/>
          </p:nvSpPr>
          <p:spPr>
            <a:xfrm>
              <a:off x="7777650" y="5326425"/>
              <a:ext cx="70125" cy="58625"/>
            </a:xfrm>
            <a:custGeom>
              <a:avLst/>
              <a:gdLst/>
              <a:ahLst/>
              <a:cxnLst/>
              <a:rect l="l" t="t" r="r" b="b"/>
              <a:pathLst>
                <a:path w="2805" h="2345" extrusionOk="0">
                  <a:moveTo>
                    <a:pt x="0" y="1"/>
                  </a:moveTo>
                  <a:lnTo>
                    <a:pt x="44" y="592"/>
                  </a:lnTo>
                  <a:lnTo>
                    <a:pt x="88" y="1184"/>
                  </a:lnTo>
                  <a:lnTo>
                    <a:pt x="110" y="2345"/>
                  </a:lnTo>
                  <a:lnTo>
                    <a:pt x="2804" y="2345"/>
                  </a:lnTo>
                  <a:lnTo>
                    <a:pt x="2629" y="1206"/>
                  </a:lnTo>
                  <a:lnTo>
                    <a:pt x="2410"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918;p73">
              <a:extLst>
                <a:ext uri="{FF2B5EF4-FFF2-40B4-BE49-F238E27FC236}">
                  <a16:creationId xmlns:a16="http://schemas.microsoft.com/office/drawing/2014/main" id="{CE7FD7BE-2A5C-E655-614D-E309C9FBEE58}"/>
                </a:ext>
              </a:extLst>
            </p:cNvPr>
            <p:cNvSpPr/>
            <p:nvPr/>
          </p:nvSpPr>
          <p:spPr>
            <a:xfrm>
              <a:off x="6801650" y="5328075"/>
              <a:ext cx="4950" cy="56975"/>
            </a:xfrm>
            <a:custGeom>
              <a:avLst/>
              <a:gdLst/>
              <a:ahLst/>
              <a:cxnLst/>
              <a:rect l="l" t="t" r="r" b="b"/>
              <a:pathLst>
                <a:path w="198" h="2279" extrusionOk="0">
                  <a:moveTo>
                    <a:pt x="88" y="0"/>
                  </a:moveTo>
                  <a:lnTo>
                    <a:pt x="22" y="1118"/>
                  </a:lnTo>
                  <a:lnTo>
                    <a:pt x="0" y="2279"/>
                  </a:lnTo>
                  <a:lnTo>
                    <a:pt x="197" y="2279"/>
                  </a:lnTo>
                  <a:lnTo>
                    <a:pt x="132" y="1140"/>
                  </a:lnTo>
                  <a:lnTo>
                    <a:pt x="88"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919;p73">
              <a:extLst>
                <a:ext uri="{FF2B5EF4-FFF2-40B4-BE49-F238E27FC236}">
                  <a16:creationId xmlns:a16="http://schemas.microsoft.com/office/drawing/2014/main" id="{3DA14F3B-8265-51BB-3043-D68375E792E3}"/>
                </a:ext>
              </a:extLst>
            </p:cNvPr>
            <p:cNvSpPr/>
            <p:nvPr/>
          </p:nvSpPr>
          <p:spPr>
            <a:xfrm>
              <a:off x="6810400" y="5531825"/>
              <a:ext cx="36175" cy="66300"/>
            </a:xfrm>
            <a:custGeom>
              <a:avLst/>
              <a:gdLst/>
              <a:ahLst/>
              <a:cxnLst/>
              <a:rect l="l" t="t" r="r" b="b"/>
              <a:pathLst>
                <a:path w="1447" h="2652" extrusionOk="0">
                  <a:moveTo>
                    <a:pt x="789" y="0"/>
                  </a:moveTo>
                  <a:lnTo>
                    <a:pt x="1" y="329"/>
                  </a:lnTo>
                  <a:lnTo>
                    <a:pt x="110" y="920"/>
                  </a:lnTo>
                  <a:lnTo>
                    <a:pt x="220" y="1490"/>
                  </a:lnTo>
                  <a:lnTo>
                    <a:pt x="373" y="2081"/>
                  </a:lnTo>
                  <a:lnTo>
                    <a:pt x="526" y="2651"/>
                  </a:lnTo>
                  <a:lnTo>
                    <a:pt x="1447" y="2257"/>
                  </a:lnTo>
                  <a:lnTo>
                    <a:pt x="1096" y="1139"/>
                  </a:lnTo>
                  <a:lnTo>
                    <a:pt x="789"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920;p73">
              <a:extLst>
                <a:ext uri="{FF2B5EF4-FFF2-40B4-BE49-F238E27FC236}">
                  <a16:creationId xmlns:a16="http://schemas.microsoft.com/office/drawing/2014/main" id="{8D29126F-1489-4E4B-FB21-220B02D98A4E}"/>
                </a:ext>
              </a:extLst>
            </p:cNvPr>
            <p:cNvSpPr/>
            <p:nvPr/>
          </p:nvSpPr>
          <p:spPr>
            <a:xfrm>
              <a:off x="6894200" y="5729525"/>
              <a:ext cx="59175" cy="69600"/>
            </a:xfrm>
            <a:custGeom>
              <a:avLst/>
              <a:gdLst/>
              <a:ahLst/>
              <a:cxnLst/>
              <a:rect l="l" t="t" r="r" b="b"/>
              <a:pathLst>
                <a:path w="2367" h="2784" extrusionOk="0">
                  <a:moveTo>
                    <a:pt x="899" y="1"/>
                  </a:moveTo>
                  <a:lnTo>
                    <a:pt x="1" y="899"/>
                  </a:lnTo>
                  <a:lnTo>
                    <a:pt x="351" y="1381"/>
                  </a:lnTo>
                  <a:lnTo>
                    <a:pt x="680" y="1863"/>
                  </a:lnTo>
                  <a:lnTo>
                    <a:pt x="1052" y="2323"/>
                  </a:lnTo>
                  <a:lnTo>
                    <a:pt x="1425" y="2783"/>
                  </a:lnTo>
                  <a:lnTo>
                    <a:pt x="2367" y="1819"/>
                  </a:lnTo>
                  <a:lnTo>
                    <a:pt x="1972" y="1403"/>
                  </a:lnTo>
                  <a:lnTo>
                    <a:pt x="1600" y="943"/>
                  </a:lnTo>
                  <a:lnTo>
                    <a:pt x="1227" y="483"/>
                  </a:lnTo>
                  <a:lnTo>
                    <a:pt x="899"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921;p73">
              <a:extLst>
                <a:ext uri="{FF2B5EF4-FFF2-40B4-BE49-F238E27FC236}">
                  <a16:creationId xmlns:a16="http://schemas.microsoft.com/office/drawing/2014/main" id="{52D9893F-CD3D-2CC2-846E-835233EC146C}"/>
                </a:ext>
              </a:extLst>
            </p:cNvPr>
            <p:cNvSpPr/>
            <p:nvPr/>
          </p:nvSpPr>
          <p:spPr>
            <a:xfrm>
              <a:off x="7067275" y="5864275"/>
              <a:ext cx="78350" cy="79975"/>
            </a:xfrm>
            <a:custGeom>
              <a:avLst/>
              <a:gdLst/>
              <a:ahLst/>
              <a:cxnLst/>
              <a:rect l="l" t="t" r="r" b="b"/>
              <a:pathLst>
                <a:path w="3134" h="3199" extrusionOk="0">
                  <a:moveTo>
                    <a:pt x="877" y="0"/>
                  </a:moveTo>
                  <a:lnTo>
                    <a:pt x="1" y="2104"/>
                  </a:lnTo>
                  <a:lnTo>
                    <a:pt x="526" y="2388"/>
                  </a:lnTo>
                  <a:lnTo>
                    <a:pt x="1030" y="2673"/>
                  </a:lnTo>
                  <a:lnTo>
                    <a:pt x="1556" y="2936"/>
                  </a:lnTo>
                  <a:lnTo>
                    <a:pt x="2082" y="3199"/>
                  </a:lnTo>
                  <a:lnTo>
                    <a:pt x="3133" y="658"/>
                  </a:lnTo>
                  <a:lnTo>
                    <a:pt x="2564" y="526"/>
                  </a:lnTo>
                  <a:lnTo>
                    <a:pt x="1994" y="373"/>
                  </a:lnTo>
                  <a:lnTo>
                    <a:pt x="1446" y="198"/>
                  </a:lnTo>
                  <a:lnTo>
                    <a:pt x="877"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922;p73">
              <a:extLst>
                <a:ext uri="{FF2B5EF4-FFF2-40B4-BE49-F238E27FC236}">
                  <a16:creationId xmlns:a16="http://schemas.microsoft.com/office/drawing/2014/main" id="{EF5F8660-2767-7C94-F162-C93876FD0E13}"/>
                </a:ext>
              </a:extLst>
            </p:cNvPr>
            <p:cNvSpPr/>
            <p:nvPr/>
          </p:nvSpPr>
          <p:spPr>
            <a:xfrm>
              <a:off x="7302250" y="5876875"/>
              <a:ext cx="58625" cy="115025"/>
            </a:xfrm>
            <a:custGeom>
              <a:avLst/>
              <a:gdLst/>
              <a:ahLst/>
              <a:cxnLst/>
              <a:rect l="l" t="t" r="r" b="b"/>
              <a:pathLst>
                <a:path w="2345" h="4601" extrusionOk="0">
                  <a:moveTo>
                    <a:pt x="2344" y="0"/>
                  </a:moveTo>
                  <a:lnTo>
                    <a:pt x="1293" y="197"/>
                  </a:lnTo>
                  <a:lnTo>
                    <a:pt x="241" y="373"/>
                  </a:lnTo>
                  <a:lnTo>
                    <a:pt x="0" y="395"/>
                  </a:lnTo>
                  <a:lnTo>
                    <a:pt x="0" y="4535"/>
                  </a:lnTo>
                  <a:lnTo>
                    <a:pt x="592" y="4579"/>
                  </a:lnTo>
                  <a:lnTo>
                    <a:pt x="1183" y="4601"/>
                  </a:lnTo>
                  <a:lnTo>
                    <a:pt x="2344" y="4601"/>
                  </a:lnTo>
                  <a:lnTo>
                    <a:pt x="2344" y="0"/>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923;p73">
              <a:extLst>
                <a:ext uri="{FF2B5EF4-FFF2-40B4-BE49-F238E27FC236}">
                  <a16:creationId xmlns:a16="http://schemas.microsoft.com/office/drawing/2014/main" id="{A0DDC429-F3A6-9570-B866-6244A97FAC88}"/>
                </a:ext>
              </a:extLst>
            </p:cNvPr>
            <p:cNvSpPr/>
            <p:nvPr/>
          </p:nvSpPr>
          <p:spPr>
            <a:xfrm>
              <a:off x="7497775" y="5807300"/>
              <a:ext cx="100800" cy="142975"/>
            </a:xfrm>
            <a:custGeom>
              <a:avLst/>
              <a:gdLst/>
              <a:ahLst/>
              <a:cxnLst/>
              <a:rect l="l" t="t" r="r" b="b"/>
              <a:pathLst>
                <a:path w="4032" h="5719" extrusionOk="0">
                  <a:moveTo>
                    <a:pt x="2103" y="1"/>
                  </a:moveTo>
                  <a:lnTo>
                    <a:pt x="1621" y="264"/>
                  </a:lnTo>
                  <a:lnTo>
                    <a:pt x="1117" y="527"/>
                  </a:lnTo>
                  <a:lnTo>
                    <a:pt x="636" y="768"/>
                  </a:lnTo>
                  <a:lnTo>
                    <a:pt x="110" y="987"/>
                  </a:lnTo>
                  <a:lnTo>
                    <a:pt x="0" y="1053"/>
                  </a:lnTo>
                  <a:lnTo>
                    <a:pt x="1928" y="5719"/>
                  </a:lnTo>
                  <a:lnTo>
                    <a:pt x="2476" y="5478"/>
                  </a:lnTo>
                  <a:lnTo>
                    <a:pt x="3002" y="5215"/>
                  </a:lnTo>
                  <a:lnTo>
                    <a:pt x="3527" y="4952"/>
                  </a:lnTo>
                  <a:lnTo>
                    <a:pt x="4031" y="4667"/>
                  </a:lnTo>
                  <a:lnTo>
                    <a:pt x="2103"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924;p73">
              <a:extLst>
                <a:ext uri="{FF2B5EF4-FFF2-40B4-BE49-F238E27FC236}">
                  <a16:creationId xmlns:a16="http://schemas.microsoft.com/office/drawing/2014/main" id="{87595E36-4297-2512-CC00-E8F223F06E5B}"/>
                </a:ext>
              </a:extLst>
            </p:cNvPr>
            <p:cNvSpPr/>
            <p:nvPr/>
          </p:nvSpPr>
          <p:spPr>
            <a:xfrm>
              <a:off x="7658250" y="5678600"/>
              <a:ext cx="116675" cy="127100"/>
            </a:xfrm>
            <a:custGeom>
              <a:avLst/>
              <a:gdLst/>
              <a:ahLst/>
              <a:cxnLst/>
              <a:rect l="l" t="t" r="r" b="b"/>
              <a:pathLst>
                <a:path w="4667" h="5084" extrusionOk="0">
                  <a:moveTo>
                    <a:pt x="1490" y="1"/>
                  </a:moveTo>
                  <a:lnTo>
                    <a:pt x="1139" y="461"/>
                  </a:lnTo>
                  <a:lnTo>
                    <a:pt x="767" y="921"/>
                  </a:lnTo>
                  <a:lnTo>
                    <a:pt x="395" y="1381"/>
                  </a:lnTo>
                  <a:lnTo>
                    <a:pt x="0" y="1819"/>
                  </a:lnTo>
                  <a:lnTo>
                    <a:pt x="3265" y="5083"/>
                  </a:lnTo>
                  <a:lnTo>
                    <a:pt x="3637" y="4623"/>
                  </a:lnTo>
                  <a:lnTo>
                    <a:pt x="3987" y="4141"/>
                  </a:lnTo>
                  <a:lnTo>
                    <a:pt x="4338" y="3659"/>
                  </a:lnTo>
                  <a:lnTo>
                    <a:pt x="4667" y="3177"/>
                  </a:lnTo>
                  <a:lnTo>
                    <a:pt x="1490"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925;p73">
              <a:extLst>
                <a:ext uri="{FF2B5EF4-FFF2-40B4-BE49-F238E27FC236}">
                  <a16:creationId xmlns:a16="http://schemas.microsoft.com/office/drawing/2014/main" id="{101C10A2-305A-19F1-AD00-882BFA173C51}"/>
                </a:ext>
              </a:extLst>
            </p:cNvPr>
            <p:cNvSpPr/>
            <p:nvPr/>
          </p:nvSpPr>
          <p:spPr>
            <a:xfrm>
              <a:off x="7755725" y="5506075"/>
              <a:ext cx="96975" cy="93125"/>
            </a:xfrm>
            <a:custGeom>
              <a:avLst/>
              <a:gdLst/>
              <a:ahLst/>
              <a:cxnLst/>
              <a:rect l="l" t="t" r="r" b="b"/>
              <a:pathLst>
                <a:path w="3879" h="3725" extrusionOk="0">
                  <a:moveTo>
                    <a:pt x="592" y="1"/>
                  </a:moveTo>
                  <a:lnTo>
                    <a:pt x="483" y="592"/>
                  </a:lnTo>
                  <a:lnTo>
                    <a:pt x="329" y="1162"/>
                  </a:lnTo>
                  <a:lnTo>
                    <a:pt x="176" y="1731"/>
                  </a:lnTo>
                  <a:lnTo>
                    <a:pt x="1" y="2279"/>
                  </a:lnTo>
                  <a:lnTo>
                    <a:pt x="3484" y="3725"/>
                  </a:lnTo>
                  <a:lnTo>
                    <a:pt x="3616" y="3155"/>
                  </a:lnTo>
                  <a:lnTo>
                    <a:pt x="3725" y="2564"/>
                  </a:lnTo>
                  <a:lnTo>
                    <a:pt x="3813" y="1972"/>
                  </a:lnTo>
                  <a:lnTo>
                    <a:pt x="3879" y="1359"/>
                  </a:lnTo>
                  <a:lnTo>
                    <a:pt x="592" y="1"/>
                  </a:lnTo>
                  <a:close/>
                </a:path>
              </a:pathLst>
            </a:custGeom>
            <a:solidFill>
              <a:srgbClr val="3E4A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926;p73">
              <a:extLst>
                <a:ext uri="{FF2B5EF4-FFF2-40B4-BE49-F238E27FC236}">
                  <a16:creationId xmlns:a16="http://schemas.microsoft.com/office/drawing/2014/main" id="{16560E92-9434-8B0B-96A7-EA5006053082}"/>
                </a:ext>
              </a:extLst>
            </p:cNvPr>
            <p:cNvSpPr/>
            <p:nvPr/>
          </p:nvSpPr>
          <p:spPr>
            <a:xfrm>
              <a:off x="7156550" y="5147875"/>
              <a:ext cx="350000" cy="416275"/>
            </a:xfrm>
            <a:custGeom>
              <a:avLst/>
              <a:gdLst/>
              <a:ahLst/>
              <a:cxnLst/>
              <a:rect l="l" t="t" r="r" b="b"/>
              <a:pathLst>
                <a:path w="14000" h="16651" extrusionOk="0">
                  <a:moveTo>
                    <a:pt x="6704" y="1"/>
                  </a:moveTo>
                  <a:lnTo>
                    <a:pt x="6398" y="23"/>
                  </a:lnTo>
                  <a:lnTo>
                    <a:pt x="6113" y="66"/>
                  </a:lnTo>
                  <a:lnTo>
                    <a:pt x="5828" y="110"/>
                  </a:lnTo>
                  <a:lnTo>
                    <a:pt x="5390" y="220"/>
                  </a:lnTo>
                  <a:lnTo>
                    <a:pt x="4974" y="351"/>
                  </a:lnTo>
                  <a:lnTo>
                    <a:pt x="4689" y="461"/>
                  </a:lnTo>
                  <a:lnTo>
                    <a:pt x="4426" y="570"/>
                  </a:lnTo>
                  <a:lnTo>
                    <a:pt x="4163" y="702"/>
                  </a:lnTo>
                  <a:lnTo>
                    <a:pt x="3900" y="855"/>
                  </a:lnTo>
                  <a:lnTo>
                    <a:pt x="3637" y="1008"/>
                  </a:lnTo>
                  <a:lnTo>
                    <a:pt x="3396" y="1184"/>
                  </a:lnTo>
                  <a:lnTo>
                    <a:pt x="3155" y="1359"/>
                  </a:lnTo>
                  <a:lnTo>
                    <a:pt x="2936" y="1556"/>
                  </a:lnTo>
                  <a:lnTo>
                    <a:pt x="2651" y="1797"/>
                  </a:lnTo>
                  <a:lnTo>
                    <a:pt x="2388" y="2060"/>
                  </a:lnTo>
                  <a:lnTo>
                    <a:pt x="1994" y="2498"/>
                  </a:lnTo>
                  <a:lnTo>
                    <a:pt x="1644" y="2958"/>
                  </a:lnTo>
                  <a:lnTo>
                    <a:pt x="1315" y="3462"/>
                  </a:lnTo>
                  <a:lnTo>
                    <a:pt x="1008" y="3988"/>
                  </a:lnTo>
                  <a:lnTo>
                    <a:pt x="789" y="4470"/>
                  </a:lnTo>
                  <a:lnTo>
                    <a:pt x="636" y="4820"/>
                  </a:lnTo>
                  <a:lnTo>
                    <a:pt x="504" y="5193"/>
                  </a:lnTo>
                  <a:lnTo>
                    <a:pt x="395" y="5565"/>
                  </a:lnTo>
                  <a:lnTo>
                    <a:pt x="285" y="5938"/>
                  </a:lnTo>
                  <a:lnTo>
                    <a:pt x="198" y="6332"/>
                  </a:lnTo>
                  <a:lnTo>
                    <a:pt x="110" y="6726"/>
                  </a:lnTo>
                  <a:lnTo>
                    <a:pt x="66" y="7143"/>
                  </a:lnTo>
                  <a:lnTo>
                    <a:pt x="1" y="7734"/>
                  </a:lnTo>
                  <a:lnTo>
                    <a:pt x="1" y="8326"/>
                  </a:lnTo>
                  <a:lnTo>
                    <a:pt x="1" y="8917"/>
                  </a:lnTo>
                  <a:lnTo>
                    <a:pt x="66" y="9487"/>
                  </a:lnTo>
                  <a:lnTo>
                    <a:pt x="110" y="9903"/>
                  </a:lnTo>
                  <a:lnTo>
                    <a:pt x="242" y="10495"/>
                  </a:lnTo>
                  <a:lnTo>
                    <a:pt x="395" y="11064"/>
                  </a:lnTo>
                  <a:lnTo>
                    <a:pt x="570" y="11634"/>
                  </a:lnTo>
                  <a:lnTo>
                    <a:pt x="789" y="12160"/>
                  </a:lnTo>
                  <a:lnTo>
                    <a:pt x="1008" y="12664"/>
                  </a:lnTo>
                  <a:lnTo>
                    <a:pt x="1315" y="13189"/>
                  </a:lnTo>
                  <a:lnTo>
                    <a:pt x="1644" y="13693"/>
                  </a:lnTo>
                  <a:lnTo>
                    <a:pt x="1994" y="14153"/>
                  </a:lnTo>
                  <a:lnTo>
                    <a:pt x="2388" y="14591"/>
                  </a:lnTo>
                  <a:lnTo>
                    <a:pt x="2651" y="14854"/>
                  </a:lnTo>
                  <a:lnTo>
                    <a:pt x="2936" y="15095"/>
                  </a:lnTo>
                  <a:lnTo>
                    <a:pt x="3155" y="15292"/>
                  </a:lnTo>
                  <a:lnTo>
                    <a:pt x="3396" y="15468"/>
                  </a:lnTo>
                  <a:lnTo>
                    <a:pt x="3637" y="15621"/>
                  </a:lnTo>
                  <a:lnTo>
                    <a:pt x="3900" y="15796"/>
                  </a:lnTo>
                  <a:lnTo>
                    <a:pt x="4163" y="15928"/>
                  </a:lnTo>
                  <a:lnTo>
                    <a:pt x="4426" y="16059"/>
                  </a:lnTo>
                  <a:lnTo>
                    <a:pt x="4689" y="16191"/>
                  </a:lnTo>
                  <a:lnTo>
                    <a:pt x="4974" y="16278"/>
                  </a:lnTo>
                  <a:lnTo>
                    <a:pt x="5390" y="16432"/>
                  </a:lnTo>
                  <a:lnTo>
                    <a:pt x="5828" y="16519"/>
                  </a:lnTo>
                  <a:lnTo>
                    <a:pt x="6113" y="16585"/>
                  </a:lnTo>
                  <a:lnTo>
                    <a:pt x="6398" y="16607"/>
                  </a:lnTo>
                  <a:lnTo>
                    <a:pt x="6704" y="16629"/>
                  </a:lnTo>
                  <a:lnTo>
                    <a:pt x="6989" y="16651"/>
                  </a:lnTo>
                  <a:lnTo>
                    <a:pt x="7296" y="16629"/>
                  </a:lnTo>
                  <a:lnTo>
                    <a:pt x="7581" y="16607"/>
                  </a:lnTo>
                  <a:lnTo>
                    <a:pt x="7887" y="16585"/>
                  </a:lnTo>
                  <a:lnTo>
                    <a:pt x="8172" y="16519"/>
                  </a:lnTo>
                  <a:lnTo>
                    <a:pt x="8610" y="16432"/>
                  </a:lnTo>
                  <a:lnTo>
                    <a:pt x="9027" y="16278"/>
                  </a:lnTo>
                  <a:lnTo>
                    <a:pt x="9311" y="16191"/>
                  </a:lnTo>
                  <a:lnTo>
                    <a:pt x="9574" y="16059"/>
                  </a:lnTo>
                  <a:lnTo>
                    <a:pt x="9837" y="15928"/>
                  </a:lnTo>
                  <a:lnTo>
                    <a:pt x="10100" y="15796"/>
                  </a:lnTo>
                  <a:lnTo>
                    <a:pt x="10341" y="15621"/>
                  </a:lnTo>
                  <a:lnTo>
                    <a:pt x="10604" y="15468"/>
                  </a:lnTo>
                  <a:lnTo>
                    <a:pt x="10845" y="15292"/>
                  </a:lnTo>
                  <a:lnTo>
                    <a:pt x="11064" y="15095"/>
                  </a:lnTo>
                  <a:lnTo>
                    <a:pt x="11349" y="14854"/>
                  </a:lnTo>
                  <a:lnTo>
                    <a:pt x="11612" y="14591"/>
                  </a:lnTo>
                  <a:lnTo>
                    <a:pt x="12006" y="14153"/>
                  </a:lnTo>
                  <a:lnTo>
                    <a:pt x="12357" y="13671"/>
                  </a:lnTo>
                  <a:lnTo>
                    <a:pt x="12685" y="13189"/>
                  </a:lnTo>
                  <a:lnTo>
                    <a:pt x="12992" y="12642"/>
                  </a:lnTo>
                  <a:lnTo>
                    <a:pt x="13211" y="12160"/>
                  </a:lnTo>
                  <a:lnTo>
                    <a:pt x="13430" y="11634"/>
                  </a:lnTo>
                  <a:lnTo>
                    <a:pt x="13605" y="11064"/>
                  </a:lnTo>
                  <a:lnTo>
                    <a:pt x="13759" y="10495"/>
                  </a:lnTo>
                  <a:lnTo>
                    <a:pt x="13868" y="9903"/>
                  </a:lnTo>
                  <a:lnTo>
                    <a:pt x="13934" y="9487"/>
                  </a:lnTo>
                  <a:lnTo>
                    <a:pt x="14000" y="8917"/>
                  </a:lnTo>
                  <a:lnTo>
                    <a:pt x="14000" y="8326"/>
                  </a:lnTo>
                  <a:lnTo>
                    <a:pt x="14000" y="7734"/>
                  </a:lnTo>
                  <a:lnTo>
                    <a:pt x="13934" y="7143"/>
                  </a:lnTo>
                  <a:lnTo>
                    <a:pt x="13868" y="6726"/>
                  </a:lnTo>
                  <a:lnTo>
                    <a:pt x="13759" y="6135"/>
                  </a:lnTo>
                  <a:lnTo>
                    <a:pt x="13605" y="5565"/>
                  </a:lnTo>
                  <a:lnTo>
                    <a:pt x="13430" y="5018"/>
                  </a:lnTo>
                  <a:lnTo>
                    <a:pt x="13211" y="4470"/>
                  </a:lnTo>
                  <a:lnTo>
                    <a:pt x="12992" y="3988"/>
                  </a:lnTo>
                  <a:lnTo>
                    <a:pt x="12685" y="3440"/>
                  </a:lnTo>
                  <a:lnTo>
                    <a:pt x="12335" y="2936"/>
                  </a:lnTo>
                  <a:lnTo>
                    <a:pt x="11984" y="2476"/>
                  </a:lnTo>
                  <a:lnTo>
                    <a:pt x="11612" y="2060"/>
                  </a:lnTo>
                  <a:lnTo>
                    <a:pt x="11349" y="1797"/>
                  </a:lnTo>
                  <a:lnTo>
                    <a:pt x="11064" y="1556"/>
                  </a:lnTo>
                  <a:lnTo>
                    <a:pt x="10845" y="1359"/>
                  </a:lnTo>
                  <a:lnTo>
                    <a:pt x="10604" y="1184"/>
                  </a:lnTo>
                  <a:lnTo>
                    <a:pt x="10341" y="1008"/>
                  </a:lnTo>
                  <a:lnTo>
                    <a:pt x="10100" y="855"/>
                  </a:lnTo>
                  <a:lnTo>
                    <a:pt x="9837" y="702"/>
                  </a:lnTo>
                  <a:lnTo>
                    <a:pt x="9574" y="570"/>
                  </a:lnTo>
                  <a:lnTo>
                    <a:pt x="9311" y="461"/>
                  </a:lnTo>
                  <a:lnTo>
                    <a:pt x="9027" y="351"/>
                  </a:lnTo>
                  <a:lnTo>
                    <a:pt x="8610" y="220"/>
                  </a:lnTo>
                  <a:lnTo>
                    <a:pt x="8172" y="110"/>
                  </a:lnTo>
                  <a:lnTo>
                    <a:pt x="7887" y="66"/>
                  </a:lnTo>
                  <a:lnTo>
                    <a:pt x="7581" y="23"/>
                  </a:lnTo>
                  <a:lnTo>
                    <a:pt x="729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927;p73">
              <a:extLst>
                <a:ext uri="{FF2B5EF4-FFF2-40B4-BE49-F238E27FC236}">
                  <a16:creationId xmlns:a16="http://schemas.microsoft.com/office/drawing/2014/main" id="{0792F311-6DA8-F7ED-A13A-FEBD2234366D}"/>
                </a:ext>
              </a:extLst>
            </p:cNvPr>
            <p:cNvSpPr/>
            <p:nvPr/>
          </p:nvSpPr>
          <p:spPr>
            <a:xfrm>
              <a:off x="7244725" y="5290275"/>
              <a:ext cx="193925" cy="237175"/>
            </a:xfrm>
            <a:custGeom>
              <a:avLst/>
              <a:gdLst/>
              <a:ahLst/>
              <a:cxnLst/>
              <a:rect l="l" t="t" r="r" b="b"/>
              <a:pathLst>
                <a:path w="7757" h="9487" extrusionOk="0">
                  <a:moveTo>
                    <a:pt x="3878" y="1"/>
                  </a:moveTo>
                  <a:lnTo>
                    <a:pt x="3484" y="23"/>
                  </a:lnTo>
                  <a:lnTo>
                    <a:pt x="3090" y="88"/>
                  </a:lnTo>
                  <a:lnTo>
                    <a:pt x="2717" y="220"/>
                  </a:lnTo>
                  <a:lnTo>
                    <a:pt x="2367" y="373"/>
                  </a:lnTo>
                  <a:lnTo>
                    <a:pt x="2038" y="570"/>
                  </a:lnTo>
                  <a:lnTo>
                    <a:pt x="1710" y="811"/>
                  </a:lnTo>
                  <a:lnTo>
                    <a:pt x="1403" y="1074"/>
                  </a:lnTo>
                  <a:lnTo>
                    <a:pt x="1140" y="1381"/>
                  </a:lnTo>
                  <a:lnTo>
                    <a:pt x="877" y="1732"/>
                  </a:lnTo>
                  <a:lnTo>
                    <a:pt x="658" y="2082"/>
                  </a:lnTo>
                  <a:lnTo>
                    <a:pt x="461" y="2476"/>
                  </a:lnTo>
                  <a:lnTo>
                    <a:pt x="307" y="2893"/>
                  </a:lnTo>
                  <a:lnTo>
                    <a:pt x="176" y="3331"/>
                  </a:lnTo>
                  <a:lnTo>
                    <a:pt x="66" y="3791"/>
                  </a:lnTo>
                  <a:lnTo>
                    <a:pt x="23" y="4251"/>
                  </a:lnTo>
                  <a:lnTo>
                    <a:pt x="1" y="4733"/>
                  </a:lnTo>
                  <a:lnTo>
                    <a:pt x="23" y="5215"/>
                  </a:lnTo>
                  <a:lnTo>
                    <a:pt x="66" y="5697"/>
                  </a:lnTo>
                  <a:lnTo>
                    <a:pt x="176" y="6157"/>
                  </a:lnTo>
                  <a:lnTo>
                    <a:pt x="307" y="6595"/>
                  </a:lnTo>
                  <a:lnTo>
                    <a:pt x="461" y="6989"/>
                  </a:lnTo>
                  <a:lnTo>
                    <a:pt x="658" y="7384"/>
                  </a:lnTo>
                  <a:lnTo>
                    <a:pt x="877" y="7756"/>
                  </a:lnTo>
                  <a:lnTo>
                    <a:pt x="1140" y="8085"/>
                  </a:lnTo>
                  <a:lnTo>
                    <a:pt x="1403" y="8392"/>
                  </a:lnTo>
                  <a:lnTo>
                    <a:pt x="1710" y="8676"/>
                  </a:lnTo>
                  <a:lnTo>
                    <a:pt x="2038" y="8917"/>
                  </a:lnTo>
                  <a:lnTo>
                    <a:pt x="2367" y="9115"/>
                  </a:lnTo>
                  <a:lnTo>
                    <a:pt x="2717" y="9268"/>
                  </a:lnTo>
                  <a:lnTo>
                    <a:pt x="3090" y="9377"/>
                  </a:lnTo>
                  <a:lnTo>
                    <a:pt x="3484" y="9465"/>
                  </a:lnTo>
                  <a:lnTo>
                    <a:pt x="3878" y="9487"/>
                  </a:lnTo>
                  <a:lnTo>
                    <a:pt x="4273" y="9465"/>
                  </a:lnTo>
                  <a:lnTo>
                    <a:pt x="4667" y="9377"/>
                  </a:lnTo>
                  <a:lnTo>
                    <a:pt x="5040" y="9268"/>
                  </a:lnTo>
                  <a:lnTo>
                    <a:pt x="5390" y="9115"/>
                  </a:lnTo>
                  <a:lnTo>
                    <a:pt x="5741" y="8917"/>
                  </a:lnTo>
                  <a:lnTo>
                    <a:pt x="6047" y="8676"/>
                  </a:lnTo>
                  <a:lnTo>
                    <a:pt x="6354" y="8392"/>
                  </a:lnTo>
                  <a:lnTo>
                    <a:pt x="6617" y="8085"/>
                  </a:lnTo>
                  <a:lnTo>
                    <a:pt x="6880" y="7756"/>
                  </a:lnTo>
                  <a:lnTo>
                    <a:pt x="7099" y="7384"/>
                  </a:lnTo>
                  <a:lnTo>
                    <a:pt x="7296" y="6989"/>
                  </a:lnTo>
                  <a:lnTo>
                    <a:pt x="7449" y="6595"/>
                  </a:lnTo>
                  <a:lnTo>
                    <a:pt x="7581" y="6157"/>
                  </a:lnTo>
                  <a:lnTo>
                    <a:pt x="7690" y="5697"/>
                  </a:lnTo>
                  <a:lnTo>
                    <a:pt x="7734" y="5215"/>
                  </a:lnTo>
                  <a:lnTo>
                    <a:pt x="7756" y="4733"/>
                  </a:lnTo>
                  <a:lnTo>
                    <a:pt x="7734" y="4251"/>
                  </a:lnTo>
                  <a:lnTo>
                    <a:pt x="7690" y="3791"/>
                  </a:lnTo>
                  <a:lnTo>
                    <a:pt x="7581" y="3331"/>
                  </a:lnTo>
                  <a:lnTo>
                    <a:pt x="7449" y="2893"/>
                  </a:lnTo>
                  <a:lnTo>
                    <a:pt x="7296" y="2476"/>
                  </a:lnTo>
                  <a:lnTo>
                    <a:pt x="7099" y="2082"/>
                  </a:lnTo>
                  <a:lnTo>
                    <a:pt x="6880" y="1732"/>
                  </a:lnTo>
                  <a:lnTo>
                    <a:pt x="6617" y="1381"/>
                  </a:lnTo>
                  <a:lnTo>
                    <a:pt x="6354" y="1074"/>
                  </a:lnTo>
                  <a:lnTo>
                    <a:pt x="6047" y="811"/>
                  </a:lnTo>
                  <a:lnTo>
                    <a:pt x="5741" y="570"/>
                  </a:lnTo>
                  <a:lnTo>
                    <a:pt x="5390" y="373"/>
                  </a:lnTo>
                  <a:lnTo>
                    <a:pt x="5040" y="220"/>
                  </a:lnTo>
                  <a:lnTo>
                    <a:pt x="4667" y="88"/>
                  </a:lnTo>
                  <a:lnTo>
                    <a:pt x="4273" y="23"/>
                  </a:lnTo>
                  <a:lnTo>
                    <a:pt x="3878" y="1"/>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928;p73">
              <a:extLst>
                <a:ext uri="{FF2B5EF4-FFF2-40B4-BE49-F238E27FC236}">
                  <a16:creationId xmlns:a16="http://schemas.microsoft.com/office/drawing/2014/main" id="{A803D01B-F42B-A9CF-1FCC-40EAA3B65DF2}"/>
                </a:ext>
              </a:extLst>
            </p:cNvPr>
            <p:cNvSpPr/>
            <p:nvPr/>
          </p:nvSpPr>
          <p:spPr>
            <a:xfrm>
              <a:off x="7269925" y="5329175"/>
              <a:ext cx="89850" cy="89300"/>
            </a:xfrm>
            <a:custGeom>
              <a:avLst/>
              <a:gdLst/>
              <a:ahLst/>
              <a:cxnLst/>
              <a:rect l="l" t="t" r="r" b="b"/>
              <a:pathLst>
                <a:path w="3594" h="3572" extrusionOk="0">
                  <a:moveTo>
                    <a:pt x="1622" y="0"/>
                  </a:moveTo>
                  <a:lnTo>
                    <a:pt x="1424" y="44"/>
                  </a:lnTo>
                  <a:lnTo>
                    <a:pt x="1271" y="88"/>
                  </a:lnTo>
                  <a:lnTo>
                    <a:pt x="1096" y="132"/>
                  </a:lnTo>
                  <a:lnTo>
                    <a:pt x="943" y="219"/>
                  </a:lnTo>
                  <a:lnTo>
                    <a:pt x="789" y="307"/>
                  </a:lnTo>
                  <a:lnTo>
                    <a:pt x="658" y="416"/>
                  </a:lnTo>
                  <a:lnTo>
                    <a:pt x="526" y="526"/>
                  </a:lnTo>
                  <a:lnTo>
                    <a:pt x="417" y="657"/>
                  </a:lnTo>
                  <a:lnTo>
                    <a:pt x="307" y="789"/>
                  </a:lnTo>
                  <a:lnTo>
                    <a:pt x="220" y="942"/>
                  </a:lnTo>
                  <a:lnTo>
                    <a:pt x="154" y="1096"/>
                  </a:lnTo>
                  <a:lnTo>
                    <a:pt x="88" y="1249"/>
                  </a:lnTo>
                  <a:lnTo>
                    <a:pt x="44" y="1424"/>
                  </a:lnTo>
                  <a:lnTo>
                    <a:pt x="22" y="1600"/>
                  </a:lnTo>
                  <a:lnTo>
                    <a:pt x="0" y="1797"/>
                  </a:lnTo>
                  <a:lnTo>
                    <a:pt x="22" y="1972"/>
                  </a:lnTo>
                  <a:lnTo>
                    <a:pt x="44" y="2147"/>
                  </a:lnTo>
                  <a:lnTo>
                    <a:pt x="88" y="2322"/>
                  </a:lnTo>
                  <a:lnTo>
                    <a:pt x="154" y="2476"/>
                  </a:lnTo>
                  <a:lnTo>
                    <a:pt x="220" y="2651"/>
                  </a:lnTo>
                  <a:lnTo>
                    <a:pt x="307" y="2783"/>
                  </a:lnTo>
                  <a:lnTo>
                    <a:pt x="417" y="2936"/>
                  </a:lnTo>
                  <a:lnTo>
                    <a:pt x="526" y="3045"/>
                  </a:lnTo>
                  <a:lnTo>
                    <a:pt x="658" y="3177"/>
                  </a:lnTo>
                  <a:lnTo>
                    <a:pt x="789" y="3265"/>
                  </a:lnTo>
                  <a:lnTo>
                    <a:pt x="943" y="3374"/>
                  </a:lnTo>
                  <a:lnTo>
                    <a:pt x="1096" y="3440"/>
                  </a:lnTo>
                  <a:lnTo>
                    <a:pt x="1271" y="3506"/>
                  </a:lnTo>
                  <a:lnTo>
                    <a:pt x="1424" y="3549"/>
                  </a:lnTo>
                  <a:lnTo>
                    <a:pt x="1622" y="3571"/>
                  </a:lnTo>
                  <a:lnTo>
                    <a:pt x="1972" y="3571"/>
                  </a:lnTo>
                  <a:lnTo>
                    <a:pt x="2147" y="3549"/>
                  </a:lnTo>
                  <a:lnTo>
                    <a:pt x="2323" y="3506"/>
                  </a:lnTo>
                  <a:lnTo>
                    <a:pt x="2498" y="3440"/>
                  </a:lnTo>
                  <a:lnTo>
                    <a:pt x="2651" y="3374"/>
                  </a:lnTo>
                  <a:lnTo>
                    <a:pt x="2805" y="3265"/>
                  </a:lnTo>
                  <a:lnTo>
                    <a:pt x="2936" y="3177"/>
                  </a:lnTo>
                  <a:lnTo>
                    <a:pt x="3068" y="3045"/>
                  </a:lnTo>
                  <a:lnTo>
                    <a:pt x="3177" y="2936"/>
                  </a:lnTo>
                  <a:lnTo>
                    <a:pt x="3287" y="2783"/>
                  </a:lnTo>
                  <a:lnTo>
                    <a:pt x="3374" y="2651"/>
                  </a:lnTo>
                  <a:lnTo>
                    <a:pt x="3440" y="2476"/>
                  </a:lnTo>
                  <a:lnTo>
                    <a:pt x="3506" y="2322"/>
                  </a:lnTo>
                  <a:lnTo>
                    <a:pt x="3550" y="2147"/>
                  </a:lnTo>
                  <a:lnTo>
                    <a:pt x="3571" y="1972"/>
                  </a:lnTo>
                  <a:lnTo>
                    <a:pt x="3593" y="1797"/>
                  </a:lnTo>
                  <a:lnTo>
                    <a:pt x="3571" y="1600"/>
                  </a:lnTo>
                  <a:lnTo>
                    <a:pt x="3550" y="1424"/>
                  </a:lnTo>
                  <a:lnTo>
                    <a:pt x="3506" y="1249"/>
                  </a:lnTo>
                  <a:lnTo>
                    <a:pt x="3440" y="1096"/>
                  </a:lnTo>
                  <a:lnTo>
                    <a:pt x="3374" y="942"/>
                  </a:lnTo>
                  <a:lnTo>
                    <a:pt x="3287" y="789"/>
                  </a:lnTo>
                  <a:lnTo>
                    <a:pt x="3177" y="657"/>
                  </a:lnTo>
                  <a:lnTo>
                    <a:pt x="3068" y="526"/>
                  </a:lnTo>
                  <a:lnTo>
                    <a:pt x="2936" y="416"/>
                  </a:lnTo>
                  <a:lnTo>
                    <a:pt x="2805" y="307"/>
                  </a:lnTo>
                  <a:lnTo>
                    <a:pt x="2651" y="219"/>
                  </a:lnTo>
                  <a:lnTo>
                    <a:pt x="2498" y="132"/>
                  </a:lnTo>
                  <a:lnTo>
                    <a:pt x="2323" y="88"/>
                  </a:lnTo>
                  <a:lnTo>
                    <a:pt x="2147" y="44"/>
                  </a:lnTo>
                  <a:lnTo>
                    <a:pt x="19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929;p73">
              <a:extLst>
                <a:ext uri="{FF2B5EF4-FFF2-40B4-BE49-F238E27FC236}">
                  <a16:creationId xmlns:a16="http://schemas.microsoft.com/office/drawing/2014/main" id="{72A2FBC2-F45C-041D-A82A-BF17F894459C}"/>
                </a:ext>
              </a:extLst>
            </p:cNvPr>
            <p:cNvSpPr/>
            <p:nvPr/>
          </p:nvSpPr>
          <p:spPr>
            <a:xfrm>
              <a:off x="7481325" y="5558650"/>
              <a:ext cx="170925" cy="152300"/>
            </a:xfrm>
            <a:custGeom>
              <a:avLst/>
              <a:gdLst/>
              <a:ahLst/>
              <a:cxnLst/>
              <a:rect l="l" t="t" r="r" b="b"/>
              <a:pathLst>
                <a:path w="6837" h="6092" extrusionOk="0">
                  <a:moveTo>
                    <a:pt x="2433" y="1"/>
                  </a:moveTo>
                  <a:lnTo>
                    <a:pt x="2257" y="526"/>
                  </a:lnTo>
                  <a:lnTo>
                    <a:pt x="2082" y="1052"/>
                  </a:lnTo>
                  <a:lnTo>
                    <a:pt x="1841" y="1534"/>
                  </a:lnTo>
                  <a:lnTo>
                    <a:pt x="1732" y="1775"/>
                  </a:lnTo>
                  <a:lnTo>
                    <a:pt x="1578" y="2016"/>
                  </a:lnTo>
                  <a:lnTo>
                    <a:pt x="1447" y="2213"/>
                  </a:lnTo>
                  <a:lnTo>
                    <a:pt x="1272" y="2432"/>
                  </a:lnTo>
                  <a:lnTo>
                    <a:pt x="1096" y="2608"/>
                  </a:lnTo>
                  <a:lnTo>
                    <a:pt x="921" y="2783"/>
                  </a:lnTo>
                  <a:lnTo>
                    <a:pt x="702" y="2958"/>
                  </a:lnTo>
                  <a:lnTo>
                    <a:pt x="483" y="3090"/>
                  </a:lnTo>
                  <a:lnTo>
                    <a:pt x="242" y="3199"/>
                  </a:lnTo>
                  <a:lnTo>
                    <a:pt x="1" y="3309"/>
                  </a:lnTo>
                  <a:lnTo>
                    <a:pt x="176" y="3637"/>
                  </a:lnTo>
                  <a:lnTo>
                    <a:pt x="373" y="3966"/>
                  </a:lnTo>
                  <a:lnTo>
                    <a:pt x="592" y="4273"/>
                  </a:lnTo>
                  <a:lnTo>
                    <a:pt x="833" y="4558"/>
                  </a:lnTo>
                  <a:lnTo>
                    <a:pt x="1096" y="4842"/>
                  </a:lnTo>
                  <a:lnTo>
                    <a:pt x="1381" y="5083"/>
                  </a:lnTo>
                  <a:lnTo>
                    <a:pt x="1666" y="5324"/>
                  </a:lnTo>
                  <a:lnTo>
                    <a:pt x="1995" y="5543"/>
                  </a:lnTo>
                  <a:lnTo>
                    <a:pt x="2323" y="5719"/>
                  </a:lnTo>
                  <a:lnTo>
                    <a:pt x="2674" y="5850"/>
                  </a:lnTo>
                  <a:lnTo>
                    <a:pt x="3024" y="5982"/>
                  </a:lnTo>
                  <a:lnTo>
                    <a:pt x="3397" y="6047"/>
                  </a:lnTo>
                  <a:lnTo>
                    <a:pt x="3769" y="6091"/>
                  </a:lnTo>
                  <a:lnTo>
                    <a:pt x="4142" y="6091"/>
                  </a:lnTo>
                  <a:lnTo>
                    <a:pt x="4514" y="6047"/>
                  </a:lnTo>
                  <a:lnTo>
                    <a:pt x="4886" y="5960"/>
                  </a:lnTo>
                  <a:lnTo>
                    <a:pt x="5237" y="5828"/>
                  </a:lnTo>
                  <a:lnTo>
                    <a:pt x="5566" y="5631"/>
                  </a:lnTo>
                  <a:lnTo>
                    <a:pt x="5872" y="5412"/>
                  </a:lnTo>
                  <a:lnTo>
                    <a:pt x="6157" y="5149"/>
                  </a:lnTo>
                  <a:lnTo>
                    <a:pt x="6398" y="4864"/>
                  </a:lnTo>
                  <a:lnTo>
                    <a:pt x="6486" y="4711"/>
                  </a:lnTo>
                  <a:lnTo>
                    <a:pt x="6595" y="4536"/>
                  </a:lnTo>
                  <a:lnTo>
                    <a:pt x="6661" y="4382"/>
                  </a:lnTo>
                  <a:lnTo>
                    <a:pt x="6727" y="4207"/>
                  </a:lnTo>
                  <a:lnTo>
                    <a:pt x="6771" y="4010"/>
                  </a:lnTo>
                  <a:lnTo>
                    <a:pt x="6814" y="3835"/>
                  </a:lnTo>
                  <a:lnTo>
                    <a:pt x="6836" y="3637"/>
                  </a:lnTo>
                  <a:lnTo>
                    <a:pt x="6836" y="3418"/>
                  </a:lnTo>
                  <a:lnTo>
                    <a:pt x="6836" y="3221"/>
                  </a:lnTo>
                  <a:lnTo>
                    <a:pt x="6792" y="3024"/>
                  </a:lnTo>
                  <a:lnTo>
                    <a:pt x="6749" y="2827"/>
                  </a:lnTo>
                  <a:lnTo>
                    <a:pt x="6705" y="2630"/>
                  </a:lnTo>
                  <a:lnTo>
                    <a:pt x="6639" y="2454"/>
                  </a:lnTo>
                  <a:lnTo>
                    <a:pt x="6551" y="2257"/>
                  </a:lnTo>
                  <a:lnTo>
                    <a:pt x="6332" y="1907"/>
                  </a:lnTo>
                  <a:lnTo>
                    <a:pt x="6091" y="1578"/>
                  </a:lnTo>
                  <a:lnTo>
                    <a:pt x="5807" y="1271"/>
                  </a:lnTo>
                  <a:lnTo>
                    <a:pt x="5500" y="1008"/>
                  </a:lnTo>
                  <a:lnTo>
                    <a:pt x="5149" y="789"/>
                  </a:lnTo>
                  <a:lnTo>
                    <a:pt x="4799" y="592"/>
                  </a:lnTo>
                  <a:lnTo>
                    <a:pt x="4426" y="439"/>
                  </a:lnTo>
                  <a:lnTo>
                    <a:pt x="4032" y="307"/>
                  </a:lnTo>
                  <a:lnTo>
                    <a:pt x="3638" y="198"/>
                  </a:lnTo>
                  <a:lnTo>
                    <a:pt x="3243" y="110"/>
                  </a:lnTo>
                  <a:lnTo>
                    <a:pt x="2827" y="45"/>
                  </a:lnTo>
                  <a:lnTo>
                    <a:pt x="2433"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930;p73">
              <a:extLst>
                <a:ext uri="{FF2B5EF4-FFF2-40B4-BE49-F238E27FC236}">
                  <a16:creationId xmlns:a16="http://schemas.microsoft.com/office/drawing/2014/main" id="{419D8858-850C-A602-4CA0-7AFF91B18E1A}"/>
                </a:ext>
              </a:extLst>
            </p:cNvPr>
            <p:cNvSpPr/>
            <p:nvPr/>
          </p:nvSpPr>
          <p:spPr>
            <a:xfrm>
              <a:off x="7506525" y="5577275"/>
              <a:ext cx="133675" cy="101350"/>
            </a:xfrm>
            <a:custGeom>
              <a:avLst/>
              <a:gdLst/>
              <a:ahLst/>
              <a:cxnLst/>
              <a:rect l="l" t="t" r="r" b="b"/>
              <a:pathLst>
                <a:path w="5347" h="4054" extrusionOk="0">
                  <a:moveTo>
                    <a:pt x="2082" y="1"/>
                  </a:moveTo>
                  <a:lnTo>
                    <a:pt x="1841" y="22"/>
                  </a:lnTo>
                  <a:lnTo>
                    <a:pt x="1600" y="66"/>
                  </a:lnTo>
                  <a:lnTo>
                    <a:pt x="1359" y="132"/>
                  </a:lnTo>
                  <a:lnTo>
                    <a:pt x="1162" y="220"/>
                  </a:lnTo>
                  <a:lnTo>
                    <a:pt x="943" y="307"/>
                  </a:lnTo>
                  <a:lnTo>
                    <a:pt x="767" y="417"/>
                  </a:lnTo>
                  <a:lnTo>
                    <a:pt x="592" y="548"/>
                  </a:lnTo>
                  <a:lnTo>
                    <a:pt x="439" y="680"/>
                  </a:lnTo>
                  <a:lnTo>
                    <a:pt x="307" y="833"/>
                  </a:lnTo>
                  <a:lnTo>
                    <a:pt x="198" y="1008"/>
                  </a:lnTo>
                  <a:lnTo>
                    <a:pt x="110" y="1184"/>
                  </a:lnTo>
                  <a:lnTo>
                    <a:pt x="45" y="1381"/>
                  </a:lnTo>
                  <a:lnTo>
                    <a:pt x="23" y="1578"/>
                  </a:lnTo>
                  <a:lnTo>
                    <a:pt x="1" y="1775"/>
                  </a:lnTo>
                  <a:lnTo>
                    <a:pt x="23" y="1994"/>
                  </a:lnTo>
                  <a:lnTo>
                    <a:pt x="66" y="2191"/>
                  </a:lnTo>
                  <a:lnTo>
                    <a:pt x="132" y="2389"/>
                  </a:lnTo>
                  <a:lnTo>
                    <a:pt x="242" y="2564"/>
                  </a:lnTo>
                  <a:lnTo>
                    <a:pt x="351" y="2761"/>
                  </a:lnTo>
                  <a:lnTo>
                    <a:pt x="483" y="2936"/>
                  </a:lnTo>
                  <a:lnTo>
                    <a:pt x="636" y="3112"/>
                  </a:lnTo>
                  <a:lnTo>
                    <a:pt x="811" y="3265"/>
                  </a:lnTo>
                  <a:lnTo>
                    <a:pt x="1008" y="3418"/>
                  </a:lnTo>
                  <a:lnTo>
                    <a:pt x="1228" y="3550"/>
                  </a:lnTo>
                  <a:lnTo>
                    <a:pt x="1447" y="3681"/>
                  </a:lnTo>
                  <a:lnTo>
                    <a:pt x="1688" y="3791"/>
                  </a:lnTo>
                  <a:lnTo>
                    <a:pt x="1929" y="3878"/>
                  </a:lnTo>
                  <a:lnTo>
                    <a:pt x="2213" y="3944"/>
                  </a:lnTo>
                  <a:lnTo>
                    <a:pt x="2476" y="4010"/>
                  </a:lnTo>
                  <a:lnTo>
                    <a:pt x="2739" y="4032"/>
                  </a:lnTo>
                  <a:lnTo>
                    <a:pt x="3002" y="4054"/>
                  </a:lnTo>
                  <a:lnTo>
                    <a:pt x="3265" y="4054"/>
                  </a:lnTo>
                  <a:lnTo>
                    <a:pt x="3506" y="4032"/>
                  </a:lnTo>
                  <a:lnTo>
                    <a:pt x="3747" y="3988"/>
                  </a:lnTo>
                  <a:lnTo>
                    <a:pt x="3988" y="3922"/>
                  </a:lnTo>
                  <a:lnTo>
                    <a:pt x="4185" y="3834"/>
                  </a:lnTo>
                  <a:lnTo>
                    <a:pt x="4404" y="3747"/>
                  </a:lnTo>
                  <a:lnTo>
                    <a:pt x="4579" y="3637"/>
                  </a:lnTo>
                  <a:lnTo>
                    <a:pt x="4755" y="3506"/>
                  </a:lnTo>
                  <a:lnTo>
                    <a:pt x="4908" y="3374"/>
                  </a:lnTo>
                  <a:lnTo>
                    <a:pt x="5040" y="3221"/>
                  </a:lnTo>
                  <a:lnTo>
                    <a:pt x="5149" y="3046"/>
                  </a:lnTo>
                  <a:lnTo>
                    <a:pt x="5237" y="2871"/>
                  </a:lnTo>
                  <a:lnTo>
                    <a:pt x="5302" y="2673"/>
                  </a:lnTo>
                  <a:lnTo>
                    <a:pt x="5324" y="2476"/>
                  </a:lnTo>
                  <a:lnTo>
                    <a:pt x="5346" y="2257"/>
                  </a:lnTo>
                  <a:lnTo>
                    <a:pt x="5324" y="2060"/>
                  </a:lnTo>
                  <a:lnTo>
                    <a:pt x="5281" y="1863"/>
                  </a:lnTo>
                  <a:lnTo>
                    <a:pt x="5215" y="1666"/>
                  </a:lnTo>
                  <a:lnTo>
                    <a:pt x="5105" y="1490"/>
                  </a:lnTo>
                  <a:lnTo>
                    <a:pt x="4996" y="1293"/>
                  </a:lnTo>
                  <a:lnTo>
                    <a:pt x="4864" y="1118"/>
                  </a:lnTo>
                  <a:lnTo>
                    <a:pt x="4711" y="943"/>
                  </a:lnTo>
                  <a:lnTo>
                    <a:pt x="4536" y="789"/>
                  </a:lnTo>
                  <a:lnTo>
                    <a:pt x="4338" y="636"/>
                  </a:lnTo>
                  <a:lnTo>
                    <a:pt x="4119" y="504"/>
                  </a:lnTo>
                  <a:lnTo>
                    <a:pt x="3900" y="373"/>
                  </a:lnTo>
                  <a:lnTo>
                    <a:pt x="3659" y="263"/>
                  </a:lnTo>
                  <a:lnTo>
                    <a:pt x="3418" y="176"/>
                  </a:lnTo>
                  <a:lnTo>
                    <a:pt x="3134" y="110"/>
                  </a:lnTo>
                  <a:lnTo>
                    <a:pt x="2871" y="44"/>
                  </a:lnTo>
                  <a:lnTo>
                    <a:pt x="2608" y="22"/>
                  </a:lnTo>
                  <a:lnTo>
                    <a:pt x="2345"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931;p73">
              <a:extLst>
                <a:ext uri="{FF2B5EF4-FFF2-40B4-BE49-F238E27FC236}">
                  <a16:creationId xmlns:a16="http://schemas.microsoft.com/office/drawing/2014/main" id="{B9A2AE0D-629D-0202-1490-9161CDAC96FA}"/>
                </a:ext>
              </a:extLst>
            </p:cNvPr>
            <p:cNvSpPr/>
            <p:nvPr/>
          </p:nvSpPr>
          <p:spPr>
            <a:xfrm>
              <a:off x="7273200" y="5513750"/>
              <a:ext cx="281550" cy="168150"/>
            </a:xfrm>
            <a:custGeom>
              <a:avLst/>
              <a:gdLst/>
              <a:ahLst/>
              <a:cxnLst/>
              <a:rect l="l" t="t" r="r" b="b"/>
              <a:pathLst>
                <a:path w="11262" h="6726" fill="none" extrusionOk="0">
                  <a:moveTo>
                    <a:pt x="1" y="5893"/>
                  </a:moveTo>
                  <a:lnTo>
                    <a:pt x="1" y="5893"/>
                  </a:lnTo>
                  <a:lnTo>
                    <a:pt x="417" y="6091"/>
                  </a:lnTo>
                  <a:lnTo>
                    <a:pt x="855" y="6266"/>
                  </a:lnTo>
                  <a:lnTo>
                    <a:pt x="1293" y="6397"/>
                  </a:lnTo>
                  <a:lnTo>
                    <a:pt x="1754" y="6529"/>
                  </a:lnTo>
                  <a:lnTo>
                    <a:pt x="2192" y="6616"/>
                  </a:lnTo>
                  <a:lnTo>
                    <a:pt x="2652" y="6682"/>
                  </a:lnTo>
                  <a:lnTo>
                    <a:pt x="3112" y="6726"/>
                  </a:lnTo>
                  <a:lnTo>
                    <a:pt x="3594" y="6726"/>
                  </a:lnTo>
                  <a:lnTo>
                    <a:pt x="4054" y="6726"/>
                  </a:lnTo>
                  <a:lnTo>
                    <a:pt x="4514" y="6682"/>
                  </a:lnTo>
                  <a:lnTo>
                    <a:pt x="4974" y="6616"/>
                  </a:lnTo>
                  <a:lnTo>
                    <a:pt x="5434" y="6507"/>
                  </a:lnTo>
                  <a:lnTo>
                    <a:pt x="5872" y="6397"/>
                  </a:lnTo>
                  <a:lnTo>
                    <a:pt x="6310" y="6244"/>
                  </a:lnTo>
                  <a:lnTo>
                    <a:pt x="6749" y="6069"/>
                  </a:lnTo>
                  <a:lnTo>
                    <a:pt x="7165" y="5872"/>
                  </a:lnTo>
                  <a:lnTo>
                    <a:pt x="7165" y="5872"/>
                  </a:lnTo>
                  <a:lnTo>
                    <a:pt x="7559" y="5653"/>
                  </a:lnTo>
                  <a:lnTo>
                    <a:pt x="7954" y="5390"/>
                  </a:lnTo>
                  <a:lnTo>
                    <a:pt x="8326" y="5105"/>
                  </a:lnTo>
                  <a:lnTo>
                    <a:pt x="8676" y="4820"/>
                  </a:lnTo>
                  <a:lnTo>
                    <a:pt x="9027" y="4491"/>
                  </a:lnTo>
                  <a:lnTo>
                    <a:pt x="9334" y="4163"/>
                  </a:lnTo>
                  <a:lnTo>
                    <a:pt x="9640" y="3812"/>
                  </a:lnTo>
                  <a:lnTo>
                    <a:pt x="9903" y="3440"/>
                  </a:lnTo>
                  <a:lnTo>
                    <a:pt x="10166" y="3045"/>
                  </a:lnTo>
                  <a:lnTo>
                    <a:pt x="10385" y="2629"/>
                  </a:lnTo>
                  <a:lnTo>
                    <a:pt x="10604" y="2235"/>
                  </a:lnTo>
                  <a:lnTo>
                    <a:pt x="10780" y="1797"/>
                  </a:lnTo>
                  <a:lnTo>
                    <a:pt x="10933" y="1359"/>
                  </a:lnTo>
                  <a:lnTo>
                    <a:pt x="11064" y="920"/>
                  </a:lnTo>
                  <a:lnTo>
                    <a:pt x="11174" y="460"/>
                  </a:lnTo>
                  <a:lnTo>
                    <a:pt x="11262" y="0"/>
                  </a:ln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932;p73">
              <a:extLst>
                <a:ext uri="{FF2B5EF4-FFF2-40B4-BE49-F238E27FC236}">
                  <a16:creationId xmlns:a16="http://schemas.microsoft.com/office/drawing/2014/main" id="{54681384-2219-C5FF-A684-6A2F6114387F}"/>
                </a:ext>
              </a:extLst>
            </p:cNvPr>
            <p:cNvSpPr/>
            <p:nvPr/>
          </p:nvSpPr>
          <p:spPr>
            <a:xfrm>
              <a:off x="7091375" y="5020825"/>
              <a:ext cx="448600" cy="256875"/>
            </a:xfrm>
            <a:custGeom>
              <a:avLst/>
              <a:gdLst/>
              <a:ahLst/>
              <a:cxnLst/>
              <a:rect l="l" t="t" r="r" b="b"/>
              <a:pathLst>
                <a:path w="17944" h="10275" extrusionOk="0">
                  <a:moveTo>
                    <a:pt x="6704" y="0"/>
                  </a:moveTo>
                  <a:lnTo>
                    <a:pt x="6441" y="22"/>
                  </a:lnTo>
                  <a:lnTo>
                    <a:pt x="6157" y="66"/>
                  </a:lnTo>
                  <a:lnTo>
                    <a:pt x="5894" y="110"/>
                  </a:lnTo>
                  <a:lnTo>
                    <a:pt x="5631" y="197"/>
                  </a:lnTo>
                  <a:lnTo>
                    <a:pt x="5368" y="307"/>
                  </a:lnTo>
                  <a:lnTo>
                    <a:pt x="5105" y="416"/>
                  </a:lnTo>
                  <a:lnTo>
                    <a:pt x="4864" y="548"/>
                  </a:lnTo>
                  <a:lnTo>
                    <a:pt x="4645" y="723"/>
                  </a:lnTo>
                  <a:lnTo>
                    <a:pt x="4426" y="898"/>
                  </a:lnTo>
                  <a:lnTo>
                    <a:pt x="4229" y="1074"/>
                  </a:lnTo>
                  <a:lnTo>
                    <a:pt x="4053" y="1293"/>
                  </a:lnTo>
                  <a:lnTo>
                    <a:pt x="3878" y="1512"/>
                  </a:lnTo>
                  <a:lnTo>
                    <a:pt x="3725" y="1731"/>
                  </a:lnTo>
                  <a:lnTo>
                    <a:pt x="3615" y="1994"/>
                  </a:lnTo>
                  <a:lnTo>
                    <a:pt x="3506" y="2257"/>
                  </a:lnTo>
                  <a:lnTo>
                    <a:pt x="3418" y="2519"/>
                  </a:lnTo>
                  <a:lnTo>
                    <a:pt x="3352" y="2804"/>
                  </a:lnTo>
                  <a:lnTo>
                    <a:pt x="3309" y="3089"/>
                  </a:lnTo>
                  <a:lnTo>
                    <a:pt x="3287" y="3374"/>
                  </a:lnTo>
                  <a:lnTo>
                    <a:pt x="3287" y="3659"/>
                  </a:lnTo>
                  <a:lnTo>
                    <a:pt x="3309" y="3943"/>
                  </a:lnTo>
                  <a:lnTo>
                    <a:pt x="3330" y="4228"/>
                  </a:lnTo>
                  <a:lnTo>
                    <a:pt x="3396" y="4513"/>
                  </a:lnTo>
                  <a:lnTo>
                    <a:pt x="3484" y="4776"/>
                  </a:lnTo>
                  <a:lnTo>
                    <a:pt x="3571" y="5039"/>
                  </a:lnTo>
                  <a:lnTo>
                    <a:pt x="3703" y="5302"/>
                  </a:lnTo>
                  <a:lnTo>
                    <a:pt x="3834" y="5543"/>
                  </a:lnTo>
                  <a:lnTo>
                    <a:pt x="4010" y="5762"/>
                  </a:lnTo>
                  <a:lnTo>
                    <a:pt x="4207" y="5959"/>
                  </a:lnTo>
                  <a:lnTo>
                    <a:pt x="3878" y="5784"/>
                  </a:lnTo>
                  <a:lnTo>
                    <a:pt x="3550" y="5652"/>
                  </a:lnTo>
                  <a:lnTo>
                    <a:pt x="3199" y="5565"/>
                  </a:lnTo>
                  <a:lnTo>
                    <a:pt x="2849" y="5499"/>
                  </a:lnTo>
                  <a:lnTo>
                    <a:pt x="2498" y="5477"/>
                  </a:lnTo>
                  <a:lnTo>
                    <a:pt x="2147" y="5499"/>
                  </a:lnTo>
                  <a:lnTo>
                    <a:pt x="1797" y="5565"/>
                  </a:lnTo>
                  <a:lnTo>
                    <a:pt x="1468" y="5674"/>
                  </a:lnTo>
                  <a:lnTo>
                    <a:pt x="1293" y="5762"/>
                  </a:lnTo>
                  <a:lnTo>
                    <a:pt x="1140" y="5849"/>
                  </a:lnTo>
                  <a:lnTo>
                    <a:pt x="986" y="5937"/>
                  </a:lnTo>
                  <a:lnTo>
                    <a:pt x="855" y="6047"/>
                  </a:lnTo>
                  <a:lnTo>
                    <a:pt x="592" y="6288"/>
                  </a:lnTo>
                  <a:lnTo>
                    <a:pt x="373" y="6572"/>
                  </a:lnTo>
                  <a:lnTo>
                    <a:pt x="285" y="6726"/>
                  </a:lnTo>
                  <a:lnTo>
                    <a:pt x="198" y="6879"/>
                  </a:lnTo>
                  <a:lnTo>
                    <a:pt x="132" y="7054"/>
                  </a:lnTo>
                  <a:lnTo>
                    <a:pt x="66" y="7208"/>
                  </a:lnTo>
                  <a:lnTo>
                    <a:pt x="22" y="7383"/>
                  </a:lnTo>
                  <a:lnTo>
                    <a:pt x="0" y="7558"/>
                  </a:lnTo>
                  <a:lnTo>
                    <a:pt x="0" y="7734"/>
                  </a:lnTo>
                  <a:lnTo>
                    <a:pt x="0" y="7909"/>
                  </a:lnTo>
                  <a:lnTo>
                    <a:pt x="44" y="8194"/>
                  </a:lnTo>
                  <a:lnTo>
                    <a:pt x="110" y="8457"/>
                  </a:lnTo>
                  <a:lnTo>
                    <a:pt x="220" y="8698"/>
                  </a:lnTo>
                  <a:lnTo>
                    <a:pt x="373" y="8960"/>
                  </a:lnTo>
                  <a:lnTo>
                    <a:pt x="526" y="9179"/>
                  </a:lnTo>
                  <a:lnTo>
                    <a:pt x="723" y="9377"/>
                  </a:lnTo>
                  <a:lnTo>
                    <a:pt x="943" y="9574"/>
                  </a:lnTo>
                  <a:lnTo>
                    <a:pt x="1162" y="9727"/>
                  </a:lnTo>
                  <a:lnTo>
                    <a:pt x="1403" y="9859"/>
                  </a:lnTo>
                  <a:lnTo>
                    <a:pt x="1622" y="9968"/>
                  </a:lnTo>
                  <a:lnTo>
                    <a:pt x="1863" y="10056"/>
                  </a:lnTo>
                  <a:lnTo>
                    <a:pt x="2104" y="10122"/>
                  </a:lnTo>
                  <a:lnTo>
                    <a:pt x="2345" y="10187"/>
                  </a:lnTo>
                  <a:lnTo>
                    <a:pt x="2608" y="10231"/>
                  </a:lnTo>
                  <a:lnTo>
                    <a:pt x="2870" y="10253"/>
                  </a:lnTo>
                  <a:lnTo>
                    <a:pt x="3111" y="10275"/>
                  </a:lnTo>
                  <a:lnTo>
                    <a:pt x="3243" y="9902"/>
                  </a:lnTo>
                  <a:lnTo>
                    <a:pt x="3396" y="9552"/>
                  </a:lnTo>
                  <a:lnTo>
                    <a:pt x="3615" y="9070"/>
                  </a:lnTo>
                  <a:lnTo>
                    <a:pt x="3922" y="8544"/>
                  </a:lnTo>
                  <a:lnTo>
                    <a:pt x="4251" y="8040"/>
                  </a:lnTo>
                  <a:lnTo>
                    <a:pt x="4601" y="7580"/>
                  </a:lnTo>
                  <a:lnTo>
                    <a:pt x="4995" y="7142"/>
                  </a:lnTo>
                  <a:lnTo>
                    <a:pt x="5258" y="6879"/>
                  </a:lnTo>
                  <a:lnTo>
                    <a:pt x="5543" y="6638"/>
                  </a:lnTo>
                  <a:lnTo>
                    <a:pt x="5762" y="6441"/>
                  </a:lnTo>
                  <a:lnTo>
                    <a:pt x="6003" y="6266"/>
                  </a:lnTo>
                  <a:lnTo>
                    <a:pt x="6244" y="6090"/>
                  </a:lnTo>
                  <a:lnTo>
                    <a:pt x="6507" y="5937"/>
                  </a:lnTo>
                  <a:lnTo>
                    <a:pt x="6770" y="5784"/>
                  </a:lnTo>
                  <a:lnTo>
                    <a:pt x="7033" y="5652"/>
                  </a:lnTo>
                  <a:lnTo>
                    <a:pt x="7296" y="5543"/>
                  </a:lnTo>
                  <a:lnTo>
                    <a:pt x="7581" y="5433"/>
                  </a:lnTo>
                  <a:lnTo>
                    <a:pt x="7997" y="5302"/>
                  </a:lnTo>
                  <a:lnTo>
                    <a:pt x="8435" y="5192"/>
                  </a:lnTo>
                  <a:lnTo>
                    <a:pt x="8720" y="5148"/>
                  </a:lnTo>
                  <a:lnTo>
                    <a:pt x="9005" y="5105"/>
                  </a:lnTo>
                  <a:lnTo>
                    <a:pt x="9311" y="5083"/>
                  </a:lnTo>
                  <a:lnTo>
                    <a:pt x="9903" y="5083"/>
                  </a:lnTo>
                  <a:lnTo>
                    <a:pt x="10188" y="5105"/>
                  </a:lnTo>
                  <a:lnTo>
                    <a:pt x="10494" y="5148"/>
                  </a:lnTo>
                  <a:lnTo>
                    <a:pt x="10779" y="5192"/>
                  </a:lnTo>
                  <a:lnTo>
                    <a:pt x="11217" y="5302"/>
                  </a:lnTo>
                  <a:lnTo>
                    <a:pt x="11634" y="5433"/>
                  </a:lnTo>
                  <a:lnTo>
                    <a:pt x="11918" y="5543"/>
                  </a:lnTo>
                  <a:lnTo>
                    <a:pt x="12181" y="5652"/>
                  </a:lnTo>
                  <a:lnTo>
                    <a:pt x="12444" y="5784"/>
                  </a:lnTo>
                  <a:lnTo>
                    <a:pt x="12707" y="5937"/>
                  </a:lnTo>
                  <a:lnTo>
                    <a:pt x="12948" y="6090"/>
                  </a:lnTo>
                  <a:lnTo>
                    <a:pt x="13211" y="6266"/>
                  </a:lnTo>
                  <a:lnTo>
                    <a:pt x="13452" y="6441"/>
                  </a:lnTo>
                  <a:lnTo>
                    <a:pt x="13671" y="6638"/>
                  </a:lnTo>
                  <a:lnTo>
                    <a:pt x="13956" y="6879"/>
                  </a:lnTo>
                  <a:lnTo>
                    <a:pt x="14219" y="7142"/>
                  </a:lnTo>
                  <a:lnTo>
                    <a:pt x="14591" y="7558"/>
                  </a:lnTo>
                  <a:lnTo>
                    <a:pt x="14942" y="8018"/>
                  </a:lnTo>
                  <a:lnTo>
                    <a:pt x="15380" y="7755"/>
                  </a:lnTo>
                  <a:lnTo>
                    <a:pt x="15818" y="7471"/>
                  </a:lnTo>
                  <a:lnTo>
                    <a:pt x="16234" y="7142"/>
                  </a:lnTo>
                  <a:lnTo>
                    <a:pt x="16629" y="6813"/>
                  </a:lnTo>
                  <a:lnTo>
                    <a:pt x="16892" y="6551"/>
                  </a:lnTo>
                  <a:lnTo>
                    <a:pt x="17111" y="6266"/>
                  </a:lnTo>
                  <a:lnTo>
                    <a:pt x="17330" y="5981"/>
                  </a:lnTo>
                  <a:lnTo>
                    <a:pt x="17527" y="5652"/>
                  </a:lnTo>
                  <a:lnTo>
                    <a:pt x="17680" y="5324"/>
                  </a:lnTo>
                  <a:lnTo>
                    <a:pt x="17790" y="4995"/>
                  </a:lnTo>
                  <a:lnTo>
                    <a:pt x="17877" y="4645"/>
                  </a:lnTo>
                  <a:lnTo>
                    <a:pt x="17921" y="4294"/>
                  </a:lnTo>
                  <a:lnTo>
                    <a:pt x="17943" y="4075"/>
                  </a:lnTo>
                  <a:lnTo>
                    <a:pt x="17921" y="3834"/>
                  </a:lnTo>
                  <a:lnTo>
                    <a:pt x="17899" y="3615"/>
                  </a:lnTo>
                  <a:lnTo>
                    <a:pt x="17855" y="3396"/>
                  </a:lnTo>
                  <a:lnTo>
                    <a:pt x="17790" y="3177"/>
                  </a:lnTo>
                  <a:lnTo>
                    <a:pt x="17702" y="2980"/>
                  </a:lnTo>
                  <a:lnTo>
                    <a:pt x="17614" y="2760"/>
                  </a:lnTo>
                  <a:lnTo>
                    <a:pt x="17527" y="2563"/>
                  </a:lnTo>
                  <a:lnTo>
                    <a:pt x="17395" y="2366"/>
                  </a:lnTo>
                  <a:lnTo>
                    <a:pt x="17264" y="2191"/>
                  </a:lnTo>
                  <a:lnTo>
                    <a:pt x="17133" y="2016"/>
                  </a:lnTo>
                  <a:lnTo>
                    <a:pt x="16979" y="1840"/>
                  </a:lnTo>
                  <a:lnTo>
                    <a:pt x="16804" y="1687"/>
                  </a:lnTo>
                  <a:lnTo>
                    <a:pt x="16629" y="1534"/>
                  </a:lnTo>
                  <a:lnTo>
                    <a:pt x="16453" y="1402"/>
                  </a:lnTo>
                  <a:lnTo>
                    <a:pt x="16256" y="1293"/>
                  </a:lnTo>
                  <a:lnTo>
                    <a:pt x="16059" y="1183"/>
                  </a:lnTo>
                  <a:lnTo>
                    <a:pt x="15862" y="1095"/>
                  </a:lnTo>
                  <a:lnTo>
                    <a:pt x="15643" y="1008"/>
                  </a:lnTo>
                  <a:lnTo>
                    <a:pt x="15446" y="942"/>
                  </a:lnTo>
                  <a:lnTo>
                    <a:pt x="15007" y="833"/>
                  </a:lnTo>
                  <a:lnTo>
                    <a:pt x="14547" y="789"/>
                  </a:lnTo>
                  <a:lnTo>
                    <a:pt x="14109" y="789"/>
                  </a:lnTo>
                  <a:lnTo>
                    <a:pt x="13649" y="833"/>
                  </a:lnTo>
                  <a:lnTo>
                    <a:pt x="13211" y="920"/>
                  </a:lnTo>
                  <a:lnTo>
                    <a:pt x="12773" y="1052"/>
                  </a:lnTo>
                  <a:lnTo>
                    <a:pt x="12378" y="1249"/>
                  </a:lnTo>
                  <a:lnTo>
                    <a:pt x="11984" y="1446"/>
                  </a:lnTo>
                  <a:lnTo>
                    <a:pt x="11612" y="1687"/>
                  </a:lnTo>
                  <a:lnTo>
                    <a:pt x="11261" y="1972"/>
                  </a:lnTo>
                  <a:lnTo>
                    <a:pt x="10933" y="2257"/>
                  </a:lnTo>
                  <a:lnTo>
                    <a:pt x="10648" y="2585"/>
                  </a:lnTo>
                  <a:lnTo>
                    <a:pt x="10363" y="2958"/>
                  </a:lnTo>
                  <a:lnTo>
                    <a:pt x="10122" y="3330"/>
                  </a:lnTo>
                  <a:lnTo>
                    <a:pt x="10100" y="3045"/>
                  </a:lnTo>
                  <a:lnTo>
                    <a:pt x="10056" y="2782"/>
                  </a:lnTo>
                  <a:lnTo>
                    <a:pt x="9991" y="2498"/>
                  </a:lnTo>
                  <a:lnTo>
                    <a:pt x="9903" y="2235"/>
                  </a:lnTo>
                  <a:lnTo>
                    <a:pt x="9793" y="1994"/>
                  </a:lnTo>
                  <a:lnTo>
                    <a:pt x="9662" y="1753"/>
                  </a:lnTo>
                  <a:lnTo>
                    <a:pt x="9530" y="1512"/>
                  </a:lnTo>
                  <a:lnTo>
                    <a:pt x="9355" y="1293"/>
                  </a:lnTo>
                  <a:lnTo>
                    <a:pt x="9180" y="1074"/>
                  </a:lnTo>
                  <a:lnTo>
                    <a:pt x="8983" y="876"/>
                  </a:lnTo>
                  <a:lnTo>
                    <a:pt x="8764" y="701"/>
                  </a:lnTo>
                  <a:lnTo>
                    <a:pt x="8545" y="548"/>
                  </a:lnTo>
                  <a:lnTo>
                    <a:pt x="8304" y="394"/>
                  </a:lnTo>
                  <a:lnTo>
                    <a:pt x="8063" y="285"/>
                  </a:lnTo>
                  <a:lnTo>
                    <a:pt x="7800" y="175"/>
                  </a:lnTo>
                  <a:lnTo>
                    <a:pt x="7537" y="88"/>
                  </a:lnTo>
                  <a:lnTo>
                    <a:pt x="7252" y="44"/>
                  </a:lnTo>
                  <a:lnTo>
                    <a:pt x="6989" y="22"/>
                  </a:lnTo>
                  <a:lnTo>
                    <a:pt x="6704"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933;p73">
              <a:extLst>
                <a:ext uri="{FF2B5EF4-FFF2-40B4-BE49-F238E27FC236}">
                  <a16:creationId xmlns:a16="http://schemas.microsoft.com/office/drawing/2014/main" id="{C0C16E87-7619-B4B9-0EF6-CE10412C7F6F}"/>
                </a:ext>
              </a:extLst>
            </p:cNvPr>
            <p:cNvSpPr/>
            <p:nvPr/>
          </p:nvSpPr>
          <p:spPr>
            <a:xfrm>
              <a:off x="7375625" y="5054225"/>
              <a:ext cx="142425" cy="100250"/>
            </a:xfrm>
            <a:custGeom>
              <a:avLst/>
              <a:gdLst/>
              <a:ahLst/>
              <a:cxnLst/>
              <a:rect l="l" t="t" r="r" b="b"/>
              <a:pathLst>
                <a:path w="5697" h="4010" extrusionOk="0">
                  <a:moveTo>
                    <a:pt x="2564" y="0"/>
                  </a:moveTo>
                  <a:lnTo>
                    <a:pt x="2279" y="22"/>
                  </a:lnTo>
                  <a:lnTo>
                    <a:pt x="1994" y="88"/>
                  </a:lnTo>
                  <a:lnTo>
                    <a:pt x="1731" y="154"/>
                  </a:lnTo>
                  <a:lnTo>
                    <a:pt x="1490" y="241"/>
                  </a:lnTo>
                  <a:lnTo>
                    <a:pt x="1249" y="329"/>
                  </a:lnTo>
                  <a:lnTo>
                    <a:pt x="1030" y="460"/>
                  </a:lnTo>
                  <a:lnTo>
                    <a:pt x="833" y="570"/>
                  </a:lnTo>
                  <a:lnTo>
                    <a:pt x="636" y="723"/>
                  </a:lnTo>
                  <a:lnTo>
                    <a:pt x="483" y="877"/>
                  </a:lnTo>
                  <a:lnTo>
                    <a:pt x="329" y="1052"/>
                  </a:lnTo>
                  <a:lnTo>
                    <a:pt x="220" y="1227"/>
                  </a:lnTo>
                  <a:lnTo>
                    <a:pt x="132" y="1403"/>
                  </a:lnTo>
                  <a:lnTo>
                    <a:pt x="45" y="1600"/>
                  </a:lnTo>
                  <a:lnTo>
                    <a:pt x="1" y="1797"/>
                  </a:lnTo>
                  <a:lnTo>
                    <a:pt x="1" y="1994"/>
                  </a:lnTo>
                  <a:lnTo>
                    <a:pt x="1" y="2213"/>
                  </a:lnTo>
                  <a:lnTo>
                    <a:pt x="45" y="2410"/>
                  </a:lnTo>
                  <a:lnTo>
                    <a:pt x="132" y="2607"/>
                  </a:lnTo>
                  <a:lnTo>
                    <a:pt x="220" y="2783"/>
                  </a:lnTo>
                  <a:lnTo>
                    <a:pt x="329" y="2958"/>
                  </a:lnTo>
                  <a:lnTo>
                    <a:pt x="483" y="3133"/>
                  </a:lnTo>
                  <a:lnTo>
                    <a:pt x="636" y="3287"/>
                  </a:lnTo>
                  <a:lnTo>
                    <a:pt x="833" y="3418"/>
                  </a:lnTo>
                  <a:lnTo>
                    <a:pt x="1030" y="3550"/>
                  </a:lnTo>
                  <a:lnTo>
                    <a:pt x="1249" y="3659"/>
                  </a:lnTo>
                  <a:lnTo>
                    <a:pt x="1490" y="3769"/>
                  </a:lnTo>
                  <a:lnTo>
                    <a:pt x="1731" y="3856"/>
                  </a:lnTo>
                  <a:lnTo>
                    <a:pt x="1994" y="3922"/>
                  </a:lnTo>
                  <a:lnTo>
                    <a:pt x="2279" y="3966"/>
                  </a:lnTo>
                  <a:lnTo>
                    <a:pt x="2564" y="4010"/>
                  </a:lnTo>
                  <a:lnTo>
                    <a:pt x="3134" y="4010"/>
                  </a:lnTo>
                  <a:lnTo>
                    <a:pt x="3418" y="3966"/>
                  </a:lnTo>
                  <a:lnTo>
                    <a:pt x="3681" y="3922"/>
                  </a:lnTo>
                  <a:lnTo>
                    <a:pt x="3944" y="3856"/>
                  </a:lnTo>
                  <a:lnTo>
                    <a:pt x="4207" y="3769"/>
                  </a:lnTo>
                  <a:lnTo>
                    <a:pt x="4448" y="3659"/>
                  </a:lnTo>
                  <a:lnTo>
                    <a:pt x="4667" y="3550"/>
                  </a:lnTo>
                  <a:lnTo>
                    <a:pt x="4864" y="3418"/>
                  </a:lnTo>
                  <a:lnTo>
                    <a:pt x="5040" y="3287"/>
                  </a:lnTo>
                  <a:lnTo>
                    <a:pt x="5215" y="3133"/>
                  </a:lnTo>
                  <a:lnTo>
                    <a:pt x="5346" y="2958"/>
                  </a:lnTo>
                  <a:lnTo>
                    <a:pt x="5478" y="2783"/>
                  </a:lnTo>
                  <a:lnTo>
                    <a:pt x="5565" y="2607"/>
                  </a:lnTo>
                  <a:lnTo>
                    <a:pt x="5631" y="2410"/>
                  </a:lnTo>
                  <a:lnTo>
                    <a:pt x="5675" y="2213"/>
                  </a:lnTo>
                  <a:lnTo>
                    <a:pt x="5697" y="1994"/>
                  </a:lnTo>
                  <a:lnTo>
                    <a:pt x="5675" y="1797"/>
                  </a:lnTo>
                  <a:lnTo>
                    <a:pt x="5631" y="1600"/>
                  </a:lnTo>
                  <a:lnTo>
                    <a:pt x="5565" y="1403"/>
                  </a:lnTo>
                  <a:lnTo>
                    <a:pt x="5478" y="1227"/>
                  </a:lnTo>
                  <a:lnTo>
                    <a:pt x="5346" y="1052"/>
                  </a:lnTo>
                  <a:lnTo>
                    <a:pt x="5215" y="877"/>
                  </a:lnTo>
                  <a:lnTo>
                    <a:pt x="5040" y="723"/>
                  </a:lnTo>
                  <a:lnTo>
                    <a:pt x="4864" y="570"/>
                  </a:lnTo>
                  <a:lnTo>
                    <a:pt x="4667" y="460"/>
                  </a:lnTo>
                  <a:lnTo>
                    <a:pt x="4448" y="329"/>
                  </a:lnTo>
                  <a:lnTo>
                    <a:pt x="4207" y="241"/>
                  </a:lnTo>
                  <a:lnTo>
                    <a:pt x="3944" y="154"/>
                  </a:lnTo>
                  <a:lnTo>
                    <a:pt x="3681" y="88"/>
                  </a:lnTo>
                  <a:lnTo>
                    <a:pt x="3418" y="22"/>
                  </a:lnTo>
                  <a:lnTo>
                    <a:pt x="3134"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934;p73">
              <a:extLst>
                <a:ext uri="{FF2B5EF4-FFF2-40B4-BE49-F238E27FC236}">
                  <a16:creationId xmlns:a16="http://schemas.microsoft.com/office/drawing/2014/main" id="{6B1C1C91-5493-FDC6-9398-0670A853B7C0}"/>
                </a:ext>
              </a:extLst>
            </p:cNvPr>
            <p:cNvSpPr/>
            <p:nvPr/>
          </p:nvSpPr>
          <p:spPr>
            <a:xfrm>
              <a:off x="7191600" y="5031775"/>
              <a:ext cx="134750" cy="101900"/>
            </a:xfrm>
            <a:custGeom>
              <a:avLst/>
              <a:gdLst/>
              <a:ahLst/>
              <a:cxnLst/>
              <a:rect l="l" t="t" r="r" b="b"/>
              <a:pathLst>
                <a:path w="5390" h="4076" extrusionOk="0">
                  <a:moveTo>
                    <a:pt x="2695" y="0"/>
                  </a:moveTo>
                  <a:lnTo>
                    <a:pt x="2411" y="22"/>
                  </a:lnTo>
                  <a:lnTo>
                    <a:pt x="2148" y="44"/>
                  </a:lnTo>
                  <a:lnTo>
                    <a:pt x="1885" y="88"/>
                  </a:lnTo>
                  <a:lnTo>
                    <a:pt x="1644" y="175"/>
                  </a:lnTo>
                  <a:lnTo>
                    <a:pt x="1403" y="241"/>
                  </a:lnTo>
                  <a:lnTo>
                    <a:pt x="1184" y="351"/>
                  </a:lnTo>
                  <a:lnTo>
                    <a:pt x="986" y="460"/>
                  </a:lnTo>
                  <a:lnTo>
                    <a:pt x="789" y="592"/>
                  </a:lnTo>
                  <a:lnTo>
                    <a:pt x="614" y="745"/>
                  </a:lnTo>
                  <a:lnTo>
                    <a:pt x="461" y="898"/>
                  </a:lnTo>
                  <a:lnTo>
                    <a:pt x="329" y="1074"/>
                  </a:lnTo>
                  <a:lnTo>
                    <a:pt x="220" y="1249"/>
                  </a:lnTo>
                  <a:lnTo>
                    <a:pt x="132" y="1446"/>
                  </a:lnTo>
                  <a:lnTo>
                    <a:pt x="66" y="1621"/>
                  </a:lnTo>
                  <a:lnTo>
                    <a:pt x="23" y="1840"/>
                  </a:lnTo>
                  <a:lnTo>
                    <a:pt x="1" y="2038"/>
                  </a:lnTo>
                  <a:lnTo>
                    <a:pt x="23" y="2257"/>
                  </a:lnTo>
                  <a:lnTo>
                    <a:pt x="66" y="2454"/>
                  </a:lnTo>
                  <a:lnTo>
                    <a:pt x="132" y="2651"/>
                  </a:lnTo>
                  <a:lnTo>
                    <a:pt x="220" y="2826"/>
                  </a:lnTo>
                  <a:lnTo>
                    <a:pt x="329" y="3024"/>
                  </a:lnTo>
                  <a:lnTo>
                    <a:pt x="461" y="3177"/>
                  </a:lnTo>
                  <a:lnTo>
                    <a:pt x="614" y="3330"/>
                  </a:lnTo>
                  <a:lnTo>
                    <a:pt x="789" y="3484"/>
                  </a:lnTo>
                  <a:lnTo>
                    <a:pt x="986" y="3615"/>
                  </a:lnTo>
                  <a:lnTo>
                    <a:pt x="1184" y="3725"/>
                  </a:lnTo>
                  <a:lnTo>
                    <a:pt x="1403" y="3834"/>
                  </a:lnTo>
                  <a:lnTo>
                    <a:pt x="1644" y="3922"/>
                  </a:lnTo>
                  <a:lnTo>
                    <a:pt x="1885" y="3987"/>
                  </a:lnTo>
                  <a:lnTo>
                    <a:pt x="2148" y="4031"/>
                  </a:lnTo>
                  <a:lnTo>
                    <a:pt x="2411" y="4075"/>
                  </a:lnTo>
                  <a:lnTo>
                    <a:pt x="2980" y="4075"/>
                  </a:lnTo>
                  <a:lnTo>
                    <a:pt x="3243" y="4031"/>
                  </a:lnTo>
                  <a:lnTo>
                    <a:pt x="3506" y="3987"/>
                  </a:lnTo>
                  <a:lnTo>
                    <a:pt x="3747" y="3922"/>
                  </a:lnTo>
                  <a:lnTo>
                    <a:pt x="3988" y="3834"/>
                  </a:lnTo>
                  <a:lnTo>
                    <a:pt x="4207" y="3725"/>
                  </a:lnTo>
                  <a:lnTo>
                    <a:pt x="4404" y="3615"/>
                  </a:lnTo>
                  <a:lnTo>
                    <a:pt x="4601" y="3484"/>
                  </a:lnTo>
                  <a:lnTo>
                    <a:pt x="4777" y="3330"/>
                  </a:lnTo>
                  <a:lnTo>
                    <a:pt x="4930" y="3177"/>
                  </a:lnTo>
                  <a:lnTo>
                    <a:pt x="5061" y="3024"/>
                  </a:lnTo>
                  <a:lnTo>
                    <a:pt x="5171" y="2826"/>
                  </a:lnTo>
                  <a:lnTo>
                    <a:pt x="5280" y="2651"/>
                  </a:lnTo>
                  <a:lnTo>
                    <a:pt x="5346" y="2454"/>
                  </a:lnTo>
                  <a:lnTo>
                    <a:pt x="5390" y="2257"/>
                  </a:lnTo>
                  <a:lnTo>
                    <a:pt x="5390" y="2038"/>
                  </a:lnTo>
                  <a:lnTo>
                    <a:pt x="5390" y="1840"/>
                  </a:lnTo>
                  <a:lnTo>
                    <a:pt x="5346" y="1621"/>
                  </a:lnTo>
                  <a:lnTo>
                    <a:pt x="5280" y="1446"/>
                  </a:lnTo>
                  <a:lnTo>
                    <a:pt x="5171" y="1249"/>
                  </a:lnTo>
                  <a:lnTo>
                    <a:pt x="5061" y="1074"/>
                  </a:lnTo>
                  <a:lnTo>
                    <a:pt x="4930" y="898"/>
                  </a:lnTo>
                  <a:lnTo>
                    <a:pt x="4777" y="745"/>
                  </a:lnTo>
                  <a:lnTo>
                    <a:pt x="4601" y="592"/>
                  </a:lnTo>
                  <a:lnTo>
                    <a:pt x="4404" y="460"/>
                  </a:lnTo>
                  <a:lnTo>
                    <a:pt x="4207" y="351"/>
                  </a:lnTo>
                  <a:lnTo>
                    <a:pt x="3988" y="241"/>
                  </a:lnTo>
                  <a:lnTo>
                    <a:pt x="3747" y="175"/>
                  </a:lnTo>
                  <a:lnTo>
                    <a:pt x="3506" y="88"/>
                  </a:lnTo>
                  <a:lnTo>
                    <a:pt x="3243" y="44"/>
                  </a:lnTo>
                  <a:lnTo>
                    <a:pt x="2980" y="22"/>
                  </a:lnTo>
                  <a:lnTo>
                    <a:pt x="2695"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935;p73">
              <a:extLst>
                <a:ext uri="{FF2B5EF4-FFF2-40B4-BE49-F238E27FC236}">
                  <a16:creationId xmlns:a16="http://schemas.microsoft.com/office/drawing/2014/main" id="{956CBDE8-5F3C-98CF-E861-5D2C4A8064B6}"/>
                </a:ext>
              </a:extLst>
            </p:cNvPr>
            <p:cNvSpPr/>
            <p:nvPr/>
          </p:nvSpPr>
          <p:spPr>
            <a:xfrm>
              <a:off x="7101225" y="5165400"/>
              <a:ext cx="89850" cy="72875"/>
            </a:xfrm>
            <a:custGeom>
              <a:avLst/>
              <a:gdLst/>
              <a:ahLst/>
              <a:cxnLst/>
              <a:rect l="l" t="t" r="r" b="b"/>
              <a:pathLst>
                <a:path w="3594" h="2915" extrusionOk="0">
                  <a:moveTo>
                    <a:pt x="1951" y="1"/>
                  </a:moveTo>
                  <a:lnTo>
                    <a:pt x="1775" y="23"/>
                  </a:lnTo>
                  <a:lnTo>
                    <a:pt x="1600" y="45"/>
                  </a:lnTo>
                  <a:lnTo>
                    <a:pt x="1403" y="88"/>
                  </a:lnTo>
                  <a:lnTo>
                    <a:pt x="1228" y="154"/>
                  </a:lnTo>
                  <a:lnTo>
                    <a:pt x="1074" y="220"/>
                  </a:lnTo>
                  <a:lnTo>
                    <a:pt x="899" y="307"/>
                  </a:lnTo>
                  <a:lnTo>
                    <a:pt x="768" y="395"/>
                  </a:lnTo>
                  <a:lnTo>
                    <a:pt x="614" y="505"/>
                  </a:lnTo>
                  <a:lnTo>
                    <a:pt x="505" y="614"/>
                  </a:lnTo>
                  <a:lnTo>
                    <a:pt x="395" y="724"/>
                  </a:lnTo>
                  <a:lnTo>
                    <a:pt x="286" y="855"/>
                  </a:lnTo>
                  <a:lnTo>
                    <a:pt x="198" y="965"/>
                  </a:lnTo>
                  <a:lnTo>
                    <a:pt x="132" y="1118"/>
                  </a:lnTo>
                  <a:lnTo>
                    <a:pt x="67" y="1250"/>
                  </a:lnTo>
                  <a:lnTo>
                    <a:pt x="45" y="1381"/>
                  </a:lnTo>
                  <a:lnTo>
                    <a:pt x="1" y="1534"/>
                  </a:lnTo>
                  <a:lnTo>
                    <a:pt x="1" y="1666"/>
                  </a:lnTo>
                  <a:lnTo>
                    <a:pt x="23" y="1819"/>
                  </a:lnTo>
                  <a:lnTo>
                    <a:pt x="45" y="1951"/>
                  </a:lnTo>
                  <a:lnTo>
                    <a:pt x="88" y="2082"/>
                  </a:lnTo>
                  <a:lnTo>
                    <a:pt x="154" y="2213"/>
                  </a:lnTo>
                  <a:lnTo>
                    <a:pt x="242" y="2345"/>
                  </a:lnTo>
                  <a:lnTo>
                    <a:pt x="329" y="2454"/>
                  </a:lnTo>
                  <a:lnTo>
                    <a:pt x="439" y="2542"/>
                  </a:lnTo>
                  <a:lnTo>
                    <a:pt x="570" y="2630"/>
                  </a:lnTo>
                  <a:lnTo>
                    <a:pt x="702" y="2717"/>
                  </a:lnTo>
                  <a:lnTo>
                    <a:pt x="833" y="2761"/>
                  </a:lnTo>
                  <a:lnTo>
                    <a:pt x="987" y="2827"/>
                  </a:lnTo>
                  <a:lnTo>
                    <a:pt x="1140" y="2871"/>
                  </a:lnTo>
                  <a:lnTo>
                    <a:pt x="1315" y="2893"/>
                  </a:lnTo>
                  <a:lnTo>
                    <a:pt x="1469" y="2915"/>
                  </a:lnTo>
                  <a:lnTo>
                    <a:pt x="1644" y="2915"/>
                  </a:lnTo>
                  <a:lnTo>
                    <a:pt x="1819" y="2893"/>
                  </a:lnTo>
                  <a:lnTo>
                    <a:pt x="1994" y="2871"/>
                  </a:lnTo>
                  <a:lnTo>
                    <a:pt x="2192" y="2827"/>
                  </a:lnTo>
                  <a:lnTo>
                    <a:pt x="2367" y="2761"/>
                  </a:lnTo>
                  <a:lnTo>
                    <a:pt x="2520" y="2695"/>
                  </a:lnTo>
                  <a:lnTo>
                    <a:pt x="2695" y="2608"/>
                  </a:lnTo>
                  <a:lnTo>
                    <a:pt x="2827" y="2520"/>
                  </a:lnTo>
                  <a:lnTo>
                    <a:pt x="2980" y="2411"/>
                  </a:lnTo>
                  <a:lnTo>
                    <a:pt x="3090" y="2301"/>
                  </a:lnTo>
                  <a:lnTo>
                    <a:pt x="3199" y="2192"/>
                  </a:lnTo>
                  <a:lnTo>
                    <a:pt x="3309" y="2060"/>
                  </a:lnTo>
                  <a:lnTo>
                    <a:pt x="3397" y="1929"/>
                  </a:lnTo>
                  <a:lnTo>
                    <a:pt x="3462" y="1797"/>
                  </a:lnTo>
                  <a:lnTo>
                    <a:pt x="3528" y="1666"/>
                  </a:lnTo>
                  <a:lnTo>
                    <a:pt x="3550" y="1534"/>
                  </a:lnTo>
                  <a:lnTo>
                    <a:pt x="3594" y="1381"/>
                  </a:lnTo>
                  <a:lnTo>
                    <a:pt x="3594" y="1250"/>
                  </a:lnTo>
                  <a:lnTo>
                    <a:pt x="3572" y="1096"/>
                  </a:lnTo>
                  <a:lnTo>
                    <a:pt x="3550" y="965"/>
                  </a:lnTo>
                  <a:lnTo>
                    <a:pt x="3506" y="811"/>
                  </a:lnTo>
                  <a:lnTo>
                    <a:pt x="3440" y="702"/>
                  </a:lnTo>
                  <a:lnTo>
                    <a:pt x="3353" y="570"/>
                  </a:lnTo>
                  <a:lnTo>
                    <a:pt x="3265" y="461"/>
                  </a:lnTo>
                  <a:lnTo>
                    <a:pt x="3156" y="373"/>
                  </a:lnTo>
                  <a:lnTo>
                    <a:pt x="3024" y="286"/>
                  </a:lnTo>
                  <a:lnTo>
                    <a:pt x="2893" y="198"/>
                  </a:lnTo>
                  <a:lnTo>
                    <a:pt x="2761" y="132"/>
                  </a:lnTo>
                  <a:lnTo>
                    <a:pt x="2608" y="88"/>
                  </a:lnTo>
                  <a:lnTo>
                    <a:pt x="2455" y="45"/>
                  </a:lnTo>
                  <a:lnTo>
                    <a:pt x="2279" y="23"/>
                  </a:lnTo>
                  <a:lnTo>
                    <a:pt x="2126"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5984;p67">
            <a:extLst>
              <a:ext uri="{FF2B5EF4-FFF2-40B4-BE49-F238E27FC236}">
                <a16:creationId xmlns:a16="http://schemas.microsoft.com/office/drawing/2014/main" id="{FC947EAC-E1A3-9070-D715-99770E7E6497}"/>
              </a:ext>
            </a:extLst>
          </p:cNvPr>
          <p:cNvGrpSpPr/>
          <p:nvPr/>
        </p:nvGrpSpPr>
        <p:grpSpPr>
          <a:xfrm>
            <a:off x="7027843" y="4190914"/>
            <a:ext cx="473104" cy="686411"/>
            <a:chOff x="2932303" y="3876174"/>
            <a:chExt cx="473104" cy="686411"/>
          </a:xfrm>
        </p:grpSpPr>
        <p:sp>
          <p:nvSpPr>
            <p:cNvPr id="98" name="Google Shape;5985;p67">
              <a:extLst>
                <a:ext uri="{FF2B5EF4-FFF2-40B4-BE49-F238E27FC236}">
                  <a16:creationId xmlns:a16="http://schemas.microsoft.com/office/drawing/2014/main" id="{16E5DCFB-AC99-D19B-0D03-4372A7E4778E}"/>
                </a:ext>
              </a:extLst>
            </p:cNvPr>
            <p:cNvSpPr/>
            <p:nvPr/>
          </p:nvSpPr>
          <p:spPr>
            <a:xfrm>
              <a:off x="2948611" y="3957750"/>
              <a:ext cx="456796" cy="604828"/>
            </a:xfrm>
            <a:custGeom>
              <a:avLst/>
              <a:gdLst/>
              <a:ahLst/>
              <a:cxnLst/>
              <a:rect l="l" t="t" r="r" b="b"/>
              <a:pathLst>
                <a:path w="14173" h="18766" extrusionOk="0">
                  <a:moveTo>
                    <a:pt x="11923" y="0"/>
                  </a:moveTo>
                  <a:lnTo>
                    <a:pt x="11698" y="19"/>
                  </a:lnTo>
                  <a:lnTo>
                    <a:pt x="9786" y="19"/>
                  </a:lnTo>
                  <a:lnTo>
                    <a:pt x="9693" y="38"/>
                  </a:lnTo>
                  <a:lnTo>
                    <a:pt x="9599" y="56"/>
                  </a:lnTo>
                  <a:lnTo>
                    <a:pt x="9486" y="113"/>
                  </a:lnTo>
                  <a:lnTo>
                    <a:pt x="9393" y="188"/>
                  </a:lnTo>
                  <a:lnTo>
                    <a:pt x="9168" y="375"/>
                  </a:lnTo>
                  <a:lnTo>
                    <a:pt x="8924" y="619"/>
                  </a:lnTo>
                  <a:lnTo>
                    <a:pt x="8680" y="937"/>
                  </a:lnTo>
                  <a:lnTo>
                    <a:pt x="8399" y="1275"/>
                  </a:lnTo>
                  <a:lnTo>
                    <a:pt x="7762" y="2081"/>
                  </a:lnTo>
                  <a:lnTo>
                    <a:pt x="7593" y="2268"/>
                  </a:lnTo>
                  <a:lnTo>
                    <a:pt x="7405" y="2437"/>
                  </a:lnTo>
                  <a:lnTo>
                    <a:pt x="7031" y="2775"/>
                  </a:lnTo>
                  <a:lnTo>
                    <a:pt x="6618" y="3093"/>
                  </a:lnTo>
                  <a:lnTo>
                    <a:pt x="6168" y="3412"/>
                  </a:lnTo>
                  <a:lnTo>
                    <a:pt x="5662" y="3768"/>
                  </a:lnTo>
                  <a:lnTo>
                    <a:pt x="5325" y="4031"/>
                  </a:lnTo>
                  <a:lnTo>
                    <a:pt x="4968" y="4312"/>
                  </a:lnTo>
                  <a:lnTo>
                    <a:pt x="4593" y="4630"/>
                  </a:lnTo>
                  <a:lnTo>
                    <a:pt x="4219" y="4968"/>
                  </a:lnTo>
                  <a:lnTo>
                    <a:pt x="3019" y="6093"/>
                  </a:lnTo>
                  <a:lnTo>
                    <a:pt x="1557" y="7499"/>
                  </a:lnTo>
                  <a:lnTo>
                    <a:pt x="1069" y="7986"/>
                  </a:lnTo>
                  <a:lnTo>
                    <a:pt x="675" y="8399"/>
                  </a:lnTo>
                  <a:lnTo>
                    <a:pt x="357" y="8755"/>
                  </a:lnTo>
                  <a:lnTo>
                    <a:pt x="151" y="9055"/>
                  </a:lnTo>
                  <a:lnTo>
                    <a:pt x="76" y="9167"/>
                  </a:lnTo>
                  <a:lnTo>
                    <a:pt x="38" y="9280"/>
                  </a:lnTo>
                  <a:lnTo>
                    <a:pt x="1" y="9355"/>
                  </a:lnTo>
                  <a:lnTo>
                    <a:pt x="1" y="9430"/>
                  </a:lnTo>
                  <a:lnTo>
                    <a:pt x="1" y="9448"/>
                  </a:lnTo>
                  <a:lnTo>
                    <a:pt x="1" y="9561"/>
                  </a:lnTo>
                  <a:lnTo>
                    <a:pt x="19" y="9692"/>
                  </a:lnTo>
                  <a:lnTo>
                    <a:pt x="38" y="9805"/>
                  </a:lnTo>
                  <a:lnTo>
                    <a:pt x="94" y="9936"/>
                  </a:lnTo>
                  <a:lnTo>
                    <a:pt x="151" y="10067"/>
                  </a:lnTo>
                  <a:lnTo>
                    <a:pt x="226" y="10198"/>
                  </a:lnTo>
                  <a:lnTo>
                    <a:pt x="432" y="10461"/>
                  </a:lnTo>
                  <a:lnTo>
                    <a:pt x="600" y="10648"/>
                  </a:lnTo>
                  <a:lnTo>
                    <a:pt x="769" y="10817"/>
                  </a:lnTo>
                  <a:lnTo>
                    <a:pt x="1013" y="11023"/>
                  </a:lnTo>
                  <a:lnTo>
                    <a:pt x="1257" y="11229"/>
                  </a:lnTo>
                  <a:lnTo>
                    <a:pt x="1538" y="11417"/>
                  </a:lnTo>
                  <a:lnTo>
                    <a:pt x="1838" y="11623"/>
                  </a:lnTo>
                  <a:lnTo>
                    <a:pt x="2213" y="11904"/>
                  </a:lnTo>
                  <a:lnTo>
                    <a:pt x="2719" y="12298"/>
                  </a:lnTo>
                  <a:lnTo>
                    <a:pt x="3375" y="12823"/>
                  </a:lnTo>
                  <a:lnTo>
                    <a:pt x="4162" y="13498"/>
                  </a:lnTo>
                  <a:lnTo>
                    <a:pt x="4256" y="13554"/>
                  </a:lnTo>
                  <a:lnTo>
                    <a:pt x="5250" y="14416"/>
                  </a:lnTo>
                  <a:lnTo>
                    <a:pt x="5906" y="14960"/>
                  </a:lnTo>
                  <a:lnTo>
                    <a:pt x="6356" y="15391"/>
                  </a:lnTo>
                  <a:lnTo>
                    <a:pt x="6431" y="15447"/>
                  </a:lnTo>
                  <a:lnTo>
                    <a:pt x="6487" y="15504"/>
                  </a:lnTo>
                  <a:lnTo>
                    <a:pt x="6806" y="15822"/>
                  </a:lnTo>
                  <a:lnTo>
                    <a:pt x="7424" y="16478"/>
                  </a:lnTo>
                  <a:lnTo>
                    <a:pt x="7987" y="17022"/>
                  </a:lnTo>
                  <a:lnTo>
                    <a:pt x="8474" y="17528"/>
                  </a:lnTo>
                  <a:lnTo>
                    <a:pt x="8512" y="17566"/>
                  </a:lnTo>
                  <a:lnTo>
                    <a:pt x="8605" y="17659"/>
                  </a:lnTo>
                  <a:lnTo>
                    <a:pt x="8774" y="17847"/>
                  </a:lnTo>
                  <a:lnTo>
                    <a:pt x="8849" y="17941"/>
                  </a:lnTo>
                  <a:lnTo>
                    <a:pt x="9130" y="18278"/>
                  </a:lnTo>
                  <a:lnTo>
                    <a:pt x="9355" y="18541"/>
                  </a:lnTo>
                  <a:lnTo>
                    <a:pt x="9468" y="18634"/>
                  </a:lnTo>
                  <a:lnTo>
                    <a:pt x="9580" y="18709"/>
                  </a:lnTo>
                  <a:lnTo>
                    <a:pt x="9674" y="18765"/>
                  </a:lnTo>
                  <a:lnTo>
                    <a:pt x="10742" y="18765"/>
                  </a:lnTo>
                  <a:lnTo>
                    <a:pt x="11174" y="18747"/>
                  </a:lnTo>
                  <a:lnTo>
                    <a:pt x="12111" y="18747"/>
                  </a:lnTo>
                  <a:lnTo>
                    <a:pt x="12879" y="18728"/>
                  </a:lnTo>
                  <a:lnTo>
                    <a:pt x="13348" y="18728"/>
                  </a:lnTo>
                  <a:lnTo>
                    <a:pt x="13761" y="18709"/>
                  </a:lnTo>
                  <a:lnTo>
                    <a:pt x="13836" y="18672"/>
                  </a:lnTo>
                  <a:lnTo>
                    <a:pt x="13854" y="18672"/>
                  </a:lnTo>
                  <a:lnTo>
                    <a:pt x="13892" y="18634"/>
                  </a:lnTo>
                  <a:lnTo>
                    <a:pt x="13986" y="18578"/>
                  </a:lnTo>
                  <a:lnTo>
                    <a:pt x="14042" y="18484"/>
                  </a:lnTo>
                  <a:lnTo>
                    <a:pt x="14079" y="18391"/>
                  </a:lnTo>
                  <a:lnTo>
                    <a:pt x="14079" y="18334"/>
                  </a:lnTo>
                  <a:lnTo>
                    <a:pt x="14079" y="18278"/>
                  </a:lnTo>
                  <a:lnTo>
                    <a:pt x="14061" y="18222"/>
                  </a:lnTo>
                  <a:lnTo>
                    <a:pt x="14042" y="18166"/>
                  </a:lnTo>
                  <a:lnTo>
                    <a:pt x="13986" y="18016"/>
                  </a:lnTo>
                  <a:lnTo>
                    <a:pt x="13929" y="17922"/>
                  </a:lnTo>
                  <a:lnTo>
                    <a:pt x="13873" y="17828"/>
                  </a:lnTo>
                  <a:lnTo>
                    <a:pt x="13817" y="17772"/>
                  </a:lnTo>
                  <a:lnTo>
                    <a:pt x="13779" y="17716"/>
                  </a:lnTo>
                  <a:lnTo>
                    <a:pt x="13648" y="17603"/>
                  </a:lnTo>
                  <a:lnTo>
                    <a:pt x="13648" y="17584"/>
                  </a:lnTo>
                  <a:lnTo>
                    <a:pt x="12954" y="16928"/>
                  </a:lnTo>
                  <a:lnTo>
                    <a:pt x="12467" y="16422"/>
                  </a:lnTo>
                  <a:lnTo>
                    <a:pt x="11848" y="15766"/>
                  </a:lnTo>
                  <a:lnTo>
                    <a:pt x="11417" y="15316"/>
                  </a:lnTo>
                  <a:lnTo>
                    <a:pt x="10986" y="14885"/>
                  </a:lnTo>
                  <a:lnTo>
                    <a:pt x="10574" y="14510"/>
                  </a:lnTo>
                  <a:lnTo>
                    <a:pt x="10161" y="14191"/>
                  </a:lnTo>
                  <a:lnTo>
                    <a:pt x="9805" y="13891"/>
                  </a:lnTo>
                  <a:lnTo>
                    <a:pt x="9430" y="13554"/>
                  </a:lnTo>
                  <a:lnTo>
                    <a:pt x="8643" y="12804"/>
                  </a:lnTo>
                  <a:lnTo>
                    <a:pt x="8287" y="12429"/>
                  </a:lnTo>
                  <a:lnTo>
                    <a:pt x="8268" y="12429"/>
                  </a:lnTo>
                  <a:lnTo>
                    <a:pt x="8099" y="12260"/>
                  </a:lnTo>
                  <a:lnTo>
                    <a:pt x="7724" y="11885"/>
                  </a:lnTo>
                  <a:lnTo>
                    <a:pt x="7162" y="11323"/>
                  </a:lnTo>
                  <a:lnTo>
                    <a:pt x="6618" y="10817"/>
                  </a:lnTo>
                  <a:lnTo>
                    <a:pt x="6206" y="10386"/>
                  </a:lnTo>
                  <a:lnTo>
                    <a:pt x="5793" y="9917"/>
                  </a:lnTo>
                  <a:lnTo>
                    <a:pt x="5775" y="9898"/>
                  </a:lnTo>
                  <a:lnTo>
                    <a:pt x="5475" y="9523"/>
                  </a:lnTo>
                  <a:lnTo>
                    <a:pt x="5700" y="9242"/>
                  </a:lnTo>
                  <a:lnTo>
                    <a:pt x="5718" y="9242"/>
                  </a:lnTo>
                  <a:lnTo>
                    <a:pt x="5999" y="8923"/>
                  </a:lnTo>
                  <a:lnTo>
                    <a:pt x="6299" y="8642"/>
                  </a:lnTo>
                  <a:lnTo>
                    <a:pt x="6581" y="8380"/>
                  </a:lnTo>
                  <a:lnTo>
                    <a:pt x="6862" y="8174"/>
                  </a:lnTo>
                  <a:lnTo>
                    <a:pt x="7237" y="7911"/>
                  </a:lnTo>
                  <a:lnTo>
                    <a:pt x="7649" y="7574"/>
                  </a:lnTo>
                  <a:lnTo>
                    <a:pt x="8137" y="7180"/>
                  </a:lnTo>
                  <a:lnTo>
                    <a:pt x="8643" y="6730"/>
                  </a:lnTo>
                  <a:lnTo>
                    <a:pt x="9655" y="5718"/>
                  </a:lnTo>
                  <a:lnTo>
                    <a:pt x="9674" y="5718"/>
                  </a:lnTo>
                  <a:lnTo>
                    <a:pt x="9880" y="5512"/>
                  </a:lnTo>
                  <a:lnTo>
                    <a:pt x="9993" y="5399"/>
                  </a:lnTo>
                  <a:lnTo>
                    <a:pt x="10086" y="5305"/>
                  </a:lnTo>
                  <a:lnTo>
                    <a:pt x="10255" y="5137"/>
                  </a:lnTo>
                  <a:lnTo>
                    <a:pt x="10405" y="4968"/>
                  </a:lnTo>
                  <a:lnTo>
                    <a:pt x="10461" y="4912"/>
                  </a:lnTo>
                  <a:lnTo>
                    <a:pt x="10499" y="4855"/>
                  </a:lnTo>
                  <a:lnTo>
                    <a:pt x="10611" y="4724"/>
                  </a:lnTo>
                  <a:lnTo>
                    <a:pt x="10874" y="4462"/>
                  </a:lnTo>
                  <a:lnTo>
                    <a:pt x="11155" y="4199"/>
                  </a:lnTo>
                  <a:lnTo>
                    <a:pt x="11736" y="3656"/>
                  </a:lnTo>
                  <a:lnTo>
                    <a:pt x="12130" y="3318"/>
                  </a:lnTo>
                  <a:lnTo>
                    <a:pt x="12448" y="3018"/>
                  </a:lnTo>
                  <a:lnTo>
                    <a:pt x="12748" y="2718"/>
                  </a:lnTo>
                  <a:lnTo>
                    <a:pt x="13029" y="2437"/>
                  </a:lnTo>
                  <a:lnTo>
                    <a:pt x="13292" y="2118"/>
                  </a:lnTo>
                  <a:lnTo>
                    <a:pt x="13554" y="1781"/>
                  </a:lnTo>
                  <a:lnTo>
                    <a:pt x="13817" y="1425"/>
                  </a:lnTo>
                  <a:lnTo>
                    <a:pt x="14117" y="994"/>
                  </a:lnTo>
                  <a:lnTo>
                    <a:pt x="14154" y="844"/>
                  </a:lnTo>
                  <a:lnTo>
                    <a:pt x="14173" y="694"/>
                  </a:lnTo>
                  <a:lnTo>
                    <a:pt x="14173" y="581"/>
                  </a:lnTo>
                  <a:lnTo>
                    <a:pt x="14135" y="506"/>
                  </a:lnTo>
                  <a:lnTo>
                    <a:pt x="14098" y="412"/>
                  </a:lnTo>
                  <a:lnTo>
                    <a:pt x="14042" y="338"/>
                  </a:lnTo>
                  <a:lnTo>
                    <a:pt x="13948" y="263"/>
                  </a:lnTo>
                  <a:lnTo>
                    <a:pt x="13854" y="206"/>
                  </a:lnTo>
                  <a:lnTo>
                    <a:pt x="13723" y="150"/>
                  </a:lnTo>
                  <a:lnTo>
                    <a:pt x="13573" y="113"/>
                  </a:lnTo>
                  <a:lnTo>
                    <a:pt x="13292" y="56"/>
                  </a:lnTo>
                  <a:lnTo>
                    <a:pt x="12936" y="19"/>
                  </a:lnTo>
                  <a:lnTo>
                    <a:pt x="124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986;p67">
              <a:extLst>
                <a:ext uri="{FF2B5EF4-FFF2-40B4-BE49-F238E27FC236}">
                  <a16:creationId xmlns:a16="http://schemas.microsoft.com/office/drawing/2014/main" id="{5829F99D-0587-3431-7CA0-F96E16B8F4B3}"/>
                </a:ext>
              </a:extLst>
            </p:cNvPr>
            <p:cNvSpPr/>
            <p:nvPr/>
          </p:nvSpPr>
          <p:spPr>
            <a:xfrm>
              <a:off x="3037438" y="4067688"/>
              <a:ext cx="123280" cy="226609"/>
            </a:xfrm>
            <a:custGeom>
              <a:avLst/>
              <a:gdLst/>
              <a:ahLst/>
              <a:cxnLst/>
              <a:rect l="l" t="t" r="r" b="b"/>
              <a:pathLst>
                <a:path w="3825" h="7031" extrusionOk="0">
                  <a:moveTo>
                    <a:pt x="3412" y="1"/>
                  </a:moveTo>
                  <a:lnTo>
                    <a:pt x="2906" y="357"/>
                  </a:lnTo>
                  <a:lnTo>
                    <a:pt x="3168" y="357"/>
                  </a:lnTo>
                  <a:lnTo>
                    <a:pt x="3262" y="376"/>
                  </a:lnTo>
                  <a:lnTo>
                    <a:pt x="3337" y="395"/>
                  </a:lnTo>
                  <a:lnTo>
                    <a:pt x="3375" y="451"/>
                  </a:lnTo>
                  <a:lnTo>
                    <a:pt x="3393" y="507"/>
                  </a:lnTo>
                  <a:lnTo>
                    <a:pt x="3393" y="582"/>
                  </a:lnTo>
                  <a:lnTo>
                    <a:pt x="3375" y="676"/>
                  </a:lnTo>
                  <a:lnTo>
                    <a:pt x="3337" y="788"/>
                  </a:lnTo>
                  <a:lnTo>
                    <a:pt x="3243" y="1032"/>
                  </a:lnTo>
                  <a:lnTo>
                    <a:pt x="3112" y="1257"/>
                  </a:lnTo>
                  <a:lnTo>
                    <a:pt x="2831" y="1707"/>
                  </a:lnTo>
                  <a:lnTo>
                    <a:pt x="2512" y="2157"/>
                  </a:lnTo>
                  <a:lnTo>
                    <a:pt x="2175" y="2607"/>
                  </a:lnTo>
                  <a:lnTo>
                    <a:pt x="1481" y="3488"/>
                  </a:lnTo>
                  <a:lnTo>
                    <a:pt x="1144" y="3938"/>
                  </a:lnTo>
                  <a:lnTo>
                    <a:pt x="806" y="4388"/>
                  </a:lnTo>
                  <a:lnTo>
                    <a:pt x="488" y="4875"/>
                  </a:lnTo>
                  <a:lnTo>
                    <a:pt x="338" y="5119"/>
                  </a:lnTo>
                  <a:lnTo>
                    <a:pt x="207" y="5400"/>
                  </a:lnTo>
                  <a:lnTo>
                    <a:pt x="75" y="5700"/>
                  </a:lnTo>
                  <a:lnTo>
                    <a:pt x="38" y="5850"/>
                  </a:lnTo>
                  <a:lnTo>
                    <a:pt x="0" y="6037"/>
                  </a:lnTo>
                  <a:lnTo>
                    <a:pt x="0" y="6150"/>
                  </a:lnTo>
                  <a:lnTo>
                    <a:pt x="0" y="6262"/>
                  </a:lnTo>
                  <a:lnTo>
                    <a:pt x="19" y="6375"/>
                  </a:lnTo>
                  <a:lnTo>
                    <a:pt x="57" y="6506"/>
                  </a:lnTo>
                  <a:lnTo>
                    <a:pt x="132" y="6637"/>
                  </a:lnTo>
                  <a:lnTo>
                    <a:pt x="207" y="6731"/>
                  </a:lnTo>
                  <a:lnTo>
                    <a:pt x="300" y="6825"/>
                  </a:lnTo>
                  <a:lnTo>
                    <a:pt x="413" y="6900"/>
                  </a:lnTo>
                  <a:lnTo>
                    <a:pt x="638" y="6993"/>
                  </a:lnTo>
                  <a:lnTo>
                    <a:pt x="825" y="7031"/>
                  </a:lnTo>
                  <a:lnTo>
                    <a:pt x="1163" y="7031"/>
                  </a:lnTo>
                  <a:lnTo>
                    <a:pt x="1481" y="6993"/>
                  </a:lnTo>
                  <a:lnTo>
                    <a:pt x="1781" y="6937"/>
                  </a:lnTo>
                  <a:lnTo>
                    <a:pt x="2100" y="6843"/>
                  </a:lnTo>
                  <a:lnTo>
                    <a:pt x="2419" y="6731"/>
                  </a:lnTo>
                  <a:lnTo>
                    <a:pt x="2737" y="6619"/>
                  </a:lnTo>
                  <a:lnTo>
                    <a:pt x="3037" y="6506"/>
                  </a:lnTo>
                  <a:lnTo>
                    <a:pt x="3019" y="6487"/>
                  </a:lnTo>
                  <a:lnTo>
                    <a:pt x="2719" y="6112"/>
                  </a:lnTo>
                  <a:lnTo>
                    <a:pt x="2944" y="5831"/>
                  </a:lnTo>
                  <a:lnTo>
                    <a:pt x="2287" y="6019"/>
                  </a:lnTo>
                  <a:lnTo>
                    <a:pt x="1631" y="6187"/>
                  </a:lnTo>
                  <a:lnTo>
                    <a:pt x="1369" y="6225"/>
                  </a:lnTo>
                  <a:lnTo>
                    <a:pt x="1125" y="6244"/>
                  </a:lnTo>
                  <a:lnTo>
                    <a:pt x="919" y="6244"/>
                  </a:lnTo>
                  <a:lnTo>
                    <a:pt x="844" y="6225"/>
                  </a:lnTo>
                  <a:lnTo>
                    <a:pt x="806" y="6206"/>
                  </a:lnTo>
                  <a:lnTo>
                    <a:pt x="788" y="6206"/>
                  </a:lnTo>
                  <a:lnTo>
                    <a:pt x="788" y="6112"/>
                  </a:lnTo>
                  <a:lnTo>
                    <a:pt x="788" y="6019"/>
                  </a:lnTo>
                  <a:lnTo>
                    <a:pt x="825" y="5925"/>
                  </a:lnTo>
                  <a:lnTo>
                    <a:pt x="900" y="5700"/>
                  </a:lnTo>
                  <a:lnTo>
                    <a:pt x="994" y="5456"/>
                  </a:lnTo>
                  <a:lnTo>
                    <a:pt x="1125" y="5231"/>
                  </a:lnTo>
                  <a:lnTo>
                    <a:pt x="1388" y="4763"/>
                  </a:lnTo>
                  <a:lnTo>
                    <a:pt x="1688" y="4313"/>
                  </a:lnTo>
                  <a:lnTo>
                    <a:pt x="1987" y="3844"/>
                  </a:lnTo>
                  <a:lnTo>
                    <a:pt x="2625" y="2925"/>
                  </a:lnTo>
                  <a:lnTo>
                    <a:pt x="2944" y="2457"/>
                  </a:lnTo>
                  <a:lnTo>
                    <a:pt x="3243" y="1988"/>
                  </a:lnTo>
                  <a:lnTo>
                    <a:pt x="3525" y="1482"/>
                  </a:lnTo>
                  <a:lnTo>
                    <a:pt x="3656" y="1219"/>
                  </a:lnTo>
                  <a:lnTo>
                    <a:pt x="3768" y="938"/>
                  </a:lnTo>
                  <a:lnTo>
                    <a:pt x="3806" y="770"/>
                  </a:lnTo>
                  <a:lnTo>
                    <a:pt x="3825" y="601"/>
                  </a:lnTo>
                  <a:lnTo>
                    <a:pt x="3825" y="507"/>
                  </a:lnTo>
                  <a:lnTo>
                    <a:pt x="3806" y="413"/>
                  </a:lnTo>
                  <a:lnTo>
                    <a:pt x="3768" y="320"/>
                  </a:lnTo>
                  <a:lnTo>
                    <a:pt x="3731" y="207"/>
                  </a:lnTo>
                  <a:lnTo>
                    <a:pt x="3656" y="132"/>
                  </a:lnTo>
                  <a:lnTo>
                    <a:pt x="3581" y="76"/>
                  </a:lnTo>
                  <a:lnTo>
                    <a:pt x="3506" y="38"/>
                  </a:lnTo>
                  <a:lnTo>
                    <a:pt x="34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987;p67">
              <a:extLst>
                <a:ext uri="{FF2B5EF4-FFF2-40B4-BE49-F238E27FC236}">
                  <a16:creationId xmlns:a16="http://schemas.microsoft.com/office/drawing/2014/main" id="{4241AA33-C798-A780-BB2A-605789EFE49B}"/>
                </a:ext>
              </a:extLst>
            </p:cNvPr>
            <p:cNvSpPr/>
            <p:nvPr/>
          </p:nvSpPr>
          <p:spPr>
            <a:xfrm>
              <a:off x="3216285" y="3958330"/>
              <a:ext cx="116640" cy="184323"/>
            </a:xfrm>
            <a:custGeom>
              <a:avLst/>
              <a:gdLst/>
              <a:ahLst/>
              <a:cxnLst/>
              <a:rect l="l" t="t" r="r" b="b"/>
              <a:pathLst>
                <a:path w="3619" h="5719" extrusionOk="0">
                  <a:moveTo>
                    <a:pt x="3093" y="1"/>
                  </a:moveTo>
                  <a:lnTo>
                    <a:pt x="2831" y="413"/>
                  </a:lnTo>
                  <a:lnTo>
                    <a:pt x="2512" y="844"/>
                  </a:lnTo>
                  <a:lnTo>
                    <a:pt x="2175" y="1294"/>
                  </a:lnTo>
                  <a:lnTo>
                    <a:pt x="1500" y="2175"/>
                  </a:lnTo>
                  <a:lnTo>
                    <a:pt x="1163" y="2625"/>
                  </a:lnTo>
                  <a:lnTo>
                    <a:pt x="825" y="3075"/>
                  </a:lnTo>
                  <a:lnTo>
                    <a:pt x="506" y="3563"/>
                  </a:lnTo>
                  <a:lnTo>
                    <a:pt x="356" y="3825"/>
                  </a:lnTo>
                  <a:lnTo>
                    <a:pt x="207" y="4088"/>
                  </a:lnTo>
                  <a:lnTo>
                    <a:pt x="94" y="4388"/>
                  </a:lnTo>
                  <a:lnTo>
                    <a:pt x="38" y="4556"/>
                  </a:lnTo>
                  <a:lnTo>
                    <a:pt x="19" y="4744"/>
                  </a:lnTo>
                  <a:lnTo>
                    <a:pt x="0" y="4837"/>
                  </a:lnTo>
                  <a:lnTo>
                    <a:pt x="19" y="4950"/>
                  </a:lnTo>
                  <a:lnTo>
                    <a:pt x="38" y="5081"/>
                  </a:lnTo>
                  <a:lnTo>
                    <a:pt x="75" y="5194"/>
                  </a:lnTo>
                  <a:lnTo>
                    <a:pt x="132" y="5325"/>
                  </a:lnTo>
                  <a:lnTo>
                    <a:pt x="225" y="5437"/>
                  </a:lnTo>
                  <a:lnTo>
                    <a:pt x="319" y="5531"/>
                  </a:lnTo>
                  <a:lnTo>
                    <a:pt x="431" y="5587"/>
                  </a:lnTo>
                  <a:lnTo>
                    <a:pt x="638" y="5681"/>
                  </a:lnTo>
                  <a:lnTo>
                    <a:pt x="844" y="5719"/>
                  </a:lnTo>
                  <a:lnTo>
                    <a:pt x="1181" y="5719"/>
                  </a:lnTo>
                  <a:lnTo>
                    <a:pt x="1350" y="5700"/>
                  </a:lnTo>
                  <a:lnTo>
                    <a:pt x="1369" y="5700"/>
                  </a:lnTo>
                  <a:lnTo>
                    <a:pt x="1762" y="5287"/>
                  </a:lnTo>
                  <a:lnTo>
                    <a:pt x="2100" y="4950"/>
                  </a:lnTo>
                  <a:lnTo>
                    <a:pt x="2325" y="4706"/>
                  </a:lnTo>
                  <a:lnTo>
                    <a:pt x="1969" y="4800"/>
                  </a:lnTo>
                  <a:lnTo>
                    <a:pt x="1631" y="4875"/>
                  </a:lnTo>
                  <a:lnTo>
                    <a:pt x="1388" y="4912"/>
                  </a:lnTo>
                  <a:lnTo>
                    <a:pt x="1144" y="4931"/>
                  </a:lnTo>
                  <a:lnTo>
                    <a:pt x="938" y="4931"/>
                  </a:lnTo>
                  <a:lnTo>
                    <a:pt x="863" y="4912"/>
                  </a:lnTo>
                  <a:lnTo>
                    <a:pt x="806" y="4894"/>
                  </a:lnTo>
                  <a:lnTo>
                    <a:pt x="788" y="4800"/>
                  </a:lnTo>
                  <a:lnTo>
                    <a:pt x="825" y="4612"/>
                  </a:lnTo>
                  <a:lnTo>
                    <a:pt x="900" y="4388"/>
                  </a:lnTo>
                  <a:lnTo>
                    <a:pt x="1013" y="4163"/>
                  </a:lnTo>
                  <a:lnTo>
                    <a:pt x="1125" y="3919"/>
                  </a:lnTo>
                  <a:lnTo>
                    <a:pt x="1388" y="3469"/>
                  </a:lnTo>
                  <a:lnTo>
                    <a:pt x="1688" y="3000"/>
                  </a:lnTo>
                  <a:lnTo>
                    <a:pt x="1987" y="2532"/>
                  </a:lnTo>
                  <a:lnTo>
                    <a:pt x="2625" y="1613"/>
                  </a:lnTo>
                  <a:lnTo>
                    <a:pt x="2944" y="1163"/>
                  </a:lnTo>
                  <a:lnTo>
                    <a:pt x="3262" y="676"/>
                  </a:lnTo>
                  <a:lnTo>
                    <a:pt x="3450" y="338"/>
                  </a:lnTo>
                  <a:lnTo>
                    <a:pt x="3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988;p67">
              <a:extLst>
                <a:ext uri="{FF2B5EF4-FFF2-40B4-BE49-F238E27FC236}">
                  <a16:creationId xmlns:a16="http://schemas.microsoft.com/office/drawing/2014/main" id="{E04F480A-0329-BD93-C625-D9BFE3315AAD}"/>
                </a:ext>
              </a:extLst>
            </p:cNvPr>
            <p:cNvSpPr/>
            <p:nvPr/>
          </p:nvSpPr>
          <p:spPr>
            <a:xfrm>
              <a:off x="2948611" y="4247759"/>
              <a:ext cx="40513" cy="58626"/>
            </a:xfrm>
            <a:custGeom>
              <a:avLst/>
              <a:gdLst/>
              <a:ahLst/>
              <a:cxnLst/>
              <a:rect l="l" t="t" r="r" b="b"/>
              <a:pathLst>
                <a:path w="1257" h="1819" extrusionOk="0">
                  <a:moveTo>
                    <a:pt x="469" y="0"/>
                  </a:moveTo>
                  <a:lnTo>
                    <a:pt x="151" y="57"/>
                  </a:lnTo>
                  <a:lnTo>
                    <a:pt x="76" y="169"/>
                  </a:lnTo>
                  <a:lnTo>
                    <a:pt x="38" y="282"/>
                  </a:lnTo>
                  <a:lnTo>
                    <a:pt x="1" y="357"/>
                  </a:lnTo>
                  <a:lnTo>
                    <a:pt x="1" y="432"/>
                  </a:lnTo>
                  <a:lnTo>
                    <a:pt x="1" y="450"/>
                  </a:lnTo>
                  <a:lnTo>
                    <a:pt x="244" y="394"/>
                  </a:lnTo>
                  <a:lnTo>
                    <a:pt x="469" y="375"/>
                  </a:lnTo>
                  <a:lnTo>
                    <a:pt x="600" y="394"/>
                  </a:lnTo>
                  <a:lnTo>
                    <a:pt x="694" y="413"/>
                  </a:lnTo>
                  <a:lnTo>
                    <a:pt x="769" y="432"/>
                  </a:lnTo>
                  <a:lnTo>
                    <a:pt x="807" y="469"/>
                  </a:lnTo>
                  <a:lnTo>
                    <a:pt x="825" y="544"/>
                  </a:lnTo>
                  <a:lnTo>
                    <a:pt x="825" y="619"/>
                  </a:lnTo>
                  <a:lnTo>
                    <a:pt x="769" y="825"/>
                  </a:lnTo>
                  <a:lnTo>
                    <a:pt x="694" y="994"/>
                  </a:lnTo>
                  <a:lnTo>
                    <a:pt x="619" y="1144"/>
                  </a:lnTo>
                  <a:lnTo>
                    <a:pt x="432" y="1463"/>
                  </a:lnTo>
                  <a:lnTo>
                    <a:pt x="600" y="1650"/>
                  </a:lnTo>
                  <a:lnTo>
                    <a:pt x="788" y="1819"/>
                  </a:lnTo>
                  <a:lnTo>
                    <a:pt x="900" y="1631"/>
                  </a:lnTo>
                  <a:lnTo>
                    <a:pt x="1013" y="1425"/>
                  </a:lnTo>
                  <a:lnTo>
                    <a:pt x="1107" y="1200"/>
                  </a:lnTo>
                  <a:lnTo>
                    <a:pt x="1182" y="957"/>
                  </a:lnTo>
                  <a:lnTo>
                    <a:pt x="1219" y="807"/>
                  </a:lnTo>
                  <a:lnTo>
                    <a:pt x="1257" y="638"/>
                  </a:lnTo>
                  <a:lnTo>
                    <a:pt x="1238" y="544"/>
                  </a:lnTo>
                  <a:lnTo>
                    <a:pt x="1238" y="450"/>
                  </a:lnTo>
                  <a:lnTo>
                    <a:pt x="1200" y="338"/>
                  </a:lnTo>
                  <a:lnTo>
                    <a:pt x="1144" y="244"/>
                  </a:lnTo>
                  <a:lnTo>
                    <a:pt x="1069" y="150"/>
                  </a:lnTo>
                  <a:lnTo>
                    <a:pt x="975" y="94"/>
                  </a:lnTo>
                  <a:lnTo>
                    <a:pt x="882" y="57"/>
                  </a:lnTo>
                  <a:lnTo>
                    <a:pt x="807" y="19"/>
                  </a:lnTo>
                  <a:lnTo>
                    <a:pt x="6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989;p67">
              <a:extLst>
                <a:ext uri="{FF2B5EF4-FFF2-40B4-BE49-F238E27FC236}">
                  <a16:creationId xmlns:a16="http://schemas.microsoft.com/office/drawing/2014/main" id="{39EC88C5-E0FE-74CE-EBFE-79D653817CFB}"/>
                </a:ext>
              </a:extLst>
            </p:cNvPr>
            <p:cNvSpPr/>
            <p:nvPr/>
          </p:nvSpPr>
          <p:spPr>
            <a:xfrm>
              <a:off x="3082754" y="4340808"/>
              <a:ext cx="126922" cy="53792"/>
            </a:xfrm>
            <a:custGeom>
              <a:avLst/>
              <a:gdLst/>
              <a:ahLst/>
              <a:cxnLst/>
              <a:rect l="l" t="t" r="r" b="b"/>
              <a:pathLst>
                <a:path w="3938" h="1669" extrusionOk="0">
                  <a:moveTo>
                    <a:pt x="3562" y="0"/>
                  </a:moveTo>
                  <a:lnTo>
                    <a:pt x="3300" y="57"/>
                  </a:lnTo>
                  <a:lnTo>
                    <a:pt x="3037" y="132"/>
                  </a:lnTo>
                  <a:lnTo>
                    <a:pt x="2794" y="207"/>
                  </a:lnTo>
                  <a:lnTo>
                    <a:pt x="2550" y="319"/>
                  </a:lnTo>
                  <a:lnTo>
                    <a:pt x="2062" y="525"/>
                  </a:lnTo>
                  <a:lnTo>
                    <a:pt x="1594" y="750"/>
                  </a:lnTo>
                  <a:lnTo>
                    <a:pt x="788" y="1163"/>
                  </a:lnTo>
                  <a:lnTo>
                    <a:pt x="0" y="1613"/>
                  </a:lnTo>
                  <a:lnTo>
                    <a:pt x="94" y="1669"/>
                  </a:lnTo>
                  <a:lnTo>
                    <a:pt x="881" y="1313"/>
                  </a:lnTo>
                  <a:lnTo>
                    <a:pt x="1688" y="957"/>
                  </a:lnTo>
                  <a:lnTo>
                    <a:pt x="2212" y="750"/>
                  </a:lnTo>
                  <a:lnTo>
                    <a:pt x="2737" y="563"/>
                  </a:lnTo>
                  <a:lnTo>
                    <a:pt x="3000" y="488"/>
                  </a:lnTo>
                  <a:lnTo>
                    <a:pt x="3243" y="432"/>
                  </a:lnTo>
                  <a:lnTo>
                    <a:pt x="3506" y="375"/>
                  </a:lnTo>
                  <a:lnTo>
                    <a:pt x="3768" y="357"/>
                  </a:lnTo>
                  <a:lnTo>
                    <a:pt x="3937" y="375"/>
                  </a:lnTo>
                  <a:lnTo>
                    <a:pt x="356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5990;p67">
              <a:extLst>
                <a:ext uri="{FF2B5EF4-FFF2-40B4-BE49-F238E27FC236}">
                  <a16:creationId xmlns:a16="http://schemas.microsoft.com/office/drawing/2014/main" id="{5AC05FC9-6D39-46F6-CFBD-173C6AAEDAAB}"/>
                </a:ext>
              </a:extLst>
            </p:cNvPr>
            <p:cNvSpPr/>
            <p:nvPr/>
          </p:nvSpPr>
          <p:spPr>
            <a:xfrm>
              <a:off x="3153435" y="4358341"/>
              <a:ext cx="73742" cy="109389"/>
            </a:xfrm>
            <a:custGeom>
              <a:avLst/>
              <a:gdLst/>
              <a:ahLst/>
              <a:cxnLst/>
              <a:rect l="l" t="t" r="r" b="b"/>
              <a:pathLst>
                <a:path w="2288" h="3394" extrusionOk="0">
                  <a:moveTo>
                    <a:pt x="1932" y="0"/>
                  </a:moveTo>
                  <a:lnTo>
                    <a:pt x="1913" y="131"/>
                  </a:lnTo>
                  <a:lnTo>
                    <a:pt x="1857" y="263"/>
                  </a:lnTo>
                  <a:lnTo>
                    <a:pt x="1763" y="488"/>
                  </a:lnTo>
                  <a:lnTo>
                    <a:pt x="1632" y="731"/>
                  </a:lnTo>
                  <a:lnTo>
                    <a:pt x="1350" y="1181"/>
                  </a:lnTo>
                  <a:lnTo>
                    <a:pt x="1032" y="1631"/>
                  </a:lnTo>
                  <a:lnTo>
                    <a:pt x="694" y="2062"/>
                  </a:lnTo>
                  <a:lnTo>
                    <a:pt x="19" y="2943"/>
                  </a:lnTo>
                  <a:lnTo>
                    <a:pt x="1" y="2962"/>
                  </a:lnTo>
                  <a:lnTo>
                    <a:pt x="76" y="3018"/>
                  </a:lnTo>
                  <a:lnTo>
                    <a:pt x="132" y="3075"/>
                  </a:lnTo>
                  <a:lnTo>
                    <a:pt x="451" y="3393"/>
                  </a:lnTo>
                  <a:lnTo>
                    <a:pt x="507" y="3300"/>
                  </a:lnTo>
                  <a:lnTo>
                    <a:pt x="1144" y="2400"/>
                  </a:lnTo>
                  <a:lnTo>
                    <a:pt x="1463" y="1931"/>
                  </a:lnTo>
                  <a:lnTo>
                    <a:pt x="1763" y="1444"/>
                  </a:lnTo>
                  <a:lnTo>
                    <a:pt x="1913" y="1200"/>
                  </a:lnTo>
                  <a:lnTo>
                    <a:pt x="2044" y="956"/>
                  </a:lnTo>
                  <a:lnTo>
                    <a:pt x="2175" y="694"/>
                  </a:lnTo>
                  <a:lnTo>
                    <a:pt x="2288" y="394"/>
                  </a:lnTo>
                  <a:lnTo>
                    <a:pt x="2288" y="375"/>
                  </a:lnTo>
                  <a:lnTo>
                    <a:pt x="19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991;p67">
              <a:extLst>
                <a:ext uri="{FF2B5EF4-FFF2-40B4-BE49-F238E27FC236}">
                  <a16:creationId xmlns:a16="http://schemas.microsoft.com/office/drawing/2014/main" id="{B8298AF9-CE89-9D39-E673-0D354795262C}"/>
                </a:ext>
              </a:extLst>
            </p:cNvPr>
            <p:cNvSpPr/>
            <p:nvPr/>
          </p:nvSpPr>
          <p:spPr>
            <a:xfrm>
              <a:off x="3221732" y="4497899"/>
              <a:ext cx="72518" cy="38096"/>
            </a:xfrm>
            <a:custGeom>
              <a:avLst/>
              <a:gdLst/>
              <a:ahLst/>
              <a:cxnLst/>
              <a:rect l="l" t="t" r="r" b="b"/>
              <a:pathLst>
                <a:path w="2250" h="1182" extrusionOk="0">
                  <a:moveTo>
                    <a:pt x="2231" y="1"/>
                  </a:moveTo>
                  <a:lnTo>
                    <a:pt x="1106" y="376"/>
                  </a:lnTo>
                  <a:lnTo>
                    <a:pt x="0" y="769"/>
                  </a:lnTo>
                  <a:lnTo>
                    <a:pt x="38" y="807"/>
                  </a:lnTo>
                  <a:lnTo>
                    <a:pt x="225" y="994"/>
                  </a:lnTo>
                  <a:lnTo>
                    <a:pt x="375" y="1182"/>
                  </a:lnTo>
                  <a:lnTo>
                    <a:pt x="862" y="938"/>
                  </a:lnTo>
                  <a:lnTo>
                    <a:pt x="1331" y="657"/>
                  </a:lnTo>
                  <a:lnTo>
                    <a:pt x="1800" y="376"/>
                  </a:lnTo>
                  <a:lnTo>
                    <a:pt x="2250" y="76"/>
                  </a:lnTo>
                  <a:lnTo>
                    <a:pt x="22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992;p67">
              <a:extLst>
                <a:ext uri="{FF2B5EF4-FFF2-40B4-BE49-F238E27FC236}">
                  <a16:creationId xmlns:a16="http://schemas.microsoft.com/office/drawing/2014/main" id="{20017CD3-6643-D1F8-C549-0D1A5D8C755A}"/>
                </a:ext>
              </a:extLst>
            </p:cNvPr>
            <p:cNvSpPr/>
            <p:nvPr/>
          </p:nvSpPr>
          <p:spPr>
            <a:xfrm>
              <a:off x="3294830" y="4524489"/>
              <a:ext cx="107584" cy="38096"/>
            </a:xfrm>
            <a:custGeom>
              <a:avLst/>
              <a:gdLst/>
              <a:ahLst/>
              <a:cxnLst/>
              <a:rect l="l" t="t" r="r" b="b"/>
              <a:pathLst>
                <a:path w="3338" h="1182" extrusionOk="0">
                  <a:moveTo>
                    <a:pt x="2906" y="0"/>
                  </a:moveTo>
                  <a:lnTo>
                    <a:pt x="2606" y="57"/>
                  </a:lnTo>
                  <a:lnTo>
                    <a:pt x="2306" y="132"/>
                  </a:lnTo>
                  <a:lnTo>
                    <a:pt x="2044" y="207"/>
                  </a:lnTo>
                  <a:lnTo>
                    <a:pt x="1781" y="319"/>
                  </a:lnTo>
                  <a:lnTo>
                    <a:pt x="1256" y="544"/>
                  </a:lnTo>
                  <a:lnTo>
                    <a:pt x="750" y="769"/>
                  </a:lnTo>
                  <a:lnTo>
                    <a:pt x="375" y="975"/>
                  </a:lnTo>
                  <a:lnTo>
                    <a:pt x="0" y="1181"/>
                  </a:lnTo>
                  <a:lnTo>
                    <a:pt x="432" y="1163"/>
                  </a:lnTo>
                  <a:lnTo>
                    <a:pt x="844" y="975"/>
                  </a:lnTo>
                  <a:lnTo>
                    <a:pt x="1369" y="788"/>
                  </a:lnTo>
                  <a:lnTo>
                    <a:pt x="1875" y="600"/>
                  </a:lnTo>
                  <a:lnTo>
                    <a:pt x="2137" y="525"/>
                  </a:lnTo>
                  <a:lnTo>
                    <a:pt x="2400" y="469"/>
                  </a:lnTo>
                  <a:lnTo>
                    <a:pt x="2662" y="413"/>
                  </a:lnTo>
                  <a:lnTo>
                    <a:pt x="2925" y="394"/>
                  </a:lnTo>
                  <a:lnTo>
                    <a:pt x="3037" y="394"/>
                  </a:lnTo>
                  <a:lnTo>
                    <a:pt x="3131" y="413"/>
                  </a:lnTo>
                  <a:lnTo>
                    <a:pt x="3206" y="450"/>
                  </a:lnTo>
                  <a:lnTo>
                    <a:pt x="3244" y="488"/>
                  </a:lnTo>
                  <a:lnTo>
                    <a:pt x="3262" y="544"/>
                  </a:lnTo>
                  <a:lnTo>
                    <a:pt x="3262" y="619"/>
                  </a:lnTo>
                  <a:lnTo>
                    <a:pt x="3206" y="844"/>
                  </a:lnTo>
                  <a:lnTo>
                    <a:pt x="3112" y="1088"/>
                  </a:lnTo>
                  <a:lnTo>
                    <a:pt x="3150" y="1050"/>
                  </a:lnTo>
                  <a:lnTo>
                    <a:pt x="3244" y="994"/>
                  </a:lnTo>
                  <a:lnTo>
                    <a:pt x="3300" y="900"/>
                  </a:lnTo>
                  <a:lnTo>
                    <a:pt x="3337" y="807"/>
                  </a:lnTo>
                  <a:lnTo>
                    <a:pt x="3337" y="750"/>
                  </a:lnTo>
                  <a:lnTo>
                    <a:pt x="3319" y="675"/>
                  </a:lnTo>
                  <a:lnTo>
                    <a:pt x="3300" y="582"/>
                  </a:lnTo>
                  <a:lnTo>
                    <a:pt x="3244" y="432"/>
                  </a:lnTo>
                  <a:lnTo>
                    <a:pt x="3131" y="244"/>
                  </a:lnTo>
                  <a:lnTo>
                    <a:pt x="2906" y="19"/>
                  </a:lnTo>
                  <a:lnTo>
                    <a:pt x="29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993;p67">
              <a:extLst>
                <a:ext uri="{FF2B5EF4-FFF2-40B4-BE49-F238E27FC236}">
                  <a16:creationId xmlns:a16="http://schemas.microsoft.com/office/drawing/2014/main" id="{E0032979-64B5-2FAC-97D0-B4F746F941E2}"/>
                </a:ext>
              </a:extLst>
            </p:cNvPr>
            <p:cNvSpPr/>
            <p:nvPr/>
          </p:nvSpPr>
          <p:spPr>
            <a:xfrm>
              <a:off x="3050717" y="3876174"/>
              <a:ext cx="189158" cy="189126"/>
            </a:xfrm>
            <a:custGeom>
              <a:avLst/>
              <a:gdLst/>
              <a:ahLst/>
              <a:cxnLst/>
              <a:rect l="l" t="t" r="r" b="b"/>
              <a:pathLst>
                <a:path w="5869" h="5868" extrusionOk="0">
                  <a:moveTo>
                    <a:pt x="2831" y="0"/>
                  </a:moveTo>
                  <a:lnTo>
                    <a:pt x="2532" y="38"/>
                  </a:lnTo>
                  <a:lnTo>
                    <a:pt x="2250" y="94"/>
                  </a:lnTo>
                  <a:lnTo>
                    <a:pt x="1969" y="169"/>
                  </a:lnTo>
                  <a:lnTo>
                    <a:pt x="1688" y="281"/>
                  </a:lnTo>
                  <a:lnTo>
                    <a:pt x="1425" y="431"/>
                  </a:lnTo>
                  <a:lnTo>
                    <a:pt x="1182" y="581"/>
                  </a:lnTo>
                  <a:lnTo>
                    <a:pt x="957" y="769"/>
                  </a:lnTo>
                  <a:lnTo>
                    <a:pt x="751" y="975"/>
                  </a:lnTo>
                  <a:lnTo>
                    <a:pt x="582" y="1200"/>
                  </a:lnTo>
                  <a:lnTo>
                    <a:pt x="413" y="1444"/>
                  </a:lnTo>
                  <a:lnTo>
                    <a:pt x="282" y="1687"/>
                  </a:lnTo>
                  <a:lnTo>
                    <a:pt x="188" y="1950"/>
                  </a:lnTo>
                  <a:lnTo>
                    <a:pt x="94" y="2212"/>
                  </a:lnTo>
                  <a:lnTo>
                    <a:pt x="38" y="2494"/>
                  </a:lnTo>
                  <a:lnTo>
                    <a:pt x="19" y="2775"/>
                  </a:lnTo>
                  <a:lnTo>
                    <a:pt x="1" y="3056"/>
                  </a:lnTo>
                  <a:lnTo>
                    <a:pt x="38" y="3337"/>
                  </a:lnTo>
                  <a:lnTo>
                    <a:pt x="94" y="3637"/>
                  </a:lnTo>
                  <a:lnTo>
                    <a:pt x="169" y="3918"/>
                  </a:lnTo>
                  <a:lnTo>
                    <a:pt x="282" y="4200"/>
                  </a:lnTo>
                  <a:lnTo>
                    <a:pt x="432" y="4462"/>
                  </a:lnTo>
                  <a:lnTo>
                    <a:pt x="601" y="4706"/>
                  </a:lnTo>
                  <a:lnTo>
                    <a:pt x="769" y="4931"/>
                  </a:lnTo>
                  <a:lnTo>
                    <a:pt x="976" y="5118"/>
                  </a:lnTo>
                  <a:lnTo>
                    <a:pt x="1201" y="5306"/>
                  </a:lnTo>
                  <a:lnTo>
                    <a:pt x="1444" y="5456"/>
                  </a:lnTo>
                  <a:lnTo>
                    <a:pt x="1688" y="5587"/>
                  </a:lnTo>
                  <a:lnTo>
                    <a:pt x="1950" y="5699"/>
                  </a:lnTo>
                  <a:lnTo>
                    <a:pt x="2213" y="5793"/>
                  </a:lnTo>
                  <a:lnTo>
                    <a:pt x="2494" y="5849"/>
                  </a:lnTo>
                  <a:lnTo>
                    <a:pt x="2775" y="5868"/>
                  </a:lnTo>
                  <a:lnTo>
                    <a:pt x="3056" y="5868"/>
                  </a:lnTo>
                  <a:lnTo>
                    <a:pt x="3338" y="5849"/>
                  </a:lnTo>
                  <a:lnTo>
                    <a:pt x="3638" y="5793"/>
                  </a:lnTo>
                  <a:lnTo>
                    <a:pt x="3919" y="5718"/>
                  </a:lnTo>
                  <a:lnTo>
                    <a:pt x="4200" y="5606"/>
                  </a:lnTo>
                  <a:lnTo>
                    <a:pt x="4462" y="5456"/>
                  </a:lnTo>
                  <a:lnTo>
                    <a:pt x="4706" y="5287"/>
                  </a:lnTo>
                  <a:lnTo>
                    <a:pt x="4931" y="5099"/>
                  </a:lnTo>
                  <a:lnTo>
                    <a:pt x="5137" y="4893"/>
                  </a:lnTo>
                  <a:lnTo>
                    <a:pt x="5306" y="4687"/>
                  </a:lnTo>
                  <a:lnTo>
                    <a:pt x="5456" y="4443"/>
                  </a:lnTo>
                  <a:lnTo>
                    <a:pt x="5587" y="4200"/>
                  </a:lnTo>
                  <a:lnTo>
                    <a:pt x="5700" y="3937"/>
                  </a:lnTo>
                  <a:lnTo>
                    <a:pt x="5793" y="3656"/>
                  </a:lnTo>
                  <a:lnTo>
                    <a:pt x="5850" y="3393"/>
                  </a:lnTo>
                  <a:lnTo>
                    <a:pt x="5868" y="3112"/>
                  </a:lnTo>
                  <a:lnTo>
                    <a:pt x="5868" y="2831"/>
                  </a:lnTo>
                  <a:lnTo>
                    <a:pt x="5850" y="2531"/>
                  </a:lnTo>
                  <a:lnTo>
                    <a:pt x="5793" y="2250"/>
                  </a:lnTo>
                  <a:lnTo>
                    <a:pt x="5718" y="1969"/>
                  </a:lnTo>
                  <a:lnTo>
                    <a:pt x="5606" y="1687"/>
                  </a:lnTo>
                  <a:lnTo>
                    <a:pt x="5456" y="1425"/>
                  </a:lnTo>
                  <a:lnTo>
                    <a:pt x="5287" y="1181"/>
                  </a:lnTo>
                  <a:lnTo>
                    <a:pt x="5100" y="956"/>
                  </a:lnTo>
                  <a:lnTo>
                    <a:pt x="4912" y="750"/>
                  </a:lnTo>
                  <a:lnTo>
                    <a:pt x="4687" y="581"/>
                  </a:lnTo>
                  <a:lnTo>
                    <a:pt x="4444" y="413"/>
                  </a:lnTo>
                  <a:lnTo>
                    <a:pt x="4200" y="281"/>
                  </a:lnTo>
                  <a:lnTo>
                    <a:pt x="3938" y="188"/>
                  </a:lnTo>
                  <a:lnTo>
                    <a:pt x="3675" y="94"/>
                  </a:lnTo>
                  <a:lnTo>
                    <a:pt x="3394" y="38"/>
                  </a:lnTo>
                  <a:lnTo>
                    <a:pt x="31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994;p67">
              <a:extLst>
                <a:ext uri="{FF2B5EF4-FFF2-40B4-BE49-F238E27FC236}">
                  <a16:creationId xmlns:a16="http://schemas.microsoft.com/office/drawing/2014/main" id="{B5220E04-B8F1-92F3-6509-DC9BCE4B25C9}"/>
                </a:ext>
              </a:extLst>
            </p:cNvPr>
            <p:cNvSpPr/>
            <p:nvPr/>
          </p:nvSpPr>
          <p:spPr>
            <a:xfrm>
              <a:off x="3083367" y="3908792"/>
              <a:ext cx="124472" cy="124504"/>
            </a:xfrm>
            <a:custGeom>
              <a:avLst/>
              <a:gdLst/>
              <a:ahLst/>
              <a:cxnLst/>
              <a:rect l="l" t="t" r="r" b="b"/>
              <a:pathLst>
                <a:path w="3862" h="3863"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9" y="2250"/>
                  </a:lnTo>
                  <a:lnTo>
                    <a:pt x="56" y="2419"/>
                  </a:lnTo>
                  <a:lnTo>
                    <a:pt x="113" y="2588"/>
                  </a:lnTo>
                  <a:lnTo>
                    <a:pt x="169" y="2756"/>
                  </a:lnTo>
                  <a:lnTo>
                    <a:pt x="263" y="2925"/>
                  </a:lnTo>
                  <a:lnTo>
                    <a:pt x="375" y="3094"/>
                  </a:lnTo>
                  <a:lnTo>
                    <a:pt x="506" y="3244"/>
                  </a:lnTo>
                  <a:lnTo>
                    <a:pt x="637" y="3375"/>
                  </a:lnTo>
                  <a:lnTo>
                    <a:pt x="787" y="3487"/>
                  </a:lnTo>
                  <a:lnTo>
                    <a:pt x="937" y="3600"/>
                  </a:lnTo>
                  <a:lnTo>
                    <a:pt x="1106" y="3675"/>
                  </a:lnTo>
                  <a:lnTo>
                    <a:pt x="1275" y="3750"/>
                  </a:lnTo>
                  <a:lnTo>
                    <a:pt x="1444" y="3806"/>
                  </a:lnTo>
                  <a:lnTo>
                    <a:pt x="1631" y="3844"/>
                  </a:lnTo>
                  <a:lnTo>
                    <a:pt x="1818" y="3862"/>
                  </a:lnTo>
                  <a:lnTo>
                    <a:pt x="2006" y="3862"/>
                  </a:lnTo>
                  <a:lnTo>
                    <a:pt x="2193" y="3844"/>
                  </a:lnTo>
                  <a:lnTo>
                    <a:pt x="2381" y="3806"/>
                  </a:lnTo>
                  <a:lnTo>
                    <a:pt x="2568" y="3750"/>
                  </a:lnTo>
                  <a:lnTo>
                    <a:pt x="2756" y="3675"/>
                  </a:lnTo>
                  <a:lnTo>
                    <a:pt x="2925" y="3581"/>
                  </a:lnTo>
                  <a:lnTo>
                    <a:pt x="3093" y="3487"/>
                  </a:lnTo>
                  <a:lnTo>
                    <a:pt x="3243" y="3356"/>
                  </a:lnTo>
                  <a:lnTo>
                    <a:pt x="3374" y="3225"/>
                  </a:lnTo>
                  <a:lnTo>
                    <a:pt x="3487" y="3075"/>
                  </a:lnTo>
                  <a:lnTo>
                    <a:pt x="3599" y="2925"/>
                  </a:lnTo>
                  <a:lnTo>
                    <a:pt x="3674" y="2756"/>
                  </a:lnTo>
                  <a:lnTo>
                    <a:pt x="3749" y="2588"/>
                  </a:lnTo>
                  <a:lnTo>
                    <a:pt x="3806" y="2400"/>
                  </a:lnTo>
                  <a:lnTo>
                    <a:pt x="3843" y="2231"/>
                  </a:lnTo>
                  <a:lnTo>
                    <a:pt x="3862" y="2044"/>
                  </a:lnTo>
                  <a:lnTo>
                    <a:pt x="3862" y="1857"/>
                  </a:lnTo>
                  <a:lnTo>
                    <a:pt x="3843" y="1669"/>
                  </a:lnTo>
                  <a:lnTo>
                    <a:pt x="3806" y="1482"/>
                  </a:lnTo>
                  <a:lnTo>
                    <a:pt x="3749" y="1294"/>
                  </a:lnTo>
                  <a:lnTo>
                    <a:pt x="3674" y="1107"/>
                  </a:lnTo>
                  <a:lnTo>
                    <a:pt x="3581" y="938"/>
                  </a:lnTo>
                  <a:lnTo>
                    <a:pt x="3487" y="769"/>
                  </a:lnTo>
                  <a:lnTo>
                    <a:pt x="3356" y="619"/>
                  </a:lnTo>
                  <a:lnTo>
                    <a:pt x="3224" y="488"/>
                  </a:lnTo>
                  <a:lnTo>
                    <a:pt x="3000" y="319"/>
                  </a:lnTo>
                  <a:lnTo>
                    <a:pt x="2756" y="188"/>
                  </a:lnTo>
                  <a:lnTo>
                    <a:pt x="2493" y="76"/>
                  </a:lnTo>
                  <a:lnTo>
                    <a:pt x="2231" y="19"/>
                  </a:lnTo>
                  <a:lnTo>
                    <a:pt x="1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5995;p67">
              <a:extLst>
                <a:ext uri="{FF2B5EF4-FFF2-40B4-BE49-F238E27FC236}">
                  <a16:creationId xmlns:a16="http://schemas.microsoft.com/office/drawing/2014/main" id="{20D4C936-D438-CD73-E3F9-8274C5C5EE81}"/>
                </a:ext>
              </a:extLst>
            </p:cNvPr>
            <p:cNvSpPr/>
            <p:nvPr/>
          </p:nvSpPr>
          <p:spPr>
            <a:xfrm>
              <a:off x="3083367" y="3908792"/>
              <a:ext cx="103942" cy="73130"/>
            </a:xfrm>
            <a:custGeom>
              <a:avLst/>
              <a:gdLst/>
              <a:ahLst/>
              <a:cxnLst/>
              <a:rect l="l" t="t" r="r" b="b"/>
              <a:pathLst>
                <a:path w="3225" h="2269"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13" y="2156"/>
                  </a:lnTo>
                  <a:lnTo>
                    <a:pt x="225" y="2213"/>
                  </a:lnTo>
                  <a:lnTo>
                    <a:pt x="338" y="2250"/>
                  </a:lnTo>
                  <a:lnTo>
                    <a:pt x="469" y="2269"/>
                  </a:lnTo>
                  <a:lnTo>
                    <a:pt x="712" y="2269"/>
                  </a:lnTo>
                  <a:lnTo>
                    <a:pt x="975" y="2231"/>
                  </a:lnTo>
                  <a:lnTo>
                    <a:pt x="1237" y="2156"/>
                  </a:lnTo>
                  <a:lnTo>
                    <a:pt x="1481" y="2063"/>
                  </a:lnTo>
                  <a:lnTo>
                    <a:pt x="1837" y="1894"/>
                  </a:lnTo>
                  <a:lnTo>
                    <a:pt x="2156" y="1744"/>
                  </a:lnTo>
                  <a:lnTo>
                    <a:pt x="2381" y="1594"/>
                  </a:lnTo>
                  <a:lnTo>
                    <a:pt x="2625" y="1425"/>
                  </a:lnTo>
                  <a:lnTo>
                    <a:pt x="2868" y="1238"/>
                  </a:lnTo>
                  <a:lnTo>
                    <a:pt x="2962" y="1125"/>
                  </a:lnTo>
                  <a:lnTo>
                    <a:pt x="3056" y="994"/>
                  </a:lnTo>
                  <a:lnTo>
                    <a:pt x="3131" y="882"/>
                  </a:lnTo>
                  <a:lnTo>
                    <a:pt x="3187" y="750"/>
                  </a:lnTo>
                  <a:lnTo>
                    <a:pt x="3224" y="619"/>
                  </a:lnTo>
                  <a:lnTo>
                    <a:pt x="3224" y="488"/>
                  </a:lnTo>
                  <a:lnTo>
                    <a:pt x="3000" y="319"/>
                  </a:lnTo>
                  <a:lnTo>
                    <a:pt x="2756" y="188"/>
                  </a:lnTo>
                  <a:lnTo>
                    <a:pt x="2493" y="76"/>
                  </a:lnTo>
                  <a:lnTo>
                    <a:pt x="2231" y="19"/>
                  </a:lnTo>
                  <a:lnTo>
                    <a:pt x="19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5996;p67">
              <a:extLst>
                <a:ext uri="{FF2B5EF4-FFF2-40B4-BE49-F238E27FC236}">
                  <a16:creationId xmlns:a16="http://schemas.microsoft.com/office/drawing/2014/main" id="{50F21CC1-52CB-98E7-CC48-9CB797061522}"/>
                </a:ext>
              </a:extLst>
            </p:cNvPr>
            <p:cNvSpPr/>
            <p:nvPr/>
          </p:nvSpPr>
          <p:spPr>
            <a:xfrm>
              <a:off x="2932303" y="4003066"/>
              <a:ext cx="189158" cy="189126"/>
            </a:xfrm>
            <a:custGeom>
              <a:avLst/>
              <a:gdLst/>
              <a:ahLst/>
              <a:cxnLst/>
              <a:rect l="l" t="t" r="r" b="b"/>
              <a:pathLst>
                <a:path w="5869" h="5868" extrusionOk="0">
                  <a:moveTo>
                    <a:pt x="2812" y="0"/>
                  </a:moveTo>
                  <a:lnTo>
                    <a:pt x="2531" y="19"/>
                  </a:lnTo>
                  <a:lnTo>
                    <a:pt x="2250" y="75"/>
                  </a:lnTo>
                  <a:lnTo>
                    <a:pt x="1969" y="169"/>
                  </a:lnTo>
                  <a:lnTo>
                    <a:pt x="1688" y="281"/>
                  </a:lnTo>
                  <a:lnTo>
                    <a:pt x="1425" y="412"/>
                  </a:lnTo>
                  <a:lnTo>
                    <a:pt x="1181" y="581"/>
                  </a:lnTo>
                  <a:lnTo>
                    <a:pt x="956" y="769"/>
                  </a:lnTo>
                  <a:lnTo>
                    <a:pt x="750" y="975"/>
                  </a:lnTo>
                  <a:lnTo>
                    <a:pt x="563" y="1200"/>
                  </a:lnTo>
                  <a:lnTo>
                    <a:pt x="413" y="1425"/>
                  </a:lnTo>
                  <a:lnTo>
                    <a:pt x="282" y="1669"/>
                  </a:lnTo>
                  <a:lnTo>
                    <a:pt x="169" y="1931"/>
                  </a:lnTo>
                  <a:lnTo>
                    <a:pt x="94" y="2212"/>
                  </a:lnTo>
                  <a:lnTo>
                    <a:pt x="38" y="2475"/>
                  </a:lnTo>
                  <a:lnTo>
                    <a:pt x="0" y="2756"/>
                  </a:lnTo>
                  <a:lnTo>
                    <a:pt x="0" y="3056"/>
                  </a:lnTo>
                  <a:lnTo>
                    <a:pt x="19" y="3337"/>
                  </a:lnTo>
                  <a:lnTo>
                    <a:pt x="75" y="3618"/>
                  </a:lnTo>
                  <a:lnTo>
                    <a:pt x="169" y="3899"/>
                  </a:lnTo>
                  <a:lnTo>
                    <a:pt x="282" y="4181"/>
                  </a:lnTo>
                  <a:lnTo>
                    <a:pt x="413" y="4443"/>
                  </a:lnTo>
                  <a:lnTo>
                    <a:pt x="582" y="4687"/>
                  </a:lnTo>
                  <a:lnTo>
                    <a:pt x="769" y="4912"/>
                  </a:lnTo>
                  <a:lnTo>
                    <a:pt x="975" y="5118"/>
                  </a:lnTo>
                  <a:lnTo>
                    <a:pt x="1200" y="5287"/>
                  </a:lnTo>
                  <a:lnTo>
                    <a:pt x="1425" y="5455"/>
                  </a:lnTo>
                  <a:lnTo>
                    <a:pt x="1688" y="5587"/>
                  </a:lnTo>
                  <a:lnTo>
                    <a:pt x="1931" y="5699"/>
                  </a:lnTo>
                  <a:lnTo>
                    <a:pt x="2213" y="5774"/>
                  </a:lnTo>
                  <a:lnTo>
                    <a:pt x="2494" y="5830"/>
                  </a:lnTo>
                  <a:lnTo>
                    <a:pt x="2775" y="5868"/>
                  </a:lnTo>
                  <a:lnTo>
                    <a:pt x="3056" y="5868"/>
                  </a:lnTo>
                  <a:lnTo>
                    <a:pt x="3337" y="5830"/>
                  </a:lnTo>
                  <a:lnTo>
                    <a:pt x="3619" y="5793"/>
                  </a:lnTo>
                  <a:lnTo>
                    <a:pt x="3900" y="5699"/>
                  </a:lnTo>
                  <a:lnTo>
                    <a:pt x="4181" y="5587"/>
                  </a:lnTo>
                  <a:lnTo>
                    <a:pt x="4443" y="5437"/>
                  </a:lnTo>
                  <a:lnTo>
                    <a:pt x="4687" y="5287"/>
                  </a:lnTo>
                  <a:lnTo>
                    <a:pt x="4912" y="5099"/>
                  </a:lnTo>
                  <a:lnTo>
                    <a:pt x="5118" y="4893"/>
                  </a:lnTo>
                  <a:lnTo>
                    <a:pt x="5306" y="4668"/>
                  </a:lnTo>
                  <a:lnTo>
                    <a:pt x="5456" y="4424"/>
                  </a:lnTo>
                  <a:lnTo>
                    <a:pt x="5587" y="4181"/>
                  </a:lnTo>
                  <a:lnTo>
                    <a:pt x="5699" y="3918"/>
                  </a:lnTo>
                  <a:lnTo>
                    <a:pt x="5774" y="3656"/>
                  </a:lnTo>
                  <a:lnTo>
                    <a:pt x="5831" y="3374"/>
                  </a:lnTo>
                  <a:lnTo>
                    <a:pt x="5868" y="3093"/>
                  </a:lnTo>
                  <a:lnTo>
                    <a:pt x="5868" y="2812"/>
                  </a:lnTo>
                  <a:lnTo>
                    <a:pt x="5849" y="2531"/>
                  </a:lnTo>
                  <a:lnTo>
                    <a:pt x="5793" y="2231"/>
                  </a:lnTo>
                  <a:lnTo>
                    <a:pt x="5699" y="1950"/>
                  </a:lnTo>
                  <a:lnTo>
                    <a:pt x="5587" y="1687"/>
                  </a:lnTo>
                  <a:lnTo>
                    <a:pt x="5456" y="1406"/>
                  </a:lnTo>
                  <a:lnTo>
                    <a:pt x="5287" y="1162"/>
                  </a:lnTo>
                  <a:lnTo>
                    <a:pt x="5099" y="937"/>
                  </a:lnTo>
                  <a:lnTo>
                    <a:pt x="4893" y="750"/>
                  </a:lnTo>
                  <a:lnTo>
                    <a:pt x="4668" y="562"/>
                  </a:lnTo>
                  <a:lnTo>
                    <a:pt x="4443" y="412"/>
                  </a:lnTo>
                  <a:lnTo>
                    <a:pt x="4181" y="281"/>
                  </a:lnTo>
                  <a:lnTo>
                    <a:pt x="3918" y="169"/>
                  </a:lnTo>
                  <a:lnTo>
                    <a:pt x="3656" y="94"/>
                  </a:lnTo>
                  <a:lnTo>
                    <a:pt x="3375"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5997;p67">
              <a:extLst>
                <a:ext uri="{FF2B5EF4-FFF2-40B4-BE49-F238E27FC236}">
                  <a16:creationId xmlns:a16="http://schemas.microsoft.com/office/drawing/2014/main" id="{FB326D09-0922-320B-146D-55CB748FCE29}"/>
                </a:ext>
              </a:extLst>
            </p:cNvPr>
            <p:cNvSpPr/>
            <p:nvPr/>
          </p:nvSpPr>
          <p:spPr>
            <a:xfrm>
              <a:off x="2964307" y="4035070"/>
              <a:ext cx="125117" cy="125117"/>
            </a:xfrm>
            <a:custGeom>
              <a:avLst/>
              <a:gdLst/>
              <a:ahLst/>
              <a:cxnLst/>
              <a:rect l="l" t="t" r="r" b="b"/>
              <a:pathLst>
                <a:path w="3882" h="3882"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38" y="2250"/>
                  </a:lnTo>
                  <a:lnTo>
                    <a:pt x="76" y="2438"/>
                  </a:lnTo>
                  <a:lnTo>
                    <a:pt x="113" y="2606"/>
                  </a:lnTo>
                  <a:lnTo>
                    <a:pt x="188" y="2756"/>
                  </a:lnTo>
                  <a:lnTo>
                    <a:pt x="282" y="2944"/>
                  </a:lnTo>
                  <a:lnTo>
                    <a:pt x="395" y="3094"/>
                  </a:lnTo>
                  <a:lnTo>
                    <a:pt x="507" y="3244"/>
                  </a:lnTo>
                  <a:lnTo>
                    <a:pt x="657" y="3375"/>
                  </a:lnTo>
                  <a:lnTo>
                    <a:pt x="788" y="3506"/>
                  </a:lnTo>
                  <a:lnTo>
                    <a:pt x="957" y="3600"/>
                  </a:lnTo>
                  <a:lnTo>
                    <a:pt x="1107" y="3694"/>
                  </a:lnTo>
                  <a:lnTo>
                    <a:pt x="1295" y="3750"/>
                  </a:lnTo>
                  <a:lnTo>
                    <a:pt x="1463" y="3806"/>
                  </a:lnTo>
                  <a:lnTo>
                    <a:pt x="1651" y="3844"/>
                  </a:lnTo>
                  <a:lnTo>
                    <a:pt x="1838" y="3862"/>
                  </a:lnTo>
                  <a:lnTo>
                    <a:pt x="2026" y="3881"/>
                  </a:lnTo>
                  <a:lnTo>
                    <a:pt x="2213" y="3862"/>
                  </a:lnTo>
                  <a:lnTo>
                    <a:pt x="2401" y="3825"/>
                  </a:lnTo>
                  <a:lnTo>
                    <a:pt x="2588" y="3769"/>
                  </a:lnTo>
                  <a:lnTo>
                    <a:pt x="2757" y="3694"/>
                  </a:lnTo>
                  <a:lnTo>
                    <a:pt x="2944" y="3600"/>
                  </a:lnTo>
                  <a:lnTo>
                    <a:pt x="3094" y="3488"/>
                  </a:lnTo>
                  <a:lnTo>
                    <a:pt x="3244" y="3356"/>
                  </a:lnTo>
                  <a:lnTo>
                    <a:pt x="3375" y="3225"/>
                  </a:lnTo>
                  <a:lnTo>
                    <a:pt x="3507" y="3075"/>
                  </a:lnTo>
                  <a:lnTo>
                    <a:pt x="3600" y="2925"/>
                  </a:lnTo>
                  <a:lnTo>
                    <a:pt x="3694" y="2756"/>
                  </a:lnTo>
                  <a:lnTo>
                    <a:pt x="3769" y="2588"/>
                  </a:lnTo>
                  <a:lnTo>
                    <a:pt x="3825" y="2419"/>
                  </a:lnTo>
                  <a:lnTo>
                    <a:pt x="3863" y="2231"/>
                  </a:lnTo>
                  <a:lnTo>
                    <a:pt x="3882" y="2044"/>
                  </a:lnTo>
                  <a:lnTo>
                    <a:pt x="3882" y="1857"/>
                  </a:lnTo>
                  <a:lnTo>
                    <a:pt x="3863" y="1669"/>
                  </a:lnTo>
                  <a:lnTo>
                    <a:pt x="3825" y="1482"/>
                  </a:lnTo>
                  <a:lnTo>
                    <a:pt x="3769" y="1294"/>
                  </a:lnTo>
                  <a:lnTo>
                    <a:pt x="3694" y="1107"/>
                  </a:lnTo>
                  <a:lnTo>
                    <a:pt x="3600" y="938"/>
                  </a:lnTo>
                  <a:lnTo>
                    <a:pt x="3488" y="788"/>
                  </a:lnTo>
                  <a:lnTo>
                    <a:pt x="3375" y="638"/>
                  </a:lnTo>
                  <a:lnTo>
                    <a:pt x="3244" y="507"/>
                  </a:lnTo>
                  <a:lnTo>
                    <a:pt x="3019" y="319"/>
                  </a:lnTo>
                  <a:lnTo>
                    <a:pt x="2775" y="188"/>
                  </a:lnTo>
                  <a:lnTo>
                    <a:pt x="2513" y="94"/>
                  </a:lnTo>
                  <a:lnTo>
                    <a:pt x="2232" y="19"/>
                  </a:lnTo>
                  <a:lnTo>
                    <a:pt x="19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5998;p67">
              <a:extLst>
                <a:ext uri="{FF2B5EF4-FFF2-40B4-BE49-F238E27FC236}">
                  <a16:creationId xmlns:a16="http://schemas.microsoft.com/office/drawing/2014/main" id="{E47A74EA-CF1B-276E-1ED6-0565B01EF8E3}"/>
                </a:ext>
              </a:extLst>
            </p:cNvPr>
            <p:cNvSpPr/>
            <p:nvPr/>
          </p:nvSpPr>
          <p:spPr>
            <a:xfrm>
              <a:off x="2964307" y="4035070"/>
              <a:ext cx="104586" cy="73742"/>
            </a:xfrm>
            <a:custGeom>
              <a:avLst/>
              <a:gdLst/>
              <a:ahLst/>
              <a:cxnLst/>
              <a:rect l="l" t="t" r="r" b="b"/>
              <a:pathLst>
                <a:path w="3245" h="2288"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113" y="2157"/>
                  </a:lnTo>
                  <a:lnTo>
                    <a:pt x="226" y="2213"/>
                  </a:lnTo>
                  <a:lnTo>
                    <a:pt x="338" y="2250"/>
                  </a:lnTo>
                  <a:lnTo>
                    <a:pt x="470" y="2269"/>
                  </a:lnTo>
                  <a:lnTo>
                    <a:pt x="601" y="2288"/>
                  </a:lnTo>
                  <a:lnTo>
                    <a:pt x="732" y="2288"/>
                  </a:lnTo>
                  <a:lnTo>
                    <a:pt x="995" y="2231"/>
                  </a:lnTo>
                  <a:lnTo>
                    <a:pt x="1238" y="2157"/>
                  </a:lnTo>
                  <a:lnTo>
                    <a:pt x="1482" y="2082"/>
                  </a:lnTo>
                  <a:lnTo>
                    <a:pt x="1857" y="1913"/>
                  </a:lnTo>
                  <a:lnTo>
                    <a:pt x="2157" y="1744"/>
                  </a:lnTo>
                  <a:lnTo>
                    <a:pt x="2401" y="1613"/>
                  </a:lnTo>
                  <a:lnTo>
                    <a:pt x="2644" y="1444"/>
                  </a:lnTo>
                  <a:lnTo>
                    <a:pt x="2869" y="1238"/>
                  </a:lnTo>
                  <a:lnTo>
                    <a:pt x="2982" y="1125"/>
                  </a:lnTo>
                  <a:lnTo>
                    <a:pt x="3057" y="1013"/>
                  </a:lnTo>
                  <a:lnTo>
                    <a:pt x="3132" y="882"/>
                  </a:lnTo>
                  <a:lnTo>
                    <a:pt x="3188" y="769"/>
                  </a:lnTo>
                  <a:lnTo>
                    <a:pt x="3225" y="638"/>
                  </a:lnTo>
                  <a:lnTo>
                    <a:pt x="3244" y="507"/>
                  </a:lnTo>
                  <a:lnTo>
                    <a:pt x="3019" y="319"/>
                  </a:lnTo>
                  <a:lnTo>
                    <a:pt x="2775" y="188"/>
                  </a:lnTo>
                  <a:lnTo>
                    <a:pt x="2513" y="94"/>
                  </a:lnTo>
                  <a:lnTo>
                    <a:pt x="2232" y="19"/>
                  </a:lnTo>
                  <a:lnTo>
                    <a:pt x="19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5999;p67">
            <a:extLst>
              <a:ext uri="{FF2B5EF4-FFF2-40B4-BE49-F238E27FC236}">
                <a16:creationId xmlns:a16="http://schemas.microsoft.com/office/drawing/2014/main" id="{EF020D77-9D9E-AED0-5C5D-2D04B18C02B6}"/>
              </a:ext>
            </a:extLst>
          </p:cNvPr>
          <p:cNvGrpSpPr/>
          <p:nvPr/>
        </p:nvGrpSpPr>
        <p:grpSpPr>
          <a:xfrm>
            <a:off x="4276224" y="412772"/>
            <a:ext cx="591549" cy="778258"/>
            <a:chOff x="5401325" y="4123825"/>
            <a:chExt cx="458850" cy="603675"/>
          </a:xfrm>
        </p:grpSpPr>
        <p:sp>
          <p:nvSpPr>
            <p:cNvPr id="113" name="Google Shape;6000;p67">
              <a:extLst>
                <a:ext uri="{FF2B5EF4-FFF2-40B4-BE49-F238E27FC236}">
                  <a16:creationId xmlns:a16="http://schemas.microsoft.com/office/drawing/2014/main" id="{CF3E3711-2362-17BC-68C0-D5CB58A73E69}"/>
                </a:ext>
              </a:extLst>
            </p:cNvPr>
            <p:cNvSpPr/>
            <p:nvPr/>
          </p:nvSpPr>
          <p:spPr>
            <a:xfrm>
              <a:off x="5401325" y="4220375"/>
              <a:ext cx="430250" cy="507125"/>
            </a:xfrm>
            <a:custGeom>
              <a:avLst/>
              <a:gdLst/>
              <a:ahLst/>
              <a:cxnLst/>
              <a:rect l="l" t="t" r="r" b="b"/>
              <a:pathLst>
                <a:path w="17210" h="20285" extrusionOk="0">
                  <a:moveTo>
                    <a:pt x="10330" y="0"/>
                  </a:moveTo>
                  <a:lnTo>
                    <a:pt x="10274" y="19"/>
                  </a:lnTo>
                  <a:lnTo>
                    <a:pt x="10217" y="56"/>
                  </a:lnTo>
                  <a:lnTo>
                    <a:pt x="10161" y="113"/>
                  </a:lnTo>
                  <a:lnTo>
                    <a:pt x="10124" y="188"/>
                  </a:lnTo>
                  <a:lnTo>
                    <a:pt x="10086" y="300"/>
                  </a:lnTo>
                  <a:lnTo>
                    <a:pt x="9936" y="750"/>
                  </a:lnTo>
                  <a:lnTo>
                    <a:pt x="9711" y="1425"/>
                  </a:lnTo>
                  <a:lnTo>
                    <a:pt x="9467" y="2137"/>
                  </a:lnTo>
                  <a:lnTo>
                    <a:pt x="9355" y="2456"/>
                  </a:lnTo>
                  <a:lnTo>
                    <a:pt x="9243" y="2719"/>
                  </a:lnTo>
                  <a:lnTo>
                    <a:pt x="8886" y="3581"/>
                  </a:lnTo>
                  <a:lnTo>
                    <a:pt x="8324" y="4968"/>
                  </a:lnTo>
                  <a:lnTo>
                    <a:pt x="7762" y="6355"/>
                  </a:lnTo>
                  <a:lnTo>
                    <a:pt x="7312" y="7499"/>
                  </a:lnTo>
                  <a:lnTo>
                    <a:pt x="7012" y="8417"/>
                  </a:lnTo>
                  <a:lnTo>
                    <a:pt x="7012" y="8436"/>
                  </a:lnTo>
                  <a:lnTo>
                    <a:pt x="6580" y="9730"/>
                  </a:lnTo>
                  <a:lnTo>
                    <a:pt x="6112" y="11098"/>
                  </a:lnTo>
                  <a:lnTo>
                    <a:pt x="5681" y="12298"/>
                  </a:lnTo>
                  <a:lnTo>
                    <a:pt x="5493" y="12767"/>
                  </a:lnTo>
                  <a:lnTo>
                    <a:pt x="5343" y="13085"/>
                  </a:lnTo>
                  <a:lnTo>
                    <a:pt x="5156" y="13479"/>
                  </a:lnTo>
                  <a:lnTo>
                    <a:pt x="4968" y="13967"/>
                  </a:lnTo>
                  <a:lnTo>
                    <a:pt x="4575" y="14979"/>
                  </a:lnTo>
                  <a:lnTo>
                    <a:pt x="4331" y="15691"/>
                  </a:lnTo>
                  <a:lnTo>
                    <a:pt x="4200" y="16047"/>
                  </a:lnTo>
                  <a:lnTo>
                    <a:pt x="4143" y="15935"/>
                  </a:lnTo>
                  <a:lnTo>
                    <a:pt x="4143" y="15916"/>
                  </a:lnTo>
                  <a:lnTo>
                    <a:pt x="3975" y="15522"/>
                  </a:lnTo>
                  <a:lnTo>
                    <a:pt x="3712" y="14810"/>
                  </a:lnTo>
                  <a:lnTo>
                    <a:pt x="3356" y="13723"/>
                  </a:lnTo>
                  <a:lnTo>
                    <a:pt x="3000" y="12598"/>
                  </a:lnTo>
                  <a:lnTo>
                    <a:pt x="2662" y="11698"/>
                  </a:lnTo>
                  <a:lnTo>
                    <a:pt x="2531" y="11267"/>
                  </a:lnTo>
                  <a:lnTo>
                    <a:pt x="2306" y="10648"/>
                  </a:lnTo>
                  <a:lnTo>
                    <a:pt x="2175" y="10273"/>
                  </a:lnTo>
                  <a:lnTo>
                    <a:pt x="2138" y="10123"/>
                  </a:lnTo>
                  <a:lnTo>
                    <a:pt x="2100" y="10030"/>
                  </a:lnTo>
                  <a:lnTo>
                    <a:pt x="2081" y="9955"/>
                  </a:lnTo>
                  <a:lnTo>
                    <a:pt x="2025" y="9898"/>
                  </a:lnTo>
                  <a:lnTo>
                    <a:pt x="1950" y="9842"/>
                  </a:lnTo>
                  <a:lnTo>
                    <a:pt x="1819" y="9805"/>
                  </a:lnTo>
                  <a:lnTo>
                    <a:pt x="1650" y="9786"/>
                  </a:lnTo>
                  <a:lnTo>
                    <a:pt x="263" y="9786"/>
                  </a:lnTo>
                  <a:lnTo>
                    <a:pt x="150" y="9805"/>
                  </a:lnTo>
                  <a:lnTo>
                    <a:pt x="75" y="9823"/>
                  </a:lnTo>
                  <a:lnTo>
                    <a:pt x="38" y="9842"/>
                  </a:lnTo>
                  <a:lnTo>
                    <a:pt x="19" y="9880"/>
                  </a:lnTo>
                  <a:lnTo>
                    <a:pt x="0" y="9917"/>
                  </a:lnTo>
                  <a:lnTo>
                    <a:pt x="0" y="9992"/>
                  </a:lnTo>
                  <a:lnTo>
                    <a:pt x="0" y="10086"/>
                  </a:lnTo>
                  <a:lnTo>
                    <a:pt x="19" y="10217"/>
                  </a:lnTo>
                  <a:lnTo>
                    <a:pt x="57" y="10348"/>
                  </a:lnTo>
                  <a:lnTo>
                    <a:pt x="113" y="10517"/>
                  </a:lnTo>
                  <a:lnTo>
                    <a:pt x="207" y="10798"/>
                  </a:lnTo>
                  <a:lnTo>
                    <a:pt x="319" y="11042"/>
                  </a:lnTo>
                  <a:lnTo>
                    <a:pt x="394" y="11192"/>
                  </a:lnTo>
                  <a:lnTo>
                    <a:pt x="488" y="11454"/>
                  </a:lnTo>
                  <a:lnTo>
                    <a:pt x="788" y="12279"/>
                  </a:lnTo>
                  <a:lnTo>
                    <a:pt x="919" y="12673"/>
                  </a:lnTo>
                  <a:lnTo>
                    <a:pt x="1125" y="13198"/>
                  </a:lnTo>
                  <a:lnTo>
                    <a:pt x="1556" y="14323"/>
                  </a:lnTo>
                  <a:lnTo>
                    <a:pt x="1800" y="14960"/>
                  </a:lnTo>
                  <a:lnTo>
                    <a:pt x="1969" y="15410"/>
                  </a:lnTo>
                  <a:lnTo>
                    <a:pt x="2475" y="16985"/>
                  </a:lnTo>
                  <a:lnTo>
                    <a:pt x="3112" y="18991"/>
                  </a:lnTo>
                  <a:lnTo>
                    <a:pt x="3450" y="20040"/>
                  </a:lnTo>
                  <a:lnTo>
                    <a:pt x="3506" y="20153"/>
                  </a:lnTo>
                  <a:lnTo>
                    <a:pt x="3544" y="20209"/>
                  </a:lnTo>
                  <a:lnTo>
                    <a:pt x="3581" y="20247"/>
                  </a:lnTo>
                  <a:lnTo>
                    <a:pt x="3619" y="20265"/>
                  </a:lnTo>
                  <a:lnTo>
                    <a:pt x="3769" y="20284"/>
                  </a:lnTo>
                  <a:lnTo>
                    <a:pt x="3918" y="20265"/>
                  </a:lnTo>
                  <a:lnTo>
                    <a:pt x="3975" y="20247"/>
                  </a:lnTo>
                  <a:lnTo>
                    <a:pt x="4012" y="20228"/>
                  </a:lnTo>
                  <a:lnTo>
                    <a:pt x="4050" y="20172"/>
                  </a:lnTo>
                  <a:lnTo>
                    <a:pt x="4087" y="20115"/>
                  </a:lnTo>
                  <a:lnTo>
                    <a:pt x="4143" y="19928"/>
                  </a:lnTo>
                  <a:lnTo>
                    <a:pt x="4406" y="19216"/>
                  </a:lnTo>
                  <a:lnTo>
                    <a:pt x="4931" y="17791"/>
                  </a:lnTo>
                  <a:lnTo>
                    <a:pt x="5249" y="16966"/>
                  </a:lnTo>
                  <a:lnTo>
                    <a:pt x="5606" y="15972"/>
                  </a:lnTo>
                  <a:lnTo>
                    <a:pt x="6149" y="14454"/>
                  </a:lnTo>
                  <a:lnTo>
                    <a:pt x="7255" y="11342"/>
                  </a:lnTo>
                  <a:lnTo>
                    <a:pt x="7537" y="10592"/>
                  </a:lnTo>
                  <a:lnTo>
                    <a:pt x="7874" y="9561"/>
                  </a:lnTo>
                  <a:lnTo>
                    <a:pt x="8474" y="7761"/>
                  </a:lnTo>
                  <a:lnTo>
                    <a:pt x="8474" y="7743"/>
                  </a:lnTo>
                  <a:lnTo>
                    <a:pt x="9036" y="6168"/>
                  </a:lnTo>
                  <a:lnTo>
                    <a:pt x="9580" y="4649"/>
                  </a:lnTo>
                  <a:lnTo>
                    <a:pt x="10030" y="3412"/>
                  </a:lnTo>
                  <a:lnTo>
                    <a:pt x="10217" y="2981"/>
                  </a:lnTo>
                  <a:lnTo>
                    <a:pt x="10349" y="2719"/>
                  </a:lnTo>
                  <a:lnTo>
                    <a:pt x="12017" y="2719"/>
                  </a:lnTo>
                  <a:lnTo>
                    <a:pt x="12786" y="2756"/>
                  </a:lnTo>
                  <a:lnTo>
                    <a:pt x="13535" y="2775"/>
                  </a:lnTo>
                  <a:lnTo>
                    <a:pt x="14098" y="2794"/>
                  </a:lnTo>
                  <a:lnTo>
                    <a:pt x="15298" y="2794"/>
                  </a:lnTo>
                  <a:lnTo>
                    <a:pt x="16441" y="2775"/>
                  </a:lnTo>
                  <a:lnTo>
                    <a:pt x="16722" y="2737"/>
                  </a:lnTo>
                  <a:lnTo>
                    <a:pt x="16835" y="2719"/>
                  </a:lnTo>
                  <a:lnTo>
                    <a:pt x="16929" y="2700"/>
                  </a:lnTo>
                  <a:lnTo>
                    <a:pt x="16985" y="2662"/>
                  </a:lnTo>
                  <a:lnTo>
                    <a:pt x="17041" y="2625"/>
                  </a:lnTo>
                  <a:lnTo>
                    <a:pt x="17097" y="2569"/>
                  </a:lnTo>
                  <a:lnTo>
                    <a:pt x="17116" y="2512"/>
                  </a:lnTo>
                  <a:lnTo>
                    <a:pt x="17154" y="2344"/>
                  </a:lnTo>
                  <a:lnTo>
                    <a:pt x="17191" y="1369"/>
                  </a:lnTo>
                  <a:lnTo>
                    <a:pt x="17210" y="450"/>
                  </a:lnTo>
                  <a:lnTo>
                    <a:pt x="17210" y="375"/>
                  </a:lnTo>
                  <a:lnTo>
                    <a:pt x="17172" y="300"/>
                  </a:lnTo>
                  <a:lnTo>
                    <a:pt x="17116" y="263"/>
                  </a:lnTo>
                  <a:lnTo>
                    <a:pt x="17041" y="225"/>
                  </a:lnTo>
                  <a:lnTo>
                    <a:pt x="16891" y="188"/>
                  </a:lnTo>
                  <a:lnTo>
                    <a:pt x="16722" y="169"/>
                  </a:lnTo>
                  <a:lnTo>
                    <a:pt x="16404" y="150"/>
                  </a:lnTo>
                  <a:lnTo>
                    <a:pt x="15448" y="113"/>
                  </a:lnTo>
                  <a:lnTo>
                    <a:pt x="10986" y="113"/>
                  </a:lnTo>
                  <a:lnTo>
                    <a:pt x="10742" y="94"/>
                  </a:lnTo>
                  <a:lnTo>
                    <a:pt x="10649" y="75"/>
                  </a:lnTo>
                  <a:lnTo>
                    <a:pt x="10555" y="56"/>
                  </a:lnTo>
                  <a:lnTo>
                    <a:pt x="103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6001;p67">
              <a:extLst>
                <a:ext uri="{FF2B5EF4-FFF2-40B4-BE49-F238E27FC236}">
                  <a16:creationId xmlns:a16="http://schemas.microsoft.com/office/drawing/2014/main" id="{9B1E5375-A3E4-FB81-EF30-0AC766D7FC8D}"/>
                </a:ext>
              </a:extLst>
            </p:cNvPr>
            <p:cNvSpPr/>
            <p:nvPr/>
          </p:nvSpPr>
          <p:spPr>
            <a:xfrm>
              <a:off x="5431775" y="4465025"/>
              <a:ext cx="32850" cy="179975"/>
            </a:xfrm>
            <a:custGeom>
              <a:avLst/>
              <a:gdLst/>
              <a:ahLst/>
              <a:cxnLst/>
              <a:rect l="l" t="t" r="r" b="b"/>
              <a:pathLst>
                <a:path w="1314" h="7199" extrusionOk="0">
                  <a:moveTo>
                    <a:pt x="1" y="0"/>
                  </a:moveTo>
                  <a:lnTo>
                    <a:pt x="132" y="1518"/>
                  </a:lnTo>
                  <a:lnTo>
                    <a:pt x="338" y="4537"/>
                  </a:lnTo>
                  <a:lnTo>
                    <a:pt x="582" y="5174"/>
                  </a:lnTo>
                  <a:lnTo>
                    <a:pt x="751" y="5624"/>
                  </a:lnTo>
                  <a:lnTo>
                    <a:pt x="1257" y="7199"/>
                  </a:lnTo>
                  <a:lnTo>
                    <a:pt x="1257" y="7030"/>
                  </a:lnTo>
                  <a:lnTo>
                    <a:pt x="1313" y="1481"/>
                  </a:lnTo>
                  <a:lnTo>
                    <a:pt x="1088" y="862"/>
                  </a:lnTo>
                  <a:lnTo>
                    <a:pt x="957" y="487"/>
                  </a:lnTo>
                  <a:lnTo>
                    <a:pt x="920" y="337"/>
                  </a:lnTo>
                  <a:lnTo>
                    <a:pt x="882" y="244"/>
                  </a:lnTo>
                  <a:lnTo>
                    <a:pt x="863" y="169"/>
                  </a:lnTo>
                  <a:lnTo>
                    <a:pt x="807" y="112"/>
                  </a:lnTo>
                  <a:lnTo>
                    <a:pt x="732" y="56"/>
                  </a:lnTo>
                  <a:lnTo>
                    <a:pt x="601" y="19"/>
                  </a:lnTo>
                  <a:lnTo>
                    <a:pt x="4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6002;p67">
              <a:extLst>
                <a:ext uri="{FF2B5EF4-FFF2-40B4-BE49-F238E27FC236}">
                  <a16:creationId xmlns:a16="http://schemas.microsoft.com/office/drawing/2014/main" id="{93CD93FC-171D-EE71-EB10-E589C7A19905}"/>
                </a:ext>
              </a:extLst>
            </p:cNvPr>
            <p:cNvSpPr/>
            <p:nvPr/>
          </p:nvSpPr>
          <p:spPr>
            <a:xfrm>
              <a:off x="5504900" y="4569525"/>
              <a:ext cx="20650" cy="131250"/>
            </a:xfrm>
            <a:custGeom>
              <a:avLst/>
              <a:gdLst/>
              <a:ahLst/>
              <a:cxnLst/>
              <a:rect l="l" t="t" r="r" b="b"/>
              <a:pathLst>
                <a:path w="826" h="5250" extrusionOk="0">
                  <a:moveTo>
                    <a:pt x="825" y="1"/>
                  </a:moveTo>
                  <a:lnTo>
                    <a:pt x="432" y="1013"/>
                  </a:lnTo>
                  <a:lnTo>
                    <a:pt x="188" y="1725"/>
                  </a:lnTo>
                  <a:lnTo>
                    <a:pt x="57" y="2081"/>
                  </a:lnTo>
                  <a:lnTo>
                    <a:pt x="0" y="1969"/>
                  </a:lnTo>
                  <a:lnTo>
                    <a:pt x="57" y="2869"/>
                  </a:lnTo>
                  <a:lnTo>
                    <a:pt x="263" y="5250"/>
                  </a:lnTo>
                  <a:lnTo>
                    <a:pt x="788" y="3825"/>
                  </a:lnTo>
                  <a:lnTo>
                    <a:pt x="807" y="2850"/>
                  </a:lnTo>
                  <a:lnTo>
                    <a:pt x="8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6003;p67">
              <a:extLst>
                <a:ext uri="{FF2B5EF4-FFF2-40B4-BE49-F238E27FC236}">
                  <a16:creationId xmlns:a16="http://schemas.microsoft.com/office/drawing/2014/main" id="{853E1301-9A20-C34E-7183-6D32B17DA785}"/>
                </a:ext>
              </a:extLst>
            </p:cNvPr>
            <p:cNvSpPr/>
            <p:nvPr/>
          </p:nvSpPr>
          <p:spPr>
            <a:xfrm>
              <a:off x="5576600" y="4344575"/>
              <a:ext cx="36575" cy="159350"/>
            </a:xfrm>
            <a:custGeom>
              <a:avLst/>
              <a:gdLst/>
              <a:ahLst/>
              <a:cxnLst/>
              <a:rect l="l" t="t" r="r" b="b"/>
              <a:pathLst>
                <a:path w="1463" h="6374" extrusionOk="0">
                  <a:moveTo>
                    <a:pt x="1313" y="0"/>
                  </a:moveTo>
                  <a:lnTo>
                    <a:pt x="751" y="1387"/>
                  </a:lnTo>
                  <a:lnTo>
                    <a:pt x="301" y="2531"/>
                  </a:lnTo>
                  <a:lnTo>
                    <a:pt x="1" y="3449"/>
                  </a:lnTo>
                  <a:lnTo>
                    <a:pt x="1" y="3468"/>
                  </a:lnTo>
                  <a:lnTo>
                    <a:pt x="132" y="4893"/>
                  </a:lnTo>
                  <a:lnTo>
                    <a:pt x="244" y="6336"/>
                  </a:lnTo>
                  <a:lnTo>
                    <a:pt x="244" y="6374"/>
                  </a:lnTo>
                  <a:lnTo>
                    <a:pt x="526" y="5624"/>
                  </a:lnTo>
                  <a:lnTo>
                    <a:pt x="863" y="4593"/>
                  </a:lnTo>
                  <a:lnTo>
                    <a:pt x="1463" y="2793"/>
                  </a:lnTo>
                  <a:lnTo>
                    <a:pt x="1463" y="2775"/>
                  </a:lnTo>
                  <a:lnTo>
                    <a:pt x="1444" y="1762"/>
                  </a:lnTo>
                  <a:lnTo>
                    <a:pt x="1425" y="1256"/>
                  </a:lnTo>
                  <a:lnTo>
                    <a:pt x="1388" y="750"/>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6004;p67">
              <a:extLst>
                <a:ext uri="{FF2B5EF4-FFF2-40B4-BE49-F238E27FC236}">
                  <a16:creationId xmlns:a16="http://schemas.microsoft.com/office/drawing/2014/main" id="{89A3413F-735E-28C4-D755-DF695402F6F9}"/>
                </a:ext>
              </a:extLst>
            </p:cNvPr>
            <p:cNvSpPr/>
            <p:nvPr/>
          </p:nvSpPr>
          <p:spPr>
            <a:xfrm>
              <a:off x="5685325" y="4223175"/>
              <a:ext cx="35650" cy="66100"/>
            </a:xfrm>
            <a:custGeom>
              <a:avLst/>
              <a:gdLst/>
              <a:ahLst/>
              <a:cxnLst/>
              <a:rect l="l" t="t" r="r" b="b"/>
              <a:pathLst>
                <a:path w="1426" h="2644" extrusionOk="0">
                  <a:moveTo>
                    <a:pt x="151" y="1"/>
                  </a:moveTo>
                  <a:lnTo>
                    <a:pt x="95" y="657"/>
                  </a:lnTo>
                  <a:lnTo>
                    <a:pt x="57" y="1294"/>
                  </a:lnTo>
                  <a:lnTo>
                    <a:pt x="1" y="2607"/>
                  </a:lnTo>
                  <a:lnTo>
                    <a:pt x="657" y="2607"/>
                  </a:lnTo>
                  <a:lnTo>
                    <a:pt x="1426" y="2644"/>
                  </a:lnTo>
                  <a:lnTo>
                    <a:pt x="1276" y="1313"/>
                  </a:lnTo>
                  <a:lnTo>
                    <a:pt x="1201" y="657"/>
                  </a:lnTo>
                  <a:lnTo>
                    <a:pt x="1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6005;p67">
              <a:extLst>
                <a:ext uri="{FF2B5EF4-FFF2-40B4-BE49-F238E27FC236}">
                  <a16:creationId xmlns:a16="http://schemas.microsoft.com/office/drawing/2014/main" id="{E3DDDCEE-AE5F-87AB-0F4E-1BCA8BD02869}"/>
                </a:ext>
              </a:extLst>
            </p:cNvPr>
            <p:cNvSpPr/>
            <p:nvPr/>
          </p:nvSpPr>
          <p:spPr>
            <a:xfrm>
              <a:off x="5783750" y="4223175"/>
              <a:ext cx="35650" cy="67050"/>
            </a:xfrm>
            <a:custGeom>
              <a:avLst/>
              <a:gdLst/>
              <a:ahLst/>
              <a:cxnLst/>
              <a:rect l="l" t="t" r="r" b="b"/>
              <a:pathLst>
                <a:path w="1426" h="2682" extrusionOk="0">
                  <a:moveTo>
                    <a:pt x="151" y="1"/>
                  </a:moveTo>
                  <a:lnTo>
                    <a:pt x="94" y="676"/>
                  </a:lnTo>
                  <a:lnTo>
                    <a:pt x="57" y="1350"/>
                  </a:lnTo>
                  <a:lnTo>
                    <a:pt x="1" y="2682"/>
                  </a:lnTo>
                  <a:lnTo>
                    <a:pt x="1" y="2682"/>
                  </a:lnTo>
                  <a:lnTo>
                    <a:pt x="1144" y="2663"/>
                  </a:lnTo>
                  <a:lnTo>
                    <a:pt x="1425" y="2625"/>
                  </a:lnTo>
                  <a:lnTo>
                    <a:pt x="1294" y="1332"/>
                  </a:lnTo>
                  <a:lnTo>
                    <a:pt x="1200" y="676"/>
                  </a:lnTo>
                  <a:lnTo>
                    <a:pt x="1107" y="38"/>
                  </a:lnTo>
                  <a:lnTo>
                    <a:pt x="1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6006;p67">
              <a:extLst>
                <a:ext uri="{FF2B5EF4-FFF2-40B4-BE49-F238E27FC236}">
                  <a16:creationId xmlns:a16="http://schemas.microsoft.com/office/drawing/2014/main" id="{A06CA3C0-835C-0C67-9E4D-4E9022B78C0B}"/>
                </a:ext>
              </a:extLst>
            </p:cNvPr>
            <p:cNvSpPr/>
            <p:nvPr/>
          </p:nvSpPr>
          <p:spPr>
            <a:xfrm>
              <a:off x="5741575" y="4123825"/>
              <a:ext cx="118600" cy="118600"/>
            </a:xfrm>
            <a:custGeom>
              <a:avLst/>
              <a:gdLst/>
              <a:ahLst/>
              <a:cxnLst/>
              <a:rect l="l" t="t" r="r" b="b"/>
              <a:pathLst>
                <a:path w="4744" h="4744" extrusionOk="0">
                  <a:moveTo>
                    <a:pt x="2138" y="0"/>
                  </a:moveTo>
                  <a:lnTo>
                    <a:pt x="1894" y="38"/>
                  </a:lnTo>
                  <a:lnTo>
                    <a:pt x="1688" y="94"/>
                  </a:lnTo>
                  <a:lnTo>
                    <a:pt x="1463" y="169"/>
                  </a:lnTo>
                  <a:lnTo>
                    <a:pt x="1256" y="282"/>
                  </a:lnTo>
                  <a:lnTo>
                    <a:pt x="1069" y="394"/>
                  </a:lnTo>
                  <a:lnTo>
                    <a:pt x="882" y="525"/>
                  </a:lnTo>
                  <a:lnTo>
                    <a:pt x="713" y="675"/>
                  </a:lnTo>
                  <a:lnTo>
                    <a:pt x="544" y="844"/>
                  </a:lnTo>
                  <a:lnTo>
                    <a:pt x="413" y="1032"/>
                  </a:lnTo>
                  <a:lnTo>
                    <a:pt x="282" y="1238"/>
                  </a:lnTo>
                  <a:lnTo>
                    <a:pt x="188" y="1444"/>
                  </a:lnTo>
                  <a:lnTo>
                    <a:pt x="113" y="1669"/>
                  </a:lnTo>
                  <a:lnTo>
                    <a:pt x="38" y="1913"/>
                  </a:lnTo>
                  <a:lnTo>
                    <a:pt x="19" y="2138"/>
                  </a:lnTo>
                  <a:lnTo>
                    <a:pt x="0" y="2381"/>
                  </a:lnTo>
                  <a:lnTo>
                    <a:pt x="19" y="2606"/>
                  </a:lnTo>
                  <a:lnTo>
                    <a:pt x="57" y="2831"/>
                  </a:lnTo>
                  <a:lnTo>
                    <a:pt x="113" y="3056"/>
                  </a:lnTo>
                  <a:lnTo>
                    <a:pt x="188" y="3281"/>
                  </a:lnTo>
                  <a:lnTo>
                    <a:pt x="282" y="3487"/>
                  </a:lnTo>
                  <a:lnTo>
                    <a:pt x="394" y="3675"/>
                  </a:lnTo>
                  <a:lnTo>
                    <a:pt x="525" y="3862"/>
                  </a:lnTo>
                  <a:lnTo>
                    <a:pt x="675" y="4031"/>
                  </a:lnTo>
                  <a:lnTo>
                    <a:pt x="844" y="4181"/>
                  </a:lnTo>
                  <a:lnTo>
                    <a:pt x="1032" y="4331"/>
                  </a:lnTo>
                  <a:lnTo>
                    <a:pt x="1238" y="4443"/>
                  </a:lnTo>
                  <a:lnTo>
                    <a:pt x="1444" y="4556"/>
                  </a:lnTo>
                  <a:lnTo>
                    <a:pt x="1688" y="4631"/>
                  </a:lnTo>
                  <a:lnTo>
                    <a:pt x="1913" y="4687"/>
                  </a:lnTo>
                  <a:lnTo>
                    <a:pt x="2156" y="4725"/>
                  </a:lnTo>
                  <a:lnTo>
                    <a:pt x="2381" y="4743"/>
                  </a:lnTo>
                  <a:lnTo>
                    <a:pt x="2625" y="4725"/>
                  </a:lnTo>
                  <a:lnTo>
                    <a:pt x="2850" y="4687"/>
                  </a:lnTo>
                  <a:lnTo>
                    <a:pt x="3075" y="4631"/>
                  </a:lnTo>
                  <a:lnTo>
                    <a:pt x="3281" y="4556"/>
                  </a:lnTo>
                  <a:lnTo>
                    <a:pt x="3487" y="4462"/>
                  </a:lnTo>
                  <a:lnTo>
                    <a:pt x="3694" y="4350"/>
                  </a:lnTo>
                  <a:lnTo>
                    <a:pt x="3862" y="4218"/>
                  </a:lnTo>
                  <a:lnTo>
                    <a:pt x="4031" y="4068"/>
                  </a:lnTo>
                  <a:lnTo>
                    <a:pt x="4200" y="3881"/>
                  </a:lnTo>
                  <a:lnTo>
                    <a:pt x="4331" y="3712"/>
                  </a:lnTo>
                  <a:lnTo>
                    <a:pt x="4462" y="3506"/>
                  </a:lnTo>
                  <a:lnTo>
                    <a:pt x="4556" y="3281"/>
                  </a:lnTo>
                  <a:lnTo>
                    <a:pt x="4650" y="3056"/>
                  </a:lnTo>
                  <a:lnTo>
                    <a:pt x="4706" y="2831"/>
                  </a:lnTo>
                  <a:lnTo>
                    <a:pt x="4743" y="2587"/>
                  </a:lnTo>
                  <a:lnTo>
                    <a:pt x="4743" y="2363"/>
                  </a:lnTo>
                  <a:lnTo>
                    <a:pt x="4743" y="2119"/>
                  </a:lnTo>
                  <a:lnTo>
                    <a:pt x="4706" y="1894"/>
                  </a:lnTo>
                  <a:lnTo>
                    <a:pt x="4650" y="1669"/>
                  </a:lnTo>
                  <a:lnTo>
                    <a:pt x="4575" y="1463"/>
                  </a:lnTo>
                  <a:lnTo>
                    <a:pt x="4462" y="1256"/>
                  </a:lnTo>
                  <a:lnTo>
                    <a:pt x="4350" y="1050"/>
                  </a:lnTo>
                  <a:lnTo>
                    <a:pt x="4218" y="882"/>
                  </a:lnTo>
                  <a:lnTo>
                    <a:pt x="4068" y="694"/>
                  </a:lnTo>
                  <a:lnTo>
                    <a:pt x="3900" y="544"/>
                  </a:lnTo>
                  <a:lnTo>
                    <a:pt x="3712" y="413"/>
                  </a:lnTo>
                  <a:lnTo>
                    <a:pt x="3506" y="282"/>
                  </a:lnTo>
                  <a:lnTo>
                    <a:pt x="3300" y="188"/>
                  </a:lnTo>
                  <a:lnTo>
                    <a:pt x="3075" y="94"/>
                  </a:lnTo>
                  <a:lnTo>
                    <a:pt x="2831" y="38"/>
                  </a:lnTo>
                  <a:lnTo>
                    <a:pt x="25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6007;p67">
              <a:extLst>
                <a:ext uri="{FF2B5EF4-FFF2-40B4-BE49-F238E27FC236}">
                  <a16:creationId xmlns:a16="http://schemas.microsoft.com/office/drawing/2014/main" id="{34363471-F008-2D17-24D7-689CF07C47DC}"/>
                </a:ext>
              </a:extLst>
            </p:cNvPr>
            <p:cNvSpPr/>
            <p:nvPr/>
          </p:nvSpPr>
          <p:spPr>
            <a:xfrm>
              <a:off x="5761725" y="4143975"/>
              <a:ext cx="78300" cy="78300"/>
            </a:xfrm>
            <a:custGeom>
              <a:avLst/>
              <a:gdLst/>
              <a:ahLst/>
              <a:cxnLst/>
              <a:rect l="l" t="t" r="r" b="b"/>
              <a:pathLst>
                <a:path w="3132" h="3132" extrusionOk="0">
                  <a:moveTo>
                    <a:pt x="1538" y="1"/>
                  </a:moveTo>
                  <a:lnTo>
                    <a:pt x="1313" y="19"/>
                  </a:lnTo>
                  <a:lnTo>
                    <a:pt x="1088" y="76"/>
                  </a:lnTo>
                  <a:lnTo>
                    <a:pt x="863" y="169"/>
                  </a:lnTo>
                  <a:lnTo>
                    <a:pt x="675" y="282"/>
                  </a:lnTo>
                  <a:lnTo>
                    <a:pt x="488" y="432"/>
                  </a:lnTo>
                  <a:lnTo>
                    <a:pt x="338" y="600"/>
                  </a:lnTo>
                  <a:lnTo>
                    <a:pt x="244" y="713"/>
                  </a:lnTo>
                  <a:lnTo>
                    <a:pt x="188" y="844"/>
                  </a:lnTo>
                  <a:lnTo>
                    <a:pt x="113" y="975"/>
                  </a:lnTo>
                  <a:lnTo>
                    <a:pt x="76" y="1107"/>
                  </a:lnTo>
                  <a:lnTo>
                    <a:pt x="38" y="1257"/>
                  </a:lnTo>
                  <a:lnTo>
                    <a:pt x="1" y="1407"/>
                  </a:lnTo>
                  <a:lnTo>
                    <a:pt x="1" y="1575"/>
                  </a:lnTo>
                  <a:lnTo>
                    <a:pt x="19" y="1725"/>
                  </a:lnTo>
                  <a:lnTo>
                    <a:pt x="38" y="1875"/>
                  </a:lnTo>
                  <a:lnTo>
                    <a:pt x="76" y="2025"/>
                  </a:lnTo>
                  <a:lnTo>
                    <a:pt x="132" y="2156"/>
                  </a:lnTo>
                  <a:lnTo>
                    <a:pt x="188" y="2288"/>
                  </a:lnTo>
                  <a:lnTo>
                    <a:pt x="263" y="2419"/>
                  </a:lnTo>
                  <a:lnTo>
                    <a:pt x="357" y="2550"/>
                  </a:lnTo>
                  <a:lnTo>
                    <a:pt x="450" y="2663"/>
                  </a:lnTo>
                  <a:lnTo>
                    <a:pt x="563" y="2756"/>
                  </a:lnTo>
                  <a:lnTo>
                    <a:pt x="694" y="2850"/>
                  </a:lnTo>
                  <a:lnTo>
                    <a:pt x="825" y="2944"/>
                  </a:lnTo>
                  <a:lnTo>
                    <a:pt x="957" y="3000"/>
                  </a:lnTo>
                  <a:lnTo>
                    <a:pt x="1107" y="3056"/>
                  </a:lnTo>
                  <a:lnTo>
                    <a:pt x="1275" y="3094"/>
                  </a:lnTo>
                  <a:lnTo>
                    <a:pt x="1425" y="3112"/>
                  </a:lnTo>
                  <a:lnTo>
                    <a:pt x="1575" y="3131"/>
                  </a:lnTo>
                  <a:lnTo>
                    <a:pt x="1725" y="3112"/>
                  </a:lnTo>
                  <a:lnTo>
                    <a:pt x="1875" y="3094"/>
                  </a:lnTo>
                  <a:lnTo>
                    <a:pt x="2025" y="3056"/>
                  </a:lnTo>
                  <a:lnTo>
                    <a:pt x="2175" y="3000"/>
                  </a:lnTo>
                  <a:lnTo>
                    <a:pt x="2306" y="2944"/>
                  </a:lnTo>
                  <a:lnTo>
                    <a:pt x="2438" y="2869"/>
                  </a:lnTo>
                  <a:lnTo>
                    <a:pt x="2550" y="2775"/>
                  </a:lnTo>
                  <a:lnTo>
                    <a:pt x="2663" y="2681"/>
                  </a:lnTo>
                  <a:lnTo>
                    <a:pt x="2775" y="2569"/>
                  </a:lnTo>
                  <a:lnTo>
                    <a:pt x="2869" y="2438"/>
                  </a:lnTo>
                  <a:lnTo>
                    <a:pt x="2944" y="2306"/>
                  </a:lnTo>
                  <a:lnTo>
                    <a:pt x="3019" y="2175"/>
                  </a:lnTo>
                  <a:lnTo>
                    <a:pt x="3056" y="2025"/>
                  </a:lnTo>
                  <a:lnTo>
                    <a:pt x="3112" y="1856"/>
                  </a:lnTo>
                  <a:lnTo>
                    <a:pt x="3131" y="1706"/>
                  </a:lnTo>
                  <a:lnTo>
                    <a:pt x="3131" y="1557"/>
                  </a:lnTo>
                  <a:lnTo>
                    <a:pt x="3131" y="1407"/>
                  </a:lnTo>
                  <a:lnTo>
                    <a:pt x="3094" y="1182"/>
                  </a:lnTo>
                  <a:lnTo>
                    <a:pt x="3019" y="975"/>
                  </a:lnTo>
                  <a:lnTo>
                    <a:pt x="2906" y="769"/>
                  </a:lnTo>
                  <a:lnTo>
                    <a:pt x="2794" y="582"/>
                  </a:lnTo>
                  <a:lnTo>
                    <a:pt x="2625" y="413"/>
                  </a:lnTo>
                  <a:lnTo>
                    <a:pt x="2456" y="263"/>
                  </a:lnTo>
                  <a:lnTo>
                    <a:pt x="2250" y="151"/>
                  </a:lnTo>
                  <a:lnTo>
                    <a:pt x="2025" y="57"/>
                  </a:lnTo>
                  <a:lnTo>
                    <a:pt x="1781" y="19"/>
                  </a:lnTo>
                  <a:lnTo>
                    <a:pt x="15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6008;p67">
              <a:extLst>
                <a:ext uri="{FF2B5EF4-FFF2-40B4-BE49-F238E27FC236}">
                  <a16:creationId xmlns:a16="http://schemas.microsoft.com/office/drawing/2014/main" id="{002502AE-2952-4643-73FA-74F5BC74A012}"/>
                </a:ext>
              </a:extLst>
            </p:cNvPr>
            <p:cNvSpPr/>
            <p:nvPr/>
          </p:nvSpPr>
          <p:spPr>
            <a:xfrm>
              <a:off x="5770175" y="4143975"/>
              <a:ext cx="69850" cy="41275"/>
            </a:xfrm>
            <a:custGeom>
              <a:avLst/>
              <a:gdLst/>
              <a:ahLst/>
              <a:cxnLst/>
              <a:rect l="l" t="t" r="r" b="b"/>
              <a:pathLst>
                <a:path w="2794" h="1651" extrusionOk="0">
                  <a:moveTo>
                    <a:pt x="1200" y="1"/>
                  </a:moveTo>
                  <a:lnTo>
                    <a:pt x="975" y="19"/>
                  </a:lnTo>
                  <a:lnTo>
                    <a:pt x="750" y="76"/>
                  </a:lnTo>
                  <a:lnTo>
                    <a:pt x="525" y="169"/>
                  </a:lnTo>
                  <a:lnTo>
                    <a:pt x="337" y="282"/>
                  </a:lnTo>
                  <a:lnTo>
                    <a:pt x="150" y="432"/>
                  </a:lnTo>
                  <a:lnTo>
                    <a:pt x="0" y="600"/>
                  </a:lnTo>
                  <a:lnTo>
                    <a:pt x="19" y="713"/>
                  </a:lnTo>
                  <a:lnTo>
                    <a:pt x="56" y="807"/>
                  </a:lnTo>
                  <a:lnTo>
                    <a:pt x="94" y="882"/>
                  </a:lnTo>
                  <a:lnTo>
                    <a:pt x="169" y="975"/>
                  </a:lnTo>
                  <a:lnTo>
                    <a:pt x="319" y="1107"/>
                  </a:lnTo>
                  <a:lnTo>
                    <a:pt x="506" y="1219"/>
                  </a:lnTo>
                  <a:lnTo>
                    <a:pt x="694" y="1313"/>
                  </a:lnTo>
                  <a:lnTo>
                    <a:pt x="881" y="1407"/>
                  </a:lnTo>
                  <a:lnTo>
                    <a:pt x="1200" y="1500"/>
                  </a:lnTo>
                  <a:lnTo>
                    <a:pt x="1462" y="1575"/>
                  </a:lnTo>
                  <a:lnTo>
                    <a:pt x="1687" y="1613"/>
                  </a:lnTo>
                  <a:lnTo>
                    <a:pt x="1912" y="1650"/>
                  </a:lnTo>
                  <a:lnTo>
                    <a:pt x="2175" y="1650"/>
                  </a:lnTo>
                  <a:lnTo>
                    <a:pt x="2287" y="1632"/>
                  </a:lnTo>
                  <a:lnTo>
                    <a:pt x="2400" y="1613"/>
                  </a:lnTo>
                  <a:lnTo>
                    <a:pt x="2512" y="1594"/>
                  </a:lnTo>
                  <a:lnTo>
                    <a:pt x="2625" y="1538"/>
                  </a:lnTo>
                  <a:lnTo>
                    <a:pt x="2718" y="1482"/>
                  </a:lnTo>
                  <a:lnTo>
                    <a:pt x="2793" y="1407"/>
                  </a:lnTo>
                  <a:lnTo>
                    <a:pt x="2756" y="1182"/>
                  </a:lnTo>
                  <a:lnTo>
                    <a:pt x="2681" y="975"/>
                  </a:lnTo>
                  <a:lnTo>
                    <a:pt x="2568" y="769"/>
                  </a:lnTo>
                  <a:lnTo>
                    <a:pt x="2456" y="582"/>
                  </a:lnTo>
                  <a:lnTo>
                    <a:pt x="2287" y="413"/>
                  </a:lnTo>
                  <a:lnTo>
                    <a:pt x="2118" y="263"/>
                  </a:lnTo>
                  <a:lnTo>
                    <a:pt x="1912" y="151"/>
                  </a:lnTo>
                  <a:lnTo>
                    <a:pt x="1687" y="57"/>
                  </a:lnTo>
                  <a:lnTo>
                    <a:pt x="1443" y="19"/>
                  </a:lnTo>
                  <a:lnTo>
                    <a:pt x="12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6009;p67">
              <a:extLst>
                <a:ext uri="{FF2B5EF4-FFF2-40B4-BE49-F238E27FC236}">
                  <a16:creationId xmlns:a16="http://schemas.microsoft.com/office/drawing/2014/main" id="{8364F412-CCA1-D322-64BB-C67BE038AC76}"/>
                </a:ext>
              </a:extLst>
            </p:cNvPr>
            <p:cNvSpPr/>
            <p:nvPr/>
          </p:nvSpPr>
          <p:spPr>
            <a:xfrm>
              <a:off x="5633325" y="4132250"/>
              <a:ext cx="118575" cy="119075"/>
            </a:xfrm>
            <a:custGeom>
              <a:avLst/>
              <a:gdLst/>
              <a:ahLst/>
              <a:cxnLst/>
              <a:rect l="l" t="t" r="r" b="b"/>
              <a:pathLst>
                <a:path w="4743" h="4763" extrusionOk="0">
                  <a:moveTo>
                    <a:pt x="2343" y="1"/>
                  </a:moveTo>
                  <a:lnTo>
                    <a:pt x="2118" y="20"/>
                  </a:lnTo>
                  <a:lnTo>
                    <a:pt x="1893" y="57"/>
                  </a:lnTo>
                  <a:lnTo>
                    <a:pt x="1668" y="113"/>
                  </a:lnTo>
                  <a:lnTo>
                    <a:pt x="1462" y="188"/>
                  </a:lnTo>
                  <a:lnTo>
                    <a:pt x="1256" y="282"/>
                  </a:lnTo>
                  <a:lnTo>
                    <a:pt x="1050" y="413"/>
                  </a:lnTo>
                  <a:lnTo>
                    <a:pt x="862" y="545"/>
                  </a:lnTo>
                  <a:lnTo>
                    <a:pt x="694" y="695"/>
                  </a:lnTo>
                  <a:lnTo>
                    <a:pt x="544" y="863"/>
                  </a:lnTo>
                  <a:lnTo>
                    <a:pt x="412" y="1051"/>
                  </a:lnTo>
                  <a:lnTo>
                    <a:pt x="281" y="1238"/>
                  </a:lnTo>
                  <a:lnTo>
                    <a:pt x="187" y="1463"/>
                  </a:lnTo>
                  <a:lnTo>
                    <a:pt x="94" y="1688"/>
                  </a:lnTo>
                  <a:lnTo>
                    <a:pt x="37" y="1932"/>
                  </a:lnTo>
                  <a:lnTo>
                    <a:pt x="0" y="2157"/>
                  </a:lnTo>
                  <a:lnTo>
                    <a:pt x="0" y="2400"/>
                  </a:lnTo>
                  <a:lnTo>
                    <a:pt x="0" y="2625"/>
                  </a:lnTo>
                  <a:lnTo>
                    <a:pt x="37" y="2850"/>
                  </a:lnTo>
                  <a:lnTo>
                    <a:pt x="94" y="3075"/>
                  </a:lnTo>
                  <a:lnTo>
                    <a:pt x="169" y="3300"/>
                  </a:lnTo>
                  <a:lnTo>
                    <a:pt x="262" y="3507"/>
                  </a:lnTo>
                  <a:lnTo>
                    <a:pt x="394" y="3694"/>
                  </a:lnTo>
                  <a:lnTo>
                    <a:pt x="525" y="3881"/>
                  </a:lnTo>
                  <a:lnTo>
                    <a:pt x="675" y="4050"/>
                  </a:lnTo>
                  <a:lnTo>
                    <a:pt x="844" y="4200"/>
                  </a:lnTo>
                  <a:lnTo>
                    <a:pt x="1031" y="4350"/>
                  </a:lnTo>
                  <a:lnTo>
                    <a:pt x="1237" y="4463"/>
                  </a:lnTo>
                  <a:lnTo>
                    <a:pt x="1443" y="4575"/>
                  </a:lnTo>
                  <a:lnTo>
                    <a:pt x="1668" y="4650"/>
                  </a:lnTo>
                  <a:lnTo>
                    <a:pt x="1912" y="4706"/>
                  </a:lnTo>
                  <a:lnTo>
                    <a:pt x="2137" y="4744"/>
                  </a:lnTo>
                  <a:lnTo>
                    <a:pt x="2381" y="4763"/>
                  </a:lnTo>
                  <a:lnTo>
                    <a:pt x="2606" y="4744"/>
                  </a:lnTo>
                  <a:lnTo>
                    <a:pt x="2831" y="4706"/>
                  </a:lnTo>
                  <a:lnTo>
                    <a:pt x="3056" y="4650"/>
                  </a:lnTo>
                  <a:lnTo>
                    <a:pt x="3281" y="4575"/>
                  </a:lnTo>
                  <a:lnTo>
                    <a:pt x="3487" y="4481"/>
                  </a:lnTo>
                  <a:lnTo>
                    <a:pt x="3674" y="4369"/>
                  </a:lnTo>
                  <a:lnTo>
                    <a:pt x="3862" y="4219"/>
                  </a:lnTo>
                  <a:lnTo>
                    <a:pt x="4031" y="4069"/>
                  </a:lnTo>
                  <a:lnTo>
                    <a:pt x="4180" y="3900"/>
                  </a:lnTo>
                  <a:lnTo>
                    <a:pt x="4330" y="3713"/>
                  </a:lnTo>
                  <a:lnTo>
                    <a:pt x="4443" y="3525"/>
                  </a:lnTo>
                  <a:lnTo>
                    <a:pt x="4555" y="3300"/>
                  </a:lnTo>
                  <a:lnTo>
                    <a:pt x="4630" y="3075"/>
                  </a:lnTo>
                  <a:lnTo>
                    <a:pt x="4687" y="2832"/>
                  </a:lnTo>
                  <a:lnTo>
                    <a:pt x="4724" y="2607"/>
                  </a:lnTo>
                  <a:lnTo>
                    <a:pt x="4743" y="2363"/>
                  </a:lnTo>
                  <a:lnTo>
                    <a:pt x="4724" y="2138"/>
                  </a:lnTo>
                  <a:lnTo>
                    <a:pt x="4687" y="1913"/>
                  </a:lnTo>
                  <a:lnTo>
                    <a:pt x="4630" y="1688"/>
                  </a:lnTo>
                  <a:lnTo>
                    <a:pt x="4555" y="1482"/>
                  </a:lnTo>
                  <a:lnTo>
                    <a:pt x="4462" y="1276"/>
                  </a:lnTo>
                  <a:lnTo>
                    <a:pt x="4349" y="1069"/>
                  </a:lnTo>
                  <a:lnTo>
                    <a:pt x="4218" y="882"/>
                  </a:lnTo>
                  <a:lnTo>
                    <a:pt x="4049" y="713"/>
                  </a:lnTo>
                  <a:lnTo>
                    <a:pt x="3881" y="563"/>
                  </a:lnTo>
                  <a:lnTo>
                    <a:pt x="3693" y="413"/>
                  </a:lnTo>
                  <a:lnTo>
                    <a:pt x="3506" y="301"/>
                  </a:lnTo>
                  <a:lnTo>
                    <a:pt x="3281" y="188"/>
                  </a:lnTo>
                  <a:lnTo>
                    <a:pt x="3056" y="113"/>
                  </a:lnTo>
                  <a:lnTo>
                    <a:pt x="2831" y="57"/>
                  </a:lnTo>
                  <a:lnTo>
                    <a:pt x="2587" y="20"/>
                  </a:lnTo>
                  <a:lnTo>
                    <a:pt x="23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6010;p67">
              <a:extLst>
                <a:ext uri="{FF2B5EF4-FFF2-40B4-BE49-F238E27FC236}">
                  <a16:creationId xmlns:a16="http://schemas.microsoft.com/office/drawing/2014/main" id="{FADEBAD2-7635-E72D-240E-758920D4A93C}"/>
                </a:ext>
              </a:extLst>
            </p:cNvPr>
            <p:cNvSpPr/>
            <p:nvPr/>
          </p:nvSpPr>
          <p:spPr>
            <a:xfrm>
              <a:off x="5653475" y="4152875"/>
              <a:ext cx="78275" cy="78300"/>
            </a:xfrm>
            <a:custGeom>
              <a:avLst/>
              <a:gdLst/>
              <a:ahLst/>
              <a:cxnLst/>
              <a:rect l="l" t="t" r="r" b="b"/>
              <a:pathLst>
                <a:path w="3131" h="3132" extrusionOk="0">
                  <a:moveTo>
                    <a:pt x="1537" y="1"/>
                  </a:moveTo>
                  <a:lnTo>
                    <a:pt x="1294" y="19"/>
                  </a:lnTo>
                  <a:lnTo>
                    <a:pt x="1069" y="76"/>
                  </a:lnTo>
                  <a:lnTo>
                    <a:pt x="862" y="151"/>
                  </a:lnTo>
                  <a:lnTo>
                    <a:pt x="656" y="282"/>
                  </a:lnTo>
                  <a:lnTo>
                    <a:pt x="488" y="432"/>
                  </a:lnTo>
                  <a:lnTo>
                    <a:pt x="319" y="601"/>
                  </a:lnTo>
                  <a:lnTo>
                    <a:pt x="244" y="713"/>
                  </a:lnTo>
                  <a:lnTo>
                    <a:pt x="169" y="844"/>
                  </a:lnTo>
                  <a:lnTo>
                    <a:pt x="113" y="957"/>
                  </a:lnTo>
                  <a:lnTo>
                    <a:pt x="56" y="1107"/>
                  </a:lnTo>
                  <a:lnTo>
                    <a:pt x="19" y="1257"/>
                  </a:lnTo>
                  <a:lnTo>
                    <a:pt x="0" y="1407"/>
                  </a:lnTo>
                  <a:lnTo>
                    <a:pt x="0" y="1575"/>
                  </a:lnTo>
                  <a:lnTo>
                    <a:pt x="0" y="1725"/>
                  </a:lnTo>
                  <a:lnTo>
                    <a:pt x="19" y="1875"/>
                  </a:lnTo>
                  <a:lnTo>
                    <a:pt x="56" y="2007"/>
                  </a:lnTo>
                  <a:lnTo>
                    <a:pt x="113" y="2157"/>
                  </a:lnTo>
                  <a:lnTo>
                    <a:pt x="188" y="2288"/>
                  </a:lnTo>
                  <a:lnTo>
                    <a:pt x="263" y="2419"/>
                  </a:lnTo>
                  <a:lnTo>
                    <a:pt x="338" y="2550"/>
                  </a:lnTo>
                  <a:lnTo>
                    <a:pt x="450" y="2663"/>
                  </a:lnTo>
                  <a:lnTo>
                    <a:pt x="563" y="2756"/>
                  </a:lnTo>
                  <a:lnTo>
                    <a:pt x="675" y="2850"/>
                  </a:lnTo>
                  <a:lnTo>
                    <a:pt x="806" y="2925"/>
                  </a:lnTo>
                  <a:lnTo>
                    <a:pt x="956" y="3000"/>
                  </a:lnTo>
                  <a:lnTo>
                    <a:pt x="1106" y="3056"/>
                  </a:lnTo>
                  <a:lnTo>
                    <a:pt x="1256" y="3094"/>
                  </a:lnTo>
                  <a:lnTo>
                    <a:pt x="1406" y="3113"/>
                  </a:lnTo>
                  <a:lnTo>
                    <a:pt x="1575" y="3131"/>
                  </a:lnTo>
                  <a:lnTo>
                    <a:pt x="1725" y="3113"/>
                  </a:lnTo>
                  <a:lnTo>
                    <a:pt x="1875" y="3094"/>
                  </a:lnTo>
                  <a:lnTo>
                    <a:pt x="2025" y="3056"/>
                  </a:lnTo>
                  <a:lnTo>
                    <a:pt x="2156" y="3000"/>
                  </a:lnTo>
                  <a:lnTo>
                    <a:pt x="2287" y="2944"/>
                  </a:lnTo>
                  <a:lnTo>
                    <a:pt x="2418" y="2869"/>
                  </a:lnTo>
                  <a:lnTo>
                    <a:pt x="2550" y="2775"/>
                  </a:lnTo>
                  <a:lnTo>
                    <a:pt x="2662" y="2682"/>
                  </a:lnTo>
                  <a:lnTo>
                    <a:pt x="2756" y="2569"/>
                  </a:lnTo>
                  <a:lnTo>
                    <a:pt x="2850" y="2438"/>
                  </a:lnTo>
                  <a:lnTo>
                    <a:pt x="2943" y="2307"/>
                  </a:lnTo>
                  <a:lnTo>
                    <a:pt x="3000" y="2157"/>
                  </a:lnTo>
                  <a:lnTo>
                    <a:pt x="3056" y="2007"/>
                  </a:lnTo>
                  <a:lnTo>
                    <a:pt x="3093" y="1857"/>
                  </a:lnTo>
                  <a:lnTo>
                    <a:pt x="3112" y="1707"/>
                  </a:lnTo>
                  <a:lnTo>
                    <a:pt x="3131" y="1557"/>
                  </a:lnTo>
                  <a:lnTo>
                    <a:pt x="3112" y="1407"/>
                  </a:lnTo>
                  <a:lnTo>
                    <a:pt x="3075" y="1182"/>
                  </a:lnTo>
                  <a:lnTo>
                    <a:pt x="3000" y="957"/>
                  </a:lnTo>
                  <a:lnTo>
                    <a:pt x="2906" y="769"/>
                  </a:lnTo>
                  <a:lnTo>
                    <a:pt x="2775" y="582"/>
                  </a:lnTo>
                  <a:lnTo>
                    <a:pt x="2625" y="413"/>
                  </a:lnTo>
                  <a:lnTo>
                    <a:pt x="2437" y="263"/>
                  </a:lnTo>
                  <a:lnTo>
                    <a:pt x="2250" y="151"/>
                  </a:lnTo>
                  <a:lnTo>
                    <a:pt x="2025" y="57"/>
                  </a:lnTo>
                  <a:lnTo>
                    <a:pt x="17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6011;p67">
              <a:extLst>
                <a:ext uri="{FF2B5EF4-FFF2-40B4-BE49-F238E27FC236}">
                  <a16:creationId xmlns:a16="http://schemas.microsoft.com/office/drawing/2014/main" id="{28B5F65F-C648-D03A-D433-814A64CC2DCB}"/>
                </a:ext>
              </a:extLst>
            </p:cNvPr>
            <p:cNvSpPr/>
            <p:nvPr/>
          </p:nvSpPr>
          <p:spPr>
            <a:xfrm>
              <a:off x="5661425" y="4152875"/>
              <a:ext cx="69875" cy="41275"/>
            </a:xfrm>
            <a:custGeom>
              <a:avLst/>
              <a:gdLst/>
              <a:ahLst/>
              <a:cxnLst/>
              <a:rect l="l" t="t" r="r" b="b"/>
              <a:pathLst>
                <a:path w="2795" h="1651" extrusionOk="0">
                  <a:moveTo>
                    <a:pt x="1219" y="1"/>
                  </a:moveTo>
                  <a:lnTo>
                    <a:pt x="976" y="19"/>
                  </a:lnTo>
                  <a:lnTo>
                    <a:pt x="751" y="76"/>
                  </a:lnTo>
                  <a:lnTo>
                    <a:pt x="544" y="151"/>
                  </a:lnTo>
                  <a:lnTo>
                    <a:pt x="338" y="282"/>
                  </a:lnTo>
                  <a:lnTo>
                    <a:pt x="170" y="432"/>
                  </a:lnTo>
                  <a:lnTo>
                    <a:pt x="1" y="601"/>
                  </a:lnTo>
                  <a:lnTo>
                    <a:pt x="20" y="694"/>
                  </a:lnTo>
                  <a:lnTo>
                    <a:pt x="57" y="788"/>
                  </a:lnTo>
                  <a:lnTo>
                    <a:pt x="113" y="882"/>
                  </a:lnTo>
                  <a:lnTo>
                    <a:pt x="170" y="957"/>
                  </a:lnTo>
                  <a:lnTo>
                    <a:pt x="338" y="1107"/>
                  </a:lnTo>
                  <a:lnTo>
                    <a:pt x="507" y="1219"/>
                  </a:lnTo>
                  <a:lnTo>
                    <a:pt x="694" y="1313"/>
                  </a:lnTo>
                  <a:lnTo>
                    <a:pt x="901" y="1388"/>
                  </a:lnTo>
                  <a:lnTo>
                    <a:pt x="1201" y="1500"/>
                  </a:lnTo>
                  <a:lnTo>
                    <a:pt x="1482" y="1557"/>
                  </a:lnTo>
                  <a:lnTo>
                    <a:pt x="1688" y="1613"/>
                  </a:lnTo>
                  <a:lnTo>
                    <a:pt x="1932" y="1632"/>
                  </a:lnTo>
                  <a:lnTo>
                    <a:pt x="2175" y="1650"/>
                  </a:lnTo>
                  <a:lnTo>
                    <a:pt x="2307" y="1632"/>
                  </a:lnTo>
                  <a:lnTo>
                    <a:pt x="2419" y="1613"/>
                  </a:lnTo>
                  <a:lnTo>
                    <a:pt x="2532" y="1575"/>
                  </a:lnTo>
                  <a:lnTo>
                    <a:pt x="2625" y="1538"/>
                  </a:lnTo>
                  <a:lnTo>
                    <a:pt x="2719" y="1482"/>
                  </a:lnTo>
                  <a:lnTo>
                    <a:pt x="2794" y="1407"/>
                  </a:lnTo>
                  <a:lnTo>
                    <a:pt x="2757" y="1182"/>
                  </a:lnTo>
                  <a:lnTo>
                    <a:pt x="2682" y="957"/>
                  </a:lnTo>
                  <a:lnTo>
                    <a:pt x="2588" y="769"/>
                  </a:lnTo>
                  <a:lnTo>
                    <a:pt x="2457" y="582"/>
                  </a:lnTo>
                  <a:lnTo>
                    <a:pt x="2307" y="413"/>
                  </a:lnTo>
                  <a:lnTo>
                    <a:pt x="2119" y="263"/>
                  </a:lnTo>
                  <a:lnTo>
                    <a:pt x="1932" y="151"/>
                  </a:lnTo>
                  <a:lnTo>
                    <a:pt x="1707" y="57"/>
                  </a:lnTo>
                  <a:lnTo>
                    <a:pt x="14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7567;p73">
            <a:extLst>
              <a:ext uri="{FF2B5EF4-FFF2-40B4-BE49-F238E27FC236}">
                <a16:creationId xmlns:a16="http://schemas.microsoft.com/office/drawing/2014/main" id="{92885341-5ECA-105F-E86F-F22B89B3E673}"/>
              </a:ext>
            </a:extLst>
          </p:cNvPr>
          <p:cNvGrpSpPr/>
          <p:nvPr/>
        </p:nvGrpSpPr>
        <p:grpSpPr>
          <a:xfrm>
            <a:off x="8125776" y="807727"/>
            <a:ext cx="872525" cy="1209900"/>
            <a:chOff x="3517075" y="3269275"/>
            <a:chExt cx="872525" cy="1209900"/>
          </a:xfrm>
        </p:grpSpPr>
        <p:sp>
          <p:nvSpPr>
            <p:cNvPr id="129" name="Google Shape;7568;p73">
              <a:extLst>
                <a:ext uri="{FF2B5EF4-FFF2-40B4-BE49-F238E27FC236}">
                  <a16:creationId xmlns:a16="http://schemas.microsoft.com/office/drawing/2014/main" id="{767654DF-D519-8C35-1F1D-CB473D62F0A1}"/>
                </a:ext>
              </a:extLst>
            </p:cNvPr>
            <p:cNvSpPr/>
            <p:nvPr/>
          </p:nvSpPr>
          <p:spPr>
            <a:xfrm>
              <a:off x="3627725" y="3269275"/>
              <a:ext cx="165425" cy="134200"/>
            </a:xfrm>
            <a:custGeom>
              <a:avLst/>
              <a:gdLst/>
              <a:ahLst/>
              <a:cxnLst/>
              <a:rect l="l" t="t" r="r" b="b"/>
              <a:pathLst>
                <a:path w="6617" h="5368" extrusionOk="0">
                  <a:moveTo>
                    <a:pt x="4579" y="0"/>
                  </a:moveTo>
                  <a:lnTo>
                    <a:pt x="4316" y="22"/>
                  </a:lnTo>
                  <a:lnTo>
                    <a:pt x="4053" y="66"/>
                  </a:lnTo>
                  <a:lnTo>
                    <a:pt x="3790" y="154"/>
                  </a:lnTo>
                  <a:lnTo>
                    <a:pt x="3571" y="285"/>
                  </a:lnTo>
                  <a:lnTo>
                    <a:pt x="3352" y="438"/>
                  </a:lnTo>
                  <a:lnTo>
                    <a:pt x="3155" y="636"/>
                  </a:lnTo>
                  <a:lnTo>
                    <a:pt x="3002" y="855"/>
                  </a:lnTo>
                  <a:lnTo>
                    <a:pt x="2870" y="1096"/>
                  </a:lnTo>
                  <a:lnTo>
                    <a:pt x="2805" y="1337"/>
                  </a:lnTo>
                  <a:lnTo>
                    <a:pt x="2783" y="1621"/>
                  </a:lnTo>
                  <a:lnTo>
                    <a:pt x="2783" y="1884"/>
                  </a:lnTo>
                  <a:lnTo>
                    <a:pt x="2848" y="2147"/>
                  </a:lnTo>
                  <a:lnTo>
                    <a:pt x="2936" y="2388"/>
                  </a:lnTo>
                  <a:lnTo>
                    <a:pt x="3018" y="2539"/>
                  </a:lnTo>
                  <a:lnTo>
                    <a:pt x="2827" y="2366"/>
                  </a:lnTo>
                  <a:lnTo>
                    <a:pt x="2607" y="2191"/>
                  </a:lnTo>
                  <a:lnTo>
                    <a:pt x="2323" y="2016"/>
                  </a:lnTo>
                  <a:lnTo>
                    <a:pt x="2191" y="1928"/>
                  </a:lnTo>
                  <a:lnTo>
                    <a:pt x="2016" y="1862"/>
                  </a:lnTo>
                  <a:lnTo>
                    <a:pt x="1863" y="1797"/>
                  </a:lnTo>
                  <a:lnTo>
                    <a:pt x="1709" y="1775"/>
                  </a:lnTo>
                  <a:lnTo>
                    <a:pt x="1534" y="1753"/>
                  </a:lnTo>
                  <a:lnTo>
                    <a:pt x="1359" y="1731"/>
                  </a:lnTo>
                  <a:lnTo>
                    <a:pt x="1205" y="1753"/>
                  </a:lnTo>
                  <a:lnTo>
                    <a:pt x="1030" y="1797"/>
                  </a:lnTo>
                  <a:lnTo>
                    <a:pt x="833" y="1862"/>
                  </a:lnTo>
                  <a:lnTo>
                    <a:pt x="658" y="1972"/>
                  </a:lnTo>
                  <a:lnTo>
                    <a:pt x="482" y="2103"/>
                  </a:lnTo>
                  <a:lnTo>
                    <a:pt x="351" y="2257"/>
                  </a:lnTo>
                  <a:lnTo>
                    <a:pt x="219" y="2432"/>
                  </a:lnTo>
                  <a:lnTo>
                    <a:pt x="132" y="2629"/>
                  </a:lnTo>
                  <a:lnTo>
                    <a:pt x="66" y="2826"/>
                  </a:lnTo>
                  <a:lnTo>
                    <a:pt x="22" y="3024"/>
                  </a:lnTo>
                  <a:lnTo>
                    <a:pt x="0" y="3243"/>
                  </a:lnTo>
                  <a:lnTo>
                    <a:pt x="22" y="3462"/>
                  </a:lnTo>
                  <a:lnTo>
                    <a:pt x="66" y="3659"/>
                  </a:lnTo>
                  <a:lnTo>
                    <a:pt x="110" y="3856"/>
                  </a:lnTo>
                  <a:lnTo>
                    <a:pt x="198" y="4053"/>
                  </a:lnTo>
                  <a:lnTo>
                    <a:pt x="307" y="4250"/>
                  </a:lnTo>
                  <a:lnTo>
                    <a:pt x="439" y="4426"/>
                  </a:lnTo>
                  <a:lnTo>
                    <a:pt x="570" y="4579"/>
                  </a:lnTo>
                  <a:lnTo>
                    <a:pt x="723" y="4732"/>
                  </a:lnTo>
                  <a:lnTo>
                    <a:pt x="899" y="4864"/>
                  </a:lnTo>
                  <a:lnTo>
                    <a:pt x="1074" y="4973"/>
                  </a:lnTo>
                  <a:lnTo>
                    <a:pt x="1249" y="5083"/>
                  </a:lnTo>
                  <a:lnTo>
                    <a:pt x="1446" y="5171"/>
                  </a:lnTo>
                  <a:lnTo>
                    <a:pt x="1643" y="5258"/>
                  </a:lnTo>
                  <a:lnTo>
                    <a:pt x="1841" y="5302"/>
                  </a:lnTo>
                  <a:lnTo>
                    <a:pt x="2060" y="5368"/>
                  </a:lnTo>
                  <a:lnTo>
                    <a:pt x="2586" y="5149"/>
                  </a:lnTo>
                  <a:lnTo>
                    <a:pt x="3133" y="4908"/>
                  </a:lnTo>
                  <a:lnTo>
                    <a:pt x="4185" y="4404"/>
                  </a:lnTo>
                  <a:lnTo>
                    <a:pt x="5258" y="3900"/>
                  </a:lnTo>
                  <a:lnTo>
                    <a:pt x="5806" y="3659"/>
                  </a:lnTo>
                  <a:lnTo>
                    <a:pt x="6332" y="3440"/>
                  </a:lnTo>
                  <a:lnTo>
                    <a:pt x="6441" y="3199"/>
                  </a:lnTo>
                  <a:lnTo>
                    <a:pt x="6529" y="2936"/>
                  </a:lnTo>
                  <a:lnTo>
                    <a:pt x="6573" y="2673"/>
                  </a:lnTo>
                  <a:lnTo>
                    <a:pt x="6595" y="2410"/>
                  </a:lnTo>
                  <a:lnTo>
                    <a:pt x="6617" y="2125"/>
                  </a:lnTo>
                  <a:lnTo>
                    <a:pt x="6573" y="1862"/>
                  </a:lnTo>
                  <a:lnTo>
                    <a:pt x="6529" y="1600"/>
                  </a:lnTo>
                  <a:lnTo>
                    <a:pt x="6441" y="1359"/>
                  </a:lnTo>
                  <a:lnTo>
                    <a:pt x="6332" y="1096"/>
                  </a:lnTo>
                  <a:lnTo>
                    <a:pt x="6178" y="877"/>
                  </a:lnTo>
                  <a:lnTo>
                    <a:pt x="6003" y="679"/>
                  </a:lnTo>
                  <a:lnTo>
                    <a:pt x="5806" y="482"/>
                  </a:lnTo>
                  <a:lnTo>
                    <a:pt x="5587" y="329"/>
                  </a:lnTo>
                  <a:lnTo>
                    <a:pt x="5368" y="197"/>
                  </a:lnTo>
                  <a:lnTo>
                    <a:pt x="5105" y="88"/>
                  </a:lnTo>
                  <a:lnTo>
                    <a:pt x="4842" y="22"/>
                  </a:lnTo>
                  <a:lnTo>
                    <a:pt x="45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569;p73">
              <a:extLst>
                <a:ext uri="{FF2B5EF4-FFF2-40B4-BE49-F238E27FC236}">
                  <a16:creationId xmlns:a16="http://schemas.microsoft.com/office/drawing/2014/main" id="{637DF802-1F42-DB11-6FA1-429509559CA5}"/>
                </a:ext>
              </a:extLst>
            </p:cNvPr>
            <p:cNvSpPr/>
            <p:nvPr/>
          </p:nvSpPr>
          <p:spPr>
            <a:xfrm>
              <a:off x="4149675" y="3326225"/>
              <a:ext cx="172550" cy="193925"/>
            </a:xfrm>
            <a:custGeom>
              <a:avLst/>
              <a:gdLst/>
              <a:ahLst/>
              <a:cxnLst/>
              <a:rect l="l" t="t" r="r" b="b"/>
              <a:pathLst>
                <a:path w="6902" h="7757" extrusionOk="0">
                  <a:moveTo>
                    <a:pt x="2717" y="1"/>
                  </a:moveTo>
                  <a:lnTo>
                    <a:pt x="2520" y="23"/>
                  </a:lnTo>
                  <a:lnTo>
                    <a:pt x="2345" y="45"/>
                  </a:lnTo>
                  <a:lnTo>
                    <a:pt x="2148" y="88"/>
                  </a:lnTo>
                  <a:lnTo>
                    <a:pt x="1972" y="154"/>
                  </a:lnTo>
                  <a:lnTo>
                    <a:pt x="1622" y="285"/>
                  </a:lnTo>
                  <a:lnTo>
                    <a:pt x="1293" y="483"/>
                  </a:lnTo>
                  <a:lnTo>
                    <a:pt x="1140" y="614"/>
                  </a:lnTo>
                  <a:lnTo>
                    <a:pt x="987" y="724"/>
                  </a:lnTo>
                  <a:lnTo>
                    <a:pt x="855" y="855"/>
                  </a:lnTo>
                  <a:lnTo>
                    <a:pt x="724" y="1008"/>
                  </a:lnTo>
                  <a:lnTo>
                    <a:pt x="505" y="1315"/>
                  </a:lnTo>
                  <a:lnTo>
                    <a:pt x="329" y="1644"/>
                  </a:lnTo>
                  <a:lnTo>
                    <a:pt x="198" y="1994"/>
                  </a:lnTo>
                  <a:lnTo>
                    <a:pt x="88" y="2367"/>
                  </a:lnTo>
                  <a:lnTo>
                    <a:pt x="23" y="2739"/>
                  </a:lnTo>
                  <a:lnTo>
                    <a:pt x="1" y="3112"/>
                  </a:lnTo>
                  <a:lnTo>
                    <a:pt x="23" y="3506"/>
                  </a:lnTo>
                  <a:lnTo>
                    <a:pt x="66" y="3878"/>
                  </a:lnTo>
                  <a:lnTo>
                    <a:pt x="3024" y="7756"/>
                  </a:lnTo>
                  <a:lnTo>
                    <a:pt x="3988" y="7756"/>
                  </a:lnTo>
                  <a:lnTo>
                    <a:pt x="4317" y="7712"/>
                  </a:lnTo>
                  <a:lnTo>
                    <a:pt x="4645" y="7668"/>
                  </a:lnTo>
                  <a:lnTo>
                    <a:pt x="4952" y="7603"/>
                  </a:lnTo>
                  <a:lnTo>
                    <a:pt x="5259" y="7515"/>
                  </a:lnTo>
                  <a:lnTo>
                    <a:pt x="5565" y="7406"/>
                  </a:lnTo>
                  <a:lnTo>
                    <a:pt x="5850" y="7252"/>
                  </a:lnTo>
                  <a:lnTo>
                    <a:pt x="6135" y="7055"/>
                  </a:lnTo>
                  <a:lnTo>
                    <a:pt x="6376" y="6836"/>
                  </a:lnTo>
                  <a:lnTo>
                    <a:pt x="6573" y="6573"/>
                  </a:lnTo>
                  <a:lnTo>
                    <a:pt x="6726" y="6310"/>
                  </a:lnTo>
                  <a:lnTo>
                    <a:pt x="6792" y="6157"/>
                  </a:lnTo>
                  <a:lnTo>
                    <a:pt x="6858" y="6003"/>
                  </a:lnTo>
                  <a:lnTo>
                    <a:pt x="6880" y="5850"/>
                  </a:lnTo>
                  <a:lnTo>
                    <a:pt x="6902" y="5697"/>
                  </a:lnTo>
                  <a:lnTo>
                    <a:pt x="6902" y="5543"/>
                  </a:lnTo>
                  <a:lnTo>
                    <a:pt x="6902" y="5368"/>
                  </a:lnTo>
                  <a:lnTo>
                    <a:pt x="6836" y="5127"/>
                  </a:lnTo>
                  <a:lnTo>
                    <a:pt x="6748" y="4886"/>
                  </a:lnTo>
                  <a:lnTo>
                    <a:pt x="6595" y="4667"/>
                  </a:lnTo>
                  <a:lnTo>
                    <a:pt x="6420" y="4448"/>
                  </a:lnTo>
                  <a:lnTo>
                    <a:pt x="6223" y="4273"/>
                  </a:lnTo>
                  <a:lnTo>
                    <a:pt x="6003" y="4141"/>
                  </a:lnTo>
                  <a:lnTo>
                    <a:pt x="5762" y="4010"/>
                  </a:lnTo>
                  <a:lnTo>
                    <a:pt x="5500" y="3922"/>
                  </a:lnTo>
                  <a:lnTo>
                    <a:pt x="5259" y="3878"/>
                  </a:lnTo>
                  <a:lnTo>
                    <a:pt x="4974" y="3857"/>
                  </a:lnTo>
                  <a:lnTo>
                    <a:pt x="4711" y="3857"/>
                  </a:lnTo>
                  <a:lnTo>
                    <a:pt x="4426" y="3878"/>
                  </a:lnTo>
                  <a:lnTo>
                    <a:pt x="4163" y="3922"/>
                  </a:lnTo>
                  <a:lnTo>
                    <a:pt x="3900" y="4010"/>
                  </a:lnTo>
                  <a:lnTo>
                    <a:pt x="3659" y="4097"/>
                  </a:lnTo>
                  <a:lnTo>
                    <a:pt x="3418" y="4229"/>
                  </a:lnTo>
                  <a:lnTo>
                    <a:pt x="3878" y="3857"/>
                  </a:lnTo>
                  <a:lnTo>
                    <a:pt x="4097" y="3659"/>
                  </a:lnTo>
                  <a:lnTo>
                    <a:pt x="4295" y="3440"/>
                  </a:lnTo>
                  <a:lnTo>
                    <a:pt x="4470" y="3221"/>
                  </a:lnTo>
                  <a:lnTo>
                    <a:pt x="4645" y="3002"/>
                  </a:lnTo>
                  <a:lnTo>
                    <a:pt x="4777" y="2739"/>
                  </a:lnTo>
                  <a:lnTo>
                    <a:pt x="4864" y="2476"/>
                  </a:lnTo>
                  <a:lnTo>
                    <a:pt x="4908" y="2279"/>
                  </a:lnTo>
                  <a:lnTo>
                    <a:pt x="4908" y="2104"/>
                  </a:lnTo>
                  <a:lnTo>
                    <a:pt x="4908" y="1907"/>
                  </a:lnTo>
                  <a:lnTo>
                    <a:pt x="4886" y="1731"/>
                  </a:lnTo>
                  <a:lnTo>
                    <a:pt x="4842" y="1534"/>
                  </a:lnTo>
                  <a:lnTo>
                    <a:pt x="4777" y="1359"/>
                  </a:lnTo>
                  <a:lnTo>
                    <a:pt x="4711" y="1206"/>
                  </a:lnTo>
                  <a:lnTo>
                    <a:pt x="4623" y="1030"/>
                  </a:lnTo>
                  <a:lnTo>
                    <a:pt x="4514" y="877"/>
                  </a:lnTo>
                  <a:lnTo>
                    <a:pt x="4382" y="724"/>
                  </a:lnTo>
                  <a:lnTo>
                    <a:pt x="4251" y="592"/>
                  </a:lnTo>
                  <a:lnTo>
                    <a:pt x="4119" y="461"/>
                  </a:lnTo>
                  <a:lnTo>
                    <a:pt x="3966" y="351"/>
                  </a:lnTo>
                  <a:lnTo>
                    <a:pt x="3791" y="242"/>
                  </a:lnTo>
                  <a:lnTo>
                    <a:pt x="3637" y="176"/>
                  </a:lnTo>
                  <a:lnTo>
                    <a:pt x="3462" y="110"/>
                  </a:lnTo>
                  <a:lnTo>
                    <a:pt x="3265" y="45"/>
                  </a:lnTo>
                  <a:lnTo>
                    <a:pt x="3090" y="23"/>
                  </a:lnTo>
                  <a:lnTo>
                    <a:pt x="28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570;p73">
              <a:extLst>
                <a:ext uri="{FF2B5EF4-FFF2-40B4-BE49-F238E27FC236}">
                  <a16:creationId xmlns:a16="http://schemas.microsoft.com/office/drawing/2014/main" id="{7FA9DC39-153C-3CBF-BED5-5ABDF99D4CC6}"/>
                </a:ext>
              </a:extLst>
            </p:cNvPr>
            <p:cNvSpPr/>
            <p:nvPr/>
          </p:nvSpPr>
          <p:spPr>
            <a:xfrm>
              <a:off x="3517075" y="3336625"/>
              <a:ext cx="872525" cy="1142550"/>
            </a:xfrm>
            <a:custGeom>
              <a:avLst/>
              <a:gdLst/>
              <a:ahLst/>
              <a:cxnLst/>
              <a:rect l="l" t="t" r="r" b="b"/>
              <a:pathLst>
                <a:path w="34901" h="45702" extrusionOk="0">
                  <a:moveTo>
                    <a:pt x="15205" y="1"/>
                  </a:moveTo>
                  <a:lnTo>
                    <a:pt x="14219" y="23"/>
                  </a:lnTo>
                  <a:lnTo>
                    <a:pt x="13233" y="110"/>
                  </a:lnTo>
                  <a:lnTo>
                    <a:pt x="12730" y="176"/>
                  </a:lnTo>
                  <a:lnTo>
                    <a:pt x="12226" y="264"/>
                  </a:lnTo>
                  <a:lnTo>
                    <a:pt x="11722" y="351"/>
                  </a:lnTo>
                  <a:lnTo>
                    <a:pt x="11218" y="461"/>
                  </a:lnTo>
                  <a:lnTo>
                    <a:pt x="10714" y="571"/>
                  </a:lnTo>
                  <a:lnTo>
                    <a:pt x="10210" y="724"/>
                  </a:lnTo>
                  <a:lnTo>
                    <a:pt x="9706" y="877"/>
                  </a:lnTo>
                  <a:lnTo>
                    <a:pt x="9224" y="1053"/>
                  </a:lnTo>
                  <a:lnTo>
                    <a:pt x="8720" y="1228"/>
                  </a:lnTo>
                  <a:lnTo>
                    <a:pt x="8216" y="1447"/>
                  </a:lnTo>
                  <a:lnTo>
                    <a:pt x="7713" y="1666"/>
                  </a:lnTo>
                  <a:lnTo>
                    <a:pt x="7209" y="1907"/>
                  </a:lnTo>
                  <a:lnTo>
                    <a:pt x="6727" y="2192"/>
                  </a:lnTo>
                  <a:lnTo>
                    <a:pt x="6223" y="2477"/>
                  </a:lnTo>
                  <a:lnTo>
                    <a:pt x="5741" y="2783"/>
                  </a:lnTo>
                  <a:lnTo>
                    <a:pt x="5259" y="3112"/>
                  </a:lnTo>
                  <a:lnTo>
                    <a:pt x="4777" y="3462"/>
                  </a:lnTo>
                  <a:lnTo>
                    <a:pt x="4295" y="3835"/>
                  </a:lnTo>
                  <a:lnTo>
                    <a:pt x="3835" y="4229"/>
                  </a:lnTo>
                  <a:lnTo>
                    <a:pt x="3375" y="4667"/>
                  </a:lnTo>
                  <a:lnTo>
                    <a:pt x="2915" y="5106"/>
                  </a:lnTo>
                  <a:lnTo>
                    <a:pt x="2455" y="5566"/>
                  </a:lnTo>
                  <a:lnTo>
                    <a:pt x="1995" y="6069"/>
                  </a:lnTo>
                  <a:lnTo>
                    <a:pt x="1556" y="6595"/>
                  </a:lnTo>
                  <a:lnTo>
                    <a:pt x="1140" y="7143"/>
                  </a:lnTo>
                  <a:lnTo>
                    <a:pt x="702" y="7713"/>
                  </a:lnTo>
                  <a:lnTo>
                    <a:pt x="527" y="7975"/>
                  </a:lnTo>
                  <a:lnTo>
                    <a:pt x="395" y="8238"/>
                  </a:lnTo>
                  <a:lnTo>
                    <a:pt x="264" y="8523"/>
                  </a:lnTo>
                  <a:lnTo>
                    <a:pt x="176" y="8808"/>
                  </a:lnTo>
                  <a:lnTo>
                    <a:pt x="89" y="9093"/>
                  </a:lnTo>
                  <a:lnTo>
                    <a:pt x="45" y="9399"/>
                  </a:lnTo>
                  <a:lnTo>
                    <a:pt x="1" y="9684"/>
                  </a:lnTo>
                  <a:lnTo>
                    <a:pt x="1" y="9991"/>
                  </a:lnTo>
                  <a:lnTo>
                    <a:pt x="23" y="10276"/>
                  </a:lnTo>
                  <a:lnTo>
                    <a:pt x="67" y="10583"/>
                  </a:lnTo>
                  <a:lnTo>
                    <a:pt x="132" y="10867"/>
                  </a:lnTo>
                  <a:lnTo>
                    <a:pt x="220" y="11152"/>
                  </a:lnTo>
                  <a:lnTo>
                    <a:pt x="330" y="11437"/>
                  </a:lnTo>
                  <a:lnTo>
                    <a:pt x="461" y="11722"/>
                  </a:lnTo>
                  <a:lnTo>
                    <a:pt x="614" y="11985"/>
                  </a:lnTo>
                  <a:lnTo>
                    <a:pt x="790" y="12226"/>
                  </a:lnTo>
                  <a:lnTo>
                    <a:pt x="4426" y="16958"/>
                  </a:lnTo>
                  <a:lnTo>
                    <a:pt x="4624" y="17177"/>
                  </a:lnTo>
                  <a:lnTo>
                    <a:pt x="4843" y="17374"/>
                  </a:lnTo>
                  <a:lnTo>
                    <a:pt x="5084" y="17549"/>
                  </a:lnTo>
                  <a:lnTo>
                    <a:pt x="5325" y="17703"/>
                  </a:lnTo>
                  <a:lnTo>
                    <a:pt x="5587" y="17812"/>
                  </a:lnTo>
                  <a:lnTo>
                    <a:pt x="5850" y="17900"/>
                  </a:lnTo>
                  <a:lnTo>
                    <a:pt x="6113" y="17944"/>
                  </a:lnTo>
                  <a:lnTo>
                    <a:pt x="6398" y="17987"/>
                  </a:lnTo>
                  <a:lnTo>
                    <a:pt x="6683" y="17966"/>
                  </a:lnTo>
                  <a:lnTo>
                    <a:pt x="6946" y="17944"/>
                  </a:lnTo>
                  <a:lnTo>
                    <a:pt x="7231" y="17878"/>
                  </a:lnTo>
                  <a:lnTo>
                    <a:pt x="7493" y="17790"/>
                  </a:lnTo>
                  <a:lnTo>
                    <a:pt x="7756" y="17681"/>
                  </a:lnTo>
                  <a:lnTo>
                    <a:pt x="7997" y="17527"/>
                  </a:lnTo>
                  <a:lnTo>
                    <a:pt x="8238" y="17352"/>
                  </a:lnTo>
                  <a:lnTo>
                    <a:pt x="8457" y="17133"/>
                  </a:lnTo>
                  <a:lnTo>
                    <a:pt x="9180" y="16410"/>
                  </a:lnTo>
                  <a:lnTo>
                    <a:pt x="9575" y="16038"/>
                  </a:lnTo>
                  <a:lnTo>
                    <a:pt x="9991" y="15665"/>
                  </a:lnTo>
                  <a:lnTo>
                    <a:pt x="10429" y="15293"/>
                  </a:lnTo>
                  <a:lnTo>
                    <a:pt x="10889" y="14942"/>
                  </a:lnTo>
                  <a:lnTo>
                    <a:pt x="11371" y="14592"/>
                  </a:lnTo>
                  <a:lnTo>
                    <a:pt x="11853" y="14263"/>
                  </a:lnTo>
                  <a:lnTo>
                    <a:pt x="12248" y="14022"/>
                  </a:lnTo>
                  <a:lnTo>
                    <a:pt x="12664" y="13825"/>
                  </a:lnTo>
                  <a:lnTo>
                    <a:pt x="13080" y="13672"/>
                  </a:lnTo>
                  <a:lnTo>
                    <a:pt x="13496" y="13540"/>
                  </a:lnTo>
                  <a:lnTo>
                    <a:pt x="13913" y="13452"/>
                  </a:lnTo>
                  <a:lnTo>
                    <a:pt x="14329" y="13387"/>
                  </a:lnTo>
                  <a:lnTo>
                    <a:pt x="15161" y="13387"/>
                  </a:lnTo>
                  <a:lnTo>
                    <a:pt x="15556" y="13431"/>
                  </a:lnTo>
                  <a:lnTo>
                    <a:pt x="15950" y="13496"/>
                  </a:lnTo>
                  <a:lnTo>
                    <a:pt x="16344" y="13606"/>
                  </a:lnTo>
                  <a:lnTo>
                    <a:pt x="16739" y="13737"/>
                  </a:lnTo>
                  <a:lnTo>
                    <a:pt x="17111" y="13891"/>
                  </a:lnTo>
                  <a:lnTo>
                    <a:pt x="17462" y="14066"/>
                  </a:lnTo>
                  <a:lnTo>
                    <a:pt x="17812" y="14285"/>
                  </a:lnTo>
                  <a:lnTo>
                    <a:pt x="18141" y="14504"/>
                  </a:lnTo>
                  <a:lnTo>
                    <a:pt x="18447" y="14767"/>
                  </a:lnTo>
                  <a:lnTo>
                    <a:pt x="18754" y="15030"/>
                  </a:lnTo>
                  <a:lnTo>
                    <a:pt x="19017" y="15337"/>
                  </a:lnTo>
                  <a:lnTo>
                    <a:pt x="19280" y="15643"/>
                  </a:lnTo>
                  <a:lnTo>
                    <a:pt x="19499" y="15972"/>
                  </a:lnTo>
                  <a:lnTo>
                    <a:pt x="19718" y="16322"/>
                  </a:lnTo>
                  <a:lnTo>
                    <a:pt x="19893" y="16673"/>
                  </a:lnTo>
                  <a:lnTo>
                    <a:pt x="20047" y="17067"/>
                  </a:lnTo>
                  <a:lnTo>
                    <a:pt x="20178" y="17440"/>
                  </a:lnTo>
                  <a:lnTo>
                    <a:pt x="20266" y="17856"/>
                  </a:lnTo>
                  <a:lnTo>
                    <a:pt x="20332" y="18272"/>
                  </a:lnTo>
                  <a:lnTo>
                    <a:pt x="20353" y="18688"/>
                  </a:lnTo>
                  <a:lnTo>
                    <a:pt x="20332" y="19105"/>
                  </a:lnTo>
                  <a:lnTo>
                    <a:pt x="20288" y="19565"/>
                  </a:lnTo>
                  <a:lnTo>
                    <a:pt x="20222" y="20003"/>
                  </a:lnTo>
                  <a:lnTo>
                    <a:pt x="20091" y="20441"/>
                  </a:lnTo>
                  <a:lnTo>
                    <a:pt x="19872" y="21076"/>
                  </a:lnTo>
                  <a:lnTo>
                    <a:pt x="19740" y="21383"/>
                  </a:lnTo>
                  <a:lnTo>
                    <a:pt x="19587" y="21712"/>
                  </a:lnTo>
                  <a:lnTo>
                    <a:pt x="19411" y="22018"/>
                  </a:lnTo>
                  <a:lnTo>
                    <a:pt x="19236" y="22347"/>
                  </a:lnTo>
                  <a:lnTo>
                    <a:pt x="19039" y="22654"/>
                  </a:lnTo>
                  <a:lnTo>
                    <a:pt x="18820" y="22982"/>
                  </a:lnTo>
                  <a:lnTo>
                    <a:pt x="18579" y="23311"/>
                  </a:lnTo>
                  <a:lnTo>
                    <a:pt x="18338" y="23640"/>
                  </a:lnTo>
                  <a:lnTo>
                    <a:pt x="18053" y="23968"/>
                  </a:lnTo>
                  <a:lnTo>
                    <a:pt x="17768" y="24275"/>
                  </a:lnTo>
                  <a:lnTo>
                    <a:pt x="17440" y="24604"/>
                  </a:lnTo>
                  <a:lnTo>
                    <a:pt x="17111" y="24932"/>
                  </a:lnTo>
                  <a:lnTo>
                    <a:pt x="16739" y="25239"/>
                  </a:lnTo>
                  <a:lnTo>
                    <a:pt x="16366" y="25568"/>
                  </a:lnTo>
                  <a:lnTo>
                    <a:pt x="15950" y="25896"/>
                  </a:lnTo>
                  <a:lnTo>
                    <a:pt x="15534" y="26203"/>
                  </a:lnTo>
                  <a:lnTo>
                    <a:pt x="15074" y="26532"/>
                  </a:lnTo>
                  <a:lnTo>
                    <a:pt x="14592" y="26838"/>
                  </a:lnTo>
                  <a:lnTo>
                    <a:pt x="14088" y="27145"/>
                  </a:lnTo>
                  <a:lnTo>
                    <a:pt x="13562" y="27452"/>
                  </a:lnTo>
                  <a:lnTo>
                    <a:pt x="13014" y="27758"/>
                  </a:lnTo>
                  <a:lnTo>
                    <a:pt x="12423" y="28065"/>
                  </a:lnTo>
                  <a:lnTo>
                    <a:pt x="11809" y="28350"/>
                  </a:lnTo>
                  <a:lnTo>
                    <a:pt x="11174" y="28657"/>
                  </a:lnTo>
                  <a:lnTo>
                    <a:pt x="10495" y="28941"/>
                  </a:lnTo>
                  <a:lnTo>
                    <a:pt x="9794" y="29226"/>
                  </a:lnTo>
                  <a:lnTo>
                    <a:pt x="9071" y="29511"/>
                  </a:lnTo>
                  <a:lnTo>
                    <a:pt x="8304" y="29774"/>
                  </a:lnTo>
                  <a:lnTo>
                    <a:pt x="7515" y="30059"/>
                  </a:lnTo>
                  <a:lnTo>
                    <a:pt x="6683" y="30322"/>
                  </a:lnTo>
                  <a:lnTo>
                    <a:pt x="6354" y="30431"/>
                  </a:lnTo>
                  <a:lnTo>
                    <a:pt x="6048" y="30585"/>
                  </a:lnTo>
                  <a:lnTo>
                    <a:pt x="5741" y="30738"/>
                  </a:lnTo>
                  <a:lnTo>
                    <a:pt x="5456" y="30935"/>
                  </a:lnTo>
                  <a:lnTo>
                    <a:pt x="5193" y="31132"/>
                  </a:lnTo>
                  <a:lnTo>
                    <a:pt x="4952" y="31373"/>
                  </a:lnTo>
                  <a:lnTo>
                    <a:pt x="4711" y="31614"/>
                  </a:lnTo>
                  <a:lnTo>
                    <a:pt x="4514" y="31877"/>
                  </a:lnTo>
                  <a:lnTo>
                    <a:pt x="4317" y="32162"/>
                  </a:lnTo>
                  <a:lnTo>
                    <a:pt x="4163" y="32447"/>
                  </a:lnTo>
                  <a:lnTo>
                    <a:pt x="4032" y="32753"/>
                  </a:lnTo>
                  <a:lnTo>
                    <a:pt x="3901" y="33082"/>
                  </a:lnTo>
                  <a:lnTo>
                    <a:pt x="3813" y="33411"/>
                  </a:lnTo>
                  <a:lnTo>
                    <a:pt x="3747" y="33739"/>
                  </a:lnTo>
                  <a:lnTo>
                    <a:pt x="3703" y="34090"/>
                  </a:lnTo>
                  <a:lnTo>
                    <a:pt x="3703" y="34440"/>
                  </a:lnTo>
                  <a:lnTo>
                    <a:pt x="3791" y="43532"/>
                  </a:lnTo>
                  <a:lnTo>
                    <a:pt x="3813" y="43751"/>
                  </a:lnTo>
                  <a:lnTo>
                    <a:pt x="3835" y="43970"/>
                  </a:lnTo>
                  <a:lnTo>
                    <a:pt x="3901" y="44189"/>
                  </a:lnTo>
                  <a:lnTo>
                    <a:pt x="3966" y="44387"/>
                  </a:lnTo>
                  <a:lnTo>
                    <a:pt x="4076" y="44562"/>
                  </a:lnTo>
                  <a:lnTo>
                    <a:pt x="4185" y="44737"/>
                  </a:lnTo>
                  <a:lnTo>
                    <a:pt x="4295" y="44912"/>
                  </a:lnTo>
                  <a:lnTo>
                    <a:pt x="4448" y="45066"/>
                  </a:lnTo>
                  <a:lnTo>
                    <a:pt x="4602" y="45197"/>
                  </a:lnTo>
                  <a:lnTo>
                    <a:pt x="4755" y="45329"/>
                  </a:lnTo>
                  <a:lnTo>
                    <a:pt x="4930" y="45438"/>
                  </a:lnTo>
                  <a:lnTo>
                    <a:pt x="5127" y="45526"/>
                  </a:lnTo>
                  <a:lnTo>
                    <a:pt x="5325" y="45591"/>
                  </a:lnTo>
                  <a:lnTo>
                    <a:pt x="5544" y="45657"/>
                  </a:lnTo>
                  <a:lnTo>
                    <a:pt x="5741" y="45679"/>
                  </a:lnTo>
                  <a:lnTo>
                    <a:pt x="5982" y="45701"/>
                  </a:lnTo>
                  <a:lnTo>
                    <a:pt x="32731" y="45701"/>
                  </a:lnTo>
                  <a:lnTo>
                    <a:pt x="32951" y="45679"/>
                  </a:lnTo>
                  <a:lnTo>
                    <a:pt x="33170" y="45657"/>
                  </a:lnTo>
                  <a:lnTo>
                    <a:pt x="33367" y="45591"/>
                  </a:lnTo>
                  <a:lnTo>
                    <a:pt x="33564" y="45526"/>
                  </a:lnTo>
                  <a:lnTo>
                    <a:pt x="33761" y="45438"/>
                  </a:lnTo>
                  <a:lnTo>
                    <a:pt x="33936" y="45329"/>
                  </a:lnTo>
                  <a:lnTo>
                    <a:pt x="34112" y="45197"/>
                  </a:lnTo>
                  <a:lnTo>
                    <a:pt x="34265" y="45066"/>
                  </a:lnTo>
                  <a:lnTo>
                    <a:pt x="34396" y="44912"/>
                  </a:lnTo>
                  <a:lnTo>
                    <a:pt x="34528" y="44737"/>
                  </a:lnTo>
                  <a:lnTo>
                    <a:pt x="34637" y="44562"/>
                  </a:lnTo>
                  <a:lnTo>
                    <a:pt x="34725" y="44365"/>
                  </a:lnTo>
                  <a:lnTo>
                    <a:pt x="34791" y="44167"/>
                  </a:lnTo>
                  <a:lnTo>
                    <a:pt x="34857" y="43970"/>
                  </a:lnTo>
                  <a:lnTo>
                    <a:pt x="34878" y="43751"/>
                  </a:lnTo>
                  <a:lnTo>
                    <a:pt x="34900" y="43532"/>
                  </a:lnTo>
                  <a:lnTo>
                    <a:pt x="34900" y="35119"/>
                  </a:lnTo>
                  <a:lnTo>
                    <a:pt x="34878" y="34857"/>
                  </a:lnTo>
                  <a:lnTo>
                    <a:pt x="34835" y="34616"/>
                  </a:lnTo>
                  <a:lnTo>
                    <a:pt x="34769" y="34375"/>
                  </a:lnTo>
                  <a:lnTo>
                    <a:pt x="34659" y="34156"/>
                  </a:lnTo>
                  <a:lnTo>
                    <a:pt x="34550" y="33936"/>
                  </a:lnTo>
                  <a:lnTo>
                    <a:pt x="34418" y="33761"/>
                  </a:lnTo>
                  <a:lnTo>
                    <a:pt x="34265" y="33564"/>
                  </a:lnTo>
                  <a:lnTo>
                    <a:pt x="34068" y="33411"/>
                  </a:lnTo>
                  <a:lnTo>
                    <a:pt x="33893" y="33279"/>
                  </a:lnTo>
                  <a:lnTo>
                    <a:pt x="33674" y="33170"/>
                  </a:lnTo>
                  <a:lnTo>
                    <a:pt x="33454" y="33082"/>
                  </a:lnTo>
                  <a:lnTo>
                    <a:pt x="33235" y="32994"/>
                  </a:lnTo>
                  <a:lnTo>
                    <a:pt x="32994" y="32951"/>
                  </a:lnTo>
                  <a:lnTo>
                    <a:pt x="32512" y="32951"/>
                  </a:lnTo>
                  <a:lnTo>
                    <a:pt x="32250" y="32994"/>
                  </a:lnTo>
                  <a:lnTo>
                    <a:pt x="17878" y="36259"/>
                  </a:lnTo>
                  <a:lnTo>
                    <a:pt x="18491" y="35908"/>
                  </a:lnTo>
                  <a:lnTo>
                    <a:pt x="19170" y="35470"/>
                  </a:lnTo>
                  <a:lnTo>
                    <a:pt x="20069" y="34857"/>
                  </a:lnTo>
                  <a:lnTo>
                    <a:pt x="21142" y="34090"/>
                  </a:lnTo>
                  <a:lnTo>
                    <a:pt x="21712" y="33652"/>
                  </a:lnTo>
                  <a:lnTo>
                    <a:pt x="22325" y="33148"/>
                  </a:lnTo>
                  <a:lnTo>
                    <a:pt x="22939" y="32622"/>
                  </a:lnTo>
                  <a:lnTo>
                    <a:pt x="23596" y="32074"/>
                  </a:lnTo>
                  <a:lnTo>
                    <a:pt x="24231" y="31461"/>
                  </a:lnTo>
                  <a:lnTo>
                    <a:pt x="24888" y="30804"/>
                  </a:lnTo>
                  <a:lnTo>
                    <a:pt x="25546" y="30124"/>
                  </a:lnTo>
                  <a:lnTo>
                    <a:pt x="26203" y="29401"/>
                  </a:lnTo>
                  <a:lnTo>
                    <a:pt x="26838" y="28657"/>
                  </a:lnTo>
                  <a:lnTo>
                    <a:pt x="27452" y="27846"/>
                  </a:lnTo>
                  <a:lnTo>
                    <a:pt x="28065" y="27014"/>
                  </a:lnTo>
                  <a:lnTo>
                    <a:pt x="28635" y="26159"/>
                  </a:lnTo>
                  <a:lnTo>
                    <a:pt x="29182" y="25239"/>
                  </a:lnTo>
                  <a:lnTo>
                    <a:pt x="29686" y="24297"/>
                  </a:lnTo>
                  <a:lnTo>
                    <a:pt x="29927" y="23815"/>
                  </a:lnTo>
                  <a:lnTo>
                    <a:pt x="30146" y="23333"/>
                  </a:lnTo>
                  <a:lnTo>
                    <a:pt x="30365" y="22829"/>
                  </a:lnTo>
                  <a:lnTo>
                    <a:pt x="30563" y="22325"/>
                  </a:lnTo>
                  <a:lnTo>
                    <a:pt x="30760" y="21799"/>
                  </a:lnTo>
                  <a:lnTo>
                    <a:pt x="30935" y="21274"/>
                  </a:lnTo>
                  <a:lnTo>
                    <a:pt x="31110" y="20748"/>
                  </a:lnTo>
                  <a:lnTo>
                    <a:pt x="31242" y="20200"/>
                  </a:lnTo>
                  <a:lnTo>
                    <a:pt x="31373" y="19652"/>
                  </a:lnTo>
                  <a:lnTo>
                    <a:pt x="31505" y="19083"/>
                  </a:lnTo>
                  <a:lnTo>
                    <a:pt x="31592" y="18513"/>
                  </a:lnTo>
                  <a:lnTo>
                    <a:pt x="31680" y="17944"/>
                  </a:lnTo>
                  <a:lnTo>
                    <a:pt x="31746" y="17352"/>
                  </a:lnTo>
                  <a:lnTo>
                    <a:pt x="31789" y="16761"/>
                  </a:lnTo>
                  <a:lnTo>
                    <a:pt x="31811" y="16169"/>
                  </a:lnTo>
                  <a:lnTo>
                    <a:pt x="31811" y="15556"/>
                  </a:lnTo>
                  <a:lnTo>
                    <a:pt x="31789" y="14745"/>
                  </a:lnTo>
                  <a:lnTo>
                    <a:pt x="31724" y="13978"/>
                  </a:lnTo>
                  <a:lnTo>
                    <a:pt x="31614" y="13211"/>
                  </a:lnTo>
                  <a:lnTo>
                    <a:pt x="31483" y="12445"/>
                  </a:lnTo>
                  <a:lnTo>
                    <a:pt x="31307" y="11700"/>
                  </a:lnTo>
                  <a:lnTo>
                    <a:pt x="31088" y="10977"/>
                  </a:lnTo>
                  <a:lnTo>
                    <a:pt x="30825" y="10254"/>
                  </a:lnTo>
                  <a:lnTo>
                    <a:pt x="30541" y="9553"/>
                  </a:lnTo>
                  <a:lnTo>
                    <a:pt x="30234" y="8874"/>
                  </a:lnTo>
                  <a:lnTo>
                    <a:pt x="29883" y="8216"/>
                  </a:lnTo>
                  <a:lnTo>
                    <a:pt x="29511" y="7581"/>
                  </a:lnTo>
                  <a:lnTo>
                    <a:pt x="29095" y="6946"/>
                  </a:lnTo>
                  <a:lnTo>
                    <a:pt x="28657" y="6354"/>
                  </a:lnTo>
                  <a:lnTo>
                    <a:pt x="28197" y="5763"/>
                  </a:lnTo>
                  <a:lnTo>
                    <a:pt x="27693" y="5215"/>
                  </a:lnTo>
                  <a:lnTo>
                    <a:pt x="27167" y="4667"/>
                  </a:lnTo>
                  <a:lnTo>
                    <a:pt x="26619" y="4163"/>
                  </a:lnTo>
                  <a:lnTo>
                    <a:pt x="26071" y="3681"/>
                  </a:lnTo>
                  <a:lnTo>
                    <a:pt x="25480" y="3221"/>
                  </a:lnTo>
                  <a:lnTo>
                    <a:pt x="24867" y="2783"/>
                  </a:lnTo>
                  <a:lnTo>
                    <a:pt x="24231" y="2389"/>
                  </a:lnTo>
                  <a:lnTo>
                    <a:pt x="23574" y="1995"/>
                  </a:lnTo>
                  <a:lnTo>
                    <a:pt x="22895" y="1666"/>
                  </a:lnTo>
                  <a:lnTo>
                    <a:pt x="22216" y="1337"/>
                  </a:lnTo>
                  <a:lnTo>
                    <a:pt x="21493" y="1053"/>
                  </a:lnTo>
                  <a:lnTo>
                    <a:pt x="20770" y="812"/>
                  </a:lnTo>
                  <a:lnTo>
                    <a:pt x="20047" y="571"/>
                  </a:lnTo>
                  <a:lnTo>
                    <a:pt x="19302" y="395"/>
                  </a:lnTo>
                  <a:lnTo>
                    <a:pt x="18535" y="242"/>
                  </a:lnTo>
                  <a:lnTo>
                    <a:pt x="17746" y="132"/>
                  </a:lnTo>
                  <a:lnTo>
                    <a:pt x="16980" y="45"/>
                  </a:lnTo>
                  <a:lnTo>
                    <a:pt x="161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571;p73">
              <a:extLst>
                <a:ext uri="{FF2B5EF4-FFF2-40B4-BE49-F238E27FC236}">
                  <a16:creationId xmlns:a16="http://schemas.microsoft.com/office/drawing/2014/main" id="{E62EF721-376A-E472-4E7C-0D787D5402F4}"/>
                </a:ext>
              </a:extLst>
            </p:cNvPr>
            <p:cNvSpPr/>
            <p:nvPr/>
          </p:nvSpPr>
          <p:spPr>
            <a:xfrm>
              <a:off x="3517075" y="3336625"/>
              <a:ext cx="787075" cy="1100925"/>
            </a:xfrm>
            <a:custGeom>
              <a:avLst/>
              <a:gdLst/>
              <a:ahLst/>
              <a:cxnLst/>
              <a:rect l="l" t="t" r="r" b="b"/>
              <a:pathLst>
                <a:path w="31483" h="44037" extrusionOk="0">
                  <a:moveTo>
                    <a:pt x="15205" y="1"/>
                  </a:moveTo>
                  <a:lnTo>
                    <a:pt x="14219" y="23"/>
                  </a:lnTo>
                  <a:lnTo>
                    <a:pt x="13233" y="110"/>
                  </a:lnTo>
                  <a:lnTo>
                    <a:pt x="12730" y="176"/>
                  </a:lnTo>
                  <a:lnTo>
                    <a:pt x="12226" y="264"/>
                  </a:lnTo>
                  <a:lnTo>
                    <a:pt x="11722" y="351"/>
                  </a:lnTo>
                  <a:lnTo>
                    <a:pt x="11240" y="461"/>
                  </a:lnTo>
                  <a:lnTo>
                    <a:pt x="10736" y="571"/>
                  </a:lnTo>
                  <a:lnTo>
                    <a:pt x="10210" y="724"/>
                  </a:lnTo>
                  <a:lnTo>
                    <a:pt x="9706" y="877"/>
                  </a:lnTo>
                  <a:lnTo>
                    <a:pt x="9224" y="1053"/>
                  </a:lnTo>
                  <a:lnTo>
                    <a:pt x="8720" y="1228"/>
                  </a:lnTo>
                  <a:lnTo>
                    <a:pt x="8216" y="1447"/>
                  </a:lnTo>
                  <a:lnTo>
                    <a:pt x="7713" y="1666"/>
                  </a:lnTo>
                  <a:lnTo>
                    <a:pt x="7209" y="1907"/>
                  </a:lnTo>
                  <a:lnTo>
                    <a:pt x="6727" y="2192"/>
                  </a:lnTo>
                  <a:lnTo>
                    <a:pt x="6223" y="2477"/>
                  </a:lnTo>
                  <a:lnTo>
                    <a:pt x="5741" y="2783"/>
                  </a:lnTo>
                  <a:lnTo>
                    <a:pt x="5259" y="3112"/>
                  </a:lnTo>
                  <a:lnTo>
                    <a:pt x="4777" y="3462"/>
                  </a:lnTo>
                  <a:lnTo>
                    <a:pt x="4295" y="3835"/>
                  </a:lnTo>
                  <a:lnTo>
                    <a:pt x="3835" y="4229"/>
                  </a:lnTo>
                  <a:lnTo>
                    <a:pt x="3375" y="4667"/>
                  </a:lnTo>
                  <a:lnTo>
                    <a:pt x="2915" y="5106"/>
                  </a:lnTo>
                  <a:lnTo>
                    <a:pt x="2455" y="5566"/>
                  </a:lnTo>
                  <a:lnTo>
                    <a:pt x="1995" y="6069"/>
                  </a:lnTo>
                  <a:lnTo>
                    <a:pt x="1556" y="6595"/>
                  </a:lnTo>
                  <a:lnTo>
                    <a:pt x="1140" y="7143"/>
                  </a:lnTo>
                  <a:lnTo>
                    <a:pt x="702" y="7713"/>
                  </a:lnTo>
                  <a:lnTo>
                    <a:pt x="527" y="7975"/>
                  </a:lnTo>
                  <a:lnTo>
                    <a:pt x="395" y="8238"/>
                  </a:lnTo>
                  <a:lnTo>
                    <a:pt x="264" y="8523"/>
                  </a:lnTo>
                  <a:lnTo>
                    <a:pt x="176" y="8808"/>
                  </a:lnTo>
                  <a:lnTo>
                    <a:pt x="89" y="9093"/>
                  </a:lnTo>
                  <a:lnTo>
                    <a:pt x="45" y="9399"/>
                  </a:lnTo>
                  <a:lnTo>
                    <a:pt x="1" y="9684"/>
                  </a:lnTo>
                  <a:lnTo>
                    <a:pt x="1" y="9991"/>
                  </a:lnTo>
                  <a:lnTo>
                    <a:pt x="23" y="10276"/>
                  </a:lnTo>
                  <a:lnTo>
                    <a:pt x="67" y="10583"/>
                  </a:lnTo>
                  <a:lnTo>
                    <a:pt x="132" y="10867"/>
                  </a:lnTo>
                  <a:lnTo>
                    <a:pt x="220" y="11152"/>
                  </a:lnTo>
                  <a:lnTo>
                    <a:pt x="330" y="11437"/>
                  </a:lnTo>
                  <a:lnTo>
                    <a:pt x="461" y="11722"/>
                  </a:lnTo>
                  <a:lnTo>
                    <a:pt x="614" y="11985"/>
                  </a:lnTo>
                  <a:lnTo>
                    <a:pt x="790" y="12226"/>
                  </a:lnTo>
                  <a:lnTo>
                    <a:pt x="4426" y="16958"/>
                  </a:lnTo>
                  <a:lnTo>
                    <a:pt x="4624" y="17177"/>
                  </a:lnTo>
                  <a:lnTo>
                    <a:pt x="4843" y="17374"/>
                  </a:lnTo>
                  <a:lnTo>
                    <a:pt x="5084" y="17549"/>
                  </a:lnTo>
                  <a:lnTo>
                    <a:pt x="5325" y="17703"/>
                  </a:lnTo>
                  <a:lnTo>
                    <a:pt x="5587" y="17812"/>
                  </a:lnTo>
                  <a:lnTo>
                    <a:pt x="5850" y="17900"/>
                  </a:lnTo>
                  <a:lnTo>
                    <a:pt x="6113" y="17944"/>
                  </a:lnTo>
                  <a:lnTo>
                    <a:pt x="6398" y="17987"/>
                  </a:lnTo>
                  <a:lnTo>
                    <a:pt x="6683" y="17966"/>
                  </a:lnTo>
                  <a:lnTo>
                    <a:pt x="6946" y="17944"/>
                  </a:lnTo>
                  <a:lnTo>
                    <a:pt x="7231" y="17878"/>
                  </a:lnTo>
                  <a:lnTo>
                    <a:pt x="7493" y="17790"/>
                  </a:lnTo>
                  <a:lnTo>
                    <a:pt x="7756" y="17681"/>
                  </a:lnTo>
                  <a:lnTo>
                    <a:pt x="7997" y="17527"/>
                  </a:lnTo>
                  <a:lnTo>
                    <a:pt x="8238" y="17352"/>
                  </a:lnTo>
                  <a:lnTo>
                    <a:pt x="8457" y="17133"/>
                  </a:lnTo>
                  <a:lnTo>
                    <a:pt x="9180" y="16410"/>
                  </a:lnTo>
                  <a:lnTo>
                    <a:pt x="9575" y="16038"/>
                  </a:lnTo>
                  <a:lnTo>
                    <a:pt x="9991" y="15665"/>
                  </a:lnTo>
                  <a:lnTo>
                    <a:pt x="10429" y="15293"/>
                  </a:lnTo>
                  <a:lnTo>
                    <a:pt x="10889" y="14942"/>
                  </a:lnTo>
                  <a:lnTo>
                    <a:pt x="11371" y="14592"/>
                  </a:lnTo>
                  <a:lnTo>
                    <a:pt x="11853" y="14263"/>
                  </a:lnTo>
                  <a:lnTo>
                    <a:pt x="12248" y="14022"/>
                  </a:lnTo>
                  <a:lnTo>
                    <a:pt x="12664" y="13825"/>
                  </a:lnTo>
                  <a:lnTo>
                    <a:pt x="13080" y="13672"/>
                  </a:lnTo>
                  <a:lnTo>
                    <a:pt x="13496" y="13540"/>
                  </a:lnTo>
                  <a:lnTo>
                    <a:pt x="13913" y="13452"/>
                  </a:lnTo>
                  <a:lnTo>
                    <a:pt x="14329" y="13387"/>
                  </a:lnTo>
                  <a:lnTo>
                    <a:pt x="14745" y="13365"/>
                  </a:lnTo>
                  <a:lnTo>
                    <a:pt x="15161" y="13387"/>
                  </a:lnTo>
                  <a:lnTo>
                    <a:pt x="15556" y="13431"/>
                  </a:lnTo>
                  <a:lnTo>
                    <a:pt x="15950" y="13496"/>
                  </a:lnTo>
                  <a:lnTo>
                    <a:pt x="16344" y="13606"/>
                  </a:lnTo>
                  <a:lnTo>
                    <a:pt x="16739" y="13737"/>
                  </a:lnTo>
                  <a:lnTo>
                    <a:pt x="17111" y="13891"/>
                  </a:lnTo>
                  <a:lnTo>
                    <a:pt x="17462" y="14066"/>
                  </a:lnTo>
                  <a:lnTo>
                    <a:pt x="17812" y="14285"/>
                  </a:lnTo>
                  <a:lnTo>
                    <a:pt x="18141" y="14504"/>
                  </a:lnTo>
                  <a:lnTo>
                    <a:pt x="18447" y="14767"/>
                  </a:lnTo>
                  <a:lnTo>
                    <a:pt x="18754" y="15030"/>
                  </a:lnTo>
                  <a:lnTo>
                    <a:pt x="19017" y="15337"/>
                  </a:lnTo>
                  <a:lnTo>
                    <a:pt x="19280" y="15643"/>
                  </a:lnTo>
                  <a:lnTo>
                    <a:pt x="19499" y="15972"/>
                  </a:lnTo>
                  <a:lnTo>
                    <a:pt x="19718" y="16322"/>
                  </a:lnTo>
                  <a:lnTo>
                    <a:pt x="19893" y="16673"/>
                  </a:lnTo>
                  <a:lnTo>
                    <a:pt x="20047" y="17067"/>
                  </a:lnTo>
                  <a:lnTo>
                    <a:pt x="20178" y="17440"/>
                  </a:lnTo>
                  <a:lnTo>
                    <a:pt x="20266" y="17856"/>
                  </a:lnTo>
                  <a:lnTo>
                    <a:pt x="20332" y="18272"/>
                  </a:lnTo>
                  <a:lnTo>
                    <a:pt x="20353" y="18688"/>
                  </a:lnTo>
                  <a:lnTo>
                    <a:pt x="20332" y="19105"/>
                  </a:lnTo>
                  <a:lnTo>
                    <a:pt x="20288" y="19565"/>
                  </a:lnTo>
                  <a:lnTo>
                    <a:pt x="20222" y="20003"/>
                  </a:lnTo>
                  <a:lnTo>
                    <a:pt x="20091" y="20441"/>
                  </a:lnTo>
                  <a:lnTo>
                    <a:pt x="19872" y="21076"/>
                  </a:lnTo>
                  <a:lnTo>
                    <a:pt x="19740" y="21383"/>
                  </a:lnTo>
                  <a:lnTo>
                    <a:pt x="19587" y="21712"/>
                  </a:lnTo>
                  <a:lnTo>
                    <a:pt x="19411" y="22018"/>
                  </a:lnTo>
                  <a:lnTo>
                    <a:pt x="19236" y="22347"/>
                  </a:lnTo>
                  <a:lnTo>
                    <a:pt x="19039" y="22654"/>
                  </a:lnTo>
                  <a:lnTo>
                    <a:pt x="18820" y="22982"/>
                  </a:lnTo>
                  <a:lnTo>
                    <a:pt x="18579" y="23311"/>
                  </a:lnTo>
                  <a:lnTo>
                    <a:pt x="18338" y="23640"/>
                  </a:lnTo>
                  <a:lnTo>
                    <a:pt x="18053" y="23968"/>
                  </a:lnTo>
                  <a:lnTo>
                    <a:pt x="17768" y="24275"/>
                  </a:lnTo>
                  <a:lnTo>
                    <a:pt x="17440" y="24604"/>
                  </a:lnTo>
                  <a:lnTo>
                    <a:pt x="17111" y="24932"/>
                  </a:lnTo>
                  <a:lnTo>
                    <a:pt x="16739" y="25239"/>
                  </a:lnTo>
                  <a:lnTo>
                    <a:pt x="16366" y="25568"/>
                  </a:lnTo>
                  <a:lnTo>
                    <a:pt x="15950" y="25896"/>
                  </a:lnTo>
                  <a:lnTo>
                    <a:pt x="15534" y="26203"/>
                  </a:lnTo>
                  <a:lnTo>
                    <a:pt x="15074" y="26532"/>
                  </a:lnTo>
                  <a:lnTo>
                    <a:pt x="14592" y="26838"/>
                  </a:lnTo>
                  <a:lnTo>
                    <a:pt x="14088" y="27145"/>
                  </a:lnTo>
                  <a:lnTo>
                    <a:pt x="13562" y="27452"/>
                  </a:lnTo>
                  <a:lnTo>
                    <a:pt x="13014" y="27758"/>
                  </a:lnTo>
                  <a:lnTo>
                    <a:pt x="12423" y="28065"/>
                  </a:lnTo>
                  <a:lnTo>
                    <a:pt x="11809" y="28350"/>
                  </a:lnTo>
                  <a:lnTo>
                    <a:pt x="11174" y="28657"/>
                  </a:lnTo>
                  <a:lnTo>
                    <a:pt x="10495" y="28941"/>
                  </a:lnTo>
                  <a:lnTo>
                    <a:pt x="9794" y="29226"/>
                  </a:lnTo>
                  <a:lnTo>
                    <a:pt x="9071" y="29511"/>
                  </a:lnTo>
                  <a:lnTo>
                    <a:pt x="8304" y="29774"/>
                  </a:lnTo>
                  <a:lnTo>
                    <a:pt x="7515" y="30059"/>
                  </a:lnTo>
                  <a:lnTo>
                    <a:pt x="6683" y="30322"/>
                  </a:lnTo>
                  <a:lnTo>
                    <a:pt x="6354" y="30431"/>
                  </a:lnTo>
                  <a:lnTo>
                    <a:pt x="6048" y="30563"/>
                  </a:lnTo>
                  <a:lnTo>
                    <a:pt x="5741" y="30738"/>
                  </a:lnTo>
                  <a:lnTo>
                    <a:pt x="5456" y="30935"/>
                  </a:lnTo>
                  <a:lnTo>
                    <a:pt x="5193" y="31132"/>
                  </a:lnTo>
                  <a:lnTo>
                    <a:pt x="4952" y="31373"/>
                  </a:lnTo>
                  <a:lnTo>
                    <a:pt x="4711" y="31614"/>
                  </a:lnTo>
                  <a:lnTo>
                    <a:pt x="4514" y="31877"/>
                  </a:lnTo>
                  <a:lnTo>
                    <a:pt x="4317" y="32162"/>
                  </a:lnTo>
                  <a:lnTo>
                    <a:pt x="4163" y="32447"/>
                  </a:lnTo>
                  <a:lnTo>
                    <a:pt x="4032" y="32753"/>
                  </a:lnTo>
                  <a:lnTo>
                    <a:pt x="3901" y="33082"/>
                  </a:lnTo>
                  <a:lnTo>
                    <a:pt x="3813" y="33411"/>
                  </a:lnTo>
                  <a:lnTo>
                    <a:pt x="3747" y="33739"/>
                  </a:lnTo>
                  <a:lnTo>
                    <a:pt x="3703" y="34090"/>
                  </a:lnTo>
                  <a:lnTo>
                    <a:pt x="3703" y="34440"/>
                  </a:lnTo>
                  <a:lnTo>
                    <a:pt x="3791" y="42130"/>
                  </a:lnTo>
                  <a:lnTo>
                    <a:pt x="4032" y="42305"/>
                  </a:lnTo>
                  <a:lnTo>
                    <a:pt x="4295" y="42459"/>
                  </a:lnTo>
                  <a:lnTo>
                    <a:pt x="4558" y="42590"/>
                  </a:lnTo>
                  <a:lnTo>
                    <a:pt x="4843" y="42700"/>
                  </a:lnTo>
                  <a:lnTo>
                    <a:pt x="5215" y="42809"/>
                  </a:lnTo>
                  <a:lnTo>
                    <a:pt x="5587" y="42919"/>
                  </a:lnTo>
                  <a:lnTo>
                    <a:pt x="5960" y="42984"/>
                  </a:lnTo>
                  <a:lnTo>
                    <a:pt x="6332" y="43050"/>
                  </a:lnTo>
                  <a:lnTo>
                    <a:pt x="6727" y="43072"/>
                  </a:lnTo>
                  <a:lnTo>
                    <a:pt x="7121" y="43094"/>
                  </a:lnTo>
                  <a:lnTo>
                    <a:pt x="7493" y="43094"/>
                  </a:lnTo>
                  <a:lnTo>
                    <a:pt x="7888" y="43072"/>
                  </a:lnTo>
                  <a:lnTo>
                    <a:pt x="8282" y="43050"/>
                  </a:lnTo>
                  <a:lnTo>
                    <a:pt x="8677" y="43006"/>
                  </a:lnTo>
                  <a:lnTo>
                    <a:pt x="9465" y="42875"/>
                  </a:lnTo>
                  <a:lnTo>
                    <a:pt x="10232" y="42722"/>
                  </a:lnTo>
                  <a:lnTo>
                    <a:pt x="10999" y="42524"/>
                  </a:lnTo>
                  <a:lnTo>
                    <a:pt x="12510" y="42130"/>
                  </a:lnTo>
                  <a:lnTo>
                    <a:pt x="13277" y="41933"/>
                  </a:lnTo>
                  <a:lnTo>
                    <a:pt x="14044" y="41758"/>
                  </a:lnTo>
                  <a:lnTo>
                    <a:pt x="14811" y="41604"/>
                  </a:lnTo>
                  <a:lnTo>
                    <a:pt x="15578" y="41517"/>
                  </a:lnTo>
                  <a:lnTo>
                    <a:pt x="15972" y="41473"/>
                  </a:lnTo>
                  <a:lnTo>
                    <a:pt x="16739" y="41473"/>
                  </a:lnTo>
                  <a:lnTo>
                    <a:pt x="17133" y="41495"/>
                  </a:lnTo>
                  <a:lnTo>
                    <a:pt x="17462" y="41517"/>
                  </a:lnTo>
                  <a:lnTo>
                    <a:pt x="17812" y="41560"/>
                  </a:lnTo>
                  <a:lnTo>
                    <a:pt x="18447" y="41692"/>
                  </a:lnTo>
                  <a:lnTo>
                    <a:pt x="19105" y="41845"/>
                  </a:lnTo>
                  <a:lnTo>
                    <a:pt x="19740" y="42042"/>
                  </a:lnTo>
                  <a:lnTo>
                    <a:pt x="20375" y="42261"/>
                  </a:lnTo>
                  <a:lnTo>
                    <a:pt x="21011" y="42502"/>
                  </a:lnTo>
                  <a:lnTo>
                    <a:pt x="22259" y="42984"/>
                  </a:lnTo>
                  <a:lnTo>
                    <a:pt x="22895" y="43225"/>
                  </a:lnTo>
                  <a:lnTo>
                    <a:pt x="23530" y="43445"/>
                  </a:lnTo>
                  <a:lnTo>
                    <a:pt x="24187" y="43642"/>
                  </a:lnTo>
                  <a:lnTo>
                    <a:pt x="24845" y="43817"/>
                  </a:lnTo>
                  <a:lnTo>
                    <a:pt x="25502" y="43926"/>
                  </a:lnTo>
                  <a:lnTo>
                    <a:pt x="25830" y="43992"/>
                  </a:lnTo>
                  <a:lnTo>
                    <a:pt x="26159" y="44014"/>
                  </a:lnTo>
                  <a:lnTo>
                    <a:pt x="26488" y="44036"/>
                  </a:lnTo>
                  <a:lnTo>
                    <a:pt x="27145" y="44036"/>
                  </a:lnTo>
                  <a:lnTo>
                    <a:pt x="27474" y="43992"/>
                  </a:lnTo>
                  <a:lnTo>
                    <a:pt x="27824" y="43948"/>
                  </a:lnTo>
                  <a:lnTo>
                    <a:pt x="28153" y="43883"/>
                  </a:lnTo>
                  <a:lnTo>
                    <a:pt x="28481" y="43795"/>
                  </a:lnTo>
                  <a:lnTo>
                    <a:pt x="28788" y="43664"/>
                  </a:lnTo>
                  <a:lnTo>
                    <a:pt x="29117" y="43532"/>
                  </a:lnTo>
                  <a:lnTo>
                    <a:pt x="29401" y="43379"/>
                  </a:lnTo>
                  <a:lnTo>
                    <a:pt x="29708" y="43204"/>
                  </a:lnTo>
                  <a:lnTo>
                    <a:pt x="29971" y="43006"/>
                  </a:lnTo>
                  <a:lnTo>
                    <a:pt x="30234" y="42809"/>
                  </a:lnTo>
                  <a:lnTo>
                    <a:pt x="30475" y="42568"/>
                  </a:lnTo>
                  <a:lnTo>
                    <a:pt x="30694" y="42327"/>
                  </a:lnTo>
                  <a:lnTo>
                    <a:pt x="30891" y="42064"/>
                  </a:lnTo>
                  <a:lnTo>
                    <a:pt x="31066" y="41801"/>
                  </a:lnTo>
                  <a:lnTo>
                    <a:pt x="31220" y="41495"/>
                  </a:lnTo>
                  <a:lnTo>
                    <a:pt x="31329" y="41188"/>
                  </a:lnTo>
                  <a:lnTo>
                    <a:pt x="31417" y="40881"/>
                  </a:lnTo>
                  <a:lnTo>
                    <a:pt x="31461" y="40531"/>
                  </a:lnTo>
                  <a:lnTo>
                    <a:pt x="31483" y="40180"/>
                  </a:lnTo>
                  <a:lnTo>
                    <a:pt x="31461" y="39830"/>
                  </a:lnTo>
                  <a:lnTo>
                    <a:pt x="31395" y="39501"/>
                  </a:lnTo>
                  <a:lnTo>
                    <a:pt x="31307" y="39172"/>
                  </a:lnTo>
                  <a:lnTo>
                    <a:pt x="31176" y="38844"/>
                  </a:lnTo>
                  <a:lnTo>
                    <a:pt x="31023" y="38515"/>
                  </a:lnTo>
                  <a:lnTo>
                    <a:pt x="30847" y="38230"/>
                  </a:lnTo>
                  <a:lnTo>
                    <a:pt x="30628" y="37924"/>
                  </a:lnTo>
                  <a:lnTo>
                    <a:pt x="30409" y="37661"/>
                  </a:lnTo>
                  <a:lnTo>
                    <a:pt x="30168" y="37398"/>
                  </a:lnTo>
                  <a:lnTo>
                    <a:pt x="29883" y="37157"/>
                  </a:lnTo>
                  <a:lnTo>
                    <a:pt x="29599" y="36960"/>
                  </a:lnTo>
                  <a:lnTo>
                    <a:pt x="29314" y="36763"/>
                  </a:lnTo>
                  <a:lnTo>
                    <a:pt x="28985" y="36587"/>
                  </a:lnTo>
                  <a:lnTo>
                    <a:pt x="28657" y="36456"/>
                  </a:lnTo>
                  <a:lnTo>
                    <a:pt x="28328" y="36346"/>
                  </a:lnTo>
                  <a:lnTo>
                    <a:pt x="27999" y="36259"/>
                  </a:lnTo>
                  <a:lnTo>
                    <a:pt x="27649" y="36193"/>
                  </a:lnTo>
                  <a:lnTo>
                    <a:pt x="27298" y="36127"/>
                  </a:lnTo>
                  <a:lnTo>
                    <a:pt x="26948" y="36105"/>
                  </a:lnTo>
                  <a:lnTo>
                    <a:pt x="26597" y="36105"/>
                  </a:lnTo>
                  <a:lnTo>
                    <a:pt x="26247" y="36127"/>
                  </a:lnTo>
                  <a:lnTo>
                    <a:pt x="25896" y="36149"/>
                  </a:lnTo>
                  <a:lnTo>
                    <a:pt x="25546" y="36193"/>
                  </a:lnTo>
                  <a:lnTo>
                    <a:pt x="25195" y="36259"/>
                  </a:lnTo>
                  <a:lnTo>
                    <a:pt x="24845" y="36346"/>
                  </a:lnTo>
                  <a:lnTo>
                    <a:pt x="24494" y="36434"/>
                  </a:lnTo>
                  <a:lnTo>
                    <a:pt x="24165" y="36543"/>
                  </a:lnTo>
                  <a:lnTo>
                    <a:pt x="23815" y="36675"/>
                  </a:lnTo>
                  <a:lnTo>
                    <a:pt x="23158" y="36938"/>
                  </a:lnTo>
                  <a:lnTo>
                    <a:pt x="22698" y="37179"/>
                  </a:lnTo>
                  <a:lnTo>
                    <a:pt x="22216" y="37420"/>
                  </a:lnTo>
                  <a:lnTo>
                    <a:pt x="21296" y="37946"/>
                  </a:lnTo>
                  <a:lnTo>
                    <a:pt x="20375" y="38471"/>
                  </a:lnTo>
                  <a:lnTo>
                    <a:pt x="19915" y="38712"/>
                  </a:lnTo>
                  <a:lnTo>
                    <a:pt x="19433" y="38953"/>
                  </a:lnTo>
                  <a:lnTo>
                    <a:pt x="18820" y="39216"/>
                  </a:lnTo>
                  <a:lnTo>
                    <a:pt x="18206" y="39457"/>
                  </a:lnTo>
                  <a:lnTo>
                    <a:pt x="17878" y="39545"/>
                  </a:lnTo>
                  <a:lnTo>
                    <a:pt x="17549" y="39633"/>
                  </a:lnTo>
                  <a:lnTo>
                    <a:pt x="17243" y="39698"/>
                  </a:lnTo>
                  <a:lnTo>
                    <a:pt x="16914" y="39742"/>
                  </a:lnTo>
                  <a:lnTo>
                    <a:pt x="16585" y="39764"/>
                  </a:lnTo>
                  <a:lnTo>
                    <a:pt x="15928" y="39764"/>
                  </a:lnTo>
                  <a:lnTo>
                    <a:pt x="15599" y="39720"/>
                  </a:lnTo>
                  <a:lnTo>
                    <a:pt x="15271" y="39654"/>
                  </a:lnTo>
                  <a:lnTo>
                    <a:pt x="14964" y="39567"/>
                  </a:lnTo>
                  <a:lnTo>
                    <a:pt x="14635" y="39457"/>
                  </a:lnTo>
                  <a:lnTo>
                    <a:pt x="14329" y="39304"/>
                  </a:lnTo>
                  <a:lnTo>
                    <a:pt x="14044" y="39151"/>
                  </a:lnTo>
                  <a:lnTo>
                    <a:pt x="13781" y="38953"/>
                  </a:lnTo>
                  <a:lnTo>
                    <a:pt x="13540" y="38734"/>
                  </a:lnTo>
                  <a:lnTo>
                    <a:pt x="13321" y="38493"/>
                  </a:lnTo>
                  <a:lnTo>
                    <a:pt x="13146" y="38252"/>
                  </a:lnTo>
                  <a:lnTo>
                    <a:pt x="12970" y="37968"/>
                  </a:lnTo>
                  <a:lnTo>
                    <a:pt x="12861" y="37683"/>
                  </a:lnTo>
                  <a:lnTo>
                    <a:pt x="12751" y="37354"/>
                  </a:lnTo>
                  <a:lnTo>
                    <a:pt x="12708" y="37025"/>
                  </a:lnTo>
                  <a:lnTo>
                    <a:pt x="12686" y="36675"/>
                  </a:lnTo>
                  <a:lnTo>
                    <a:pt x="12708" y="36368"/>
                  </a:lnTo>
                  <a:lnTo>
                    <a:pt x="12795" y="36040"/>
                  </a:lnTo>
                  <a:lnTo>
                    <a:pt x="12883" y="35755"/>
                  </a:lnTo>
                  <a:lnTo>
                    <a:pt x="13014" y="35470"/>
                  </a:lnTo>
                  <a:lnTo>
                    <a:pt x="13190" y="35185"/>
                  </a:lnTo>
                  <a:lnTo>
                    <a:pt x="13365" y="34922"/>
                  </a:lnTo>
                  <a:lnTo>
                    <a:pt x="13584" y="34659"/>
                  </a:lnTo>
                  <a:lnTo>
                    <a:pt x="13825" y="34418"/>
                  </a:lnTo>
                  <a:lnTo>
                    <a:pt x="14066" y="34199"/>
                  </a:lnTo>
                  <a:lnTo>
                    <a:pt x="14329" y="33980"/>
                  </a:lnTo>
                  <a:lnTo>
                    <a:pt x="14614" y="33783"/>
                  </a:lnTo>
                  <a:lnTo>
                    <a:pt x="14898" y="33586"/>
                  </a:lnTo>
                  <a:lnTo>
                    <a:pt x="15468" y="33257"/>
                  </a:lnTo>
                  <a:lnTo>
                    <a:pt x="15972" y="32994"/>
                  </a:lnTo>
                  <a:lnTo>
                    <a:pt x="16476" y="32731"/>
                  </a:lnTo>
                  <a:lnTo>
                    <a:pt x="17505" y="32271"/>
                  </a:lnTo>
                  <a:lnTo>
                    <a:pt x="18557" y="31833"/>
                  </a:lnTo>
                  <a:lnTo>
                    <a:pt x="19587" y="31395"/>
                  </a:lnTo>
                  <a:lnTo>
                    <a:pt x="20638" y="30957"/>
                  </a:lnTo>
                  <a:lnTo>
                    <a:pt x="21142" y="30716"/>
                  </a:lnTo>
                  <a:lnTo>
                    <a:pt x="21646" y="30475"/>
                  </a:lnTo>
                  <a:lnTo>
                    <a:pt x="22150" y="30212"/>
                  </a:lnTo>
                  <a:lnTo>
                    <a:pt x="22632" y="29949"/>
                  </a:lnTo>
                  <a:lnTo>
                    <a:pt x="23114" y="29642"/>
                  </a:lnTo>
                  <a:lnTo>
                    <a:pt x="23574" y="29336"/>
                  </a:lnTo>
                  <a:lnTo>
                    <a:pt x="23968" y="29051"/>
                  </a:lnTo>
                  <a:lnTo>
                    <a:pt x="24319" y="28766"/>
                  </a:lnTo>
                  <a:lnTo>
                    <a:pt x="24691" y="28459"/>
                  </a:lnTo>
                  <a:lnTo>
                    <a:pt x="25020" y="28131"/>
                  </a:lnTo>
                  <a:lnTo>
                    <a:pt x="25348" y="27802"/>
                  </a:lnTo>
                  <a:lnTo>
                    <a:pt x="25655" y="27474"/>
                  </a:lnTo>
                  <a:lnTo>
                    <a:pt x="25962" y="27101"/>
                  </a:lnTo>
                  <a:lnTo>
                    <a:pt x="26247" y="26751"/>
                  </a:lnTo>
                  <a:lnTo>
                    <a:pt x="26532" y="26378"/>
                  </a:lnTo>
                  <a:lnTo>
                    <a:pt x="26794" y="25984"/>
                  </a:lnTo>
                  <a:lnTo>
                    <a:pt x="27057" y="25589"/>
                  </a:lnTo>
                  <a:lnTo>
                    <a:pt x="27298" y="25195"/>
                  </a:lnTo>
                  <a:lnTo>
                    <a:pt x="27517" y="24779"/>
                  </a:lnTo>
                  <a:lnTo>
                    <a:pt x="27736" y="24363"/>
                  </a:lnTo>
                  <a:lnTo>
                    <a:pt x="27934" y="23946"/>
                  </a:lnTo>
                  <a:lnTo>
                    <a:pt x="28131" y="23508"/>
                  </a:lnTo>
                  <a:lnTo>
                    <a:pt x="28481" y="22632"/>
                  </a:lnTo>
                  <a:lnTo>
                    <a:pt x="28766" y="21712"/>
                  </a:lnTo>
                  <a:lnTo>
                    <a:pt x="29029" y="20792"/>
                  </a:lnTo>
                  <a:lnTo>
                    <a:pt x="29248" y="19871"/>
                  </a:lnTo>
                  <a:lnTo>
                    <a:pt x="29401" y="18929"/>
                  </a:lnTo>
                  <a:lnTo>
                    <a:pt x="29533" y="17966"/>
                  </a:lnTo>
                  <a:lnTo>
                    <a:pt x="29599" y="17023"/>
                  </a:lnTo>
                  <a:lnTo>
                    <a:pt x="29642" y="16081"/>
                  </a:lnTo>
                  <a:lnTo>
                    <a:pt x="29642" y="14986"/>
                  </a:lnTo>
                  <a:lnTo>
                    <a:pt x="29577" y="13891"/>
                  </a:lnTo>
                  <a:lnTo>
                    <a:pt x="29489" y="12795"/>
                  </a:lnTo>
                  <a:lnTo>
                    <a:pt x="29336" y="11722"/>
                  </a:lnTo>
                  <a:lnTo>
                    <a:pt x="29226" y="11108"/>
                  </a:lnTo>
                  <a:lnTo>
                    <a:pt x="29095" y="10517"/>
                  </a:lnTo>
                  <a:lnTo>
                    <a:pt x="28920" y="9925"/>
                  </a:lnTo>
                  <a:lnTo>
                    <a:pt x="28744" y="9356"/>
                  </a:lnTo>
                  <a:lnTo>
                    <a:pt x="28547" y="8808"/>
                  </a:lnTo>
                  <a:lnTo>
                    <a:pt x="28306" y="8238"/>
                  </a:lnTo>
                  <a:lnTo>
                    <a:pt x="28065" y="7713"/>
                  </a:lnTo>
                  <a:lnTo>
                    <a:pt x="27780" y="7187"/>
                  </a:lnTo>
                  <a:lnTo>
                    <a:pt x="27495" y="6683"/>
                  </a:lnTo>
                  <a:lnTo>
                    <a:pt x="27167" y="6179"/>
                  </a:lnTo>
                  <a:lnTo>
                    <a:pt x="26838" y="5697"/>
                  </a:lnTo>
                  <a:lnTo>
                    <a:pt x="26488" y="5237"/>
                  </a:lnTo>
                  <a:lnTo>
                    <a:pt x="26115" y="4777"/>
                  </a:lnTo>
                  <a:lnTo>
                    <a:pt x="25721" y="4339"/>
                  </a:lnTo>
                  <a:lnTo>
                    <a:pt x="25305" y="3922"/>
                  </a:lnTo>
                  <a:lnTo>
                    <a:pt x="24888" y="3528"/>
                  </a:lnTo>
                  <a:lnTo>
                    <a:pt x="24450" y="3134"/>
                  </a:lnTo>
                  <a:lnTo>
                    <a:pt x="23990" y="2783"/>
                  </a:lnTo>
                  <a:lnTo>
                    <a:pt x="23530" y="2433"/>
                  </a:lnTo>
                  <a:lnTo>
                    <a:pt x="23026" y="2104"/>
                  </a:lnTo>
                  <a:lnTo>
                    <a:pt x="22544" y="1797"/>
                  </a:lnTo>
                  <a:lnTo>
                    <a:pt x="22018" y="1535"/>
                  </a:lnTo>
                  <a:lnTo>
                    <a:pt x="21493" y="1272"/>
                  </a:lnTo>
                  <a:lnTo>
                    <a:pt x="20967" y="1031"/>
                  </a:lnTo>
                  <a:lnTo>
                    <a:pt x="20419" y="812"/>
                  </a:lnTo>
                  <a:lnTo>
                    <a:pt x="19850" y="614"/>
                  </a:lnTo>
                  <a:lnTo>
                    <a:pt x="19280" y="461"/>
                  </a:lnTo>
                  <a:lnTo>
                    <a:pt x="18710" y="308"/>
                  </a:lnTo>
                  <a:lnTo>
                    <a:pt x="18119" y="198"/>
                  </a:lnTo>
                  <a:lnTo>
                    <a:pt x="17505" y="110"/>
                  </a:lnTo>
                  <a:lnTo>
                    <a:pt x="16914" y="45"/>
                  </a:lnTo>
                  <a:lnTo>
                    <a:pt x="16301" y="1"/>
                  </a:lnTo>
                  <a:close/>
                </a:path>
              </a:pathLst>
            </a:custGeom>
            <a:solidFill>
              <a:srgbClr val="99B4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572;p73">
              <a:extLst>
                <a:ext uri="{FF2B5EF4-FFF2-40B4-BE49-F238E27FC236}">
                  <a16:creationId xmlns:a16="http://schemas.microsoft.com/office/drawing/2014/main" id="{567C52D8-F063-E3E0-2E5C-F5CAE46B7C7B}"/>
                </a:ext>
              </a:extLst>
            </p:cNvPr>
            <p:cNvSpPr/>
            <p:nvPr/>
          </p:nvSpPr>
          <p:spPr>
            <a:xfrm>
              <a:off x="3517075" y="3518475"/>
              <a:ext cx="511600" cy="306725"/>
            </a:xfrm>
            <a:custGeom>
              <a:avLst/>
              <a:gdLst/>
              <a:ahLst/>
              <a:cxnLst/>
              <a:rect l="l" t="t" r="r" b="b"/>
              <a:pathLst>
                <a:path w="20464" h="12269" extrusionOk="0">
                  <a:moveTo>
                    <a:pt x="1031" y="0"/>
                  </a:moveTo>
                  <a:lnTo>
                    <a:pt x="702" y="439"/>
                  </a:lnTo>
                  <a:lnTo>
                    <a:pt x="527" y="701"/>
                  </a:lnTo>
                  <a:lnTo>
                    <a:pt x="395" y="964"/>
                  </a:lnTo>
                  <a:lnTo>
                    <a:pt x="264" y="1249"/>
                  </a:lnTo>
                  <a:lnTo>
                    <a:pt x="176" y="1534"/>
                  </a:lnTo>
                  <a:lnTo>
                    <a:pt x="89" y="1819"/>
                  </a:lnTo>
                  <a:lnTo>
                    <a:pt x="45" y="2125"/>
                  </a:lnTo>
                  <a:lnTo>
                    <a:pt x="1" y="2410"/>
                  </a:lnTo>
                  <a:lnTo>
                    <a:pt x="1" y="2717"/>
                  </a:lnTo>
                  <a:lnTo>
                    <a:pt x="23" y="3024"/>
                  </a:lnTo>
                  <a:lnTo>
                    <a:pt x="67" y="3309"/>
                  </a:lnTo>
                  <a:lnTo>
                    <a:pt x="132" y="3593"/>
                  </a:lnTo>
                  <a:lnTo>
                    <a:pt x="220" y="3900"/>
                  </a:lnTo>
                  <a:lnTo>
                    <a:pt x="330" y="4163"/>
                  </a:lnTo>
                  <a:lnTo>
                    <a:pt x="461" y="4448"/>
                  </a:lnTo>
                  <a:lnTo>
                    <a:pt x="614" y="4711"/>
                  </a:lnTo>
                  <a:lnTo>
                    <a:pt x="790" y="4974"/>
                  </a:lnTo>
                  <a:lnTo>
                    <a:pt x="4426" y="9684"/>
                  </a:lnTo>
                  <a:lnTo>
                    <a:pt x="4536" y="9815"/>
                  </a:lnTo>
                  <a:lnTo>
                    <a:pt x="4645" y="9925"/>
                  </a:lnTo>
                  <a:lnTo>
                    <a:pt x="4821" y="10078"/>
                  </a:lnTo>
                  <a:lnTo>
                    <a:pt x="4996" y="10210"/>
                  </a:lnTo>
                  <a:lnTo>
                    <a:pt x="5193" y="10341"/>
                  </a:lnTo>
                  <a:lnTo>
                    <a:pt x="5390" y="10451"/>
                  </a:lnTo>
                  <a:lnTo>
                    <a:pt x="5522" y="10516"/>
                  </a:lnTo>
                  <a:lnTo>
                    <a:pt x="5653" y="10560"/>
                  </a:lnTo>
                  <a:lnTo>
                    <a:pt x="5938" y="10648"/>
                  </a:lnTo>
                  <a:lnTo>
                    <a:pt x="6223" y="10692"/>
                  </a:lnTo>
                  <a:lnTo>
                    <a:pt x="6486" y="10713"/>
                  </a:lnTo>
                  <a:lnTo>
                    <a:pt x="6771" y="10692"/>
                  </a:lnTo>
                  <a:lnTo>
                    <a:pt x="7033" y="10648"/>
                  </a:lnTo>
                  <a:lnTo>
                    <a:pt x="7296" y="10582"/>
                  </a:lnTo>
                  <a:lnTo>
                    <a:pt x="7603" y="10472"/>
                  </a:lnTo>
                  <a:lnTo>
                    <a:pt x="7910" y="10319"/>
                  </a:lnTo>
                  <a:lnTo>
                    <a:pt x="8195" y="10100"/>
                  </a:lnTo>
                  <a:lnTo>
                    <a:pt x="8457" y="9859"/>
                  </a:lnTo>
                  <a:lnTo>
                    <a:pt x="8983" y="9311"/>
                  </a:lnTo>
                  <a:lnTo>
                    <a:pt x="9575" y="8764"/>
                  </a:lnTo>
                  <a:lnTo>
                    <a:pt x="9991" y="8391"/>
                  </a:lnTo>
                  <a:lnTo>
                    <a:pt x="10429" y="8019"/>
                  </a:lnTo>
                  <a:lnTo>
                    <a:pt x="11130" y="7493"/>
                  </a:lnTo>
                  <a:lnTo>
                    <a:pt x="11853" y="6989"/>
                  </a:lnTo>
                  <a:lnTo>
                    <a:pt x="12226" y="6770"/>
                  </a:lnTo>
                  <a:lnTo>
                    <a:pt x="12620" y="6573"/>
                  </a:lnTo>
                  <a:lnTo>
                    <a:pt x="12992" y="6419"/>
                  </a:lnTo>
                  <a:lnTo>
                    <a:pt x="13387" y="6288"/>
                  </a:lnTo>
                  <a:lnTo>
                    <a:pt x="13781" y="6200"/>
                  </a:lnTo>
                  <a:lnTo>
                    <a:pt x="14175" y="6135"/>
                  </a:lnTo>
                  <a:lnTo>
                    <a:pt x="14548" y="6113"/>
                  </a:lnTo>
                  <a:lnTo>
                    <a:pt x="14942" y="6113"/>
                  </a:lnTo>
                  <a:lnTo>
                    <a:pt x="15337" y="6135"/>
                  </a:lnTo>
                  <a:lnTo>
                    <a:pt x="15709" y="6178"/>
                  </a:lnTo>
                  <a:lnTo>
                    <a:pt x="16081" y="6266"/>
                  </a:lnTo>
                  <a:lnTo>
                    <a:pt x="16454" y="6354"/>
                  </a:lnTo>
                  <a:lnTo>
                    <a:pt x="16804" y="6485"/>
                  </a:lnTo>
                  <a:lnTo>
                    <a:pt x="17155" y="6639"/>
                  </a:lnTo>
                  <a:lnTo>
                    <a:pt x="17484" y="6814"/>
                  </a:lnTo>
                  <a:lnTo>
                    <a:pt x="17812" y="7011"/>
                  </a:lnTo>
                  <a:lnTo>
                    <a:pt x="18119" y="7230"/>
                  </a:lnTo>
                  <a:lnTo>
                    <a:pt x="18404" y="7449"/>
                  </a:lnTo>
                  <a:lnTo>
                    <a:pt x="18688" y="7712"/>
                  </a:lnTo>
                  <a:lnTo>
                    <a:pt x="18951" y="7975"/>
                  </a:lnTo>
                  <a:lnTo>
                    <a:pt x="19192" y="8260"/>
                  </a:lnTo>
                  <a:lnTo>
                    <a:pt x="19411" y="8566"/>
                  </a:lnTo>
                  <a:lnTo>
                    <a:pt x="19631" y="8895"/>
                  </a:lnTo>
                  <a:lnTo>
                    <a:pt x="19806" y="9224"/>
                  </a:lnTo>
                  <a:lnTo>
                    <a:pt x="19959" y="9574"/>
                  </a:lnTo>
                  <a:lnTo>
                    <a:pt x="20091" y="9925"/>
                  </a:lnTo>
                  <a:lnTo>
                    <a:pt x="20200" y="10297"/>
                  </a:lnTo>
                  <a:lnTo>
                    <a:pt x="20288" y="10670"/>
                  </a:lnTo>
                  <a:lnTo>
                    <a:pt x="20332" y="11064"/>
                  </a:lnTo>
                  <a:lnTo>
                    <a:pt x="20353" y="11458"/>
                  </a:lnTo>
                  <a:lnTo>
                    <a:pt x="20332" y="11875"/>
                  </a:lnTo>
                  <a:lnTo>
                    <a:pt x="20288" y="12269"/>
                  </a:lnTo>
                  <a:lnTo>
                    <a:pt x="20397" y="11765"/>
                  </a:lnTo>
                  <a:lnTo>
                    <a:pt x="20463" y="11239"/>
                  </a:lnTo>
                  <a:lnTo>
                    <a:pt x="20463" y="10735"/>
                  </a:lnTo>
                  <a:lnTo>
                    <a:pt x="20441" y="10210"/>
                  </a:lnTo>
                  <a:lnTo>
                    <a:pt x="20397" y="9837"/>
                  </a:lnTo>
                  <a:lnTo>
                    <a:pt x="20332" y="9487"/>
                  </a:lnTo>
                  <a:lnTo>
                    <a:pt x="20244" y="9114"/>
                  </a:lnTo>
                  <a:lnTo>
                    <a:pt x="20134" y="8764"/>
                  </a:lnTo>
                  <a:lnTo>
                    <a:pt x="20003" y="8435"/>
                  </a:lnTo>
                  <a:lnTo>
                    <a:pt x="19850" y="8084"/>
                  </a:lnTo>
                  <a:lnTo>
                    <a:pt x="19674" y="7756"/>
                  </a:lnTo>
                  <a:lnTo>
                    <a:pt x="19499" y="7449"/>
                  </a:lnTo>
                  <a:lnTo>
                    <a:pt x="19302" y="7120"/>
                  </a:lnTo>
                  <a:lnTo>
                    <a:pt x="19083" y="6836"/>
                  </a:lnTo>
                  <a:lnTo>
                    <a:pt x="18842" y="6551"/>
                  </a:lnTo>
                  <a:lnTo>
                    <a:pt x="18601" y="6266"/>
                  </a:lnTo>
                  <a:lnTo>
                    <a:pt x="18338" y="6003"/>
                  </a:lnTo>
                  <a:lnTo>
                    <a:pt x="18053" y="5762"/>
                  </a:lnTo>
                  <a:lnTo>
                    <a:pt x="17768" y="5543"/>
                  </a:lnTo>
                  <a:lnTo>
                    <a:pt x="17462" y="5324"/>
                  </a:lnTo>
                  <a:lnTo>
                    <a:pt x="17155" y="5149"/>
                  </a:lnTo>
                  <a:lnTo>
                    <a:pt x="16826" y="4974"/>
                  </a:lnTo>
                  <a:lnTo>
                    <a:pt x="16476" y="4820"/>
                  </a:lnTo>
                  <a:lnTo>
                    <a:pt x="16147" y="4689"/>
                  </a:lnTo>
                  <a:lnTo>
                    <a:pt x="15797" y="4579"/>
                  </a:lnTo>
                  <a:lnTo>
                    <a:pt x="15424" y="4492"/>
                  </a:lnTo>
                  <a:lnTo>
                    <a:pt x="15074" y="4404"/>
                  </a:lnTo>
                  <a:lnTo>
                    <a:pt x="14701" y="4360"/>
                  </a:lnTo>
                  <a:lnTo>
                    <a:pt x="14329" y="4316"/>
                  </a:lnTo>
                  <a:lnTo>
                    <a:pt x="13978" y="4294"/>
                  </a:lnTo>
                  <a:lnTo>
                    <a:pt x="13606" y="4316"/>
                  </a:lnTo>
                  <a:lnTo>
                    <a:pt x="13233" y="4338"/>
                  </a:lnTo>
                  <a:lnTo>
                    <a:pt x="12861" y="4382"/>
                  </a:lnTo>
                  <a:lnTo>
                    <a:pt x="12510" y="4448"/>
                  </a:lnTo>
                  <a:lnTo>
                    <a:pt x="12138" y="4535"/>
                  </a:lnTo>
                  <a:lnTo>
                    <a:pt x="11787" y="4645"/>
                  </a:lnTo>
                  <a:lnTo>
                    <a:pt x="11349" y="4820"/>
                  </a:lnTo>
                  <a:lnTo>
                    <a:pt x="10911" y="5017"/>
                  </a:lnTo>
                  <a:lnTo>
                    <a:pt x="10473" y="5236"/>
                  </a:lnTo>
                  <a:lnTo>
                    <a:pt x="10057" y="5455"/>
                  </a:lnTo>
                  <a:lnTo>
                    <a:pt x="9202" y="5916"/>
                  </a:lnTo>
                  <a:lnTo>
                    <a:pt x="8764" y="6157"/>
                  </a:lnTo>
                  <a:lnTo>
                    <a:pt x="8348" y="6354"/>
                  </a:lnTo>
                  <a:lnTo>
                    <a:pt x="7888" y="6551"/>
                  </a:lnTo>
                  <a:lnTo>
                    <a:pt x="7428" y="6704"/>
                  </a:lnTo>
                  <a:lnTo>
                    <a:pt x="6946" y="6814"/>
                  </a:lnTo>
                  <a:lnTo>
                    <a:pt x="6464" y="6880"/>
                  </a:lnTo>
                  <a:lnTo>
                    <a:pt x="6223" y="6901"/>
                  </a:lnTo>
                  <a:lnTo>
                    <a:pt x="5982" y="6901"/>
                  </a:lnTo>
                  <a:lnTo>
                    <a:pt x="5763" y="6880"/>
                  </a:lnTo>
                  <a:lnTo>
                    <a:pt x="5522" y="6858"/>
                  </a:lnTo>
                  <a:lnTo>
                    <a:pt x="5281" y="6814"/>
                  </a:lnTo>
                  <a:lnTo>
                    <a:pt x="5062" y="6748"/>
                  </a:lnTo>
                  <a:lnTo>
                    <a:pt x="4843" y="6660"/>
                  </a:lnTo>
                  <a:lnTo>
                    <a:pt x="4624" y="6573"/>
                  </a:lnTo>
                  <a:lnTo>
                    <a:pt x="4295" y="6376"/>
                  </a:lnTo>
                  <a:lnTo>
                    <a:pt x="4010" y="6157"/>
                  </a:lnTo>
                  <a:lnTo>
                    <a:pt x="3747" y="5894"/>
                  </a:lnTo>
                  <a:lnTo>
                    <a:pt x="3506" y="5631"/>
                  </a:lnTo>
                  <a:lnTo>
                    <a:pt x="3265" y="5324"/>
                  </a:lnTo>
                  <a:lnTo>
                    <a:pt x="3068" y="5017"/>
                  </a:lnTo>
                  <a:lnTo>
                    <a:pt x="2652" y="4382"/>
                  </a:lnTo>
                  <a:lnTo>
                    <a:pt x="2345" y="3878"/>
                  </a:lnTo>
                  <a:lnTo>
                    <a:pt x="2038" y="3352"/>
                  </a:lnTo>
                  <a:lnTo>
                    <a:pt x="1754" y="2805"/>
                  </a:lnTo>
                  <a:lnTo>
                    <a:pt x="1513" y="2257"/>
                  </a:lnTo>
                  <a:lnTo>
                    <a:pt x="1294" y="1709"/>
                  </a:lnTo>
                  <a:lnTo>
                    <a:pt x="1206" y="1424"/>
                  </a:lnTo>
                  <a:lnTo>
                    <a:pt x="1140" y="1140"/>
                  </a:lnTo>
                  <a:lnTo>
                    <a:pt x="1096" y="855"/>
                  </a:lnTo>
                  <a:lnTo>
                    <a:pt x="1053" y="570"/>
                  </a:lnTo>
                  <a:lnTo>
                    <a:pt x="1031" y="285"/>
                  </a:lnTo>
                  <a:lnTo>
                    <a:pt x="10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573;p73">
              <a:extLst>
                <a:ext uri="{FF2B5EF4-FFF2-40B4-BE49-F238E27FC236}">
                  <a16:creationId xmlns:a16="http://schemas.microsoft.com/office/drawing/2014/main" id="{80396F7A-7E24-1A21-EA2D-0A1379392F0E}"/>
                </a:ext>
              </a:extLst>
            </p:cNvPr>
            <p:cNvSpPr/>
            <p:nvPr/>
          </p:nvSpPr>
          <p:spPr>
            <a:xfrm>
              <a:off x="3745475" y="3354700"/>
              <a:ext cx="130925" cy="71775"/>
            </a:xfrm>
            <a:custGeom>
              <a:avLst/>
              <a:gdLst/>
              <a:ahLst/>
              <a:cxnLst/>
              <a:rect l="l" t="t" r="r" b="b"/>
              <a:pathLst>
                <a:path w="5237" h="2871" extrusionOk="0">
                  <a:moveTo>
                    <a:pt x="3177" y="1"/>
                  </a:moveTo>
                  <a:lnTo>
                    <a:pt x="2914" y="23"/>
                  </a:lnTo>
                  <a:lnTo>
                    <a:pt x="2651" y="45"/>
                  </a:lnTo>
                  <a:lnTo>
                    <a:pt x="2389" y="89"/>
                  </a:lnTo>
                  <a:lnTo>
                    <a:pt x="2126" y="132"/>
                  </a:lnTo>
                  <a:lnTo>
                    <a:pt x="1863" y="198"/>
                  </a:lnTo>
                  <a:lnTo>
                    <a:pt x="1622" y="286"/>
                  </a:lnTo>
                  <a:lnTo>
                    <a:pt x="1381" y="373"/>
                  </a:lnTo>
                  <a:lnTo>
                    <a:pt x="1162" y="461"/>
                  </a:lnTo>
                  <a:lnTo>
                    <a:pt x="965" y="571"/>
                  </a:lnTo>
                  <a:lnTo>
                    <a:pt x="767" y="680"/>
                  </a:lnTo>
                  <a:lnTo>
                    <a:pt x="614" y="790"/>
                  </a:lnTo>
                  <a:lnTo>
                    <a:pt x="461" y="921"/>
                  </a:lnTo>
                  <a:lnTo>
                    <a:pt x="329" y="1052"/>
                  </a:lnTo>
                  <a:lnTo>
                    <a:pt x="220" y="1184"/>
                  </a:lnTo>
                  <a:lnTo>
                    <a:pt x="110" y="1315"/>
                  </a:lnTo>
                  <a:lnTo>
                    <a:pt x="44" y="1469"/>
                  </a:lnTo>
                  <a:lnTo>
                    <a:pt x="22" y="1600"/>
                  </a:lnTo>
                  <a:lnTo>
                    <a:pt x="1" y="1754"/>
                  </a:lnTo>
                  <a:lnTo>
                    <a:pt x="1" y="1885"/>
                  </a:lnTo>
                  <a:lnTo>
                    <a:pt x="44" y="2016"/>
                  </a:lnTo>
                  <a:lnTo>
                    <a:pt x="110" y="2148"/>
                  </a:lnTo>
                  <a:lnTo>
                    <a:pt x="198" y="2279"/>
                  </a:lnTo>
                  <a:lnTo>
                    <a:pt x="307" y="2389"/>
                  </a:lnTo>
                  <a:lnTo>
                    <a:pt x="439" y="2477"/>
                  </a:lnTo>
                  <a:lnTo>
                    <a:pt x="592" y="2564"/>
                  </a:lnTo>
                  <a:lnTo>
                    <a:pt x="745" y="2652"/>
                  </a:lnTo>
                  <a:lnTo>
                    <a:pt x="943" y="2718"/>
                  </a:lnTo>
                  <a:lnTo>
                    <a:pt x="1140" y="2761"/>
                  </a:lnTo>
                  <a:lnTo>
                    <a:pt x="1359" y="2805"/>
                  </a:lnTo>
                  <a:lnTo>
                    <a:pt x="1578" y="2849"/>
                  </a:lnTo>
                  <a:lnTo>
                    <a:pt x="1819" y="2871"/>
                  </a:lnTo>
                  <a:lnTo>
                    <a:pt x="2060" y="2871"/>
                  </a:lnTo>
                  <a:lnTo>
                    <a:pt x="2323" y="2849"/>
                  </a:lnTo>
                  <a:lnTo>
                    <a:pt x="2586" y="2827"/>
                  </a:lnTo>
                  <a:lnTo>
                    <a:pt x="2849" y="2783"/>
                  </a:lnTo>
                  <a:lnTo>
                    <a:pt x="3112" y="2739"/>
                  </a:lnTo>
                  <a:lnTo>
                    <a:pt x="3374" y="2674"/>
                  </a:lnTo>
                  <a:lnTo>
                    <a:pt x="3615" y="2608"/>
                  </a:lnTo>
                  <a:lnTo>
                    <a:pt x="3856" y="2520"/>
                  </a:lnTo>
                  <a:lnTo>
                    <a:pt x="4054" y="2411"/>
                  </a:lnTo>
                  <a:lnTo>
                    <a:pt x="4273" y="2301"/>
                  </a:lnTo>
                  <a:lnTo>
                    <a:pt x="4448" y="2192"/>
                  </a:lnTo>
                  <a:lnTo>
                    <a:pt x="4623" y="2082"/>
                  </a:lnTo>
                  <a:lnTo>
                    <a:pt x="4777" y="1951"/>
                  </a:lnTo>
                  <a:lnTo>
                    <a:pt x="4908" y="1819"/>
                  </a:lnTo>
                  <a:lnTo>
                    <a:pt x="5018" y="1688"/>
                  </a:lnTo>
                  <a:lnTo>
                    <a:pt x="5105" y="1556"/>
                  </a:lnTo>
                  <a:lnTo>
                    <a:pt x="5171" y="1403"/>
                  </a:lnTo>
                  <a:lnTo>
                    <a:pt x="5215" y="1272"/>
                  </a:lnTo>
                  <a:lnTo>
                    <a:pt x="5237" y="1140"/>
                  </a:lnTo>
                  <a:lnTo>
                    <a:pt x="5215" y="987"/>
                  </a:lnTo>
                  <a:lnTo>
                    <a:pt x="5193" y="855"/>
                  </a:lnTo>
                  <a:lnTo>
                    <a:pt x="5127" y="724"/>
                  </a:lnTo>
                  <a:lnTo>
                    <a:pt x="5039" y="614"/>
                  </a:lnTo>
                  <a:lnTo>
                    <a:pt x="4930" y="505"/>
                  </a:lnTo>
                  <a:lnTo>
                    <a:pt x="4798" y="395"/>
                  </a:lnTo>
                  <a:lnTo>
                    <a:pt x="4645" y="308"/>
                  </a:lnTo>
                  <a:lnTo>
                    <a:pt x="4470" y="220"/>
                  </a:lnTo>
                  <a:lnTo>
                    <a:pt x="4295" y="154"/>
                  </a:lnTo>
                  <a:lnTo>
                    <a:pt x="4097" y="110"/>
                  </a:lnTo>
                  <a:lnTo>
                    <a:pt x="3878" y="67"/>
                  </a:lnTo>
                  <a:lnTo>
                    <a:pt x="3659" y="23"/>
                  </a:lnTo>
                  <a:lnTo>
                    <a:pt x="3418" y="23"/>
                  </a:lnTo>
                  <a:lnTo>
                    <a:pt x="3177" y="1"/>
                  </a:lnTo>
                  <a:close/>
                </a:path>
              </a:pathLst>
            </a:custGeom>
            <a:solidFill>
              <a:srgbClr val="99B4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7574;p73">
              <a:extLst>
                <a:ext uri="{FF2B5EF4-FFF2-40B4-BE49-F238E27FC236}">
                  <a16:creationId xmlns:a16="http://schemas.microsoft.com/office/drawing/2014/main" id="{DCF427A2-5172-EFC8-BCBB-AA9129BBA54D}"/>
                </a:ext>
              </a:extLst>
            </p:cNvPr>
            <p:cNvSpPr/>
            <p:nvPr/>
          </p:nvSpPr>
          <p:spPr>
            <a:xfrm>
              <a:off x="3686875" y="3393600"/>
              <a:ext cx="42200" cy="31250"/>
            </a:xfrm>
            <a:custGeom>
              <a:avLst/>
              <a:gdLst/>
              <a:ahLst/>
              <a:cxnLst/>
              <a:rect l="l" t="t" r="r" b="b"/>
              <a:pathLst>
                <a:path w="1688" h="1250" extrusionOk="0">
                  <a:moveTo>
                    <a:pt x="1249" y="0"/>
                  </a:moveTo>
                  <a:lnTo>
                    <a:pt x="1096" y="22"/>
                  </a:lnTo>
                  <a:lnTo>
                    <a:pt x="942" y="44"/>
                  </a:lnTo>
                  <a:lnTo>
                    <a:pt x="767" y="110"/>
                  </a:lnTo>
                  <a:lnTo>
                    <a:pt x="614" y="198"/>
                  </a:lnTo>
                  <a:lnTo>
                    <a:pt x="439" y="307"/>
                  </a:lnTo>
                  <a:lnTo>
                    <a:pt x="307" y="417"/>
                  </a:lnTo>
                  <a:lnTo>
                    <a:pt x="198" y="526"/>
                  </a:lnTo>
                  <a:lnTo>
                    <a:pt x="110" y="658"/>
                  </a:lnTo>
                  <a:lnTo>
                    <a:pt x="44" y="767"/>
                  </a:lnTo>
                  <a:lnTo>
                    <a:pt x="0" y="877"/>
                  </a:lnTo>
                  <a:lnTo>
                    <a:pt x="0" y="986"/>
                  </a:lnTo>
                  <a:lnTo>
                    <a:pt x="44" y="1096"/>
                  </a:lnTo>
                  <a:lnTo>
                    <a:pt x="110" y="1162"/>
                  </a:lnTo>
                  <a:lnTo>
                    <a:pt x="198" y="1205"/>
                  </a:lnTo>
                  <a:lnTo>
                    <a:pt x="307" y="1249"/>
                  </a:lnTo>
                  <a:lnTo>
                    <a:pt x="439" y="1249"/>
                  </a:lnTo>
                  <a:lnTo>
                    <a:pt x="592" y="1227"/>
                  </a:lnTo>
                  <a:lnTo>
                    <a:pt x="745" y="1183"/>
                  </a:lnTo>
                  <a:lnTo>
                    <a:pt x="921" y="1118"/>
                  </a:lnTo>
                  <a:lnTo>
                    <a:pt x="1096" y="1030"/>
                  </a:lnTo>
                  <a:lnTo>
                    <a:pt x="1249" y="942"/>
                  </a:lnTo>
                  <a:lnTo>
                    <a:pt x="1381" y="833"/>
                  </a:lnTo>
                  <a:lnTo>
                    <a:pt x="1490" y="701"/>
                  </a:lnTo>
                  <a:lnTo>
                    <a:pt x="1578" y="592"/>
                  </a:lnTo>
                  <a:lnTo>
                    <a:pt x="1644" y="460"/>
                  </a:lnTo>
                  <a:lnTo>
                    <a:pt x="1687" y="351"/>
                  </a:lnTo>
                  <a:lnTo>
                    <a:pt x="1687" y="241"/>
                  </a:lnTo>
                  <a:lnTo>
                    <a:pt x="1644" y="154"/>
                  </a:lnTo>
                  <a:lnTo>
                    <a:pt x="1578" y="88"/>
                  </a:lnTo>
                  <a:lnTo>
                    <a:pt x="1490" y="22"/>
                  </a:lnTo>
                  <a:lnTo>
                    <a:pt x="1381" y="0"/>
                  </a:lnTo>
                  <a:close/>
                </a:path>
              </a:pathLst>
            </a:custGeom>
            <a:solidFill>
              <a:srgbClr val="99B4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575;p73">
              <a:extLst>
                <a:ext uri="{FF2B5EF4-FFF2-40B4-BE49-F238E27FC236}">
                  <a16:creationId xmlns:a16="http://schemas.microsoft.com/office/drawing/2014/main" id="{DA08823B-920C-7ECB-8A14-217E49417E6E}"/>
                </a:ext>
              </a:extLst>
            </p:cNvPr>
            <p:cNvSpPr/>
            <p:nvPr/>
          </p:nvSpPr>
          <p:spPr>
            <a:xfrm>
              <a:off x="3759725" y="4059600"/>
              <a:ext cx="71225" cy="49325"/>
            </a:xfrm>
            <a:custGeom>
              <a:avLst/>
              <a:gdLst/>
              <a:ahLst/>
              <a:cxnLst/>
              <a:rect l="l" t="t" r="r" b="b"/>
              <a:pathLst>
                <a:path w="2849" h="1973" extrusionOk="0">
                  <a:moveTo>
                    <a:pt x="1950" y="1"/>
                  </a:moveTo>
                  <a:lnTo>
                    <a:pt x="1687" y="22"/>
                  </a:lnTo>
                  <a:lnTo>
                    <a:pt x="1402" y="66"/>
                  </a:lnTo>
                  <a:lnTo>
                    <a:pt x="1118" y="154"/>
                  </a:lnTo>
                  <a:lnTo>
                    <a:pt x="833" y="263"/>
                  </a:lnTo>
                  <a:lnTo>
                    <a:pt x="592" y="417"/>
                  </a:lnTo>
                  <a:lnTo>
                    <a:pt x="395" y="592"/>
                  </a:lnTo>
                  <a:lnTo>
                    <a:pt x="219" y="767"/>
                  </a:lnTo>
                  <a:lnTo>
                    <a:pt x="88" y="943"/>
                  </a:lnTo>
                  <a:lnTo>
                    <a:pt x="22" y="1140"/>
                  </a:lnTo>
                  <a:lnTo>
                    <a:pt x="0" y="1227"/>
                  </a:lnTo>
                  <a:lnTo>
                    <a:pt x="0" y="1315"/>
                  </a:lnTo>
                  <a:lnTo>
                    <a:pt x="0" y="1425"/>
                  </a:lnTo>
                  <a:lnTo>
                    <a:pt x="22" y="1512"/>
                  </a:lnTo>
                  <a:lnTo>
                    <a:pt x="66" y="1578"/>
                  </a:lnTo>
                  <a:lnTo>
                    <a:pt x="110" y="1666"/>
                  </a:lnTo>
                  <a:lnTo>
                    <a:pt x="175" y="1731"/>
                  </a:lnTo>
                  <a:lnTo>
                    <a:pt x="263" y="1775"/>
                  </a:lnTo>
                  <a:lnTo>
                    <a:pt x="438" y="1885"/>
                  </a:lnTo>
                  <a:lnTo>
                    <a:pt x="657" y="1928"/>
                  </a:lnTo>
                  <a:lnTo>
                    <a:pt x="898" y="1972"/>
                  </a:lnTo>
                  <a:lnTo>
                    <a:pt x="1161" y="1950"/>
                  </a:lnTo>
                  <a:lnTo>
                    <a:pt x="1446" y="1906"/>
                  </a:lnTo>
                  <a:lnTo>
                    <a:pt x="1731" y="1819"/>
                  </a:lnTo>
                  <a:lnTo>
                    <a:pt x="2016" y="1687"/>
                  </a:lnTo>
                  <a:lnTo>
                    <a:pt x="2257" y="1556"/>
                  </a:lnTo>
                  <a:lnTo>
                    <a:pt x="2454" y="1381"/>
                  </a:lnTo>
                  <a:lnTo>
                    <a:pt x="2629" y="1205"/>
                  </a:lnTo>
                  <a:lnTo>
                    <a:pt x="2761" y="1030"/>
                  </a:lnTo>
                  <a:lnTo>
                    <a:pt x="2826" y="833"/>
                  </a:lnTo>
                  <a:lnTo>
                    <a:pt x="2848" y="745"/>
                  </a:lnTo>
                  <a:lnTo>
                    <a:pt x="2848" y="636"/>
                  </a:lnTo>
                  <a:lnTo>
                    <a:pt x="2848" y="548"/>
                  </a:lnTo>
                  <a:lnTo>
                    <a:pt x="2826" y="461"/>
                  </a:lnTo>
                  <a:lnTo>
                    <a:pt x="2783" y="395"/>
                  </a:lnTo>
                  <a:lnTo>
                    <a:pt x="2739" y="307"/>
                  </a:lnTo>
                  <a:lnTo>
                    <a:pt x="2673" y="241"/>
                  </a:lnTo>
                  <a:lnTo>
                    <a:pt x="2585" y="176"/>
                  </a:lnTo>
                  <a:lnTo>
                    <a:pt x="2410" y="88"/>
                  </a:lnTo>
                  <a:lnTo>
                    <a:pt x="2191" y="22"/>
                  </a:lnTo>
                  <a:lnTo>
                    <a:pt x="1950" y="1"/>
                  </a:lnTo>
                  <a:close/>
                </a:path>
              </a:pathLst>
            </a:custGeom>
            <a:solidFill>
              <a:srgbClr val="99B4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576;p73">
              <a:extLst>
                <a:ext uri="{FF2B5EF4-FFF2-40B4-BE49-F238E27FC236}">
                  <a16:creationId xmlns:a16="http://schemas.microsoft.com/office/drawing/2014/main" id="{29B0ED84-BEBD-2649-FBD5-9A406BF274F7}"/>
                </a:ext>
              </a:extLst>
            </p:cNvPr>
            <p:cNvSpPr/>
            <p:nvPr/>
          </p:nvSpPr>
          <p:spPr>
            <a:xfrm>
              <a:off x="3721925" y="4090825"/>
              <a:ext cx="27950" cy="16450"/>
            </a:xfrm>
            <a:custGeom>
              <a:avLst/>
              <a:gdLst/>
              <a:ahLst/>
              <a:cxnLst/>
              <a:rect l="l" t="t" r="r" b="b"/>
              <a:pathLst>
                <a:path w="1118" h="658" extrusionOk="0">
                  <a:moveTo>
                    <a:pt x="702" y="0"/>
                  </a:moveTo>
                  <a:lnTo>
                    <a:pt x="483" y="22"/>
                  </a:lnTo>
                  <a:lnTo>
                    <a:pt x="263" y="110"/>
                  </a:lnTo>
                  <a:lnTo>
                    <a:pt x="110" y="219"/>
                  </a:lnTo>
                  <a:lnTo>
                    <a:pt x="66" y="285"/>
                  </a:lnTo>
                  <a:lnTo>
                    <a:pt x="22" y="351"/>
                  </a:lnTo>
                  <a:lnTo>
                    <a:pt x="1" y="417"/>
                  </a:lnTo>
                  <a:lnTo>
                    <a:pt x="1" y="482"/>
                  </a:lnTo>
                  <a:lnTo>
                    <a:pt x="44" y="526"/>
                  </a:lnTo>
                  <a:lnTo>
                    <a:pt x="88" y="570"/>
                  </a:lnTo>
                  <a:lnTo>
                    <a:pt x="154" y="614"/>
                  </a:lnTo>
                  <a:lnTo>
                    <a:pt x="220" y="636"/>
                  </a:lnTo>
                  <a:lnTo>
                    <a:pt x="417" y="657"/>
                  </a:lnTo>
                  <a:lnTo>
                    <a:pt x="636" y="614"/>
                  </a:lnTo>
                  <a:lnTo>
                    <a:pt x="855" y="526"/>
                  </a:lnTo>
                  <a:lnTo>
                    <a:pt x="1008" y="417"/>
                  </a:lnTo>
                  <a:lnTo>
                    <a:pt x="1074" y="351"/>
                  </a:lnTo>
                  <a:lnTo>
                    <a:pt x="1118" y="307"/>
                  </a:lnTo>
                  <a:lnTo>
                    <a:pt x="1118" y="241"/>
                  </a:lnTo>
                  <a:lnTo>
                    <a:pt x="1118" y="176"/>
                  </a:lnTo>
                  <a:lnTo>
                    <a:pt x="1096" y="110"/>
                  </a:lnTo>
                  <a:lnTo>
                    <a:pt x="1052" y="66"/>
                  </a:lnTo>
                  <a:lnTo>
                    <a:pt x="986" y="44"/>
                  </a:lnTo>
                  <a:lnTo>
                    <a:pt x="899" y="0"/>
                  </a:lnTo>
                  <a:close/>
                </a:path>
              </a:pathLst>
            </a:custGeom>
            <a:solidFill>
              <a:srgbClr val="99B4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577;p73">
              <a:extLst>
                <a:ext uri="{FF2B5EF4-FFF2-40B4-BE49-F238E27FC236}">
                  <a16:creationId xmlns:a16="http://schemas.microsoft.com/office/drawing/2014/main" id="{668500B0-DC4A-346F-4AF9-E27F75C09ABF}"/>
                </a:ext>
              </a:extLst>
            </p:cNvPr>
            <p:cNvSpPr/>
            <p:nvPr/>
          </p:nvSpPr>
          <p:spPr>
            <a:xfrm>
              <a:off x="3658400" y="3398525"/>
              <a:ext cx="161600" cy="192825"/>
            </a:xfrm>
            <a:custGeom>
              <a:avLst/>
              <a:gdLst/>
              <a:ahLst/>
              <a:cxnLst/>
              <a:rect l="l" t="t" r="r" b="b"/>
              <a:pathLst>
                <a:path w="6464" h="7713" extrusionOk="0">
                  <a:moveTo>
                    <a:pt x="3221" y="1"/>
                  </a:moveTo>
                  <a:lnTo>
                    <a:pt x="2892" y="22"/>
                  </a:lnTo>
                  <a:lnTo>
                    <a:pt x="2585" y="66"/>
                  </a:lnTo>
                  <a:lnTo>
                    <a:pt x="2279" y="176"/>
                  </a:lnTo>
                  <a:lnTo>
                    <a:pt x="1972" y="307"/>
                  </a:lnTo>
                  <a:lnTo>
                    <a:pt x="1687" y="461"/>
                  </a:lnTo>
                  <a:lnTo>
                    <a:pt x="1424" y="658"/>
                  </a:lnTo>
                  <a:lnTo>
                    <a:pt x="1183" y="877"/>
                  </a:lnTo>
                  <a:lnTo>
                    <a:pt x="942" y="1118"/>
                  </a:lnTo>
                  <a:lnTo>
                    <a:pt x="723" y="1403"/>
                  </a:lnTo>
                  <a:lnTo>
                    <a:pt x="548" y="1687"/>
                  </a:lnTo>
                  <a:lnTo>
                    <a:pt x="395" y="2016"/>
                  </a:lnTo>
                  <a:lnTo>
                    <a:pt x="241" y="2345"/>
                  </a:lnTo>
                  <a:lnTo>
                    <a:pt x="132" y="2695"/>
                  </a:lnTo>
                  <a:lnTo>
                    <a:pt x="66" y="3068"/>
                  </a:lnTo>
                  <a:lnTo>
                    <a:pt x="22" y="3462"/>
                  </a:lnTo>
                  <a:lnTo>
                    <a:pt x="0" y="3856"/>
                  </a:lnTo>
                  <a:lnTo>
                    <a:pt x="22" y="4251"/>
                  </a:lnTo>
                  <a:lnTo>
                    <a:pt x="66" y="4623"/>
                  </a:lnTo>
                  <a:lnTo>
                    <a:pt x="132" y="4996"/>
                  </a:lnTo>
                  <a:lnTo>
                    <a:pt x="241" y="5346"/>
                  </a:lnTo>
                  <a:lnTo>
                    <a:pt x="395" y="5697"/>
                  </a:lnTo>
                  <a:lnTo>
                    <a:pt x="548" y="6003"/>
                  </a:lnTo>
                  <a:lnTo>
                    <a:pt x="723" y="6310"/>
                  </a:lnTo>
                  <a:lnTo>
                    <a:pt x="942" y="6573"/>
                  </a:lnTo>
                  <a:lnTo>
                    <a:pt x="1183" y="6836"/>
                  </a:lnTo>
                  <a:lnTo>
                    <a:pt x="1424" y="7055"/>
                  </a:lnTo>
                  <a:lnTo>
                    <a:pt x="1687" y="7230"/>
                  </a:lnTo>
                  <a:lnTo>
                    <a:pt x="1972" y="7405"/>
                  </a:lnTo>
                  <a:lnTo>
                    <a:pt x="2279" y="7537"/>
                  </a:lnTo>
                  <a:lnTo>
                    <a:pt x="2585" y="7625"/>
                  </a:lnTo>
                  <a:lnTo>
                    <a:pt x="2892" y="7690"/>
                  </a:lnTo>
                  <a:lnTo>
                    <a:pt x="3221" y="7712"/>
                  </a:lnTo>
                  <a:lnTo>
                    <a:pt x="3571" y="7690"/>
                  </a:lnTo>
                  <a:lnTo>
                    <a:pt x="3878" y="7625"/>
                  </a:lnTo>
                  <a:lnTo>
                    <a:pt x="4185" y="7537"/>
                  </a:lnTo>
                  <a:lnTo>
                    <a:pt x="4491" y="7405"/>
                  </a:lnTo>
                  <a:lnTo>
                    <a:pt x="4776" y="7230"/>
                  </a:lnTo>
                  <a:lnTo>
                    <a:pt x="5039" y="7055"/>
                  </a:lnTo>
                  <a:lnTo>
                    <a:pt x="5280" y="6836"/>
                  </a:lnTo>
                  <a:lnTo>
                    <a:pt x="5521" y="6573"/>
                  </a:lnTo>
                  <a:lnTo>
                    <a:pt x="5718" y="6310"/>
                  </a:lnTo>
                  <a:lnTo>
                    <a:pt x="5915" y="6003"/>
                  </a:lnTo>
                  <a:lnTo>
                    <a:pt x="6069" y="5697"/>
                  </a:lnTo>
                  <a:lnTo>
                    <a:pt x="6200" y="5346"/>
                  </a:lnTo>
                  <a:lnTo>
                    <a:pt x="6310" y="4996"/>
                  </a:lnTo>
                  <a:lnTo>
                    <a:pt x="6397" y="4623"/>
                  </a:lnTo>
                  <a:lnTo>
                    <a:pt x="6441" y="4251"/>
                  </a:lnTo>
                  <a:lnTo>
                    <a:pt x="6463" y="3856"/>
                  </a:lnTo>
                  <a:lnTo>
                    <a:pt x="6441" y="3462"/>
                  </a:lnTo>
                  <a:lnTo>
                    <a:pt x="6397" y="3068"/>
                  </a:lnTo>
                  <a:lnTo>
                    <a:pt x="6310" y="2695"/>
                  </a:lnTo>
                  <a:lnTo>
                    <a:pt x="6200" y="2345"/>
                  </a:lnTo>
                  <a:lnTo>
                    <a:pt x="6069" y="2016"/>
                  </a:lnTo>
                  <a:lnTo>
                    <a:pt x="5915" y="1687"/>
                  </a:lnTo>
                  <a:lnTo>
                    <a:pt x="5718" y="1403"/>
                  </a:lnTo>
                  <a:lnTo>
                    <a:pt x="5521" y="1118"/>
                  </a:lnTo>
                  <a:lnTo>
                    <a:pt x="5280" y="877"/>
                  </a:lnTo>
                  <a:lnTo>
                    <a:pt x="5039" y="658"/>
                  </a:lnTo>
                  <a:lnTo>
                    <a:pt x="4776" y="461"/>
                  </a:lnTo>
                  <a:lnTo>
                    <a:pt x="4491" y="307"/>
                  </a:lnTo>
                  <a:lnTo>
                    <a:pt x="4185" y="176"/>
                  </a:lnTo>
                  <a:lnTo>
                    <a:pt x="3878" y="66"/>
                  </a:lnTo>
                  <a:lnTo>
                    <a:pt x="3571" y="22"/>
                  </a:lnTo>
                  <a:lnTo>
                    <a:pt x="322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578;p73">
              <a:extLst>
                <a:ext uri="{FF2B5EF4-FFF2-40B4-BE49-F238E27FC236}">
                  <a16:creationId xmlns:a16="http://schemas.microsoft.com/office/drawing/2014/main" id="{493805F5-0302-72F6-8F11-D53619528E96}"/>
                </a:ext>
              </a:extLst>
            </p:cNvPr>
            <p:cNvSpPr/>
            <p:nvPr/>
          </p:nvSpPr>
          <p:spPr>
            <a:xfrm>
              <a:off x="3671000" y="3442350"/>
              <a:ext cx="122150" cy="142425"/>
            </a:xfrm>
            <a:custGeom>
              <a:avLst/>
              <a:gdLst/>
              <a:ahLst/>
              <a:cxnLst/>
              <a:rect l="l" t="t" r="r" b="b"/>
              <a:pathLst>
                <a:path w="4886" h="5697" extrusionOk="0">
                  <a:moveTo>
                    <a:pt x="2432" y="0"/>
                  </a:moveTo>
                  <a:lnTo>
                    <a:pt x="2191" y="22"/>
                  </a:lnTo>
                  <a:lnTo>
                    <a:pt x="1950" y="66"/>
                  </a:lnTo>
                  <a:lnTo>
                    <a:pt x="1709" y="132"/>
                  </a:lnTo>
                  <a:lnTo>
                    <a:pt x="1490" y="219"/>
                  </a:lnTo>
                  <a:lnTo>
                    <a:pt x="1293" y="351"/>
                  </a:lnTo>
                  <a:lnTo>
                    <a:pt x="1074" y="482"/>
                  </a:lnTo>
                  <a:lnTo>
                    <a:pt x="898" y="657"/>
                  </a:lnTo>
                  <a:lnTo>
                    <a:pt x="723" y="833"/>
                  </a:lnTo>
                  <a:lnTo>
                    <a:pt x="570" y="1030"/>
                  </a:lnTo>
                  <a:lnTo>
                    <a:pt x="416" y="1249"/>
                  </a:lnTo>
                  <a:lnTo>
                    <a:pt x="307" y="1490"/>
                  </a:lnTo>
                  <a:lnTo>
                    <a:pt x="197" y="1731"/>
                  </a:lnTo>
                  <a:lnTo>
                    <a:pt x="110" y="1994"/>
                  </a:lnTo>
                  <a:lnTo>
                    <a:pt x="66" y="2279"/>
                  </a:lnTo>
                  <a:lnTo>
                    <a:pt x="22" y="2563"/>
                  </a:lnTo>
                  <a:lnTo>
                    <a:pt x="0" y="2848"/>
                  </a:lnTo>
                  <a:lnTo>
                    <a:pt x="22" y="3133"/>
                  </a:lnTo>
                  <a:lnTo>
                    <a:pt x="66" y="3418"/>
                  </a:lnTo>
                  <a:lnTo>
                    <a:pt x="110" y="3703"/>
                  </a:lnTo>
                  <a:lnTo>
                    <a:pt x="197" y="3966"/>
                  </a:lnTo>
                  <a:lnTo>
                    <a:pt x="307" y="4207"/>
                  </a:lnTo>
                  <a:lnTo>
                    <a:pt x="416" y="4448"/>
                  </a:lnTo>
                  <a:lnTo>
                    <a:pt x="570" y="4667"/>
                  </a:lnTo>
                  <a:lnTo>
                    <a:pt x="723" y="4864"/>
                  </a:lnTo>
                  <a:lnTo>
                    <a:pt x="898" y="5039"/>
                  </a:lnTo>
                  <a:lnTo>
                    <a:pt x="1074" y="5214"/>
                  </a:lnTo>
                  <a:lnTo>
                    <a:pt x="1293" y="5346"/>
                  </a:lnTo>
                  <a:lnTo>
                    <a:pt x="1490" y="5477"/>
                  </a:lnTo>
                  <a:lnTo>
                    <a:pt x="1709" y="5565"/>
                  </a:lnTo>
                  <a:lnTo>
                    <a:pt x="1950" y="5631"/>
                  </a:lnTo>
                  <a:lnTo>
                    <a:pt x="2191" y="5674"/>
                  </a:lnTo>
                  <a:lnTo>
                    <a:pt x="2432" y="5696"/>
                  </a:lnTo>
                  <a:lnTo>
                    <a:pt x="2695" y="5674"/>
                  </a:lnTo>
                  <a:lnTo>
                    <a:pt x="2936" y="5631"/>
                  </a:lnTo>
                  <a:lnTo>
                    <a:pt x="3177" y="5565"/>
                  </a:lnTo>
                  <a:lnTo>
                    <a:pt x="3396" y="5477"/>
                  </a:lnTo>
                  <a:lnTo>
                    <a:pt x="3593" y="5346"/>
                  </a:lnTo>
                  <a:lnTo>
                    <a:pt x="3812" y="5214"/>
                  </a:lnTo>
                  <a:lnTo>
                    <a:pt x="3987" y="5039"/>
                  </a:lnTo>
                  <a:lnTo>
                    <a:pt x="4163" y="4864"/>
                  </a:lnTo>
                  <a:lnTo>
                    <a:pt x="4316" y="4667"/>
                  </a:lnTo>
                  <a:lnTo>
                    <a:pt x="4469" y="4448"/>
                  </a:lnTo>
                  <a:lnTo>
                    <a:pt x="4579" y="4207"/>
                  </a:lnTo>
                  <a:lnTo>
                    <a:pt x="4688" y="3966"/>
                  </a:lnTo>
                  <a:lnTo>
                    <a:pt x="4776" y="3703"/>
                  </a:lnTo>
                  <a:lnTo>
                    <a:pt x="4820" y="3418"/>
                  </a:lnTo>
                  <a:lnTo>
                    <a:pt x="4864" y="3133"/>
                  </a:lnTo>
                  <a:lnTo>
                    <a:pt x="4886" y="2848"/>
                  </a:lnTo>
                  <a:lnTo>
                    <a:pt x="4864" y="2563"/>
                  </a:lnTo>
                  <a:lnTo>
                    <a:pt x="4820" y="2279"/>
                  </a:lnTo>
                  <a:lnTo>
                    <a:pt x="4776" y="1994"/>
                  </a:lnTo>
                  <a:lnTo>
                    <a:pt x="4688" y="1731"/>
                  </a:lnTo>
                  <a:lnTo>
                    <a:pt x="4579" y="1490"/>
                  </a:lnTo>
                  <a:lnTo>
                    <a:pt x="4469" y="1249"/>
                  </a:lnTo>
                  <a:lnTo>
                    <a:pt x="4316" y="1030"/>
                  </a:lnTo>
                  <a:lnTo>
                    <a:pt x="4163" y="833"/>
                  </a:lnTo>
                  <a:lnTo>
                    <a:pt x="3987" y="657"/>
                  </a:lnTo>
                  <a:lnTo>
                    <a:pt x="3812" y="482"/>
                  </a:lnTo>
                  <a:lnTo>
                    <a:pt x="3593" y="351"/>
                  </a:lnTo>
                  <a:lnTo>
                    <a:pt x="3396" y="219"/>
                  </a:lnTo>
                  <a:lnTo>
                    <a:pt x="3177" y="132"/>
                  </a:lnTo>
                  <a:lnTo>
                    <a:pt x="2936" y="66"/>
                  </a:lnTo>
                  <a:lnTo>
                    <a:pt x="2695" y="22"/>
                  </a:lnTo>
                  <a:lnTo>
                    <a:pt x="2432" y="0"/>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579;p73">
              <a:extLst>
                <a:ext uri="{FF2B5EF4-FFF2-40B4-BE49-F238E27FC236}">
                  <a16:creationId xmlns:a16="http://schemas.microsoft.com/office/drawing/2014/main" id="{21C208CF-4033-A436-3DCA-3E83D6B5E117}"/>
                </a:ext>
              </a:extLst>
            </p:cNvPr>
            <p:cNvSpPr/>
            <p:nvPr/>
          </p:nvSpPr>
          <p:spPr>
            <a:xfrm>
              <a:off x="3684125" y="3463700"/>
              <a:ext cx="44950" cy="44950"/>
            </a:xfrm>
            <a:custGeom>
              <a:avLst/>
              <a:gdLst/>
              <a:ahLst/>
              <a:cxnLst/>
              <a:rect l="l" t="t" r="r" b="b"/>
              <a:pathLst>
                <a:path w="1798" h="1798" extrusionOk="0">
                  <a:moveTo>
                    <a:pt x="724" y="1"/>
                  </a:moveTo>
                  <a:lnTo>
                    <a:pt x="549" y="66"/>
                  </a:lnTo>
                  <a:lnTo>
                    <a:pt x="395" y="154"/>
                  </a:lnTo>
                  <a:lnTo>
                    <a:pt x="264" y="263"/>
                  </a:lnTo>
                  <a:lnTo>
                    <a:pt x="154" y="395"/>
                  </a:lnTo>
                  <a:lnTo>
                    <a:pt x="67" y="548"/>
                  </a:lnTo>
                  <a:lnTo>
                    <a:pt x="23" y="702"/>
                  </a:lnTo>
                  <a:lnTo>
                    <a:pt x="1" y="899"/>
                  </a:lnTo>
                  <a:lnTo>
                    <a:pt x="23" y="1074"/>
                  </a:lnTo>
                  <a:lnTo>
                    <a:pt x="67" y="1249"/>
                  </a:lnTo>
                  <a:lnTo>
                    <a:pt x="154" y="1403"/>
                  </a:lnTo>
                  <a:lnTo>
                    <a:pt x="264" y="1534"/>
                  </a:lnTo>
                  <a:lnTo>
                    <a:pt x="395" y="1644"/>
                  </a:lnTo>
                  <a:lnTo>
                    <a:pt x="549" y="1731"/>
                  </a:lnTo>
                  <a:lnTo>
                    <a:pt x="724" y="1775"/>
                  </a:lnTo>
                  <a:lnTo>
                    <a:pt x="899" y="1797"/>
                  </a:lnTo>
                  <a:lnTo>
                    <a:pt x="1074" y="1775"/>
                  </a:lnTo>
                  <a:lnTo>
                    <a:pt x="1250" y="1731"/>
                  </a:lnTo>
                  <a:lnTo>
                    <a:pt x="1403" y="1644"/>
                  </a:lnTo>
                  <a:lnTo>
                    <a:pt x="1534" y="1534"/>
                  </a:lnTo>
                  <a:lnTo>
                    <a:pt x="1644" y="1403"/>
                  </a:lnTo>
                  <a:lnTo>
                    <a:pt x="1732" y="1249"/>
                  </a:lnTo>
                  <a:lnTo>
                    <a:pt x="1775" y="1074"/>
                  </a:lnTo>
                  <a:lnTo>
                    <a:pt x="1797" y="899"/>
                  </a:lnTo>
                  <a:lnTo>
                    <a:pt x="1775" y="702"/>
                  </a:lnTo>
                  <a:lnTo>
                    <a:pt x="1732" y="548"/>
                  </a:lnTo>
                  <a:lnTo>
                    <a:pt x="1644" y="395"/>
                  </a:lnTo>
                  <a:lnTo>
                    <a:pt x="1534" y="263"/>
                  </a:lnTo>
                  <a:lnTo>
                    <a:pt x="1403" y="154"/>
                  </a:lnTo>
                  <a:lnTo>
                    <a:pt x="1250" y="66"/>
                  </a:lnTo>
                  <a:lnTo>
                    <a:pt x="10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580;p73">
              <a:extLst>
                <a:ext uri="{FF2B5EF4-FFF2-40B4-BE49-F238E27FC236}">
                  <a16:creationId xmlns:a16="http://schemas.microsoft.com/office/drawing/2014/main" id="{8414E36E-C861-867E-EA6E-395F535F2CC6}"/>
                </a:ext>
              </a:extLst>
            </p:cNvPr>
            <p:cNvSpPr/>
            <p:nvPr/>
          </p:nvSpPr>
          <p:spPr>
            <a:xfrm>
              <a:off x="3842425" y="3601725"/>
              <a:ext cx="107375" cy="21925"/>
            </a:xfrm>
            <a:custGeom>
              <a:avLst/>
              <a:gdLst/>
              <a:ahLst/>
              <a:cxnLst/>
              <a:rect l="l" t="t" r="r" b="b"/>
              <a:pathLst>
                <a:path w="4295" h="877" fill="none" extrusionOk="0">
                  <a:moveTo>
                    <a:pt x="0" y="132"/>
                  </a:moveTo>
                  <a:lnTo>
                    <a:pt x="0" y="132"/>
                  </a:lnTo>
                  <a:lnTo>
                    <a:pt x="219" y="307"/>
                  </a:lnTo>
                  <a:lnTo>
                    <a:pt x="482" y="460"/>
                  </a:lnTo>
                  <a:lnTo>
                    <a:pt x="745" y="592"/>
                  </a:lnTo>
                  <a:lnTo>
                    <a:pt x="1008" y="701"/>
                  </a:lnTo>
                  <a:lnTo>
                    <a:pt x="1293" y="767"/>
                  </a:lnTo>
                  <a:lnTo>
                    <a:pt x="1578" y="833"/>
                  </a:lnTo>
                  <a:lnTo>
                    <a:pt x="1884" y="855"/>
                  </a:lnTo>
                  <a:lnTo>
                    <a:pt x="2169" y="877"/>
                  </a:lnTo>
                  <a:lnTo>
                    <a:pt x="2169" y="877"/>
                  </a:lnTo>
                  <a:lnTo>
                    <a:pt x="2454" y="855"/>
                  </a:lnTo>
                  <a:lnTo>
                    <a:pt x="2761" y="811"/>
                  </a:lnTo>
                  <a:lnTo>
                    <a:pt x="3046" y="723"/>
                  </a:lnTo>
                  <a:lnTo>
                    <a:pt x="3308" y="636"/>
                  </a:lnTo>
                  <a:lnTo>
                    <a:pt x="3571" y="504"/>
                  </a:lnTo>
                  <a:lnTo>
                    <a:pt x="3834" y="351"/>
                  </a:lnTo>
                  <a:lnTo>
                    <a:pt x="4075" y="198"/>
                  </a:lnTo>
                  <a:lnTo>
                    <a:pt x="4294" y="0"/>
                  </a:lnTo>
                </a:path>
              </a:pathLst>
            </a:custGeom>
            <a:noFill/>
            <a:ln w="9525" cap="rnd" cmpd="sng">
              <a:solidFill>
                <a:srgbClr val="3733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581;p73">
              <a:extLst>
                <a:ext uri="{FF2B5EF4-FFF2-40B4-BE49-F238E27FC236}">
                  <a16:creationId xmlns:a16="http://schemas.microsoft.com/office/drawing/2014/main" id="{9994CB28-E9D0-786E-F9F2-87D31C240153}"/>
                </a:ext>
              </a:extLst>
            </p:cNvPr>
            <p:cNvSpPr/>
            <p:nvPr/>
          </p:nvSpPr>
          <p:spPr>
            <a:xfrm>
              <a:off x="3947025" y="3578725"/>
              <a:ext cx="31800" cy="35075"/>
            </a:xfrm>
            <a:custGeom>
              <a:avLst/>
              <a:gdLst/>
              <a:ahLst/>
              <a:cxnLst/>
              <a:rect l="l" t="t" r="r" b="b"/>
              <a:pathLst>
                <a:path w="1272" h="1403" fill="none" extrusionOk="0">
                  <a:moveTo>
                    <a:pt x="1" y="0"/>
                  </a:moveTo>
                  <a:lnTo>
                    <a:pt x="1" y="0"/>
                  </a:lnTo>
                  <a:lnTo>
                    <a:pt x="45" y="241"/>
                  </a:lnTo>
                  <a:lnTo>
                    <a:pt x="132" y="482"/>
                  </a:lnTo>
                  <a:lnTo>
                    <a:pt x="264" y="701"/>
                  </a:lnTo>
                  <a:lnTo>
                    <a:pt x="417" y="899"/>
                  </a:lnTo>
                  <a:lnTo>
                    <a:pt x="614" y="1074"/>
                  </a:lnTo>
                  <a:lnTo>
                    <a:pt x="811" y="1205"/>
                  </a:lnTo>
                  <a:lnTo>
                    <a:pt x="1030" y="1337"/>
                  </a:lnTo>
                  <a:lnTo>
                    <a:pt x="1271" y="1402"/>
                  </a:lnTo>
                </a:path>
              </a:pathLst>
            </a:custGeom>
            <a:noFill/>
            <a:ln w="2750" cap="rnd" cmpd="sng">
              <a:solidFill>
                <a:srgbClr val="3733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582;p73">
              <a:extLst>
                <a:ext uri="{FF2B5EF4-FFF2-40B4-BE49-F238E27FC236}">
                  <a16:creationId xmlns:a16="http://schemas.microsoft.com/office/drawing/2014/main" id="{2BE0735F-7F37-09DD-D691-D5CF1D561236}"/>
                </a:ext>
              </a:extLst>
            </p:cNvPr>
            <p:cNvSpPr/>
            <p:nvPr/>
          </p:nvSpPr>
          <p:spPr>
            <a:xfrm>
              <a:off x="4108600" y="3559000"/>
              <a:ext cx="107925" cy="64650"/>
            </a:xfrm>
            <a:custGeom>
              <a:avLst/>
              <a:gdLst/>
              <a:ahLst/>
              <a:cxnLst/>
              <a:rect l="l" t="t" r="r" b="b"/>
              <a:pathLst>
                <a:path w="4317" h="2586" extrusionOk="0">
                  <a:moveTo>
                    <a:pt x="1928" y="1"/>
                  </a:moveTo>
                  <a:lnTo>
                    <a:pt x="1731" y="22"/>
                  </a:lnTo>
                  <a:lnTo>
                    <a:pt x="1315" y="88"/>
                  </a:lnTo>
                  <a:lnTo>
                    <a:pt x="1140" y="154"/>
                  </a:lnTo>
                  <a:lnTo>
                    <a:pt x="943" y="220"/>
                  </a:lnTo>
                  <a:lnTo>
                    <a:pt x="789" y="285"/>
                  </a:lnTo>
                  <a:lnTo>
                    <a:pt x="636" y="373"/>
                  </a:lnTo>
                  <a:lnTo>
                    <a:pt x="483" y="461"/>
                  </a:lnTo>
                  <a:lnTo>
                    <a:pt x="373" y="570"/>
                  </a:lnTo>
                  <a:lnTo>
                    <a:pt x="263" y="680"/>
                  </a:lnTo>
                  <a:lnTo>
                    <a:pt x="176" y="789"/>
                  </a:lnTo>
                  <a:lnTo>
                    <a:pt x="88" y="899"/>
                  </a:lnTo>
                  <a:lnTo>
                    <a:pt x="44" y="1030"/>
                  </a:lnTo>
                  <a:lnTo>
                    <a:pt x="1" y="1162"/>
                  </a:lnTo>
                  <a:lnTo>
                    <a:pt x="1" y="1293"/>
                  </a:lnTo>
                  <a:lnTo>
                    <a:pt x="1" y="1425"/>
                  </a:lnTo>
                  <a:lnTo>
                    <a:pt x="44" y="1556"/>
                  </a:lnTo>
                  <a:lnTo>
                    <a:pt x="88" y="1666"/>
                  </a:lnTo>
                  <a:lnTo>
                    <a:pt x="176" y="1797"/>
                  </a:lnTo>
                  <a:lnTo>
                    <a:pt x="263" y="1907"/>
                  </a:lnTo>
                  <a:lnTo>
                    <a:pt x="373" y="2016"/>
                  </a:lnTo>
                  <a:lnTo>
                    <a:pt x="483" y="2104"/>
                  </a:lnTo>
                  <a:lnTo>
                    <a:pt x="636" y="2191"/>
                  </a:lnTo>
                  <a:lnTo>
                    <a:pt x="789" y="2279"/>
                  </a:lnTo>
                  <a:lnTo>
                    <a:pt x="943" y="2367"/>
                  </a:lnTo>
                  <a:lnTo>
                    <a:pt x="1140" y="2432"/>
                  </a:lnTo>
                  <a:lnTo>
                    <a:pt x="1315" y="2476"/>
                  </a:lnTo>
                  <a:lnTo>
                    <a:pt x="1731" y="2564"/>
                  </a:lnTo>
                  <a:lnTo>
                    <a:pt x="1928" y="2564"/>
                  </a:lnTo>
                  <a:lnTo>
                    <a:pt x="2169" y="2586"/>
                  </a:lnTo>
                  <a:lnTo>
                    <a:pt x="2389" y="2564"/>
                  </a:lnTo>
                  <a:lnTo>
                    <a:pt x="2586" y="2564"/>
                  </a:lnTo>
                  <a:lnTo>
                    <a:pt x="3002" y="2476"/>
                  </a:lnTo>
                  <a:lnTo>
                    <a:pt x="3199" y="2432"/>
                  </a:lnTo>
                  <a:lnTo>
                    <a:pt x="3374" y="2367"/>
                  </a:lnTo>
                  <a:lnTo>
                    <a:pt x="3528" y="2279"/>
                  </a:lnTo>
                  <a:lnTo>
                    <a:pt x="3681" y="2191"/>
                  </a:lnTo>
                  <a:lnTo>
                    <a:pt x="3834" y="2104"/>
                  </a:lnTo>
                  <a:lnTo>
                    <a:pt x="3944" y="2016"/>
                  </a:lnTo>
                  <a:lnTo>
                    <a:pt x="4054" y="1907"/>
                  </a:lnTo>
                  <a:lnTo>
                    <a:pt x="4163" y="1797"/>
                  </a:lnTo>
                  <a:lnTo>
                    <a:pt x="4229" y="1666"/>
                  </a:lnTo>
                  <a:lnTo>
                    <a:pt x="4273" y="1556"/>
                  </a:lnTo>
                  <a:lnTo>
                    <a:pt x="4316" y="1425"/>
                  </a:lnTo>
                  <a:lnTo>
                    <a:pt x="4316" y="1293"/>
                  </a:lnTo>
                  <a:lnTo>
                    <a:pt x="4316" y="1162"/>
                  </a:lnTo>
                  <a:lnTo>
                    <a:pt x="4273" y="1030"/>
                  </a:lnTo>
                  <a:lnTo>
                    <a:pt x="4229" y="899"/>
                  </a:lnTo>
                  <a:lnTo>
                    <a:pt x="4163" y="789"/>
                  </a:lnTo>
                  <a:lnTo>
                    <a:pt x="4054" y="680"/>
                  </a:lnTo>
                  <a:lnTo>
                    <a:pt x="3944" y="570"/>
                  </a:lnTo>
                  <a:lnTo>
                    <a:pt x="3834" y="461"/>
                  </a:lnTo>
                  <a:lnTo>
                    <a:pt x="3681" y="373"/>
                  </a:lnTo>
                  <a:lnTo>
                    <a:pt x="3528" y="285"/>
                  </a:lnTo>
                  <a:lnTo>
                    <a:pt x="3374" y="220"/>
                  </a:lnTo>
                  <a:lnTo>
                    <a:pt x="3199" y="154"/>
                  </a:lnTo>
                  <a:lnTo>
                    <a:pt x="3002" y="88"/>
                  </a:lnTo>
                  <a:lnTo>
                    <a:pt x="2586" y="22"/>
                  </a:lnTo>
                  <a:lnTo>
                    <a:pt x="2389"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583;p73">
              <a:extLst>
                <a:ext uri="{FF2B5EF4-FFF2-40B4-BE49-F238E27FC236}">
                  <a16:creationId xmlns:a16="http://schemas.microsoft.com/office/drawing/2014/main" id="{9BD0B4D4-5694-DBE6-2923-064FB0BFF33F}"/>
                </a:ext>
              </a:extLst>
            </p:cNvPr>
            <p:cNvSpPr/>
            <p:nvPr/>
          </p:nvSpPr>
          <p:spPr>
            <a:xfrm>
              <a:off x="3616225" y="3543675"/>
              <a:ext cx="97500" cy="58075"/>
            </a:xfrm>
            <a:custGeom>
              <a:avLst/>
              <a:gdLst/>
              <a:ahLst/>
              <a:cxnLst/>
              <a:rect l="l" t="t" r="r" b="b"/>
              <a:pathLst>
                <a:path w="3900" h="2323" extrusionOk="0">
                  <a:moveTo>
                    <a:pt x="1950" y="0"/>
                  </a:moveTo>
                  <a:lnTo>
                    <a:pt x="1556" y="22"/>
                  </a:lnTo>
                  <a:lnTo>
                    <a:pt x="1183" y="88"/>
                  </a:lnTo>
                  <a:lnTo>
                    <a:pt x="855" y="197"/>
                  </a:lnTo>
                  <a:lnTo>
                    <a:pt x="570" y="329"/>
                  </a:lnTo>
                  <a:lnTo>
                    <a:pt x="438" y="416"/>
                  </a:lnTo>
                  <a:lnTo>
                    <a:pt x="329" y="504"/>
                  </a:lnTo>
                  <a:lnTo>
                    <a:pt x="219" y="614"/>
                  </a:lnTo>
                  <a:lnTo>
                    <a:pt x="154" y="701"/>
                  </a:lnTo>
                  <a:lnTo>
                    <a:pt x="88" y="811"/>
                  </a:lnTo>
                  <a:lnTo>
                    <a:pt x="44" y="920"/>
                  </a:lnTo>
                  <a:lnTo>
                    <a:pt x="0" y="1052"/>
                  </a:lnTo>
                  <a:lnTo>
                    <a:pt x="0" y="1161"/>
                  </a:lnTo>
                  <a:lnTo>
                    <a:pt x="0" y="1271"/>
                  </a:lnTo>
                  <a:lnTo>
                    <a:pt x="44" y="1402"/>
                  </a:lnTo>
                  <a:lnTo>
                    <a:pt x="88" y="1512"/>
                  </a:lnTo>
                  <a:lnTo>
                    <a:pt x="154" y="1621"/>
                  </a:lnTo>
                  <a:lnTo>
                    <a:pt x="219" y="1709"/>
                  </a:lnTo>
                  <a:lnTo>
                    <a:pt x="329" y="1819"/>
                  </a:lnTo>
                  <a:lnTo>
                    <a:pt x="438" y="1906"/>
                  </a:lnTo>
                  <a:lnTo>
                    <a:pt x="570" y="1994"/>
                  </a:lnTo>
                  <a:lnTo>
                    <a:pt x="855" y="2125"/>
                  </a:lnTo>
                  <a:lnTo>
                    <a:pt x="1183" y="2235"/>
                  </a:lnTo>
                  <a:lnTo>
                    <a:pt x="1556" y="2301"/>
                  </a:lnTo>
                  <a:lnTo>
                    <a:pt x="1950" y="2322"/>
                  </a:lnTo>
                  <a:lnTo>
                    <a:pt x="2344" y="2301"/>
                  </a:lnTo>
                  <a:lnTo>
                    <a:pt x="2695" y="2235"/>
                  </a:lnTo>
                  <a:lnTo>
                    <a:pt x="3024" y="2125"/>
                  </a:lnTo>
                  <a:lnTo>
                    <a:pt x="3330" y="1994"/>
                  </a:lnTo>
                  <a:lnTo>
                    <a:pt x="3440" y="1906"/>
                  </a:lnTo>
                  <a:lnTo>
                    <a:pt x="3549" y="1819"/>
                  </a:lnTo>
                  <a:lnTo>
                    <a:pt x="3659" y="1709"/>
                  </a:lnTo>
                  <a:lnTo>
                    <a:pt x="3747" y="1621"/>
                  </a:lnTo>
                  <a:lnTo>
                    <a:pt x="3812" y="1512"/>
                  </a:lnTo>
                  <a:lnTo>
                    <a:pt x="3856" y="1402"/>
                  </a:lnTo>
                  <a:lnTo>
                    <a:pt x="3878" y="1271"/>
                  </a:lnTo>
                  <a:lnTo>
                    <a:pt x="3900" y="1161"/>
                  </a:lnTo>
                  <a:lnTo>
                    <a:pt x="3878" y="1052"/>
                  </a:lnTo>
                  <a:lnTo>
                    <a:pt x="3856" y="920"/>
                  </a:lnTo>
                  <a:lnTo>
                    <a:pt x="3812" y="811"/>
                  </a:lnTo>
                  <a:lnTo>
                    <a:pt x="3747" y="701"/>
                  </a:lnTo>
                  <a:lnTo>
                    <a:pt x="3659" y="614"/>
                  </a:lnTo>
                  <a:lnTo>
                    <a:pt x="3549" y="504"/>
                  </a:lnTo>
                  <a:lnTo>
                    <a:pt x="3440" y="416"/>
                  </a:lnTo>
                  <a:lnTo>
                    <a:pt x="3330" y="329"/>
                  </a:lnTo>
                  <a:lnTo>
                    <a:pt x="3024" y="197"/>
                  </a:lnTo>
                  <a:lnTo>
                    <a:pt x="2695" y="88"/>
                  </a:lnTo>
                  <a:lnTo>
                    <a:pt x="2344" y="22"/>
                  </a:lnTo>
                  <a:lnTo>
                    <a:pt x="1950"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584;p73">
              <a:extLst>
                <a:ext uri="{FF2B5EF4-FFF2-40B4-BE49-F238E27FC236}">
                  <a16:creationId xmlns:a16="http://schemas.microsoft.com/office/drawing/2014/main" id="{722B015F-70B2-3E25-1F3F-8A75FA4CE338}"/>
                </a:ext>
              </a:extLst>
            </p:cNvPr>
            <p:cNvSpPr/>
            <p:nvPr/>
          </p:nvSpPr>
          <p:spPr>
            <a:xfrm>
              <a:off x="4028650" y="3513550"/>
              <a:ext cx="146800" cy="35625"/>
            </a:xfrm>
            <a:custGeom>
              <a:avLst/>
              <a:gdLst/>
              <a:ahLst/>
              <a:cxnLst/>
              <a:rect l="l" t="t" r="r" b="b"/>
              <a:pathLst>
                <a:path w="5872" h="1425" fill="none" extrusionOk="0">
                  <a:moveTo>
                    <a:pt x="0" y="1183"/>
                  </a:moveTo>
                  <a:lnTo>
                    <a:pt x="0" y="1183"/>
                  </a:lnTo>
                  <a:lnTo>
                    <a:pt x="153" y="942"/>
                  </a:lnTo>
                  <a:lnTo>
                    <a:pt x="351" y="701"/>
                  </a:lnTo>
                  <a:lnTo>
                    <a:pt x="570" y="504"/>
                  </a:lnTo>
                  <a:lnTo>
                    <a:pt x="811" y="351"/>
                  </a:lnTo>
                  <a:lnTo>
                    <a:pt x="1074" y="219"/>
                  </a:lnTo>
                  <a:lnTo>
                    <a:pt x="1358" y="110"/>
                  </a:lnTo>
                  <a:lnTo>
                    <a:pt x="1665" y="44"/>
                  </a:lnTo>
                  <a:lnTo>
                    <a:pt x="1972" y="0"/>
                  </a:lnTo>
                  <a:lnTo>
                    <a:pt x="1972" y="0"/>
                  </a:lnTo>
                  <a:lnTo>
                    <a:pt x="2169" y="0"/>
                  </a:lnTo>
                  <a:lnTo>
                    <a:pt x="2366" y="22"/>
                  </a:lnTo>
                  <a:lnTo>
                    <a:pt x="2585" y="44"/>
                  </a:lnTo>
                  <a:lnTo>
                    <a:pt x="2782" y="66"/>
                  </a:lnTo>
                  <a:lnTo>
                    <a:pt x="2980" y="132"/>
                  </a:lnTo>
                  <a:lnTo>
                    <a:pt x="3177" y="197"/>
                  </a:lnTo>
                  <a:lnTo>
                    <a:pt x="3549" y="351"/>
                  </a:lnTo>
                  <a:lnTo>
                    <a:pt x="3900" y="548"/>
                  </a:lnTo>
                  <a:lnTo>
                    <a:pt x="4053" y="679"/>
                  </a:lnTo>
                  <a:lnTo>
                    <a:pt x="4228" y="811"/>
                  </a:lnTo>
                  <a:lnTo>
                    <a:pt x="4360" y="942"/>
                  </a:lnTo>
                  <a:lnTo>
                    <a:pt x="4513" y="1096"/>
                  </a:lnTo>
                  <a:lnTo>
                    <a:pt x="4645" y="1249"/>
                  </a:lnTo>
                  <a:lnTo>
                    <a:pt x="4754" y="1424"/>
                  </a:lnTo>
                  <a:lnTo>
                    <a:pt x="4754" y="1424"/>
                  </a:lnTo>
                  <a:lnTo>
                    <a:pt x="4907" y="1402"/>
                  </a:lnTo>
                  <a:lnTo>
                    <a:pt x="5061" y="1380"/>
                  </a:lnTo>
                  <a:lnTo>
                    <a:pt x="5214" y="1337"/>
                  </a:lnTo>
                  <a:lnTo>
                    <a:pt x="5367" y="1293"/>
                  </a:lnTo>
                  <a:lnTo>
                    <a:pt x="5499" y="1205"/>
                  </a:lnTo>
                  <a:lnTo>
                    <a:pt x="5630" y="1139"/>
                  </a:lnTo>
                  <a:lnTo>
                    <a:pt x="5762" y="1030"/>
                  </a:lnTo>
                  <a:lnTo>
                    <a:pt x="5871" y="920"/>
                  </a:lnTo>
                </a:path>
              </a:pathLst>
            </a:custGeom>
            <a:noFill/>
            <a:ln w="9525" cap="rnd" cmpd="sng">
              <a:solidFill>
                <a:srgbClr val="3733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585;p73">
              <a:extLst>
                <a:ext uri="{FF2B5EF4-FFF2-40B4-BE49-F238E27FC236}">
                  <a16:creationId xmlns:a16="http://schemas.microsoft.com/office/drawing/2014/main" id="{9FE34C87-746C-F5A4-59C7-0D5F6CEDBEA0}"/>
                </a:ext>
              </a:extLst>
            </p:cNvPr>
            <p:cNvSpPr/>
            <p:nvPr/>
          </p:nvSpPr>
          <p:spPr>
            <a:xfrm>
              <a:off x="4131050" y="3511900"/>
              <a:ext cx="20850" cy="19200"/>
            </a:xfrm>
            <a:custGeom>
              <a:avLst/>
              <a:gdLst/>
              <a:ahLst/>
              <a:cxnLst/>
              <a:rect l="l" t="t" r="r" b="b"/>
              <a:pathLst>
                <a:path w="834" h="768" fill="none" extrusionOk="0">
                  <a:moveTo>
                    <a:pt x="1" y="767"/>
                  </a:moveTo>
                  <a:lnTo>
                    <a:pt x="1" y="767"/>
                  </a:lnTo>
                  <a:lnTo>
                    <a:pt x="110" y="702"/>
                  </a:lnTo>
                  <a:lnTo>
                    <a:pt x="373" y="526"/>
                  </a:lnTo>
                  <a:lnTo>
                    <a:pt x="505" y="417"/>
                  </a:lnTo>
                  <a:lnTo>
                    <a:pt x="658" y="285"/>
                  </a:lnTo>
                  <a:lnTo>
                    <a:pt x="768" y="132"/>
                  </a:lnTo>
                  <a:lnTo>
                    <a:pt x="833" y="1"/>
                  </a:lnTo>
                </a:path>
              </a:pathLst>
            </a:custGeom>
            <a:noFill/>
            <a:ln w="2750" cap="rnd" cmpd="sng">
              <a:solidFill>
                <a:srgbClr val="3733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7620;p73">
            <a:extLst>
              <a:ext uri="{FF2B5EF4-FFF2-40B4-BE49-F238E27FC236}">
                <a16:creationId xmlns:a16="http://schemas.microsoft.com/office/drawing/2014/main" id="{CEC6B5A4-59A5-B553-2BFA-8AAB0F0D3031}"/>
              </a:ext>
            </a:extLst>
          </p:cNvPr>
          <p:cNvGrpSpPr/>
          <p:nvPr/>
        </p:nvGrpSpPr>
        <p:grpSpPr>
          <a:xfrm>
            <a:off x="1523999" y="4265250"/>
            <a:ext cx="745605" cy="878250"/>
            <a:chOff x="6831225" y="3247350"/>
            <a:chExt cx="1024750" cy="1253725"/>
          </a:xfrm>
        </p:grpSpPr>
        <p:sp>
          <p:nvSpPr>
            <p:cNvPr id="148" name="Google Shape;7621;p73">
              <a:extLst>
                <a:ext uri="{FF2B5EF4-FFF2-40B4-BE49-F238E27FC236}">
                  <a16:creationId xmlns:a16="http://schemas.microsoft.com/office/drawing/2014/main" id="{130A5838-1FD8-B699-075B-443806A82DD9}"/>
                </a:ext>
              </a:extLst>
            </p:cNvPr>
            <p:cNvSpPr/>
            <p:nvPr/>
          </p:nvSpPr>
          <p:spPr>
            <a:xfrm>
              <a:off x="6831225" y="3368400"/>
              <a:ext cx="216900" cy="152300"/>
            </a:xfrm>
            <a:custGeom>
              <a:avLst/>
              <a:gdLst/>
              <a:ahLst/>
              <a:cxnLst/>
              <a:rect l="l" t="t" r="r" b="b"/>
              <a:pathLst>
                <a:path w="8676" h="6092" extrusionOk="0">
                  <a:moveTo>
                    <a:pt x="3571" y="1"/>
                  </a:moveTo>
                  <a:lnTo>
                    <a:pt x="3308" y="23"/>
                  </a:lnTo>
                  <a:lnTo>
                    <a:pt x="3023" y="23"/>
                  </a:lnTo>
                  <a:lnTo>
                    <a:pt x="2761" y="66"/>
                  </a:lnTo>
                  <a:lnTo>
                    <a:pt x="2498" y="132"/>
                  </a:lnTo>
                  <a:lnTo>
                    <a:pt x="2257" y="176"/>
                  </a:lnTo>
                  <a:lnTo>
                    <a:pt x="2038" y="264"/>
                  </a:lnTo>
                  <a:lnTo>
                    <a:pt x="1819" y="351"/>
                  </a:lnTo>
                  <a:lnTo>
                    <a:pt x="1599" y="461"/>
                  </a:lnTo>
                  <a:lnTo>
                    <a:pt x="1402" y="592"/>
                  </a:lnTo>
                  <a:lnTo>
                    <a:pt x="1205" y="724"/>
                  </a:lnTo>
                  <a:lnTo>
                    <a:pt x="1008" y="877"/>
                  </a:lnTo>
                  <a:lnTo>
                    <a:pt x="833" y="1052"/>
                  </a:lnTo>
                  <a:lnTo>
                    <a:pt x="679" y="1206"/>
                  </a:lnTo>
                  <a:lnTo>
                    <a:pt x="526" y="1403"/>
                  </a:lnTo>
                  <a:lnTo>
                    <a:pt x="395" y="1578"/>
                  </a:lnTo>
                  <a:lnTo>
                    <a:pt x="285" y="1775"/>
                  </a:lnTo>
                  <a:lnTo>
                    <a:pt x="197" y="1994"/>
                  </a:lnTo>
                  <a:lnTo>
                    <a:pt x="110" y="2213"/>
                  </a:lnTo>
                  <a:lnTo>
                    <a:pt x="44" y="2432"/>
                  </a:lnTo>
                  <a:lnTo>
                    <a:pt x="22" y="2651"/>
                  </a:lnTo>
                  <a:lnTo>
                    <a:pt x="0" y="2849"/>
                  </a:lnTo>
                  <a:lnTo>
                    <a:pt x="0" y="3046"/>
                  </a:lnTo>
                  <a:lnTo>
                    <a:pt x="22" y="3243"/>
                  </a:lnTo>
                  <a:lnTo>
                    <a:pt x="44" y="3440"/>
                  </a:lnTo>
                  <a:lnTo>
                    <a:pt x="88" y="3615"/>
                  </a:lnTo>
                  <a:lnTo>
                    <a:pt x="154" y="3813"/>
                  </a:lnTo>
                  <a:lnTo>
                    <a:pt x="219" y="3988"/>
                  </a:lnTo>
                  <a:lnTo>
                    <a:pt x="307" y="4163"/>
                  </a:lnTo>
                  <a:lnTo>
                    <a:pt x="504" y="4514"/>
                  </a:lnTo>
                  <a:lnTo>
                    <a:pt x="745" y="4820"/>
                  </a:lnTo>
                  <a:lnTo>
                    <a:pt x="1030" y="5105"/>
                  </a:lnTo>
                  <a:lnTo>
                    <a:pt x="1337" y="5346"/>
                  </a:lnTo>
                  <a:lnTo>
                    <a:pt x="1665" y="5543"/>
                  </a:lnTo>
                  <a:lnTo>
                    <a:pt x="2038" y="5719"/>
                  </a:lnTo>
                  <a:lnTo>
                    <a:pt x="2388" y="5850"/>
                  </a:lnTo>
                  <a:lnTo>
                    <a:pt x="2782" y="5960"/>
                  </a:lnTo>
                  <a:lnTo>
                    <a:pt x="3155" y="6025"/>
                  </a:lnTo>
                  <a:lnTo>
                    <a:pt x="3549" y="6069"/>
                  </a:lnTo>
                  <a:lnTo>
                    <a:pt x="3944" y="6091"/>
                  </a:lnTo>
                  <a:lnTo>
                    <a:pt x="4338" y="6069"/>
                  </a:lnTo>
                  <a:lnTo>
                    <a:pt x="4732" y="6047"/>
                  </a:lnTo>
                  <a:lnTo>
                    <a:pt x="5127" y="6003"/>
                  </a:lnTo>
                  <a:lnTo>
                    <a:pt x="5521" y="5938"/>
                  </a:lnTo>
                  <a:lnTo>
                    <a:pt x="5893" y="5850"/>
                  </a:lnTo>
                  <a:lnTo>
                    <a:pt x="6660" y="5675"/>
                  </a:lnTo>
                  <a:lnTo>
                    <a:pt x="7427" y="5456"/>
                  </a:lnTo>
                  <a:lnTo>
                    <a:pt x="7646" y="5149"/>
                  </a:lnTo>
                  <a:lnTo>
                    <a:pt x="7843" y="4777"/>
                  </a:lnTo>
                  <a:lnTo>
                    <a:pt x="8040" y="4404"/>
                  </a:lnTo>
                  <a:lnTo>
                    <a:pt x="8194" y="3988"/>
                  </a:lnTo>
                  <a:lnTo>
                    <a:pt x="8325" y="3572"/>
                  </a:lnTo>
                  <a:lnTo>
                    <a:pt x="8457" y="3155"/>
                  </a:lnTo>
                  <a:lnTo>
                    <a:pt x="8676" y="2389"/>
                  </a:lnTo>
                  <a:lnTo>
                    <a:pt x="8259" y="1972"/>
                  </a:lnTo>
                  <a:lnTo>
                    <a:pt x="7821" y="1600"/>
                  </a:lnTo>
                  <a:lnTo>
                    <a:pt x="7339" y="1249"/>
                  </a:lnTo>
                  <a:lnTo>
                    <a:pt x="6835" y="943"/>
                  </a:lnTo>
                  <a:lnTo>
                    <a:pt x="6332" y="680"/>
                  </a:lnTo>
                  <a:lnTo>
                    <a:pt x="5784" y="461"/>
                  </a:lnTo>
                  <a:lnTo>
                    <a:pt x="5214" y="285"/>
                  </a:lnTo>
                  <a:lnTo>
                    <a:pt x="4667" y="132"/>
                  </a:lnTo>
                  <a:lnTo>
                    <a:pt x="4119" y="44"/>
                  </a:lnTo>
                  <a:lnTo>
                    <a:pt x="3834" y="23"/>
                  </a:lnTo>
                  <a:lnTo>
                    <a:pt x="3571"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622;p73">
              <a:extLst>
                <a:ext uri="{FF2B5EF4-FFF2-40B4-BE49-F238E27FC236}">
                  <a16:creationId xmlns:a16="http://schemas.microsoft.com/office/drawing/2014/main" id="{60228326-96E9-1831-9407-86293496986A}"/>
                </a:ext>
              </a:extLst>
            </p:cNvPr>
            <p:cNvSpPr/>
            <p:nvPr/>
          </p:nvSpPr>
          <p:spPr>
            <a:xfrm>
              <a:off x="6880500" y="3436875"/>
              <a:ext cx="146825" cy="64650"/>
            </a:xfrm>
            <a:custGeom>
              <a:avLst/>
              <a:gdLst/>
              <a:ahLst/>
              <a:cxnLst/>
              <a:rect l="l" t="t" r="r" b="b"/>
              <a:pathLst>
                <a:path w="5873" h="2586" extrusionOk="0">
                  <a:moveTo>
                    <a:pt x="1425" y="0"/>
                  </a:moveTo>
                  <a:lnTo>
                    <a:pt x="1206" y="22"/>
                  </a:lnTo>
                  <a:lnTo>
                    <a:pt x="1009" y="66"/>
                  </a:lnTo>
                  <a:lnTo>
                    <a:pt x="811" y="110"/>
                  </a:lnTo>
                  <a:lnTo>
                    <a:pt x="636" y="219"/>
                  </a:lnTo>
                  <a:lnTo>
                    <a:pt x="461" y="329"/>
                  </a:lnTo>
                  <a:lnTo>
                    <a:pt x="308" y="482"/>
                  </a:lnTo>
                  <a:lnTo>
                    <a:pt x="176" y="635"/>
                  </a:lnTo>
                  <a:lnTo>
                    <a:pt x="89" y="811"/>
                  </a:lnTo>
                  <a:lnTo>
                    <a:pt x="23" y="1008"/>
                  </a:lnTo>
                  <a:lnTo>
                    <a:pt x="1" y="1205"/>
                  </a:lnTo>
                  <a:lnTo>
                    <a:pt x="23" y="1402"/>
                  </a:lnTo>
                  <a:lnTo>
                    <a:pt x="89" y="1577"/>
                  </a:lnTo>
                  <a:lnTo>
                    <a:pt x="176" y="1709"/>
                  </a:lnTo>
                  <a:lnTo>
                    <a:pt x="264" y="1840"/>
                  </a:lnTo>
                  <a:lnTo>
                    <a:pt x="395" y="1950"/>
                  </a:lnTo>
                  <a:lnTo>
                    <a:pt x="527" y="2059"/>
                  </a:lnTo>
                  <a:lnTo>
                    <a:pt x="680" y="2147"/>
                  </a:lnTo>
                  <a:lnTo>
                    <a:pt x="987" y="2279"/>
                  </a:lnTo>
                  <a:lnTo>
                    <a:pt x="1250" y="2388"/>
                  </a:lnTo>
                  <a:lnTo>
                    <a:pt x="1513" y="2454"/>
                  </a:lnTo>
                  <a:lnTo>
                    <a:pt x="1797" y="2520"/>
                  </a:lnTo>
                  <a:lnTo>
                    <a:pt x="2082" y="2541"/>
                  </a:lnTo>
                  <a:lnTo>
                    <a:pt x="2367" y="2585"/>
                  </a:lnTo>
                  <a:lnTo>
                    <a:pt x="2652" y="2585"/>
                  </a:lnTo>
                  <a:lnTo>
                    <a:pt x="3221" y="2563"/>
                  </a:lnTo>
                  <a:lnTo>
                    <a:pt x="3791" y="2498"/>
                  </a:lnTo>
                  <a:lnTo>
                    <a:pt x="4339" y="2388"/>
                  </a:lnTo>
                  <a:lnTo>
                    <a:pt x="4908" y="2279"/>
                  </a:lnTo>
                  <a:lnTo>
                    <a:pt x="5456" y="2147"/>
                  </a:lnTo>
                  <a:lnTo>
                    <a:pt x="5872" y="1468"/>
                  </a:lnTo>
                  <a:lnTo>
                    <a:pt x="5478" y="1227"/>
                  </a:lnTo>
                  <a:lnTo>
                    <a:pt x="5062" y="1030"/>
                  </a:lnTo>
                  <a:lnTo>
                    <a:pt x="4645" y="833"/>
                  </a:lnTo>
                  <a:lnTo>
                    <a:pt x="4229" y="635"/>
                  </a:lnTo>
                  <a:lnTo>
                    <a:pt x="3791" y="482"/>
                  </a:lnTo>
                  <a:lnTo>
                    <a:pt x="3353" y="329"/>
                  </a:lnTo>
                  <a:lnTo>
                    <a:pt x="2893" y="219"/>
                  </a:lnTo>
                  <a:lnTo>
                    <a:pt x="2455" y="110"/>
                  </a:lnTo>
                  <a:lnTo>
                    <a:pt x="2038" y="22"/>
                  </a:lnTo>
                  <a:lnTo>
                    <a:pt x="1622"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623;p73">
              <a:extLst>
                <a:ext uri="{FF2B5EF4-FFF2-40B4-BE49-F238E27FC236}">
                  <a16:creationId xmlns:a16="http://schemas.microsoft.com/office/drawing/2014/main" id="{2F3B2F4E-69A1-A18B-C102-E12F0E999463}"/>
                </a:ext>
              </a:extLst>
            </p:cNvPr>
            <p:cNvSpPr/>
            <p:nvPr/>
          </p:nvSpPr>
          <p:spPr>
            <a:xfrm>
              <a:off x="6881600" y="3575425"/>
              <a:ext cx="161600" cy="136950"/>
            </a:xfrm>
            <a:custGeom>
              <a:avLst/>
              <a:gdLst/>
              <a:ahLst/>
              <a:cxnLst/>
              <a:rect l="l" t="t" r="r" b="b"/>
              <a:pathLst>
                <a:path w="6464" h="5478" extrusionOk="0">
                  <a:moveTo>
                    <a:pt x="4054" y="1"/>
                  </a:moveTo>
                  <a:lnTo>
                    <a:pt x="3725" y="23"/>
                  </a:lnTo>
                  <a:lnTo>
                    <a:pt x="3396" y="67"/>
                  </a:lnTo>
                  <a:lnTo>
                    <a:pt x="3090" y="154"/>
                  </a:lnTo>
                  <a:lnTo>
                    <a:pt x="2761" y="242"/>
                  </a:lnTo>
                  <a:lnTo>
                    <a:pt x="2454" y="351"/>
                  </a:lnTo>
                  <a:lnTo>
                    <a:pt x="2170" y="483"/>
                  </a:lnTo>
                  <a:lnTo>
                    <a:pt x="1885" y="636"/>
                  </a:lnTo>
                  <a:lnTo>
                    <a:pt x="1600" y="811"/>
                  </a:lnTo>
                  <a:lnTo>
                    <a:pt x="1337" y="1009"/>
                  </a:lnTo>
                  <a:lnTo>
                    <a:pt x="1096" y="1228"/>
                  </a:lnTo>
                  <a:lnTo>
                    <a:pt x="855" y="1469"/>
                  </a:lnTo>
                  <a:lnTo>
                    <a:pt x="658" y="1732"/>
                  </a:lnTo>
                  <a:lnTo>
                    <a:pt x="439" y="2060"/>
                  </a:lnTo>
                  <a:lnTo>
                    <a:pt x="242" y="2411"/>
                  </a:lnTo>
                  <a:lnTo>
                    <a:pt x="176" y="2586"/>
                  </a:lnTo>
                  <a:lnTo>
                    <a:pt x="110" y="2783"/>
                  </a:lnTo>
                  <a:lnTo>
                    <a:pt x="45" y="2958"/>
                  </a:lnTo>
                  <a:lnTo>
                    <a:pt x="23" y="3156"/>
                  </a:lnTo>
                  <a:lnTo>
                    <a:pt x="1" y="3353"/>
                  </a:lnTo>
                  <a:lnTo>
                    <a:pt x="1" y="3550"/>
                  </a:lnTo>
                  <a:lnTo>
                    <a:pt x="23" y="3769"/>
                  </a:lnTo>
                  <a:lnTo>
                    <a:pt x="45" y="3944"/>
                  </a:lnTo>
                  <a:lnTo>
                    <a:pt x="110" y="4141"/>
                  </a:lnTo>
                  <a:lnTo>
                    <a:pt x="176" y="4339"/>
                  </a:lnTo>
                  <a:lnTo>
                    <a:pt x="264" y="4514"/>
                  </a:lnTo>
                  <a:lnTo>
                    <a:pt x="373" y="4667"/>
                  </a:lnTo>
                  <a:lnTo>
                    <a:pt x="505" y="4821"/>
                  </a:lnTo>
                  <a:lnTo>
                    <a:pt x="658" y="4974"/>
                  </a:lnTo>
                  <a:lnTo>
                    <a:pt x="833" y="5083"/>
                  </a:lnTo>
                  <a:lnTo>
                    <a:pt x="1008" y="5193"/>
                  </a:lnTo>
                  <a:lnTo>
                    <a:pt x="1184" y="5281"/>
                  </a:lnTo>
                  <a:lnTo>
                    <a:pt x="1381" y="5346"/>
                  </a:lnTo>
                  <a:lnTo>
                    <a:pt x="1600" y="5412"/>
                  </a:lnTo>
                  <a:lnTo>
                    <a:pt x="1797" y="5456"/>
                  </a:lnTo>
                  <a:lnTo>
                    <a:pt x="1994" y="5478"/>
                  </a:lnTo>
                  <a:lnTo>
                    <a:pt x="2213" y="5478"/>
                  </a:lnTo>
                  <a:lnTo>
                    <a:pt x="2630" y="5456"/>
                  </a:lnTo>
                  <a:lnTo>
                    <a:pt x="3024" y="5368"/>
                  </a:lnTo>
                  <a:lnTo>
                    <a:pt x="3440" y="5281"/>
                  </a:lnTo>
                  <a:lnTo>
                    <a:pt x="3857" y="5127"/>
                  </a:lnTo>
                  <a:lnTo>
                    <a:pt x="4273" y="4952"/>
                  </a:lnTo>
                  <a:lnTo>
                    <a:pt x="4689" y="4755"/>
                  </a:lnTo>
                  <a:lnTo>
                    <a:pt x="5083" y="4536"/>
                  </a:lnTo>
                  <a:lnTo>
                    <a:pt x="5456" y="4295"/>
                  </a:lnTo>
                  <a:lnTo>
                    <a:pt x="5806" y="4010"/>
                  </a:lnTo>
                  <a:lnTo>
                    <a:pt x="6157" y="3725"/>
                  </a:lnTo>
                  <a:lnTo>
                    <a:pt x="6464" y="3397"/>
                  </a:lnTo>
                  <a:lnTo>
                    <a:pt x="6201" y="2608"/>
                  </a:lnTo>
                  <a:lnTo>
                    <a:pt x="5916" y="1797"/>
                  </a:lnTo>
                  <a:lnTo>
                    <a:pt x="5609" y="965"/>
                  </a:lnTo>
                  <a:lnTo>
                    <a:pt x="5346" y="176"/>
                  </a:lnTo>
                  <a:lnTo>
                    <a:pt x="5040" y="88"/>
                  </a:lnTo>
                  <a:lnTo>
                    <a:pt x="4711" y="45"/>
                  </a:lnTo>
                  <a:lnTo>
                    <a:pt x="4382"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624;p73">
              <a:extLst>
                <a:ext uri="{FF2B5EF4-FFF2-40B4-BE49-F238E27FC236}">
                  <a16:creationId xmlns:a16="http://schemas.microsoft.com/office/drawing/2014/main" id="{3496B795-CF86-788F-54BB-6714A3D328A3}"/>
                </a:ext>
              </a:extLst>
            </p:cNvPr>
            <p:cNvSpPr/>
            <p:nvPr/>
          </p:nvSpPr>
          <p:spPr>
            <a:xfrm>
              <a:off x="6929250" y="3614325"/>
              <a:ext cx="105725" cy="70675"/>
            </a:xfrm>
            <a:custGeom>
              <a:avLst/>
              <a:gdLst/>
              <a:ahLst/>
              <a:cxnLst/>
              <a:rect l="l" t="t" r="r" b="b"/>
              <a:pathLst>
                <a:path w="4229" h="2827" extrusionOk="0">
                  <a:moveTo>
                    <a:pt x="3331" y="0"/>
                  </a:moveTo>
                  <a:lnTo>
                    <a:pt x="3046" y="22"/>
                  </a:lnTo>
                  <a:lnTo>
                    <a:pt x="2586" y="110"/>
                  </a:lnTo>
                  <a:lnTo>
                    <a:pt x="2170" y="241"/>
                  </a:lnTo>
                  <a:lnTo>
                    <a:pt x="1753" y="395"/>
                  </a:lnTo>
                  <a:lnTo>
                    <a:pt x="1490" y="504"/>
                  </a:lnTo>
                  <a:lnTo>
                    <a:pt x="1206" y="658"/>
                  </a:lnTo>
                  <a:lnTo>
                    <a:pt x="921" y="833"/>
                  </a:lnTo>
                  <a:lnTo>
                    <a:pt x="636" y="1030"/>
                  </a:lnTo>
                  <a:lnTo>
                    <a:pt x="395" y="1249"/>
                  </a:lnTo>
                  <a:lnTo>
                    <a:pt x="286" y="1381"/>
                  </a:lnTo>
                  <a:lnTo>
                    <a:pt x="198" y="1490"/>
                  </a:lnTo>
                  <a:lnTo>
                    <a:pt x="110" y="1643"/>
                  </a:lnTo>
                  <a:lnTo>
                    <a:pt x="66" y="1775"/>
                  </a:lnTo>
                  <a:lnTo>
                    <a:pt x="23" y="1928"/>
                  </a:lnTo>
                  <a:lnTo>
                    <a:pt x="1" y="2082"/>
                  </a:lnTo>
                  <a:lnTo>
                    <a:pt x="23" y="2169"/>
                  </a:lnTo>
                  <a:lnTo>
                    <a:pt x="45" y="2279"/>
                  </a:lnTo>
                  <a:lnTo>
                    <a:pt x="110" y="2388"/>
                  </a:lnTo>
                  <a:lnTo>
                    <a:pt x="154" y="2476"/>
                  </a:lnTo>
                  <a:lnTo>
                    <a:pt x="242" y="2542"/>
                  </a:lnTo>
                  <a:lnTo>
                    <a:pt x="307" y="2629"/>
                  </a:lnTo>
                  <a:lnTo>
                    <a:pt x="417" y="2673"/>
                  </a:lnTo>
                  <a:lnTo>
                    <a:pt x="505" y="2739"/>
                  </a:lnTo>
                  <a:lnTo>
                    <a:pt x="702" y="2805"/>
                  </a:lnTo>
                  <a:lnTo>
                    <a:pt x="921" y="2826"/>
                  </a:lnTo>
                  <a:lnTo>
                    <a:pt x="1359" y="2826"/>
                  </a:lnTo>
                  <a:lnTo>
                    <a:pt x="1775" y="2761"/>
                  </a:lnTo>
                  <a:lnTo>
                    <a:pt x="2170" y="2651"/>
                  </a:lnTo>
                  <a:lnTo>
                    <a:pt x="2564" y="2520"/>
                  </a:lnTo>
                  <a:lnTo>
                    <a:pt x="2936" y="2344"/>
                  </a:lnTo>
                  <a:lnTo>
                    <a:pt x="3287" y="2125"/>
                  </a:lnTo>
                  <a:lnTo>
                    <a:pt x="3637" y="1884"/>
                  </a:lnTo>
                  <a:lnTo>
                    <a:pt x="3944" y="1621"/>
                  </a:lnTo>
                  <a:lnTo>
                    <a:pt x="4229" y="1315"/>
                  </a:lnTo>
                  <a:lnTo>
                    <a:pt x="4054" y="986"/>
                  </a:lnTo>
                  <a:lnTo>
                    <a:pt x="3857" y="658"/>
                  </a:lnTo>
                  <a:lnTo>
                    <a:pt x="3659" y="329"/>
                  </a:lnTo>
                  <a:lnTo>
                    <a:pt x="3484" y="22"/>
                  </a:lnTo>
                  <a:lnTo>
                    <a:pt x="3440"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625;p73">
              <a:extLst>
                <a:ext uri="{FF2B5EF4-FFF2-40B4-BE49-F238E27FC236}">
                  <a16:creationId xmlns:a16="http://schemas.microsoft.com/office/drawing/2014/main" id="{7A424F6E-8A17-F0B7-84D0-E82128ADCFDE}"/>
                </a:ext>
              </a:extLst>
            </p:cNvPr>
            <p:cNvSpPr/>
            <p:nvPr/>
          </p:nvSpPr>
          <p:spPr>
            <a:xfrm>
              <a:off x="6951175" y="3247350"/>
              <a:ext cx="904800" cy="1253725"/>
            </a:xfrm>
            <a:custGeom>
              <a:avLst/>
              <a:gdLst/>
              <a:ahLst/>
              <a:cxnLst/>
              <a:rect l="l" t="t" r="r" b="b"/>
              <a:pathLst>
                <a:path w="36192" h="50149" extrusionOk="0">
                  <a:moveTo>
                    <a:pt x="29181" y="1"/>
                  </a:moveTo>
                  <a:lnTo>
                    <a:pt x="28831" y="45"/>
                  </a:lnTo>
                  <a:lnTo>
                    <a:pt x="5389" y="4426"/>
                  </a:lnTo>
                  <a:lnTo>
                    <a:pt x="5017" y="4514"/>
                  </a:lnTo>
                  <a:lnTo>
                    <a:pt x="4666" y="4624"/>
                  </a:lnTo>
                  <a:lnTo>
                    <a:pt x="4316" y="4777"/>
                  </a:lnTo>
                  <a:lnTo>
                    <a:pt x="3987" y="4952"/>
                  </a:lnTo>
                  <a:lnTo>
                    <a:pt x="3681" y="5149"/>
                  </a:lnTo>
                  <a:lnTo>
                    <a:pt x="3396" y="5368"/>
                  </a:lnTo>
                  <a:lnTo>
                    <a:pt x="3133" y="5631"/>
                  </a:lnTo>
                  <a:lnTo>
                    <a:pt x="2892" y="5894"/>
                  </a:lnTo>
                  <a:lnTo>
                    <a:pt x="2673" y="6201"/>
                  </a:lnTo>
                  <a:lnTo>
                    <a:pt x="2476" y="6508"/>
                  </a:lnTo>
                  <a:lnTo>
                    <a:pt x="2322" y="6836"/>
                  </a:lnTo>
                  <a:lnTo>
                    <a:pt x="2169" y="7165"/>
                  </a:lnTo>
                  <a:lnTo>
                    <a:pt x="2059" y="7515"/>
                  </a:lnTo>
                  <a:lnTo>
                    <a:pt x="1994" y="7888"/>
                  </a:lnTo>
                  <a:lnTo>
                    <a:pt x="1950" y="8260"/>
                  </a:lnTo>
                  <a:lnTo>
                    <a:pt x="1928" y="8655"/>
                  </a:lnTo>
                  <a:lnTo>
                    <a:pt x="2191" y="26225"/>
                  </a:lnTo>
                  <a:lnTo>
                    <a:pt x="2213" y="26488"/>
                  </a:lnTo>
                  <a:lnTo>
                    <a:pt x="2257" y="26729"/>
                  </a:lnTo>
                  <a:lnTo>
                    <a:pt x="2322" y="26970"/>
                  </a:lnTo>
                  <a:lnTo>
                    <a:pt x="2410" y="27211"/>
                  </a:lnTo>
                  <a:lnTo>
                    <a:pt x="2541" y="27408"/>
                  </a:lnTo>
                  <a:lnTo>
                    <a:pt x="2673" y="27605"/>
                  </a:lnTo>
                  <a:lnTo>
                    <a:pt x="2826" y="27802"/>
                  </a:lnTo>
                  <a:lnTo>
                    <a:pt x="3001" y="27956"/>
                  </a:lnTo>
                  <a:lnTo>
                    <a:pt x="3199" y="28109"/>
                  </a:lnTo>
                  <a:lnTo>
                    <a:pt x="3396" y="28240"/>
                  </a:lnTo>
                  <a:lnTo>
                    <a:pt x="3615" y="28350"/>
                  </a:lnTo>
                  <a:lnTo>
                    <a:pt x="3834" y="28438"/>
                  </a:lnTo>
                  <a:lnTo>
                    <a:pt x="4075" y="28481"/>
                  </a:lnTo>
                  <a:lnTo>
                    <a:pt x="4316" y="28525"/>
                  </a:lnTo>
                  <a:lnTo>
                    <a:pt x="4579" y="28525"/>
                  </a:lnTo>
                  <a:lnTo>
                    <a:pt x="4820" y="28503"/>
                  </a:lnTo>
                  <a:lnTo>
                    <a:pt x="5937" y="28372"/>
                  </a:lnTo>
                  <a:lnTo>
                    <a:pt x="6989" y="28262"/>
                  </a:lnTo>
                  <a:lnTo>
                    <a:pt x="7996" y="28175"/>
                  </a:lnTo>
                  <a:lnTo>
                    <a:pt x="8938" y="28131"/>
                  </a:lnTo>
                  <a:lnTo>
                    <a:pt x="9815" y="28109"/>
                  </a:lnTo>
                  <a:lnTo>
                    <a:pt x="10669" y="28109"/>
                  </a:lnTo>
                  <a:lnTo>
                    <a:pt x="11458" y="28131"/>
                  </a:lnTo>
                  <a:lnTo>
                    <a:pt x="12203" y="28175"/>
                  </a:lnTo>
                  <a:lnTo>
                    <a:pt x="12904" y="28240"/>
                  </a:lnTo>
                  <a:lnTo>
                    <a:pt x="13561" y="28328"/>
                  </a:lnTo>
                  <a:lnTo>
                    <a:pt x="14153" y="28416"/>
                  </a:lnTo>
                  <a:lnTo>
                    <a:pt x="14722" y="28547"/>
                  </a:lnTo>
                  <a:lnTo>
                    <a:pt x="15248" y="28657"/>
                  </a:lnTo>
                  <a:lnTo>
                    <a:pt x="15752" y="28810"/>
                  </a:lnTo>
                  <a:lnTo>
                    <a:pt x="16190" y="28963"/>
                  </a:lnTo>
                  <a:lnTo>
                    <a:pt x="16606" y="29117"/>
                  </a:lnTo>
                  <a:lnTo>
                    <a:pt x="16847" y="29226"/>
                  </a:lnTo>
                  <a:lnTo>
                    <a:pt x="17066" y="29358"/>
                  </a:lnTo>
                  <a:lnTo>
                    <a:pt x="17285" y="29467"/>
                  </a:lnTo>
                  <a:lnTo>
                    <a:pt x="17483" y="29621"/>
                  </a:lnTo>
                  <a:lnTo>
                    <a:pt x="17680" y="29774"/>
                  </a:lnTo>
                  <a:lnTo>
                    <a:pt x="17877" y="29927"/>
                  </a:lnTo>
                  <a:lnTo>
                    <a:pt x="18206" y="30278"/>
                  </a:lnTo>
                  <a:lnTo>
                    <a:pt x="18512" y="30650"/>
                  </a:lnTo>
                  <a:lnTo>
                    <a:pt x="18775" y="31045"/>
                  </a:lnTo>
                  <a:lnTo>
                    <a:pt x="18994" y="31461"/>
                  </a:lnTo>
                  <a:lnTo>
                    <a:pt x="19148" y="31899"/>
                  </a:lnTo>
                  <a:lnTo>
                    <a:pt x="19279" y="32359"/>
                  </a:lnTo>
                  <a:lnTo>
                    <a:pt x="19345" y="32841"/>
                  </a:lnTo>
                  <a:lnTo>
                    <a:pt x="19367" y="33060"/>
                  </a:lnTo>
                  <a:lnTo>
                    <a:pt x="19367" y="33301"/>
                  </a:lnTo>
                  <a:lnTo>
                    <a:pt x="19345" y="33542"/>
                  </a:lnTo>
                  <a:lnTo>
                    <a:pt x="19323" y="33761"/>
                  </a:lnTo>
                  <a:lnTo>
                    <a:pt x="19279" y="34002"/>
                  </a:lnTo>
                  <a:lnTo>
                    <a:pt x="19235" y="34243"/>
                  </a:lnTo>
                  <a:lnTo>
                    <a:pt x="19170" y="34462"/>
                  </a:lnTo>
                  <a:lnTo>
                    <a:pt x="19082" y="34703"/>
                  </a:lnTo>
                  <a:lnTo>
                    <a:pt x="18994" y="34922"/>
                  </a:lnTo>
                  <a:lnTo>
                    <a:pt x="18885" y="35141"/>
                  </a:lnTo>
                  <a:lnTo>
                    <a:pt x="18753" y="35360"/>
                  </a:lnTo>
                  <a:lnTo>
                    <a:pt x="18622" y="35580"/>
                  </a:lnTo>
                  <a:lnTo>
                    <a:pt x="18337" y="35908"/>
                  </a:lnTo>
                  <a:lnTo>
                    <a:pt x="18052" y="36215"/>
                  </a:lnTo>
                  <a:lnTo>
                    <a:pt x="17724" y="36478"/>
                  </a:lnTo>
                  <a:lnTo>
                    <a:pt x="17373" y="36719"/>
                  </a:lnTo>
                  <a:lnTo>
                    <a:pt x="17023" y="36938"/>
                  </a:lnTo>
                  <a:lnTo>
                    <a:pt x="16628" y="37113"/>
                  </a:lnTo>
                  <a:lnTo>
                    <a:pt x="16234" y="37245"/>
                  </a:lnTo>
                  <a:lnTo>
                    <a:pt x="15796" y="37376"/>
                  </a:lnTo>
                  <a:lnTo>
                    <a:pt x="15358" y="37464"/>
                  </a:lnTo>
                  <a:lnTo>
                    <a:pt x="14919" y="37529"/>
                  </a:lnTo>
                  <a:lnTo>
                    <a:pt x="14459" y="37573"/>
                  </a:lnTo>
                  <a:lnTo>
                    <a:pt x="13977" y="37595"/>
                  </a:lnTo>
                  <a:lnTo>
                    <a:pt x="13013" y="37595"/>
                  </a:lnTo>
                  <a:lnTo>
                    <a:pt x="12509" y="37551"/>
                  </a:lnTo>
                  <a:lnTo>
                    <a:pt x="12006" y="37507"/>
                  </a:lnTo>
                  <a:lnTo>
                    <a:pt x="11502" y="37442"/>
                  </a:lnTo>
                  <a:lnTo>
                    <a:pt x="10998" y="37354"/>
                  </a:lnTo>
                  <a:lnTo>
                    <a:pt x="9990" y="37157"/>
                  </a:lnTo>
                  <a:lnTo>
                    <a:pt x="9004" y="36916"/>
                  </a:lnTo>
                  <a:lnTo>
                    <a:pt x="8040" y="36631"/>
                  </a:lnTo>
                  <a:lnTo>
                    <a:pt x="7120" y="36346"/>
                  </a:lnTo>
                  <a:lnTo>
                    <a:pt x="6244" y="36040"/>
                  </a:lnTo>
                  <a:lnTo>
                    <a:pt x="5433" y="35755"/>
                  </a:lnTo>
                  <a:lnTo>
                    <a:pt x="4710" y="35448"/>
                  </a:lnTo>
                  <a:lnTo>
                    <a:pt x="4513" y="35382"/>
                  </a:lnTo>
                  <a:lnTo>
                    <a:pt x="4316" y="35339"/>
                  </a:lnTo>
                  <a:lnTo>
                    <a:pt x="4097" y="35317"/>
                  </a:lnTo>
                  <a:lnTo>
                    <a:pt x="3900" y="35317"/>
                  </a:lnTo>
                  <a:lnTo>
                    <a:pt x="3702" y="35339"/>
                  </a:lnTo>
                  <a:lnTo>
                    <a:pt x="3505" y="35382"/>
                  </a:lnTo>
                  <a:lnTo>
                    <a:pt x="3308" y="35448"/>
                  </a:lnTo>
                  <a:lnTo>
                    <a:pt x="3133" y="35514"/>
                  </a:lnTo>
                  <a:lnTo>
                    <a:pt x="2958" y="35623"/>
                  </a:lnTo>
                  <a:lnTo>
                    <a:pt x="2782" y="35733"/>
                  </a:lnTo>
                  <a:lnTo>
                    <a:pt x="2629" y="35864"/>
                  </a:lnTo>
                  <a:lnTo>
                    <a:pt x="2498" y="36018"/>
                  </a:lnTo>
                  <a:lnTo>
                    <a:pt x="2388" y="36193"/>
                  </a:lnTo>
                  <a:lnTo>
                    <a:pt x="2278" y="36368"/>
                  </a:lnTo>
                  <a:lnTo>
                    <a:pt x="2191" y="36565"/>
                  </a:lnTo>
                  <a:lnTo>
                    <a:pt x="2125" y="36763"/>
                  </a:lnTo>
                  <a:lnTo>
                    <a:pt x="66" y="44671"/>
                  </a:lnTo>
                  <a:lnTo>
                    <a:pt x="22" y="44869"/>
                  </a:lnTo>
                  <a:lnTo>
                    <a:pt x="0" y="45044"/>
                  </a:lnTo>
                  <a:lnTo>
                    <a:pt x="0" y="45241"/>
                  </a:lnTo>
                  <a:lnTo>
                    <a:pt x="22" y="45416"/>
                  </a:lnTo>
                  <a:lnTo>
                    <a:pt x="66" y="45591"/>
                  </a:lnTo>
                  <a:lnTo>
                    <a:pt x="110" y="45767"/>
                  </a:lnTo>
                  <a:lnTo>
                    <a:pt x="175" y="45942"/>
                  </a:lnTo>
                  <a:lnTo>
                    <a:pt x="241" y="46095"/>
                  </a:lnTo>
                  <a:lnTo>
                    <a:pt x="351" y="46249"/>
                  </a:lnTo>
                  <a:lnTo>
                    <a:pt x="438" y="46402"/>
                  </a:lnTo>
                  <a:lnTo>
                    <a:pt x="570" y="46534"/>
                  </a:lnTo>
                  <a:lnTo>
                    <a:pt x="701" y="46643"/>
                  </a:lnTo>
                  <a:lnTo>
                    <a:pt x="854" y="46753"/>
                  </a:lnTo>
                  <a:lnTo>
                    <a:pt x="1008" y="46862"/>
                  </a:lnTo>
                  <a:lnTo>
                    <a:pt x="1183" y="46928"/>
                  </a:lnTo>
                  <a:lnTo>
                    <a:pt x="1358" y="46994"/>
                  </a:lnTo>
                  <a:lnTo>
                    <a:pt x="2454" y="47344"/>
                  </a:lnTo>
                  <a:lnTo>
                    <a:pt x="3549" y="47673"/>
                  </a:lnTo>
                  <a:lnTo>
                    <a:pt x="4623" y="47979"/>
                  </a:lnTo>
                  <a:lnTo>
                    <a:pt x="5652" y="48264"/>
                  </a:lnTo>
                  <a:lnTo>
                    <a:pt x="6682" y="48527"/>
                  </a:lnTo>
                  <a:lnTo>
                    <a:pt x="7668" y="48768"/>
                  </a:lnTo>
                  <a:lnTo>
                    <a:pt x="8654" y="48987"/>
                  </a:lnTo>
                  <a:lnTo>
                    <a:pt x="9596" y="49184"/>
                  </a:lnTo>
                  <a:lnTo>
                    <a:pt x="10516" y="49360"/>
                  </a:lnTo>
                  <a:lnTo>
                    <a:pt x="11436" y="49513"/>
                  </a:lnTo>
                  <a:lnTo>
                    <a:pt x="12312" y="49666"/>
                  </a:lnTo>
                  <a:lnTo>
                    <a:pt x="13189" y="49776"/>
                  </a:lnTo>
                  <a:lnTo>
                    <a:pt x="14021" y="49885"/>
                  </a:lnTo>
                  <a:lnTo>
                    <a:pt x="14854" y="49973"/>
                  </a:lnTo>
                  <a:lnTo>
                    <a:pt x="15642" y="50039"/>
                  </a:lnTo>
                  <a:lnTo>
                    <a:pt x="16431" y="50083"/>
                  </a:lnTo>
                  <a:lnTo>
                    <a:pt x="17198" y="50126"/>
                  </a:lnTo>
                  <a:lnTo>
                    <a:pt x="17943" y="50148"/>
                  </a:lnTo>
                  <a:lnTo>
                    <a:pt x="18666" y="50148"/>
                  </a:lnTo>
                  <a:lnTo>
                    <a:pt x="19367" y="50126"/>
                  </a:lnTo>
                  <a:lnTo>
                    <a:pt x="20046" y="50105"/>
                  </a:lnTo>
                  <a:lnTo>
                    <a:pt x="20725" y="50061"/>
                  </a:lnTo>
                  <a:lnTo>
                    <a:pt x="21360" y="49995"/>
                  </a:lnTo>
                  <a:lnTo>
                    <a:pt x="21996" y="49929"/>
                  </a:lnTo>
                  <a:lnTo>
                    <a:pt x="22609" y="49842"/>
                  </a:lnTo>
                  <a:lnTo>
                    <a:pt x="23201" y="49754"/>
                  </a:lnTo>
                  <a:lnTo>
                    <a:pt x="23770" y="49644"/>
                  </a:lnTo>
                  <a:lnTo>
                    <a:pt x="24340" y="49513"/>
                  </a:lnTo>
                  <a:lnTo>
                    <a:pt x="24866" y="49382"/>
                  </a:lnTo>
                  <a:lnTo>
                    <a:pt x="25391" y="49228"/>
                  </a:lnTo>
                  <a:lnTo>
                    <a:pt x="25917" y="49075"/>
                  </a:lnTo>
                  <a:lnTo>
                    <a:pt x="26399" y="48900"/>
                  </a:lnTo>
                  <a:lnTo>
                    <a:pt x="26881" y="48724"/>
                  </a:lnTo>
                  <a:lnTo>
                    <a:pt x="27341" y="48549"/>
                  </a:lnTo>
                  <a:lnTo>
                    <a:pt x="27779" y="48352"/>
                  </a:lnTo>
                  <a:lnTo>
                    <a:pt x="28218" y="48133"/>
                  </a:lnTo>
                  <a:lnTo>
                    <a:pt x="28634" y="47914"/>
                  </a:lnTo>
                  <a:lnTo>
                    <a:pt x="29028" y="47695"/>
                  </a:lnTo>
                  <a:lnTo>
                    <a:pt x="29422" y="47454"/>
                  </a:lnTo>
                  <a:lnTo>
                    <a:pt x="29795" y="47213"/>
                  </a:lnTo>
                  <a:lnTo>
                    <a:pt x="30167" y="46972"/>
                  </a:lnTo>
                  <a:lnTo>
                    <a:pt x="30496" y="46709"/>
                  </a:lnTo>
                  <a:lnTo>
                    <a:pt x="31153" y="46183"/>
                  </a:lnTo>
                  <a:lnTo>
                    <a:pt x="31767" y="45635"/>
                  </a:lnTo>
                  <a:lnTo>
                    <a:pt x="32314" y="45066"/>
                  </a:lnTo>
                  <a:lnTo>
                    <a:pt x="32818" y="44496"/>
                  </a:lnTo>
                  <a:lnTo>
                    <a:pt x="33278" y="43883"/>
                  </a:lnTo>
                  <a:lnTo>
                    <a:pt x="33694" y="43291"/>
                  </a:lnTo>
                  <a:lnTo>
                    <a:pt x="34089" y="42678"/>
                  </a:lnTo>
                  <a:lnTo>
                    <a:pt x="34417" y="42042"/>
                  </a:lnTo>
                  <a:lnTo>
                    <a:pt x="34724" y="41429"/>
                  </a:lnTo>
                  <a:lnTo>
                    <a:pt x="34987" y="40816"/>
                  </a:lnTo>
                  <a:lnTo>
                    <a:pt x="35228" y="40202"/>
                  </a:lnTo>
                  <a:lnTo>
                    <a:pt x="35425" y="39611"/>
                  </a:lnTo>
                  <a:lnTo>
                    <a:pt x="35600" y="38997"/>
                  </a:lnTo>
                  <a:lnTo>
                    <a:pt x="35754" y="38384"/>
                  </a:lnTo>
                  <a:lnTo>
                    <a:pt x="35885" y="37770"/>
                  </a:lnTo>
                  <a:lnTo>
                    <a:pt x="35995" y="37157"/>
                  </a:lnTo>
                  <a:lnTo>
                    <a:pt x="36082" y="36522"/>
                  </a:lnTo>
                  <a:lnTo>
                    <a:pt x="36126" y="35908"/>
                  </a:lnTo>
                  <a:lnTo>
                    <a:pt x="36170" y="35273"/>
                  </a:lnTo>
                  <a:lnTo>
                    <a:pt x="36192" y="34637"/>
                  </a:lnTo>
                  <a:lnTo>
                    <a:pt x="36170" y="34024"/>
                  </a:lnTo>
                  <a:lnTo>
                    <a:pt x="36126" y="33389"/>
                  </a:lnTo>
                  <a:lnTo>
                    <a:pt x="36082" y="32753"/>
                  </a:lnTo>
                  <a:lnTo>
                    <a:pt x="35995" y="32140"/>
                  </a:lnTo>
                  <a:lnTo>
                    <a:pt x="35907" y="31505"/>
                  </a:lnTo>
                  <a:lnTo>
                    <a:pt x="35776" y="30891"/>
                  </a:lnTo>
                  <a:lnTo>
                    <a:pt x="35644" y="30256"/>
                  </a:lnTo>
                  <a:lnTo>
                    <a:pt x="35469" y="29599"/>
                  </a:lnTo>
                  <a:lnTo>
                    <a:pt x="35272" y="28941"/>
                  </a:lnTo>
                  <a:lnTo>
                    <a:pt x="35053" y="28328"/>
                  </a:lnTo>
                  <a:lnTo>
                    <a:pt x="34834" y="27715"/>
                  </a:lnTo>
                  <a:lnTo>
                    <a:pt x="34593" y="27145"/>
                  </a:lnTo>
                  <a:lnTo>
                    <a:pt x="34352" y="26597"/>
                  </a:lnTo>
                  <a:lnTo>
                    <a:pt x="34089" y="26071"/>
                  </a:lnTo>
                  <a:lnTo>
                    <a:pt x="33804" y="25546"/>
                  </a:lnTo>
                  <a:lnTo>
                    <a:pt x="33519" y="25064"/>
                  </a:lnTo>
                  <a:lnTo>
                    <a:pt x="33213" y="24604"/>
                  </a:lnTo>
                  <a:lnTo>
                    <a:pt x="32906" y="24165"/>
                  </a:lnTo>
                  <a:lnTo>
                    <a:pt x="32577" y="23727"/>
                  </a:lnTo>
                  <a:lnTo>
                    <a:pt x="32249" y="23333"/>
                  </a:lnTo>
                  <a:lnTo>
                    <a:pt x="31920" y="22961"/>
                  </a:lnTo>
                  <a:lnTo>
                    <a:pt x="31569" y="22588"/>
                  </a:lnTo>
                  <a:lnTo>
                    <a:pt x="31197" y="22238"/>
                  </a:lnTo>
                  <a:lnTo>
                    <a:pt x="30825" y="21909"/>
                  </a:lnTo>
                  <a:lnTo>
                    <a:pt x="30452" y="21602"/>
                  </a:lnTo>
                  <a:lnTo>
                    <a:pt x="30080" y="21317"/>
                  </a:lnTo>
                  <a:lnTo>
                    <a:pt x="29685" y="21033"/>
                  </a:lnTo>
                  <a:lnTo>
                    <a:pt x="29291" y="20792"/>
                  </a:lnTo>
                  <a:lnTo>
                    <a:pt x="28875" y="20551"/>
                  </a:lnTo>
                  <a:lnTo>
                    <a:pt x="28480" y="20310"/>
                  </a:lnTo>
                  <a:lnTo>
                    <a:pt x="28064" y="20112"/>
                  </a:lnTo>
                  <a:lnTo>
                    <a:pt x="27648" y="19915"/>
                  </a:lnTo>
                  <a:lnTo>
                    <a:pt x="27210" y="19740"/>
                  </a:lnTo>
                  <a:lnTo>
                    <a:pt x="26793" y="19565"/>
                  </a:lnTo>
                  <a:lnTo>
                    <a:pt x="26355" y="19411"/>
                  </a:lnTo>
                  <a:lnTo>
                    <a:pt x="25501" y="19149"/>
                  </a:lnTo>
                  <a:lnTo>
                    <a:pt x="24625" y="18929"/>
                  </a:lnTo>
                  <a:lnTo>
                    <a:pt x="23748" y="18754"/>
                  </a:lnTo>
                  <a:lnTo>
                    <a:pt x="22872" y="18623"/>
                  </a:lnTo>
                  <a:lnTo>
                    <a:pt x="22018" y="18557"/>
                  </a:lnTo>
                  <a:lnTo>
                    <a:pt x="21141" y="18491"/>
                  </a:lnTo>
                  <a:lnTo>
                    <a:pt x="20309" y="18469"/>
                  </a:lnTo>
                  <a:lnTo>
                    <a:pt x="19476" y="18491"/>
                  </a:lnTo>
                  <a:lnTo>
                    <a:pt x="18666" y="18513"/>
                  </a:lnTo>
                  <a:lnTo>
                    <a:pt x="17877" y="18579"/>
                  </a:lnTo>
                  <a:lnTo>
                    <a:pt x="17132" y="18667"/>
                  </a:lnTo>
                  <a:lnTo>
                    <a:pt x="16409" y="18754"/>
                  </a:lnTo>
                  <a:lnTo>
                    <a:pt x="15708" y="18864"/>
                  </a:lnTo>
                  <a:lnTo>
                    <a:pt x="15051" y="18973"/>
                  </a:lnTo>
                  <a:lnTo>
                    <a:pt x="13890" y="19214"/>
                  </a:lnTo>
                  <a:lnTo>
                    <a:pt x="12948" y="19455"/>
                  </a:lnTo>
                  <a:lnTo>
                    <a:pt x="12816" y="19477"/>
                  </a:lnTo>
                  <a:lnTo>
                    <a:pt x="12553" y="19477"/>
                  </a:lnTo>
                  <a:lnTo>
                    <a:pt x="12444" y="19455"/>
                  </a:lnTo>
                  <a:lnTo>
                    <a:pt x="12312" y="19433"/>
                  </a:lnTo>
                  <a:lnTo>
                    <a:pt x="12203" y="19390"/>
                  </a:lnTo>
                  <a:lnTo>
                    <a:pt x="12093" y="19324"/>
                  </a:lnTo>
                  <a:lnTo>
                    <a:pt x="12006" y="19258"/>
                  </a:lnTo>
                  <a:lnTo>
                    <a:pt x="11896" y="19192"/>
                  </a:lnTo>
                  <a:lnTo>
                    <a:pt x="11830" y="19105"/>
                  </a:lnTo>
                  <a:lnTo>
                    <a:pt x="11743" y="18995"/>
                  </a:lnTo>
                  <a:lnTo>
                    <a:pt x="11677" y="18908"/>
                  </a:lnTo>
                  <a:lnTo>
                    <a:pt x="11633" y="18776"/>
                  </a:lnTo>
                  <a:lnTo>
                    <a:pt x="11589" y="18667"/>
                  </a:lnTo>
                  <a:lnTo>
                    <a:pt x="11567" y="18535"/>
                  </a:lnTo>
                  <a:lnTo>
                    <a:pt x="11567" y="18404"/>
                  </a:lnTo>
                  <a:lnTo>
                    <a:pt x="11502" y="16060"/>
                  </a:lnTo>
                  <a:lnTo>
                    <a:pt x="11524" y="15862"/>
                  </a:lnTo>
                  <a:lnTo>
                    <a:pt x="11567" y="15665"/>
                  </a:lnTo>
                  <a:lnTo>
                    <a:pt x="11655" y="15490"/>
                  </a:lnTo>
                  <a:lnTo>
                    <a:pt x="11765" y="15337"/>
                  </a:lnTo>
                  <a:lnTo>
                    <a:pt x="11918" y="15183"/>
                  </a:lnTo>
                  <a:lnTo>
                    <a:pt x="12071" y="15074"/>
                  </a:lnTo>
                  <a:lnTo>
                    <a:pt x="12268" y="14986"/>
                  </a:lnTo>
                  <a:lnTo>
                    <a:pt x="12466" y="14942"/>
                  </a:lnTo>
                  <a:lnTo>
                    <a:pt x="29773" y="12686"/>
                  </a:lnTo>
                  <a:lnTo>
                    <a:pt x="30036" y="12642"/>
                  </a:lnTo>
                  <a:lnTo>
                    <a:pt x="30299" y="12554"/>
                  </a:lnTo>
                  <a:lnTo>
                    <a:pt x="30540" y="12467"/>
                  </a:lnTo>
                  <a:lnTo>
                    <a:pt x="30781" y="12357"/>
                  </a:lnTo>
                  <a:lnTo>
                    <a:pt x="31000" y="12226"/>
                  </a:lnTo>
                  <a:lnTo>
                    <a:pt x="31219" y="12072"/>
                  </a:lnTo>
                  <a:lnTo>
                    <a:pt x="31416" y="11897"/>
                  </a:lnTo>
                  <a:lnTo>
                    <a:pt x="31591" y="11700"/>
                  </a:lnTo>
                  <a:lnTo>
                    <a:pt x="31767" y="11503"/>
                  </a:lnTo>
                  <a:lnTo>
                    <a:pt x="31898" y="11284"/>
                  </a:lnTo>
                  <a:lnTo>
                    <a:pt x="32029" y="11043"/>
                  </a:lnTo>
                  <a:lnTo>
                    <a:pt x="32139" y="10802"/>
                  </a:lnTo>
                  <a:lnTo>
                    <a:pt x="32227" y="10561"/>
                  </a:lnTo>
                  <a:lnTo>
                    <a:pt x="32270" y="10298"/>
                  </a:lnTo>
                  <a:lnTo>
                    <a:pt x="32314" y="10035"/>
                  </a:lnTo>
                  <a:lnTo>
                    <a:pt x="32336" y="9750"/>
                  </a:lnTo>
                  <a:lnTo>
                    <a:pt x="32336" y="2959"/>
                  </a:lnTo>
                  <a:lnTo>
                    <a:pt x="32314" y="2608"/>
                  </a:lnTo>
                  <a:lnTo>
                    <a:pt x="32249" y="2279"/>
                  </a:lnTo>
                  <a:lnTo>
                    <a:pt x="32161" y="1973"/>
                  </a:lnTo>
                  <a:lnTo>
                    <a:pt x="32051" y="1666"/>
                  </a:lnTo>
                  <a:lnTo>
                    <a:pt x="31876" y="1403"/>
                  </a:lnTo>
                  <a:lnTo>
                    <a:pt x="31701" y="1140"/>
                  </a:lnTo>
                  <a:lnTo>
                    <a:pt x="31504" y="899"/>
                  </a:lnTo>
                  <a:lnTo>
                    <a:pt x="31263" y="680"/>
                  </a:lnTo>
                  <a:lnTo>
                    <a:pt x="31022" y="505"/>
                  </a:lnTo>
                  <a:lnTo>
                    <a:pt x="30737" y="330"/>
                  </a:lnTo>
                  <a:lnTo>
                    <a:pt x="30452" y="198"/>
                  </a:lnTo>
                  <a:lnTo>
                    <a:pt x="30145" y="110"/>
                  </a:lnTo>
                  <a:lnTo>
                    <a:pt x="29839" y="45"/>
                  </a:lnTo>
                  <a:lnTo>
                    <a:pt x="29510"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626;p73">
              <a:extLst>
                <a:ext uri="{FF2B5EF4-FFF2-40B4-BE49-F238E27FC236}">
                  <a16:creationId xmlns:a16="http://schemas.microsoft.com/office/drawing/2014/main" id="{EF6CC8E7-7F36-1477-7FD1-303DF507C8C2}"/>
                </a:ext>
              </a:extLst>
            </p:cNvPr>
            <p:cNvSpPr/>
            <p:nvPr/>
          </p:nvSpPr>
          <p:spPr>
            <a:xfrm>
              <a:off x="6951175" y="3247350"/>
              <a:ext cx="904800" cy="1253725"/>
            </a:xfrm>
            <a:custGeom>
              <a:avLst/>
              <a:gdLst/>
              <a:ahLst/>
              <a:cxnLst/>
              <a:rect l="l" t="t" r="r" b="b"/>
              <a:pathLst>
                <a:path w="36192" h="50149" extrusionOk="0">
                  <a:moveTo>
                    <a:pt x="29181" y="1"/>
                  </a:moveTo>
                  <a:lnTo>
                    <a:pt x="28831" y="45"/>
                  </a:lnTo>
                  <a:lnTo>
                    <a:pt x="27319" y="330"/>
                  </a:lnTo>
                  <a:lnTo>
                    <a:pt x="27516" y="527"/>
                  </a:lnTo>
                  <a:lnTo>
                    <a:pt x="27714" y="746"/>
                  </a:lnTo>
                  <a:lnTo>
                    <a:pt x="27889" y="965"/>
                  </a:lnTo>
                  <a:lnTo>
                    <a:pt x="28042" y="1206"/>
                  </a:lnTo>
                  <a:lnTo>
                    <a:pt x="28239" y="1578"/>
                  </a:lnTo>
                  <a:lnTo>
                    <a:pt x="28393" y="1951"/>
                  </a:lnTo>
                  <a:lnTo>
                    <a:pt x="28502" y="2345"/>
                  </a:lnTo>
                  <a:lnTo>
                    <a:pt x="28568" y="2739"/>
                  </a:lnTo>
                  <a:lnTo>
                    <a:pt x="28590" y="3134"/>
                  </a:lnTo>
                  <a:lnTo>
                    <a:pt x="28568" y="3550"/>
                  </a:lnTo>
                  <a:lnTo>
                    <a:pt x="28524" y="3944"/>
                  </a:lnTo>
                  <a:lnTo>
                    <a:pt x="28437" y="4361"/>
                  </a:lnTo>
                  <a:lnTo>
                    <a:pt x="28305" y="4755"/>
                  </a:lnTo>
                  <a:lnTo>
                    <a:pt x="28152" y="5149"/>
                  </a:lnTo>
                  <a:lnTo>
                    <a:pt x="27977" y="5522"/>
                  </a:lnTo>
                  <a:lnTo>
                    <a:pt x="27757" y="5894"/>
                  </a:lnTo>
                  <a:lnTo>
                    <a:pt x="27516" y="6245"/>
                  </a:lnTo>
                  <a:lnTo>
                    <a:pt x="27254" y="6573"/>
                  </a:lnTo>
                  <a:lnTo>
                    <a:pt x="26969" y="6880"/>
                  </a:lnTo>
                  <a:lnTo>
                    <a:pt x="26662" y="7165"/>
                  </a:lnTo>
                  <a:lnTo>
                    <a:pt x="26202" y="7515"/>
                  </a:lnTo>
                  <a:lnTo>
                    <a:pt x="25742" y="7844"/>
                  </a:lnTo>
                  <a:lnTo>
                    <a:pt x="25238" y="8107"/>
                  </a:lnTo>
                  <a:lnTo>
                    <a:pt x="24712" y="8348"/>
                  </a:lnTo>
                  <a:lnTo>
                    <a:pt x="24208" y="8545"/>
                  </a:lnTo>
                  <a:lnTo>
                    <a:pt x="23683" y="8698"/>
                  </a:lnTo>
                  <a:lnTo>
                    <a:pt x="23157" y="8852"/>
                  </a:lnTo>
                  <a:lnTo>
                    <a:pt x="22631" y="8961"/>
                  </a:lnTo>
                  <a:lnTo>
                    <a:pt x="22083" y="9071"/>
                  </a:lnTo>
                  <a:lnTo>
                    <a:pt x="21536" y="9137"/>
                  </a:lnTo>
                  <a:lnTo>
                    <a:pt x="20988" y="9202"/>
                  </a:lnTo>
                  <a:lnTo>
                    <a:pt x="20440" y="9246"/>
                  </a:lnTo>
                  <a:lnTo>
                    <a:pt x="19608" y="9312"/>
                  </a:lnTo>
                  <a:lnTo>
                    <a:pt x="18140" y="9378"/>
                  </a:lnTo>
                  <a:lnTo>
                    <a:pt x="16694" y="9465"/>
                  </a:lnTo>
                  <a:lnTo>
                    <a:pt x="15971" y="9531"/>
                  </a:lnTo>
                  <a:lnTo>
                    <a:pt x="15248" y="9619"/>
                  </a:lnTo>
                  <a:lnTo>
                    <a:pt x="14525" y="9750"/>
                  </a:lnTo>
                  <a:lnTo>
                    <a:pt x="13824" y="9903"/>
                  </a:lnTo>
                  <a:lnTo>
                    <a:pt x="13364" y="10035"/>
                  </a:lnTo>
                  <a:lnTo>
                    <a:pt x="12926" y="10188"/>
                  </a:lnTo>
                  <a:lnTo>
                    <a:pt x="12488" y="10363"/>
                  </a:lnTo>
                  <a:lnTo>
                    <a:pt x="12071" y="10561"/>
                  </a:lnTo>
                  <a:lnTo>
                    <a:pt x="11655" y="10780"/>
                  </a:lnTo>
                  <a:lnTo>
                    <a:pt x="11239" y="11021"/>
                  </a:lnTo>
                  <a:lnTo>
                    <a:pt x="10866" y="11284"/>
                  </a:lnTo>
                  <a:lnTo>
                    <a:pt x="10494" y="11568"/>
                  </a:lnTo>
                  <a:lnTo>
                    <a:pt x="10165" y="11875"/>
                  </a:lnTo>
                  <a:lnTo>
                    <a:pt x="9837" y="12204"/>
                  </a:lnTo>
                  <a:lnTo>
                    <a:pt x="9552" y="12554"/>
                  </a:lnTo>
                  <a:lnTo>
                    <a:pt x="9311" y="12927"/>
                  </a:lnTo>
                  <a:lnTo>
                    <a:pt x="9070" y="13299"/>
                  </a:lnTo>
                  <a:lnTo>
                    <a:pt x="8895" y="13715"/>
                  </a:lnTo>
                  <a:lnTo>
                    <a:pt x="8741" y="14132"/>
                  </a:lnTo>
                  <a:lnTo>
                    <a:pt x="8632" y="14592"/>
                  </a:lnTo>
                  <a:lnTo>
                    <a:pt x="8588" y="14942"/>
                  </a:lnTo>
                  <a:lnTo>
                    <a:pt x="8566" y="15315"/>
                  </a:lnTo>
                  <a:lnTo>
                    <a:pt x="8566" y="15687"/>
                  </a:lnTo>
                  <a:lnTo>
                    <a:pt x="8610" y="16038"/>
                  </a:lnTo>
                  <a:lnTo>
                    <a:pt x="8654" y="16410"/>
                  </a:lnTo>
                  <a:lnTo>
                    <a:pt x="8719" y="16782"/>
                  </a:lnTo>
                  <a:lnTo>
                    <a:pt x="8829" y="17133"/>
                  </a:lnTo>
                  <a:lnTo>
                    <a:pt x="8938" y="17484"/>
                  </a:lnTo>
                  <a:lnTo>
                    <a:pt x="9048" y="17834"/>
                  </a:lnTo>
                  <a:lnTo>
                    <a:pt x="9201" y="18206"/>
                  </a:lnTo>
                  <a:lnTo>
                    <a:pt x="9508" y="18886"/>
                  </a:lnTo>
                  <a:lnTo>
                    <a:pt x="9837" y="19565"/>
                  </a:lnTo>
                  <a:lnTo>
                    <a:pt x="10187" y="20244"/>
                  </a:lnTo>
                  <a:lnTo>
                    <a:pt x="10450" y="20748"/>
                  </a:lnTo>
                  <a:lnTo>
                    <a:pt x="10735" y="21230"/>
                  </a:lnTo>
                  <a:lnTo>
                    <a:pt x="11064" y="21712"/>
                  </a:lnTo>
                  <a:lnTo>
                    <a:pt x="11414" y="22172"/>
                  </a:lnTo>
                  <a:lnTo>
                    <a:pt x="11589" y="22369"/>
                  </a:lnTo>
                  <a:lnTo>
                    <a:pt x="11787" y="22566"/>
                  </a:lnTo>
                  <a:lnTo>
                    <a:pt x="11984" y="22741"/>
                  </a:lnTo>
                  <a:lnTo>
                    <a:pt x="12203" y="22917"/>
                  </a:lnTo>
                  <a:lnTo>
                    <a:pt x="12444" y="23048"/>
                  </a:lnTo>
                  <a:lnTo>
                    <a:pt x="12685" y="23180"/>
                  </a:lnTo>
                  <a:lnTo>
                    <a:pt x="12926" y="23289"/>
                  </a:lnTo>
                  <a:lnTo>
                    <a:pt x="13189" y="23355"/>
                  </a:lnTo>
                  <a:lnTo>
                    <a:pt x="13473" y="23421"/>
                  </a:lnTo>
                  <a:lnTo>
                    <a:pt x="13736" y="23442"/>
                  </a:lnTo>
                  <a:lnTo>
                    <a:pt x="13999" y="23442"/>
                  </a:lnTo>
                  <a:lnTo>
                    <a:pt x="14262" y="23421"/>
                  </a:lnTo>
                  <a:lnTo>
                    <a:pt x="14547" y="23377"/>
                  </a:lnTo>
                  <a:lnTo>
                    <a:pt x="14810" y="23311"/>
                  </a:lnTo>
                  <a:lnTo>
                    <a:pt x="15073" y="23223"/>
                  </a:lnTo>
                  <a:lnTo>
                    <a:pt x="15336" y="23136"/>
                  </a:lnTo>
                  <a:lnTo>
                    <a:pt x="15861" y="22939"/>
                  </a:lnTo>
                  <a:lnTo>
                    <a:pt x="16387" y="22698"/>
                  </a:lnTo>
                  <a:lnTo>
                    <a:pt x="16913" y="22457"/>
                  </a:lnTo>
                  <a:lnTo>
                    <a:pt x="17417" y="22238"/>
                  </a:lnTo>
                  <a:lnTo>
                    <a:pt x="17811" y="22084"/>
                  </a:lnTo>
                  <a:lnTo>
                    <a:pt x="18184" y="21953"/>
                  </a:lnTo>
                  <a:lnTo>
                    <a:pt x="18578" y="21843"/>
                  </a:lnTo>
                  <a:lnTo>
                    <a:pt x="18972" y="21734"/>
                  </a:lnTo>
                  <a:lnTo>
                    <a:pt x="19367" y="21646"/>
                  </a:lnTo>
                  <a:lnTo>
                    <a:pt x="19761" y="21580"/>
                  </a:lnTo>
                  <a:lnTo>
                    <a:pt x="20155" y="21537"/>
                  </a:lnTo>
                  <a:lnTo>
                    <a:pt x="20572" y="21493"/>
                  </a:lnTo>
                  <a:lnTo>
                    <a:pt x="20966" y="21471"/>
                  </a:lnTo>
                  <a:lnTo>
                    <a:pt x="21777" y="21471"/>
                  </a:lnTo>
                  <a:lnTo>
                    <a:pt x="22193" y="21493"/>
                  </a:lnTo>
                  <a:lnTo>
                    <a:pt x="22587" y="21537"/>
                  </a:lnTo>
                  <a:lnTo>
                    <a:pt x="22981" y="21580"/>
                  </a:lnTo>
                  <a:lnTo>
                    <a:pt x="23398" y="21646"/>
                  </a:lnTo>
                  <a:lnTo>
                    <a:pt x="23792" y="21734"/>
                  </a:lnTo>
                  <a:lnTo>
                    <a:pt x="24186" y="21821"/>
                  </a:lnTo>
                  <a:lnTo>
                    <a:pt x="24581" y="21931"/>
                  </a:lnTo>
                  <a:lnTo>
                    <a:pt x="24975" y="22040"/>
                  </a:lnTo>
                  <a:lnTo>
                    <a:pt x="25348" y="22172"/>
                  </a:lnTo>
                  <a:lnTo>
                    <a:pt x="25742" y="22325"/>
                  </a:lnTo>
                  <a:lnTo>
                    <a:pt x="26114" y="22500"/>
                  </a:lnTo>
                  <a:lnTo>
                    <a:pt x="26465" y="22654"/>
                  </a:lnTo>
                  <a:lnTo>
                    <a:pt x="26837" y="22851"/>
                  </a:lnTo>
                  <a:lnTo>
                    <a:pt x="27188" y="23048"/>
                  </a:lnTo>
                  <a:lnTo>
                    <a:pt x="27538" y="23267"/>
                  </a:lnTo>
                  <a:lnTo>
                    <a:pt x="27867" y="23486"/>
                  </a:lnTo>
                  <a:lnTo>
                    <a:pt x="28218" y="23727"/>
                  </a:lnTo>
                  <a:lnTo>
                    <a:pt x="28524" y="23968"/>
                  </a:lnTo>
                  <a:lnTo>
                    <a:pt x="28831" y="24231"/>
                  </a:lnTo>
                  <a:lnTo>
                    <a:pt x="29138" y="24516"/>
                  </a:lnTo>
                  <a:lnTo>
                    <a:pt x="29444" y="24801"/>
                  </a:lnTo>
                  <a:lnTo>
                    <a:pt x="29707" y="25086"/>
                  </a:lnTo>
                  <a:lnTo>
                    <a:pt x="29992" y="25392"/>
                  </a:lnTo>
                  <a:lnTo>
                    <a:pt x="30233" y="25699"/>
                  </a:lnTo>
                  <a:lnTo>
                    <a:pt x="30474" y="26028"/>
                  </a:lnTo>
                  <a:lnTo>
                    <a:pt x="30715" y="26356"/>
                  </a:lnTo>
                  <a:lnTo>
                    <a:pt x="30934" y="26707"/>
                  </a:lnTo>
                  <a:lnTo>
                    <a:pt x="31153" y="27057"/>
                  </a:lnTo>
                  <a:lnTo>
                    <a:pt x="31350" y="27408"/>
                  </a:lnTo>
                  <a:lnTo>
                    <a:pt x="31526" y="27758"/>
                  </a:lnTo>
                  <a:lnTo>
                    <a:pt x="31701" y="28131"/>
                  </a:lnTo>
                  <a:lnTo>
                    <a:pt x="31854" y="28503"/>
                  </a:lnTo>
                  <a:lnTo>
                    <a:pt x="32008" y="28876"/>
                  </a:lnTo>
                  <a:lnTo>
                    <a:pt x="32139" y="29270"/>
                  </a:lnTo>
                  <a:lnTo>
                    <a:pt x="32270" y="29642"/>
                  </a:lnTo>
                  <a:lnTo>
                    <a:pt x="32468" y="30431"/>
                  </a:lnTo>
                  <a:lnTo>
                    <a:pt x="32621" y="31242"/>
                  </a:lnTo>
                  <a:lnTo>
                    <a:pt x="32731" y="32052"/>
                  </a:lnTo>
                  <a:lnTo>
                    <a:pt x="32796" y="32863"/>
                  </a:lnTo>
                  <a:lnTo>
                    <a:pt x="32796" y="33674"/>
                  </a:lnTo>
                  <a:lnTo>
                    <a:pt x="32752" y="34484"/>
                  </a:lnTo>
                  <a:lnTo>
                    <a:pt x="32709" y="34878"/>
                  </a:lnTo>
                  <a:lnTo>
                    <a:pt x="32665" y="35295"/>
                  </a:lnTo>
                  <a:lnTo>
                    <a:pt x="32577" y="35689"/>
                  </a:lnTo>
                  <a:lnTo>
                    <a:pt x="32511" y="36083"/>
                  </a:lnTo>
                  <a:lnTo>
                    <a:pt x="32402" y="36478"/>
                  </a:lnTo>
                  <a:lnTo>
                    <a:pt x="32292" y="36872"/>
                  </a:lnTo>
                  <a:lnTo>
                    <a:pt x="32183" y="37266"/>
                  </a:lnTo>
                  <a:lnTo>
                    <a:pt x="32029" y="37639"/>
                  </a:lnTo>
                  <a:lnTo>
                    <a:pt x="31723" y="38406"/>
                  </a:lnTo>
                  <a:lnTo>
                    <a:pt x="31372" y="39129"/>
                  </a:lnTo>
                  <a:lnTo>
                    <a:pt x="30978" y="39830"/>
                  </a:lnTo>
                  <a:lnTo>
                    <a:pt x="30540" y="40509"/>
                  </a:lnTo>
                  <a:lnTo>
                    <a:pt x="30058" y="41166"/>
                  </a:lnTo>
                  <a:lnTo>
                    <a:pt x="29532" y="41801"/>
                  </a:lnTo>
                  <a:lnTo>
                    <a:pt x="28984" y="42393"/>
                  </a:lnTo>
                  <a:lnTo>
                    <a:pt x="28393" y="42963"/>
                  </a:lnTo>
                  <a:lnTo>
                    <a:pt x="27779" y="43488"/>
                  </a:lnTo>
                  <a:lnTo>
                    <a:pt x="27122" y="43970"/>
                  </a:lnTo>
                  <a:lnTo>
                    <a:pt x="26443" y="44430"/>
                  </a:lnTo>
                  <a:lnTo>
                    <a:pt x="25742" y="44847"/>
                  </a:lnTo>
                  <a:lnTo>
                    <a:pt x="25019" y="45241"/>
                  </a:lnTo>
                  <a:lnTo>
                    <a:pt x="24274" y="45570"/>
                  </a:lnTo>
                  <a:lnTo>
                    <a:pt x="23529" y="45854"/>
                  </a:lnTo>
                  <a:lnTo>
                    <a:pt x="23091" y="46008"/>
                  </a:lnTo>
                  <a:lnTo>
                    <a:pt x="22653" y="46139"/>
                  </a:lnTo>
                  <a:lnTo>
                    <a:pt x="21777" y="46358"/>
                  </a:lnTo>
                  <a:lnTo>
                    <a:pt x="20878" y="46534"/>
                  </a:lnTo>
                  <a:lnTo>
                    <a:pt x="19980" y="46665"/>
                  </a:lnTo>
                  <a:lnTo>
                    <a:pt x="19082" y="46731"/>
                  </a:lnTo>
                  <a:lnTo>
                    <a:pt x="18184" y="46775"/>
                  </a:lnTo>
                  <a:lnTo>
                    <a:pt x="17264" y="46796"/>
                  </a:lnTo>
                  <a:lnTo>
                    <a:pt x="16343" y="46775"/>
                  </a:lnTo>
                  <a:lnTo>
                    <a:pt x="15423" y="46709"/>
                  </a:lnTo>
                  <a:lnTo>
                    <a:pt x="14503" y="46643"/>
                  </a:lnTo>
                  <a:lnTo>
                    <a:pt x="13583" y="46534"/>
                  </a:lnTo>
                  <a:lnTo>
                    <a:pt x="12663" y="46402"/>
                  </a:lnTo>
                  <a:lnTo>
                    <a:pt x="11743" y="46271"/>
                  </a:lnTo>
                  <a:lnTo>
                    <a:pt x="10844" y="46117"/>
                  </a:lnTo>
                  <a:lnTo>
                    <a:pt x="9026" y="45789"/>
                  </a:lnTo>
                  <a:lnTo>
                    <a:pt x="7668" y="45526"/>
                  </a:lnTo>
                  <a:lnTo>
                    <a:pt x="6989" y="45372"/>
                  </a:lnTo>
                  <a:lnTo>
                    <a:pt x="6331" y="45197"/>
                  </a:lnTo>
                  <a:lnTo>
                    <a:pt x="5674" y="45000"/>
                  </a:lnTo>
                  <a:lnTo>
                    <a:pt x="5017" y="44781"/>
                  </a:lnTo>
                  <a:lnTo>
                    <a:pt x="4382" y="44540"/>
                  </a:lnTo>
                  <a:lnTo>
                    <a:pt x="3746" y="44255"/>
                  </a:lnTo>
                  <a:lnTo>
                    <a:pt x="3330" y="44014"/>
                  </a:lnTo>
                  <a:lnTo>
                    <a:pt x="2914" y="43773"/>
                  </a:lnTo>
                  <a:lnTo>
                    <a:pt x="2519" y="43488"/>
                  </a:lnTo>
                  <a:lnTo>
                    <a:pt x="2125" y="43204"/>
                  </a:lnTo>
                  <a:lnTo>
                    <a:pt x="1775" y="42875"/>
                  </a:lnTo>
                  <a:lnTo>
                    <a:pt x="1424" y="42546"/>
                  </a:lnTo>
                  <a:lnTo>
                    <a:pt x="1117" y="42174"/>
                  </a:lnTo>
                  <a:lnTo>
                    <a:pt x="811" y="41801"/>
                  </a:lnTo>
                  <a:lnTo>
                    <a:pt x="66" y="44671"/>
                  </a:lnTo>
                  <a:lnTo>
                    <a:pt x="22" y="44869"/>
                  </a:lnTo>
                  <a:lnTo>
                    <a:pt x="0" y="45044"/>
                  </a:lnTo>
                  <a:lnTo>
                    <a:pt x="0" y="45241"/>
                  </a:lnTo>
                  <a:lnTo>
                    <a:pt x="22" y="45416"/>
                  </a:lnTo>
                  <a:lnTo>
                    <a:pt x="66" y="45591"/>
                  </a:lnTo>
                  <a:lnTo>
                    <a:pt x="110" y="45767"/>
                  </a:lnTo>
                  <a:lnTo>
                    <a:pt x="175" y="45942"/>
                  </a:lnTo>
                  <a:lnTo>
                    <a:pt x="241" y="46095"/>
                  </a:lnTo>
                  <a:lnTo>
                    <a:pt x="351" y="46249"/>
                  </a:lnTo>
                  <a:lnTo>
                    <a:pt x="438" y="46380"/>
                  </a:lnTo>
                  <a:lnTo>
                    <a:pt x="570" y="46534"/>
                  </a:lnTo>
                  <a:lnTo>
                    <a:pt x="701" y="46643"/>
                  </a:lnTo>
                  <a:lnTo>
                    <a:pt x="854" y="46753"/>
                  </a:lnTo>
                  <a:lnTo>
                    <a:pt x="1008" y="46862"/>
                  </a:lnTo>
                  <a:lnTo>
                    <a:pt x="1183" y="46928"/>
                  </a:lnTo>
                  <a:lnTo>
                    <a:pt x="1358" y="46994"/>
                  </a:lnTo>
                  <a:lnTo>
                    <a:pt x="2454" y="47344"/>
                  </a:lnTo>
                  <a:lnTo>
                    <a:pt x="3549" y="47673"/>
                  </a:lnTo>
                  <a:lnTo>
                    <a:pt x="4623" y="47979"/>
                  </a:lnTo>
                  <a:lnTo>
                    <a:pt x="5652" y="48264"/>
                  </a:lnTo>
                  <a:lnTo>
                    <a:pt x="6682" y="48527"/>
                  </a:lnTo>
                  <a:lnTo>
                    <a:pt x="7668" y="48768"/>
                  </a:lnTo>
                  <a:lnTo>
                    <a:pt x="8654" y="48987"/>
                  </a:lnTo>
                  <a:lnTo>
                    <a:pt x="9596" y="49184"/>
                  </a:lnTo>
                  <a:lnTo>
                    <a:pt x="10538" y="49360"/>
                  </a:lnTo>
                  <a:lnTo>
                    <a:pt x="11436" y="49513"/>
                  </a:lnTo>
                  <a:lnTo>
                    <a:pt x="12312" y="49666"/>
                  </a:lnTo>
                  <a:lnTo>
                    <a:pt x="13189" y="49776"/>
                  </a:lnTo>
                  <a:lnTo>
                    <a:pt x="14021" y="49885"/>
                  </a:lnTo>
                  <a:lnTo>
                    <a:pt x="14854" y="49973"/>
                  </a:lnTo>
                  <a:lnTo>
                    <a:pt x="15642" y="50039"/>
                  </a:lnTo>
                  <a:lnTo>
                    <a:pt x="16431" y="50083"/>
                  </a:lnTo>
                  <a:lnTo>
                    <a:pt x="17198" y="50126"/>
                  </a:lnTo>
                  <a:lnTo>
                    <a:pt x="17943" y="50148"/>
                  </a:lnTo>
                  <a:lnTo>
                    <a:pt x="18666" y="50148"/>
                  </a:lnTo>
                  <a:lnTo>
                    <a:pt x="19367" y="50126"/>
                  </a:lnTo>
                  <a:lnTo>
                    <a:pt x="20046" y="50105"/>
                  </a:lnTo>
                  <a:lnTo>
                    <a:pt x="20725" y="50061"/>
                  </a:lnTo>
                  <a:lnTo>
                    <a:pt x="21360" y="49995"/>
                  </a:lnTo>
                  <a:lnTo>
                    <a:pt x="21996" y="49929"/>
                  </a:lnTo>
                  <a:lnTo>
                    <a:pt x="22609" y="49842"/>
                  </a:lnTo>
                  <a:lnTo>
                    <a:pt x="23201" y="49754"/>
                  </a:lnTo>
                  <a:lnTo>
                    <a:pt x="23770" y="49644"/>
                  </a:lnTo>
                  <a:lnTo>
                    <a:pt x="24340" y="49513"/>
                  </a:lnTo>
                  <a:lnTo>
                    <a:pt x="24866" y="49382"/>
                  </a:lnTo>
                  <a:lnTo>
                    <a:pt x="25391" y="49228"/>
                  </a:lnTo>
                  <a:lnTo>
                    <a:pt x="25917" y="49075"/>
                  </a:lnTo>
                  <a:lnTo>
                    <a:pt x="26399" y="48900"/>
                  </a:lnTo>
                  <a:lnTo>
                    <a:pt x="26881" y="48724"/>
                  </a:lnTo>
                  <a:lnTo>
                    <a:pt x="27341" y="48527"/>
                  </a:lnTo>
                  <a:lnTo>
                    <a:pt x="27779" y="48330"/>
                  </a:lnTo>
                  <a:lnTo>
                    <a:pt x="28218" y="48133"/>
                  </a:lnTo>
                  <a:lnTo>
                    <a:pt x="28634" y="47914"/>
                  </a:lnTo>
                  <a:lnTo>
                    <a:pt x="29050" y="47695"/>
                  </a:lnTo>
                  <a:lnTo>
                    <a:pt x="29422" y="47454"/>
                  </a:lnTo>
                  <a:lnTo>
                    <a:pt x="29795" y="47213"/>
                  </a:lnTo>
                  <a:lnTo>
                    <a:pt x="30167" y="46972"/>
                  </a:lnTo>
                  <a:lnTo>
                    <a:pt x="30518" y="46709"/>
                  </a:lnTo>
                  <a:lnTo>
                    <a:pt x="31153" y="46183"/>
                  </a:lnTo>
                  <a:lnTo>
                    <a:pt x="31767" y="45635"/>
                  </a:lnTo>
                  <a:lnTo>
                    <a:pt x="32314" y="45066"/>
                  </a:lnTo>
                  <a:lnTo>
                    <a:pt x="32818" y="44474"/>
                  </a:lnTo>
                  <a:lnTo>
                    <a:pt x="33278" y="43883"/>
                  </a:lnTo>
                  <a:lnTo>
                    <a:pt x="33694" y="43269"/>
                  </a:lnTo>
                  <a:lnTo>
                    <a:pt x="34089" y="42656"/>
                  </a:lnTo>
                  <a:lnTo>
                    <a:pt x="34417" y="42042"/>
                  </a:lnTo>
                  <a:lnTo>
                    <a:pt x="34724" y="41429"/>
                  </a:lnTo>
                  <a:lnTo>
                    <a:pt x="34987" y="40816"/>
                  </a:lnTo>
                  <a:lnTo>
                    <a:pt x="35228" y="40202"/>
                  </a:lnTo>
                  <a:lnTo>
                    <a:pt x="35425" y="39611"/>
                  </a:lnTo>
                  <a:lnTo>
                    <a:pt x="35600" y="38997"/>
                  </a:lnTo>
                  <a:lnTo>
                    <a:pt x="35754" y="38384"/>
                  </a:lnTo>
                  <a:lnTo>
                    <a:pt x="35885" y="37770"/>
                  </a:lnTo>
                  <a:lnTo>
                    <a:pt x="35995" y="37157"/>
                  </a:lnTo>
                  <a:lnTo>
                    <a:pt x="36082" y="36522"/>
                  </a:lnTo>
                  <a:lnTo>
                    <a:pt x="36126" y="35908"/>
                  </a:lnTo>
                  <a:lnTo>
                    <a:pt x="36170" y="35273"/>
                  </a:lnTo>
                  <a:lnTo>
                    <a:pt x="36192" y="34637"/>
                  </a:lnTo>
                  <a:lnTo>
                    <a:pt x="36170" y="34024"/>
                  </a:lnTo>
                  <a:lnTo>
                    <a:pt x="36126" y="33389"/>
                  </a:lnTo>
                  <a:lnTo>
                    <a:pt x="36082" y="32753"/>
                  </a:lnTo>
                  <a:lnTo>
                    <a:pt x="35995" y="32118"/>
                  </a:lnTo>
                  <a:lnTo>
                    <a:pt x="35907" y="31505"/>
                  </a:lnTo>
                  <a:lnTo>
                    <a:pt x="35776" y="30869"/>
                  </a:lnTo>
                  <a:lnTo>
                    <a:pt x="35644" y="30256"/>
                  </a:lnTo>
                  <a:lnTo>
                    <a:pt x="35469" y="29599"/>
                  </a:lnTo>
                  <a:lnTo>
                    <a:pt x="35272" y="28941"/>
                  </a:lnTo>
                  <a:lnTo>
                    <a:pt x="35053" y="28328"/>
                  </a:lnTo>
                  <a:lnTo>
                    <a:pt x="34834" y="27715"/>
                  </a:lnTo>
                  <a:lnTo>
                    <a:pt x="34593" y="27145"/>
                  </a:lnTo>
                  <a:lnTo>
                    <a:pt x="34352" y="26597"/>
                  </a:lnTo>
                  <a:lnTo>
                    <a:pt x="34089" y="26050"/>
                  </a:lnTo>
                  <a:lnTo>
                    <a:pt x="33804" y="25546"/>
                  </a:lnTo>
                  <a:lnTo>
                    <a:pt x="33519" y="25064"/>
                  </a:lnTo>
                  <a:lnTo>
                    <a:pt x="33213" y="24604"/>
                  </a:lnTo>
                  <a:lnTo>
                    <a:pt x="32906" y="24165"/>
                  </a:lnTo>
                  <a:lnTo>
                    <a:pt x="32599" y="23727"/>
                  </a:lnTo>
                  <a:lnTo>
                    <a:pt x="32249" y="23333"/>
                  </a:lnTo>
                  <a:lnTo>
                    <a:pt x="31920" y="22939"/>
                  </a:lnTo>
                  <a:lnTo>
                    <a:pt x="31569" y="22588"/>
                  </a:lnTo>
                  <a:lnTo>
                    <a:pt x="31197" y="22238"/>
                  </a:lnTo>
                  <a:lnTo>
                    <a:pt x="30825" y="21909"/>
                  </a:lnTo>
                  <a:lnTo>
                    <a:pt x="30452" y="21602"/>
                  </a:lnTo>
                  <a:lnTo>
                    <a:pt x="30080" y="21317"/>
                  </a:lnTo>
                  <a:lnTo>
                    <a:pt x="29685" y="21033"/>
                  </a:lnTo>
                  <a:lnTo>
                    <a:pt x="29291" y="20770"/>
                  </a:lnTo>
                  <a:lnTo>
                    <a:pt x="28875" y="20529"/>
                  </a:lnTo>
                  <a:lnTo>
                    <a:pt x="28480" y="20310"/>
                  </a:lnTo>
                  <a:lnTo>
                    <a:pt x="28064" y="20112"/>
                  </a:lnTo>
                  <a:lnTo>
                    <a:pt x="27648" y="19915"/>
                  </a:lnTo>
                  <a:lnTo>
                    <a:pt x="27210" y="19718"/>
                  </a:lnTo>
                  <a:lnTo>
                    <a:pt x="26793" y="19565"/>
                  </a:lnTo>
                  <a:lnTo>
                    <a:pt x="26355" y="19411"/>
                  </a:lnTo>
                  <a:lnTo>
                    <a:pt x="25501" y="19149"/>
                  </a:lnTo>
                  <a:lnTo>
                    <a:pt x="24625" y="18929"/>
                  </a:lnTo>
                  <a:lnTo>
                    <a:pt x="23748" y="18754"/>
                  </a:lnTo>
                  <a:lnTo>
                    <a:pt x="22872" y="18623"/>
                  </a:lnTo>
                  <a:lnTo>
                    <a:pt x="22018" y="18535"/>
                  </a:lnTo>
                  <a:lnTo>
                    <a:pt x="21141" y="18491"/>
                  </a:lnTo>
                  <a:lnTo>
                    <a:pt x="20309" y="18469"/>
                  </a:lnTo>
                  <a:lnTo>
                    <a:pt x="19476" y="18491"/>
                  </a:lnTo>
                  <a:lnTo>
                    <a:pt x="18666" y="18513"/>
                  </a:lnTo>
                  <a:lnTo>
                    <a:pt x="17877" y="18579"/>
                  </a:lnTo>
                  <a:lnTo>
                    <a:pt x="17132" y="18667"/>
                  </a:lnTo>
                  <a:lnTo>
                    <a:pt x="16409" y="18754"/>
                  </a:lnTo>
                  <a:lnTo>
                    <a:pt x="15708" y="18864"/>
                  </a:lnTo>
                  <a:lnTo>
                    <a:pt x="15051" y="18973"/>
                  </a:lnTo>
                  <a:lnTo>
                    <a:pt x="13890" y="19214"/>
                  </a:lnTo>
                  <a:lnTo>
                    <a:pt x="12926" y="19455"/>
                  </a:lnTo>
                  <a:lnTo>
                    <a:pt x="12816" y="19477"/>
                  </a:lnTo>
                  <a:lnTo>
                    <a:pt x="12553" y="19477"/>
                  </a:lnTo>
                  <a:lnTo>
                    <a:pt x="12444" y="19455"/>
                  </a:lnTo>
                  <a:lnTo>
                    <a:pt x="12312" y="19433"/>
                  </a:lnTo>
                  <a:lnTo>
                    <a:pt x="12203" y="19390"/>
                  </a:lnTo>
                  <a:lnTo>
                    <a:pt x="12093" y="19324"/>
                  </a:lnTo>
                  <a:lnTo>
                    <a:pt x="12006" y="19258"/>
                  </a:lnTo>
                  <a:lnTo>
                    <a:pt x="11830" y="19105"/>
                  </a:lnTo>
                  <a:lnTo>
                    <a:pt x="11743" y="18995"/>
                  </a:lnTo>
                  <a:lnTo>
                    <a:pt x="11699" y="18908"/>
                  </a:lnTo>
                  <a:lnTo>
                    <a:pt x="11633" y="18776"/>
                  </a:lnTo>
                  <a:lnTo>
                    <a:pt x="11589" y="18667"/>
                  </a:lnTo>
                  <a:lnTo>
                    <a:pt x="11567" y="18535"/>
                  </a:lnTo>
                  <a:lnTo>
                    <a:pt x="11567" y="18404"/>
                  </a:lnTo>
                  <a:lnTo>
                    <a:pt x="11502" y="16060"/>
                  </a:lnTo>
                  <a:lnTo>
                    <a:pt x="11524" y="15862"/>
                  </a:lnTo>
                  <a:lnTo>
                    <a:pt x="11567" y="15665"/>
                  </a:lnTo>
                  <a:lnTo>
                    <a:pt x="11655" y="15490"/>
                  </a:lnTo>
                  <a:lnTo>
                    <a:pt x="11765" y="15315"/>
                  </a:lnTo>
                  <a:lnTo>
                    <a:pt x="11918" y="15183"/>
                  </a:lnTo>
                  <a:lnTo>
                    <a:pt x="12071" y="15074"/>
                  </a:lnTo>
                  <a:lnTo>
                    <a:pt x="12268" y="14986"/>
                  </a:lnTo>
                  <a:lnTo>
                    <a:pt x="12466" y="14942"/>
                  </a:lnTo>
                  <a:lnTo>
                    <a:pt x="19301" y="14044"/>
                  </a:lnTo>
                  <a:lnTo>
                    <a:pt x="26268" y="13146"/>
                  </a:lnTo>
                  <a:lnTo>
                    <a:pt x="29751" y="12686"/>
                  </a:lnTo>
                  <a:lnTo>
                    <a:pt x="30036" y="12642"/>
                  </a:lnTo>
                  <a:lnTo>
                    <a:pt x="30299" y="12554"/>
                  </a:lnTo>
                  <a:lnTo>
                    <a:pt x="30540" y="12467"/>
                  </a:lnTo>
                  <a:lnTo>
                    <a:pt x="30781" y="12357"/>
                  </a:lnTo>
                  <a:lnTo>
                    <a:pt x="31000" y="12204"/>
                  </a:lnTo>
                  <a:lnTo>
                    <a:pt x="31219" y="12050"/>
                  </a:lnTo>
                  <a:lnTo>
                    <a:pt x="31416" y="11897"/>
                  </a:lnTo>
                  <a:lnTo>
                    <a:pt x="31591" y="11700"/>
                  </a:lnTo>
                  <a:lnTo>
                    <a:pt x="31767" y="11503"/>
                  </a:lnTo>
                  <a:lnTo>
                    <a:pt x="31898" y="11284"/>
                  </a:lnTo>
                  <a:lnTo>
                    <a:pt x="32029" y="11043"/>
                  </a:lnTo>
                  <a:lnTo>
                    <a:pt x="32139" y="10802"/>
                  </a:lnTo>
                  <a:lnTo>
                    <a:pt x="32227" y="10561"/>
                  </a:lnTo>
                  <a:lnTo>
                    <a:pt x="32292" y="10298"/>
                  </a:lnTo>
                  <a:lnTo>
                    <a:pt x="32314" y="10035"/>
                  </a:lnTo>
                  <a:lnTo>
                    <a:pt x="32336" y="9750"/>
                  </a:lnTo>
                  <a:lnTo>
                    <a:pt x="32336" y="2959"/>
                  </a:lnTo>
                  <a:lnTo>
                    <a:pt x="32314" y="2608"/>
                  </a:lnTo>
                  <a:lnTo>
                    <a:pt x="32249" y="2279"/>
                  </a:lnTo>
                  <a:lnTo>
                    <a:pt x="32161" y="1973"/>
                  </a:lnTo>
                  <a:lnTo>
                    <a:pt x="32051" y="1666"/>
                  </a:lnTo>
                  <a:lnTo>
                    <a:pt x="31898" y="1403"/>
                  </a:lnTo>
                  <a:lnTo>
                    <a:pt x="31701" y="1140"/>
                  </a:lnTo>
                  <a:lnTo>
                    <a:pt x="31504" y="899"/>
                  </a:lnTo>
                  <a:lnTo>
                    <a:pt x="31263" y="680"/>
                  </a:lnTo>
                  <a:lnTo>
                    <a:pt x="31022" y="505"/>
                  </a:lnTo>
                  <a:lnTo>
                    <a:pt x="30737" y="330"/>
                  </a:lnTo>
                  <a:lnTo>
                    <a:pt x="30452" y="198"/>
                  </a:lnTo>
                  <a:lnTo>
                    <a:pt x="30145" y="110"/>
                  </a:lnTo>
                  <a:lnTo>
                    <a:pt x="29839" y="45"/>
                  </a:lnTo>
                  <a:lnTo>
                    <a:pt x="29510"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627;p73">
              <a:extLst>
                <a:ext uri="{FF2B5EF4-FFF2-40B4-BE49-F238E27FC236}">
                  <a16:creationId xmlns:a16="http://schemas.microsoft.com/office/drawing/2014/main" id="{7A31007B-8410-0068-DFD3-B376A4A3B1C5}"/>
                </a:ext>
              </a:extLst>
            </p:cNvPr>
            <p:cNvSpPr/>
            <p:nvPr/>
          </p:nvSpPr>
          <p:spPr>
            <a:xfrm>
              <a:off x="7421625" y="3456025"/>
              <a:ext cx="190100" cy="197200"/>
            </a:xfrm>
            <a:custGeom>
              <a:avLst/>
              <a:gdLst/>
              <a:ahLst/>
              <a:cxnLst/>
              <a:rect l="l" t="t" r="r" b="b"/>
              <a:pathLst>
                <a:path w="7604" h="7888" extrusionOk="0">
                  <a:moveTo>
                    <a:pt x="5894" y="1"/>
                  </a:moveTo>
                  <a:lnTo>
                    <a:pt x="5390" y="198"/>
                  </a:lnTo>
                  <a:lnTo>
                    <a:pt x="4865" y="351"/>
                  </a:lnTo>
                  <a:lnTo>
                    <a:pt x="4339" y="505"/>
                  </a:lnTo>
                  <a:lnTo>
                    <a:pt x="3813" y="614"/>
                  </a:lnTo>
                  <a:lnTo>
                    <a:pt x="3265" y="724"/>
                  </a:lnTo>
                  <a:lnTo>
                    <a:pt x="2718" y="790"/>
                  </a:lnTo>
                  <a:lnTo>
                    <a:pt x="2170" y="855"/>
                  </a:lnTo>
                  <a:lnTo>
                    <a:pt x="1622" y="899"/>
                  </a:lnTo>
                  <a:lnTo>
                    <a:pt x="790" y="965"/>
                  </a:lnTo>
                  <a:lnTo>
                    <a:pt x="614" y="1250"/>
                  </a:lnTo>
                  <a:lnTo>
                    <a:pt x="461" y="1534"/>
                  </a:lnTo>
                  <a:lnTo>
                    <a:pt x="308" y="1841"/>
                  </a:lnTo>
                  <a:lnTo>
                    <a:pt x="198" y="2170"/>
                  </a:lnTo>
                  <a:lnTo>
                    <a:pt x="111" y="2520"/>
                  </a:lnTo>
                  <a:lnTo>
                    <a:pt x="45" y="2871"/>
                  </a:lnTo>
                  <a:lnTo>
                    <a:pt x="1" y="3221"/>
                  </a:lnTo>
                  <a:lnTo>
                    <a:pt x="1" y="3594"/>
                  </a:lnTo>
                  <a:lnTo>
                    <a:pt x="1" y="3879"/>
                  </a:lnTo>
                  <a:lnTo>
                    <a:pt x="23" y="4163"/>
                  </a:lnTo>
                  <a:lnTo>
                    <a:pt x="67" y="4426"/>
                  </a:lnTo>
                  <a:lnTo>
                    <a:pt x="111" y="4711"/>
                  </a:lnTo>
                  <a:lnTo>
                    <a:pt x="198" y="4974"/>
                  </a:lnTo>
                  <a:lnTo>
                    <a:pt x="286" y="5215"/>
                  </a:lnTo>
                  <a:lnTo>
                    <a:pt x="373" y="5456"/>
                  </a:lnTo>
                  <a:lnTo>
                    <a:pt x="483" y="5697"/>
                  </a:lnTo>
                  <a:lnTo>
                    <a:pt x="614" y="5938"/>
                  </a:lnTo>
                  <a:lnTo>
                    <a:pt x="768" y="6179"/>
                  </a:lnTo>
                  <a:lnTo>
                    <a:pt x="921" y="6398"/>
                  </a:lnTo>
                  <a:lnTo>
                    <a:pt x="1074" y="6595"/>
                  </a:lnTo>
                  <a:lnTo>
                    <a:pt x="1250" y="6792"/>
                  </a:lnTo>
                  <a:lnTo>
                    <a:pt x="1447" y="6968"/>
                  </a:lnTo>
                  <a:lnTo>
                    <a:pt x="1644" y="7143"/>
                  </a:lnTo>
                  <a:lnTo>
                    <a:pt x="1863" y="7296"/>
                  </a:lnTo>
                  <a:lnTo>
                    <a:pt x="2060" y="7428"/>
                  </a:lnTo>
                  <a:lnTo>
                    <a:pt x="2301" y="7537"/>
                  </a:lnTo>
                  <a:lnTo>
                    <a:pt x="2520" y="7647"/>
                  </a:lnTo>
                  <a:lnTo>
                    <a:pt x="2761" y="7734"/>
                  </a:lnTo>
                  <a:lnTo>
                    <a:pt x="3024" y="7800"/>
                  </a:lnTo>
                  <a:lnTo>
                    <a:pt x="3265" y="7866"/>
                  </a:lnTo>
                  <a:lnTo>
                    <a:pt x="3528" y="7888"/>
                  </a:lnTo>
                  <a:lnTo>
                    <a:pt x="4120" y="7888"/>
                  </a:lnTo>
                  <a:lnTo>
                    <a:pt x="4426" y="7844"/>
                  </a:lnTo>
                  <a:lnTo>
                    <a:pt x="4733" y="7756"/>
                  </a:lnTo>
                  <a:lnTo>
                    <a:pt x="5040" y="7669"/>
                  </a:lnTo>
                  <a:lnTo>
                    <a:pt x="5325" y="7537"/>
                  </a:lnTo>
                  <a:lnTo>
                    <a:pt x="5609" y="7384"/>
                  </a:lnTo>
                  <a:lnTo>
                    <a:pt x="5850" y="7209"/>
                  </a:lnTo>
                  <a:lnTo>
                    <a:pt x="6113" y="7011"/>
                  </a:lnTo>
                  <a:lnTo>
                    <a:pt x="6332" y="6792"/>
                  </a:lnTo>
                  <a:lnTo>
                    <a:pt x="6551" y="6551"/>
                  </a:lnTo>
                  <a:lnTo>
                    <a:pt x="6749" y="6310"/>
                  </a:lnTo>
                  <a:lnTo>
                    <a:pt x="6946" y="6026"/>
                  </a:lnTo>
                  <a:lnTo>
                    <a:pt x="7099" y="5741"/>
                  </a:lnTo>
                  <a:lnTo>
                    <a:pt x="7231" y="5434"/>
                  </a:lnTo>
                  <a:lnTo>
                    <a:pt x="7362" y="5127"/>
                  </a:lnTo>
                  <a:lnTo>
                    <a:pt x="7450" y="4799"/>
                  </a:lnTo>
                  <a:lnTo>
                    <a:pt x="7515" y="4492"/>
                  </a:lnTo>
                  <a:lnTo>
                    <a:pt x="7559" y="4207"/>
                  </a:lnTo>
                  <a:lnTo>
                    <a:pt x="7603" y="3901"/>
                  </a:lnTo>
                  <a:lnTo>
                    <a:pt x="7603" y="3594"/>
                  </a:lnTo>
                  <a:lnTo>
                    <a:pt x="7603" y="3309"/>
                  </a:lnTo>
                  <a:lnTo>
                    <a:pt x="7581" y="3046"/>
                  </a:lnTo>
                  <a:lnTo>
                    <a:pt x="7537" y="2761"/>
                  </a:lnTo>
                  <a:lnTo>
                    <a:pt x="7494" y="2498"/>
                  </a:lnTo>
                  <a:lnTo>
                    <a:pt x="7428" y="2236"/>
                  </a:lnTo>
                  <a:lnTo>
                    <a:pt x="7340" y="1995"/>
                  </a:lnTo>
                  <a:lnTo>
                    <a:pt x="7253" y="1754"/>
                  </a:lnTo>
                  <a:lnTo>
                    <a:pt x="7143" y="1513"/>
                  </a:lnTo>
                  <a:lnTo>
                    <a:pt x="7012" y="1293"/>
                  </a:lnTo>
                  <a:lnTo>
                    <a:pt x="6880" y="1074"/>
                  </a:lnTo>
                  <a:lnTo>
                    <a:pt x="6749" y="855"/>
                  </a:lnTo>
                  <a:lnTo>
                    <a:pt x="6595" y="658"/>
                  </a:lnTo>
                  <a:lnTo>
                    <a:pt x="6442" y="483"/>
                  </a:lnTo>
                  <a:lnTo>
                    <a:pt x="6267" y="308"/>
                  </a:lnTo>
                  <a:lnTo>
                    <a:pt x="6091" y="154"/>
                  </a:lnTo>
                  <a:lnTo>
                    <a:pt x="5894"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628;p73">
              <a:extLst>
                <a:ext uri="{FF2B5EF4-FFF2-40B4-BE49-F238E27FC236}">
                  <a16:creationId xmlns:a16="http://schemas.microsoft.com/office/drawing/2014/main" id="{F1461713-5C91-1716-376D-208F53C863EA}"/>
                </a:ext>
              </a:extLst>
            </p:cNvPr>
            <p:cNvSpPr/>
            <p:nvPr/>
          </p:nvSpPr>
          <p:spPr>
            <a:xfrm>
              <a:off x="6970875" y="3252850"/>
              <a:ext cx="884575" cy="1246025"/>
            </a:xfrm>
            <a:custGeom>
              <a:avLst/>
              <a:gdLst/>
              <a:ahLst/>
              <a:cxnLst/>
              <a:rect l="l" t="t" r="r" b="b"/>
              <a:pathLst>
                <a:path w="35383" h="49841" extrusionOk="0">
                  <a:moveTo>
                    <a:pt x="25042" y="1862"/>
                  </a:moveTo>
                  <a:lnTo>
                    <a:pt x="27430" y="4798"/>
                  </a:lnTo>
                  <a:lnTo>
                    <a:pt x="29379" y="7164"/>
                  </a:lnTo>
                  <a:lnTo>
                    <a:pt x="24121" y="12137"/>
                  </a:lnTo>
                  <a:lnTo>
                    <a:pt x="21690" y="8763"/>
                  </a:lnTo>
                  <a:lnTo>
                    <a:pt x="19981" y="6397"/>
                  </a:lnTo>
                  <a:lnTo>
                    <a:pt x="25042" y="1862"/>
                  </a:lnTo>
                  <a:close/>
                  <a:moveTo>
                    <a:pt x="8479" y="6682"/>
                  </a:moveTo>
                  <a:lnTo>
                    <a:pt x="11612" y="10187"/>
                  </a:lnTo>
                  <a:lnTo>
                    <a:pt x="12729" y="11414"/>
                  </a:lnTo>
                  <a:lnTo>
                    <a:pt x="7822" y="15818"/>
                  </a:lnTo>
                  <a:lnTo>
                    <a:pt x="6924" y="16606"/>
                  </a:lnTo>
                  <a:lnTo>
                    <a:pt x="2893" y="12707"/>
                  </a:lnTo>
                  <a:lnTo>
                    <a:pt x="8479" y="6682"/>
                  </a:lnTo>
                  <a:close/>
                  <a:moveTo>
                    <a:pt x="19017" y="18425"/>
                  </a:moveTo>
                  <a:lnTo>
                    <a:pt x="21602" y="21295"/>
                  </a:lnTo>
                  <a:lnTo>
                    <a:pt x="23245" y="23135"/>
                  </a:lnTo>
                  <a:lnTo>
                    <a:pt x="17812" y="27100"/>
                  </a:lnTo>
                  <a:lnTo>
                    <a:pt x="13868" y="23288"/>
                  </a:lnTo>
                  <a:lnTo>
                    <a:pt x="14088" y="23069"/>
                  </a:lnTo>
                  <a:lnTo>
                    <a:pt x="19017" y="18425"/>
                  </a:lnTo>
                  <a:close/>
                  <a:moveTo>
                    <a:pt x="23968" y="23945"/>
                  </a:moveTo>
                  <a:lnTo>
                    <a:pt x="27254" y="27604"/>
                  </a:lnTo>
                  <a:lnTo>
                    <a:pt x="21777" y="30934"/>
                  </a:lnTo>
                  <a:lnTo>
                    <a:pt x="18622" y="27867"/>
                  </a:lnTo>
                  <a:lnTo>
                    <a:pt x="23968" y="23945"/>
                  </a:lnTo>
                  <a:close/>
                  <a:moveTo>
                    <a:pt x="27999" y="28415"/>
                  </a:moveTo>
                  <a:lnTo>
                    <a:pt x="31855" y="32731"/>
                  </a:lnTo>
                  <a:lnTo>
                    <a:pt x="26181" y="35184"/>
                  </a:lnTo>
                  <a:lnTo>
                    <a:pt x="22588" y="31701"/>
                  </a:lnTo>
                  <a:lnTo>
                    <a:pt x="27999" y="28415"/>
                  </a:lnTo>
                  <a:close/>
                  <a:moveTo>
                    <a:pt x="32622" y="33585"/>
                  </a:moveTo>
                  <a:lnTo>
                    <a:pt x="35075" y="36323"/>
                  </a:lnTo>
                  <a:lnTo>
                    <a:pt x="30825" y="38427"/>
                  </a:lnTo>
                  <a:lnTo>
                    <a:pt x="29993" y="38843"/>
                  </a:lnTo>
                  <a:lnTo>
                    <a:pt x="27035" y="35995"/>
                  </a:lnTo>
                  <a:lnTo>
                    <a:pt x="31986" y="33848"/>
                  </a:lnTo>
                  <a:lnTo>
                    <a:pt x="32622" y="33585"/>
                  </a:lnTo>
                  <a:close/>
                  <a:moveTo>
                    <a:pt x="25962" y="36455"/>
                  </a:moveTo>
                  <a:lnTo>
                    <a:pt x="28963" y="39347"/>
                  </a:lnTo>
                  <a:lnTo>
                    <a:pt x="21339" y="43137"/>
                  </a:lnTo>
                  <a:lnTo>
                    <a:pt x="18162" y="39829"/>
                  </a:lnTo>
                  <a:lnTo>
                    <a:pt x="25962" y="36455"/>
                  </a:lnTo>
                  <a:close/>
                  <a:moveTo>
                    <a:pt x="29796" y="40157"/>
                  </a:moveTo>
                  <a:lnTo>
                    <a:pt x="29817" y="40179"/>
                  </a:lnTo>
                  <a:lnTo>
                    <a:pt x="32709" y="42984"/>
                  </a:lnTo>
                  <a:lnTo>
                    <a:pt x="25063" y="47036"/>
                  </a:lnTo>
                  <a:lnTo>
                    <a:pt x="23464" y="45371"/>
                  </a:lnTo>
                  <a:lnTo>
                    <a:pt x="22106" y="43969"/>
                  </a:lnTo>
                  <a:lnTo>
                    <a:pt x="29796" y="40157"/>
                  </a:lnTo>
                  <a:close/>
                  <a:moveTo>
                    <a:pt x="17089" y="40289"/>
                  </a:moveTo>
                  <a:lnTo>
                    <a:pt x="20309" y="43641"/>
                  </a:lnTo>
                  <a:lnTo>
                    <a:pt x="14570" y="46489"/>
                  </a:lnTo>
                  <a:lnTo>
                    <a:pt x="14548" y="46489"/>
                  </a:lnTo>
                  <a:lnTo>
                    <a:pt x="12773" y="47387"/>
                  </a:lnTo>
                  <a:lnTo>
                    <a:pt x="12094" y="46226"/>
                  </a:lnTo>
                  <a:lnTo>
                    <a:pt x="10363" y="43203"/>
                  </a:lnTo>
                  <a:lnTo>
                    <a:pt x="17089" y="40289"/>
                  </a:lnTo>
                  <a:close/>
                  <a:moveTo>
                    <a:pt x="27123" y="0"/>
                  </a:moveTo>
                  <a:lnTo>
                    <a:pt x="26531" y="110"/>
                  </a:lnTo>
                  <a:lnTo>
                    <a:pt x="23990" y="592"/>
                  </a:lnTo>
                  <a:lnTo>
                    <a:pt x="24362" y="1030"/>
                  </a:lnTo>
                  <a:lnTo>
                    <a:pt x="19345" y="5499"/>
                  </a:lnTo>
                  <a:lnTo>
                    <a:pt x="16760" y="1928"/>
                  </a:lnTo>
                  <a:lnTo>
                    <a:pt x="15577" y="2147"/>
                  </a:lnTo>
                  <a:lnTo>
                    <a:pt x="18535" y="6244"/>
                  </a:lnTo>
                  <a:lnTo>
                    <a:pt x="15073" y="9311"/>
                  </a:lnTo>
                  <a:lnTo>
                    <a:pt x="13540" y="10691"/>
                  </a:lnTo>
                  <a:lnTo>
                    <a:pt x="12729" y="9771"/>
                  </a:lnTo>
                  <a:lnTo>
                    <a:pt x="9224" y="5893"/>
                  </a:lnTo>
                  <a:lnTo>
                    <a:pt x="12094" y="2804"/>
                  </a:lnTo>
                  <a:lnTo>
                    <a:pt x="10297" y="3133"/>
                  </a:lnTo>
                  <a:lnTo>
                    <a:pt x="8501" y="5061"/>
                  </a:lnTo>
                  <a:lnTo>
                    <a:pt x="7274" y="3702"/>
                  </a:lnTo>
                  <a:lnTo>
                    <a:pt x="6025" y="3943"/>
                  </a:lnTo>
                  <a:lnTo>
                    <a:pt x="7756" y="5871"/>
                  </a:lnTo>
                  <a:lnTo>
                    <a:pt x="2104" y="11940"/>
                  </a:lnTo>
                  <a:lnTo>
                    <a:pt x="1184" y="11064"/>
                  </a:lnTo>
                  <a:lnTo>
                    <a:pt x="1206" y="12597"/>
                  </a:lnTo>
                  <a:lnTo>
                    <a:pt x="1359" y="12750"/>
                  </a:lnTo>
                  <a:lnTo>
                    <a:pt x="1206" y="12904"/>
                  </a:lnTo>
                  <a:lnTo>
                    <a:pt x="1228" y="14481"/>
                  </a:lnTo>
                  <a:lnTo>
                    <a:pt x="2148" y="13495"/>
                  </a:lnTo>
                  <a:lnTo>
                    <a:pt x="6113" y="17329"/>
                  </a:lnTo>
                  <a:lnTo>
                    <a:pt x="1337" y="21601"/>
                  </a:lnTo>
                  <a:lnTo>
                    <a:pt x="1381" y="23880"/>
                  </a:lnTo>
                  <a:lnTo>
                    <a:pt x="5434" y="28130"/>
                  </a:lnTo>
                  <a:lnTo>
                    <a:pt x="6814" y="27998"/>
                  </a:lnTo>
                  <a:lnTo>
                    <a:pt x="1731" y="22697"/>
                  </a:lnTo>
                  <a:lnTo>
                    <a:pt x="6902" y="18074"/>
                  </a:lnTo>
                  <a:lnTo>
                    <a:pt x="9991" y="21054"/>
                  </a:lnTo>
                  <a:lnTo>
                    <a:pt x="12006" y="23003"/>
                  </a:lnTo>
                  <a:lnTo>
                    <a:pt x="12291" y="23288"/>
                  </a:lnTo>
                  <a:lnTo>
                    <a:pt x="7318" y="27955"/>
                  </a:lnTo>
                  <a:lnTo>
                    <a:pt x="8172" y="27911"/>
                  </a:lnTo>
                  <a:lnTo>
                    <a:pt x="8983" y="27889"/>
                  </a:lnTo>
                  <a:lnTo>
                    <a:pt x="13058" y="24033"/>
                  </a:lnTo>
                  <a:lnTo>
                    <a:pt x="16936" y="27757"/>
                  </a:lnTo>
                  <a:lnTo>
                    <a:pt x="15533" y="28787"/>
                  </a:lnTo>
                  <a:lnTo>
                    <a:pt x="15818" y="28897"/>
                  </a:lnTo>
                  <a:lnTo>
                    <a:pt x="16235" y="29116"/>
                  </a:lnTo>
                  <a:lnTo>
                    <a:pt x="16607" y="29335"/>
                  </a:lnTo>
                  <a:lnTo>
                    <a:pt x="17724" y="28524"/>
                  </a:lnTo>
                  <a:lnTo>
                    <a:pt x="20835" y="31504"/>
                  </a:lnTo>
                  <a:lnTo>
                    <a:pt x="18579" y="32884"/>
                  </a:lnTo>
                  <a:lnTo>
                    <a:pt x="18557" y="33234"/>
                  </a:lnTo>
                  <a:lnTo>
                    <a:pt x="18535" y="33607"/>
                  </a:lnTo>
                  <a:lnTo>
                    <a:pt x="18469" y="33936"/>
                  </a:lnTo>
                  <a:lnTo>
                    <a:pt x="18360" y="34286"/>
                  </a:lnTo>
                  <a:lnTo>
                    <a:pt x="21624" y="32292"/>
                  </a:lnTo>
                  <a:lnTo>
                    <a:pt x="25107" y="35644"/>
                  </a:lnTo>
                  <a:lnTo>
                    <a:pt x="17352" y="38996"/>
                  </a:lnTo>
                  <a:lnTo>
                    <a:pt x="15468" y="37025"/>
                  </a:lnTo>
                  <a:lnTo>
                    <a:pt x="15161" y="37112"/>
                  </a:lnTo>
                  <a:lnTo>
                    <a:pt x="14854" y="37178"/>
                  </a:lnTo>
                  <a:lnTo>
                    <a:pt x="14548" y="37244"/>
                  </a:lnTo>
                  <a:lnTo>
                    <a:pt x="14219" y="37287"/>
                  </a:lnTo>
                  <a:lnTo>
                    <a:pt x="16300" y="39456"/>
                  </a:lnTo>
                  <a:lnTo>
                    <a:pt x="9815" y="42261"/>
                  </a:lnTo>
                  <a:lnTo>
                    <a:pt x="6617" y="36696"/>
                  </a:lnTo>
                  <a:lnTo>
                    <a:pt x="7055" y="36345"/>
                  </a:lnTo>
                  <a:lnTo>
                    <a:pt x="5828" y="35951"/>
                  </a:lnTo>
                  <a:lnTo>
                    <a:pt x="4689" y="35535"/>
                  </a:lnTo>
                  <a:lnTo>
                    <a:pt x="5193" y="36389"/>
                  </a:lnTo>
                  <a:lnTo>
                    <a:pt x="483" y="39851"/>
                  </a:lnTo>
                  <a:lnTo>
                    <a:pt x="45" y="41516"/>
                  </a:lnTo>
                  <a:lnTo>
                    <a:pt x="5741" y="37331"/>
                  </a:lnTo>
                  <a:lnTo>
                    <a:pt x="8808" y="42677"/>
                  </a:lnTo>
                  <a:lnTo>
                    <a:pt x="4360" y="44605"/>
                  </a:lnTo>
                  <a:lnTo>
                    <a:pt x="1" y="46489"/>
                  </a:lnTo>
                  <a:lnTo>
                    <a:pt x="264" y="46664"/>
                  </a:lnTo>
                  <a:lnTo>
                    <a:pt x="417" y="46730"/>
                  </a:lnTo>
                  <a:lnTo>
                    <a:pt x="570" y="46774"/>
                  </a:lnTo>
                  <a:lnTo>
                    <a:pt x="1008" y="46927"/>
                  </a:lnTo>
                  <a:lnTo>
                    <a:pt x="1447" y="47058"/>
                  </a:lnTo>
                  <a:lnTo>
                    <a:pt x="5982" y="45087"/>
                  </a:lnTo>
                  <a:lnTo>
                    <a:pt x="9355" y="43641"/>
                  </a:lnTo>
                  <a:lnTo>
                    <a:pt x="10736" y="46007"/>
                  </a:lnTo>
                  <a:lnTo>
                    <a:pt x="11787" y="47869"/>
                  </a:lnTo>
                  <a:lnTo>
                    <a:pt x="9377" y="49074"/>
                  </a:lnTo>
                  <a:lnTo>
                    <a:pt x="10276" y="49227"/>
                  </a:lnTo>
                  <a:lnTo>
                    <a:pt x="11174" y="49381"/>
                  </a:lnTo>
                  <a:lnTo>
                    <a:pt x="12335" y="48811"/>
                  </a:lnTo>
                  <a:lnTo>
                    <a:pt x="12795" y="49622"/>
                  </a:lnTo>
                  <a:lnTo>
                    <a:pt x="13321" y="49665"/>
                  </a:lnTo>
                  <a:lnTo>
                    <a:pt x="14044" y="49753"/>
                  </a:lnTo>
                  <a:lnTo>
                    <a:pt x="14131" y="49753"/>
                  </a:lnTo>
                  <a:lnTo>
                    <a:pt x="13321" y="48329"/>
                  </a:lnTo>
                  <a:lnTo>
                    <a:pt x="16848" y="46576"/>
                  </a:lnTo>
                  <a:lnTo>
                    <a:pt x="21098" y="44473"/>
                  </a:lnTo>
                  <a:lnTo>
                    <a:pt x="22347" y="45766"/>
                  </a:lnTo>
                  <a:lnTo>
                    <a:pt x="24056" y="47562"/>
                  </a:lnTo>
                  <a:lnTo>
                    <a:pt x="19740" y="49841"/>
                  </a:lnTo>
                  <a:lnTo>
                    <a:pt x="20572" y="49775"/>
                  </a:lnTo>
                  <a:lnTo>
                    <a:pt x="20594" y="49775"/>
                  </a:lnTo>
                  <a:lnTo>
                    <a:pt x="21383" y="49687"/>
                  </a:lnTo>
                  <a:lnTo>
                    <a:pt x="22106" y="49578"/>
                  </a:lnTo>
                  <a:lnTo>
                    <a:pt x="22851" y="49446"/>
                  </a:lnTo>
                  <a:lnTo>
                    <a:pt x="24844" y="48373"/>
                  </a:lnTo>
                  <a:lnTo>
                    <a:pt x="25261" y="48811"/>
                  </a:lnTo>
                  <a:lnTo>
                    <a:pt x="25808" y="48614"/>
                  </a:lnTo>
                  <a:lnTo>
                    <a:pt x="26356" y="48395"/>
                  </a:lnTo>
                  <a:lnTo>
                    <a:pt x="25830" y="47847"/>
                  </a:lnTo>
                  <a:lnTo>
                    <a:pt x="31526" y="44846"/>
                  </a:lnTo>
                  <a:lnTo>
                    <a:pt x="31855" y="44473"/>
                  </a:lnTo>
                  <a:lnTo>
                    <a:pt x="32096" y="44188"/>
                  </a:lnTo>
                  <a:lnTo>
                    <a:pt x="32600" y="43531"/>
                  </a:lnTo>
                  <a:lnTo>
                    <a:pt x="32841" y="43159"/>
                  </a:lnTo>
                  <a:lnTo>
                    <a:pt x="33038" y="42852"/>
                  </a:lnTo>
                  <a:lnTo>
                    <a:pt x="33257" y="42502"/>
                  </a:lnTo>
                  <a:lnTo>
                    <a:pt x="33432" y="42173"/>
                  </a:lnTo>
                  <a:lnTo>
                    <a:pt x="30825" y="39653"/>
                  </a:lnTo>
                  <a:lnTo>
                    <a:pt x="35097" y="37507"/>
                  </a:lnTo>
                  <a:lnTo>
                    <a:pt x="35141" y="37397"/>
                  </a:lnTo>
                  <a:lnTo>
                    <a:pt x="35185" y="37046"/>
                  </a:lnTo>
                  <a:lnTo>
                    <a:pt x="35229" y="36784"/>
                  </a:lnTo>
                  <a:lnTo>
                    <a:pt x="35294" y="36302"/>
                  </a:lnTo>
                  <a:lnTo>
                    <a:pt x="35338" y="35798"/>
                  </a:lnTo>
                  <a:lnTo>
                    <a:pt x="35360" y="35469"/>
                  </a:lnTo>
                  <a:lnTo>
                    <a:pt x="35382" y="35140"/>
                  </a:lnTo>
                  <a:lnTo>
                    <a:pt x="35382" y="35075"/>
                  </a:lnTo>
                  <a:lnTo>
                    <a:pt x="35382" y="35031"/>
                  </a:lnTo>
                  <a:lnTo>
                    <a:pt x="33673" y="33125"/>
                  </a:lnTo>
                  <a:lnTo>
                    <a:pt x="35273" y="32424"/>
                  </a:lnTo>
                  <a:lnTo>
                    <a:pt x="35207" y="31898"/>
                  </a:lnTo>
                  <a:lnTo>
                    <a:pt x="35207" y="31854"/>
                  </a:lnTo>
                  <a:lnTo>
                    <a:pt x="35141" y="31416"/>
                  </a:lnTo>
                  <a:lnTo>
                    <a:pt x="35119" y="31328"/>
                  </a:lnTo>
                  <a:lnTo>
                    <a:pt x="32906" y="32271"/>
                  </a:lnTo>
                  <a:lnTo>
                    <a:pt x="31855" y="31109"/>
                  </a:lnTo>
                  <a:lnTo>
                    <a:pt x="28919" y="27845"/>
                  </a:lnTo>
                  <a:lnTo>
                    <a:pt x="30409" y="26947"/>
                  </a:lnTo>
                  <a:lnTo>
                    <a:pt x="33038" y="25348"/>
                  </a:lnTo>
                  <a:lnTo>
                    <a:pt x="32753" y="24888"/>
                  </a:lnTo>
                  <a:lnTo>
                    <a:pt x="32468" y="24427"/>
                  </a:lnTo>
                  <a:lnTo>
                    <a:pt x="32446" y="24427"/>
                  </a:lnTo>
                  <a:lnTo>
                    <a:pt x="29839" y="26027"/>
                  </a:lnTo>
                  <a:lnTo>
                    <a:pt x="28196" y="27034"/>
                  </a:lnTo>
                  <a:lnTo>
                    <a:pt x="24844" y="23288"/>
                  </a:lnTo>
                  <a:lnTo>
                    <a:pt x="25874" y="22543"/>
                  </a:lnTo>
                  <a:lnTo>
                    <a:pt x="28525" y="20594"/>
                  </a:lnTo>
                  <a:lnTo>
                    <a:pt x="28021" y="20287"/>
                  </a:lnTo>
                  <a:lnTo>
                    <a:pt x="27517" y="20024"/>
                  </a:lnTo>
                  <a:lnTo>
                    <a:pt x="27495" y="20002"/>
                  </a:lnTo>
                  <a:lnTo>
                    <a:pt x="24735" y="22039"/>
                  </a:lnTo>
                  <a:lnTo>
                    <a:pt x="24121" y="22478"/>
                  </a:lnTo>
                  <a:lnTo>
                    <a:pt x="23311" y="21579"/>
                  </a:lnTo>
                  <a:lnTo>
                    <a:pt x="20353" y="18271"/>
                  </a:lnTo>
                  <a:lnTo>
                    <a:pt x="20178" y="18271"/>
                  </a:lnTo>
                  <a:lnTo>
                    <a:pt x="19499" y="18249"/>
                  </a:lnTo>
                  <a:lnTo>
                    <a:pt x="19433" y="18249"/>
                  </a:lnTo>
                  <a:lnTo>
                    <a:pt x="18951" y="18271"/>
                  </a:lnTo>
                  <a:lnTo>
                    <a:pt x="18469" y="18271"/>
                  </a:lnTo>
                  <a:lnTo>
                    <a:pt x="18009" y="18293"/>
                  </a:lnTo>
                  <a:lnTo>
                    <a:pt x="17527" y="18337"/>
                  </a:lnTo>
                  <a:lnTo>
                    <a:pt x="13080" y="22521"/>
                  </a:lnTo>
                  <a:lnTo>
                    <a:pt x="8435" y="18052"/>
                  </a:lnTo>
                  <a:lnTo>
                    <a:pt x="7712" y="17351"/>
                  </a:lnTo>
                  <a:lnTo>
                    <a:pt x="8063" y="17044"/>
                  </a:lnTo>
                  <a:lnTo>
                    <a:pt x="13452" y="12225"/>
                  </a:lnTo>
                  <a:lnTo>
                    <a:pt x="15271" y="14262"/>
                  </a:lnTo>
                  <a:lnTo>
                    <a:pt x="16585" y="14087"/>
                  </a:lnTo>
                  <a:lnTo>
                    <a:pt x="14263" y="11502"/>
                  </a:lnTo>
                  <a:lnTo>
                    <a:pt x="16870" y="9179"/>
                  </a:lnTo>
                  <a:lnTo>
                    <a:pt x="19170" y="7120"/>
                  </a:lnTo>
                  <a:lnTo>
                    <a:pt x="20485" y="8960"/>
                  </a:lnTo>
                  <a:lnTo>
                    <a:pt x="23311" y="12882"/>
                  </a:lnTo>
                  <a:lnTo>
                    <a:pt x="22916" y="13254"/>
                  </a:lnTo>
                  <a:lnTo>
                    <a:pt x="24757" y="13013"/>
                  </a:lnTo>
                  <a:lnTo>
                    <a:pt x="30058" y="8018"/>
                  </a:lnTo>
                  <a:lnTo>
                    <a:pt x="31526" y="9793"/>
                  </a:lnTo>
                  <a:lnTo>
                    <a:pt x="31526" y="9661"/>
                  </a:lnTo>
                  <a:lnTo>
                    <a:pt x="31548" y="9530"/>
                  </a:lnTo>
                  <a:lnTo>
                    <a:pt x="31548" y="8106"/>
                  </a:lnTo>
                  <a:lnTo>
                    <a:pt x="30847" y="7273"/>
                  </a:lnTo>
                  <a:lnTo>
                    <a:pt x="31548" y="6616"/>
                  </a:lnTo>
                  <a:lnTo>
                    <a:pt x="31548" y="5126"/>
                  </a:lnTo>
                  <a:lnTo>
                    <a:pt x="30168" y="6419"/>
                  </a:lnTo>
                  <a:lnTo>
                    <a:pt x="27758" y="3505"/>
                  </a:lnTo>
                  <a:lnTo>
                    <a:pt x="25852" y="1139"/>
                  </a:lnTo>
                  <a:lnTo>
                    <a:pt x="26750" y="329"/>
                  </a:lnTo>
                  <a:lnTo>
                    <a:pt x="27123"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629;p73">
              <a:extLst>
                <a:ext uri="{FF2B5EF4-FFF2-40B4-BE49-F238E27FC236}">
                  <a16:creationId xmlns:a16="http://schemas.microsoft.com/office/drawing/2014/main" id="{2D7DE217-8BB7-0DA2-FA90-7C2BF806A09F}"/>
                </a:ext>
              </a:extLst>
            </p:cNvPr>
            <p:cNvSpPr/>
            <p:nvPr/>
          </p:nvSpPr>
          <p:spPr>
            <a:xfrm>
              <a:off x="7166400" y="3482325"/>
              <a:ext cx="226225" cy="196650"/>
            </a:xfrm>
            <a:custGeom>
              <a:avLst/>
              <a:gdLst/>
              <a:ahLst/>
              <a:cxnLst/>
              <a:rect l="l" t="t" r="r" b="b"/>
              <a:pathLst>
                <a:path w="9049" h="7866" extrusionOk="0">
                  <a:moveTo>
                    <a:pt x="9049" y="0"/>
                  </a:moveTo>
                  <a:lnTo>
                    <a:pt x="8151" y="66"/>
                  </a:lnTo>
                  <a:lnTo>
                    <a:pt x="7252" y="132"/>
                  </a:lnTo>
                  <a:lnTo>
                    <a:pt x="5719" y="1512"/>
                  </a:lnTo>
                  <a:lnTo>
                    <a:pt x="4908" y="592"/>
                  </a:lnTo>
                  <a:lnTo>
                    <a:pt x="4339" y="767"/>
                  </a:lnTo>
                  <a:lnTo>
                    <a:pt x="3791" y="1008"/>
                  </a:lnTo>
                  <a:lnTo>
                    <a:pt x="4908" y="2235"/>
                  </a:lnTo>
                  <a:lnTo>
                    <a:pt x="1" y="6639"/>
                  </a:lnTo>
                  <a:lnTo>
                    <a:pt x="23" y="6945"/>
                  </a:lnTo>
                  <a:lnTo>
                    <a:pt x="88" y="7252"/>
                  </a:lnTo>
                  <a:lnTo>
                    <a:pt x="154" y="7559"/>
                  </a:lnTo>
                  <a:lnTo>
                    <a:pt x="242" y="7865"/>
                  </a:lnTo>
                  <a:lnTo>
                    <a:pt x="5631" y="3046"/>
                  </a:lnTo>
                  <a:lnTo>
                    <a:pt x="7450" y="5083"/>
                  </a:lnTo>
                  <a:lnTo>
                    <a:pt x="8764" y="4908"/>
                  </a:lnTo>
                  <a:lnTo>
                    <a:pt x="6442" y="2323"/>
                  </a:lnTo>
                  <a:lnTo>
                    <a:pt x="9049"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630;p73">
              <a:extLst>
                <a:ext uri="{FF2B5EF4-FFF2-40B4-BE49-F238E27FC236}">
                  <a16:creationId xmlns:a16="http://schemas.microsoft.com/office/drawing/2014/main" id="{45B894AE-FFDF-BBB9-155E-ED9186352B57}"/>
                </a:ext>
              </a:extLst>
            </p:cNvPr>
            <p:cNvSpPr/>
            <p:nvPr/>
          </p:nvSpPr>
          <p:spPr>
            <a:xfrm>
              <a:off x="7634150" y="3252850"/>
              <a:ext cx="14800" cy="8225"/>
            </a:xfrm>
            <a:custGeom>
              <a:avLst/>
              <a:gdLst/>
              <a:ahLst/>
              <a:cxnLst/>
              <a:rect l="l" t="t" r="r" b="b"/>
              <a:pathLst>
                <a:path w="592" h="329" extrusionOk="0">
                  <a:moveTo>
                    <a:pt x="592" y="0"/>
                  </a:moveTo>
                  <a:lnTo>
                    <a:pt x="0" y="110"/>
                  </a:lnTo>
                  <a:lnTo>
                    <a:pt x="219" y="329"/>
                  </a:lnTo>
                  <a:lnTo>
                    <a:pt x="592"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631;p73">
              <a:extLst>
                <a:ext uri="{FF2B5EF4-FFF2-40B4-BE49-F238E27FC236}">
                  <a16:creationId xmlns:a16="http://schemas.microsoft.com/office/drawing/2014/main" id="{6E6096F2-DDF8-055A-7D17-816DA28F685C}"/>
                </a:ext>
              </a:extLst>
            </p:cNvPr>
            <p:cNvSpPr/>
            <p:nvPr/>
          </p:nvSpPr>
          <p:spPr>
            <a:xfrm>
              <a:off x="7482975" y="3340475"/>
              <a:ext cx="276625" cy="243750"/>
            </a:xfrm>
            <a:custGeom>
              <a:avLst/>
              <a:gdLst/>
              <a:ahLst/>
              <a:cxnLst/>
              <a:rect l="l" t="t" r="r" b="b"/>
              <a:pathLst>
                <a:path w="11065" h="9750" extrusionOk="0">
                  <a:moveTo>
                    <a:pt x="7274" y="0"/>
                  </a:moveTo>
                  <a:lnTo>
                    <a:pt x="7230" y="329"/>
                  </a:lnTo>
                  <a:lnTo>
                    <a:pt x="7165" y="636"/>
                  </a:lnTo>
                  <a:lnTo>
                    <a:pt x="7055" y="964"/>
                  </a:lnTo>
                  <a:lnTo>
                    <a:pt x="6946" y="1293"/>
                  </a:lnTo>
                  <a:lnTo>
                    <a:pt x="8895" y="3659"/>
                  </a:lnTo>
                  <a:lnTo>
                    <a:pt x="3637" y="8632"/>
                  </a:lnTo>
                  <a:lnTo>
                    <a:pt x="1206" y="5258"/>
                  </a:lnTo>
                  <a:lnTo>
                    <a:pt x="614" y="5368"/>
                  </a:lnTo>
                  <a:lnTo>
                    <a:pt x="1" y="5455"/>
                  </a:lnTo>
                  <a:lnTo>
                    <a:pt x="2827" y="9377"/>
                  </a:lnTo>
                  <a:lnTo>
                    <a:pt x="2432" y="9749"/>
                  </a:lnTo>
                  <a:lnTo>
                    <a:pt x="4273" y="9508"/>
                  </a:lnTo>
                  <a:lnTo>
                    <a:pt x="9574" y="4513"/>
                  </a:lnTo>
                  <a:lnTo>
                    <a:pt x="11042" y="6288"/>
                  </a:lnTo>
                  <a:lnTo>
                    <a:pt x="11042" y="6156"/>
                  </a:lnTo>
                  <a:lnTo>
                    <a:pt x="11064" y="6025"/>
                  </a:lnTo>
                  <a:lnTo>
                    <a:pt x="11064" y="1621"/>
                  </a:lnTo>
                  <a:lnTo>
                    <a:pt x="9684" y="2914"/>
                  </a:lnTo>
                  <a:lnTo>
                    <a:pt x="7274"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7632;p73">
              <a:extLst>
                <a:ext uri="{FF2B5EF4-FFF2-40B4-BE49-F238E27FC236}">
                  <a16:creationId xmlns:a16="http://schemas.microsoft.com/office/drawing/2014/main" id="{3789BF2E-3158-2B8B-C2ED-F01B1D75EFF8}"/>
                </a:ext>
              </a:extLst>
            </p:cNvPr>
            <p:cNvSpPr/>
            <p:nvPr/>
          </p:nvSpPr>
          <p:spPr>
            <a:xfrm>
              <a:off x="7181750" y="3704150"/>
              <a:ext cx="371900" cy="129275"/>
            </a:xfrm>
            <a:custGeom>
              <a:avLst/>
              <a:gdLst/>
              <a:ahLst/>
              <a:cxnLst/>
              <a:rect l="l" t="t" r="r" b="b"/>
              <a:pathLst>
                <a:path w="14876" h="5171" extrusionOk="0">
                  <a:moveTo>
                    <a:pt x="0" y="0"/>
                  </a:moveTo>
                  <a:lnTo>
                    <a:pt x="219" y="504"/>
                  </a:lnTo>
                  <a:lnTo>
                    <a:pt x="460" y="1008"/>
                  </a:lnTo>
                  <a:lnTo>
                    <a:pt x="964" y="1972"/>
                  </a:lnTo>
                  <a:lnTo>
                    <a:pt x="1249" y="2498"/>
                  </a:lnTo>
                  <a:lnTo>
                    <a:pt x="1556" y="3002"/>
                  </a:lnTo>
                  <a:lnTo>
                    <a:pt x="3571" y="4951"/>
                  </a:lnTo>
                  <a:lnTo>
                    <a:pt x="3768" y="5039"/>
                  </a:lnTo>
                  <a:lnTo>
                    <a:pt x="3966" y="5083"/>
                  </a:lnTo>
                  <a:lnTo>
                    <a:pt x="4185" y="5127"/>
                  </a:lnTo>
                  <a:lnTo>
                    <a:pt x="4382" y="5149"/>
                  </a:lnTo>
                  <a:lnTo>
                    <a:pt x="4601" y="5170"/>
                  </a:lnTo>
                  <a:lnTo>
                    <a:pt x="4820" y="5170"/>
                  </a:lnTo>
                  <a:lnTo>
                    <a:pt x="5236" y="5105"/>
                  </a:lnTo>
                  <a:lnTo>
                    <a:pt x="5653" y="5017"/>
                  </a:lnTo>
                  <a:lnTo>
                    <a:pt x="10582" y="373"/>
                  </a:lnTo>
                  <a:lnTo>
                    <a:pt x="13167" y="3243"/>
                  </a:lnTo>
                  <a:lnTo>
                    <a:pt x="13583" y="3286"/>
                  </a:lnTo>
                  <a:lnTo>
                    <a:pt x="14021" y="3352"/>
                  </a:lnTo>
                  <a:lnTo>
                    <a:pt x="14460" y="3440"/>
                  </a:lnTo>
                  <a:lnTo>
                    <a:pt x="14876" y="3527"/>
                  </a:lnTo>
                  <a:lnTo>
                    <a:pt x="11918" y="219"/>
                  </a:lnTo>
                  <a:lnTo>
                    <a:pt x="11743" y="219"/>
                  </a:lnTo>
                  <a:lnTo>
                    <a:pt x="11064" y="197"/>
                  </a:lnTo>
                  <a:lnTo>
                    <a:pt x="10998" y="197"/>
                  </a:lnTo>
                  <a:lnTo>
                    <a:pt x="10516" y="219"/>
                  </a:lnTo>
                  <a:lnTo>
                    <a:pt x="10034" y="219"/>
                  </a:lnTo>
                  <a:lnTo>
                    <a:pt x="9574" y="241"/>
                  </a:lnTo>
                  <a:lnTo>
                    <a:pt x="9092" y="285"/>
                  </a:lnTo>
                  <a:lnTo>
                    <a:pt x="4645" y="4469"/>
                  </a:lnTo>
                  <a:lnTo>
                    <a:pt x="0"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7633;p73">
              <a:extLst>
                <a:ext uri="{FF2B5EF4-FFF2-40B4-BE49-F238E27FC236}">
                  <a16:creationId xmlns:a16="http://schemas.microsoft.com/office/drawing/2014/main" id="{2B0D9C55-62F2-FF2A-807C-C9B71FD4313C}"/>
                </a:ext>
              </a:extLst>
            </p:cNvPr>
            <p:cNvSpPr/>
            <p:nvPr/>
          </p:nvSpPr>
          <p:spPr>
            <a:xfrm>
              <a:off x="7589225" y="3752900"/>
              <a:ext cx="94775" cy="63550"/>
            </a:xfrm>
            <a:custGeom>
              <a:avLst/>
              <a:gdLst/>
              <a:ahLst/>
              <a:cxnLst/>
              <a:rect l="l" t="t" r="r" b="b"/>
              <a:pathLst>
                <a:path w="3791" h="2542" extrusionOk="0">
                  <a:moveTo>
                    <a:pt x="2761" y="0"/>
                  </a:moveTo>
                  <a:lnTo>
                    <a:pt x="1" y="2037"/>
                  </a:lnTo>
                  <a:lnTo>
                    <a:pt x="570" y="2278"/>
                  </a:lnTo>
                  <a:lnTo>
                    <a:pt x="1140" y="2541"/>
                  </a:lnTo>
                  <a:lnTo>
                    <a:pt x="3791" y="592"/>
                  </a:lnTo>
                  <a:lnTo>
                    <a:pt x="3287" y="285"/>
                  </a:lnTo>
                  <a:lnTo>
                    <a:pt x="2783" y="22"/>
                  </a:lnTo>
                  <a:lnTo>
                    <a:pt x="2761"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7634;p73">
              <a:extLst>
                <a:ext uri="{FF2B5EF4-FFF2-40B4-BE49-F238E27FC236}">
                  <a16:creationId xmlns:a16="http://schemas.microsoft.com/office/drawing/2014/main" id="{6ED5A054-8C2D-2A63-E307-9287B57C5B1B}"/>
                </a:ext>
              </a:extLst>
            </p:cNvPr>
            <p:cNvSpPr/>
            <p:nvPr/>
          </p:nvSpPr>
          <p:spPr>
            <a:xfrm>
              <a:off x="7716850" y="3863525"/>
              <a:ext cx="79975" cy="63000"/>
            </a:xfrm>
            <a:custGeom>
              <a:avLst/>
              <a:gdLst/>
              <a:ahLst/>
              <a:cxnLst/>
              <a:rect l="l" t="t" r="r" b="b"/>
              <a:pathLst>
                <a:path w="3199" h="2520" extrusionOk="0">
                  <a:moveTo>
                    <a:pt x="2607" y="0"/>
                  </a:moveTo>
                  <a:lnTo>
                    <a:pt x="0" y="1600"/>
                  </a:lnTo>
                  <a:lnTo>
                    <a:pt x="307" y="2038"/>
                  </a:lnTo>
                  <a:lnTo>
                    <a:pt x="570" y="2520"/>
                  </a:lnTo>
                  <a:lnTo>
                    <a:pt x="3199" y="921"/>
                  </a:lnTo>
                  <a:lnTo>
                    <a:pt x="2914" y="461"/>
                  </a:lnTo>
                  <a:lnTo>
                    <a:pt x="2629"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7635;p73">
              <a:extLst>
                <a:ext uri="{FF2B5EF4-FFF2-40B4-BE49-F238E27FC236}">
                  <a16:creationId xmlns:a16="http://schemas.microsoft.com/office/drawing/2014/main" id="{276118A2-D552-3522-0276-AB4C4127FB8B}"/>
                </a:ext>
              </a:extLst>
            </p:cNvPr>
            <p:cNvSpPr/>
            <p:nvPr/>
          </p:nvSpPr>
          <p:spPr>
            <a:xfrm>
              <a:off x="6970875" y="4367950"/>
              <a:ext cx="149550" cy="61375"/>
            </a:xfrm>
            <a:custGeom>
              <a:avLst/>
              <a:gdLst/>
              <a:ahLst/>
              <a:cxnLst/>
              <a:rect l="l" t="t" r="r" b="b"/>
              <a:pathLst>
                <a:path w="5982" h="2455" extrusionOk="0">
                  <a:moveTo>
                    <a:pt x="4360" y="1"/>
                  </a:moveTo>
                  <a:lnTo>
                    <a:pt x="1" y="1885"/>
                  </a:lnTo>
                  <a:lnTo>
                    <a:pt x="264" y="2060"/>
                  </a:lnTo>
                  <a:lnTo>
                    <a:pt x="417" y="2126"/>
                  </a:lnTo>
                  <a:lnTo>
                    <a:pt x="570" y="2170"/>
                  </a:lnTo>
                  <a:lnTo>
                    <a:pt x="1008" y="2323"/>
                  </a:lnTo>
                  <a:lnTo>
                    <a:pt x="1447" y="2454"/>
                  </a:lnTo>
                  <a:lnTo>
                    <a:pt x="5982" y="483"/>
                  </a:lnTo>
                  <a:lnTo>
                    <a:pt x="5149" y="264"/>
                  </a:lnTo>
                  <a:lnTo>
                    <a:pt x="4360"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7636;p73">
              <a:extLst>
                <a:ext uri="{FF2B5EF4-FFF2-40B4-BE49-F238E27FC236}">
                  <a16:creationId xmlns:a16="http://schemas.microsoft.com/office/drawing/2014/main" id="{1350EAFA-F63F-AE41-D964-50123075BFD7}"/>
                </a:ext>
              </a:extLst>
            </p:cNvPr>
            <p:cNvSpPr/>
            <p:nvPr/>
          </p:nvSpPr>
          <p:spPr>
            <a:xfrm>
              <a:off x="7205300" y="4403000"/>
              <a:ext cx="186775" cy="93700"/>
            </a:xfrm>
            <a:custGeom>
              <a:avLst/>
              <a:gdLst/>
              <a:ahLst/>
              <a:cxnLst/>
              <a:rect l="l" t="t" r="r" b="b"/>
              <a:pathLst>
                <a:path w="7471" h="3748" extrusionOk="0">
                  <a:moveTo>
                    <a:pt x="1359" y="1"/>
                  </a:moveTo>
                  <a:lnTo>
                    <a:pt x="2410" y="1863"/>
                  </a:lnTo>
                  <a:lnTo>
                    <a:pt x="0" y="3068"/>
                  </a:lnTo>
                  <a:lnTo>
                    <a:pt x="899" y="3243"/>
                  </a:lnTo>
                  <a:lnTo>
                    <a:pt x="1797" y="3375"/>
                  </a:lnTo>
                  <a:lnTo>
                    <a:pt x="2958" y="2805"/>
                  </a:lnTo>
                  <a:lnTo>
                    <a:pt x="3418" y="3616"/>
                  </a:lnTo>
                  <a:lnTo>
                    <a:pt x="3944" y="3659"/>
                  </a:lnTo>
                  <a:lnTo>
                    <a:pt x="4667" y="3747"/>
                  </a:lnTo>
                  <a:lnTo>
                    <a:pt x="4754" y="3747"/>
                  </a:lnTo>
                  <a:lnTo>
                    <a:pt x="3944" y="2323"/>
                  </a:lnTo>
                  <a:lnTo>
                    <a:pt x="7471" y="570"/>
                  </a:lnTo>
                  <a:lnTo>
                    <a:pt x="6332" y="549"/>
                  </a:lnTo>
                  <a:lnTo>
                    <a:pt x="5193" y="483"/>
                  </a:lnTo>
                  <a:lnTo>
                    <a:pt x="5171" y="483"/>
                  </a:lnTo>
                  <a:lnTo>
                    <a:pt x="3396" y="1381"/>
                  </a:lnTo>
                  <a:lnTo>
                    <a:pt x="2717" y="220"/>
                  </a:lnTo>
                  <a:lnTo>
                    <a:pt x="2038" y="110"/>
                  </a:lnTo>
                  <a:lnTo>
                    <a:pt x="1359"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637;p73">
              <a:extLst>
                <a:ext uri="{FF2B5EF4-FFF2-40B4-BE49-F238E27FC236}">
                  <a16:creationId xmlns:a16="http://schemas.microsoft.com/office/drawing/2014/main" id="{B5D8A0A0-737B-82B4-B571-8FED859B960F}"/>
                </a:ext>
              </a:extLst>
            </p:cNvPr>
            <p:cNvSpPr/>
            <p:nvPr/>
          </p:nvSpPr>
          <p:spPr>
            <a:xfrm>
              <a:off x="7464350" y="4030575"/>
              <a:ext cx="391100" cy="468300"/>
            </a:xfrm>
            <a:custGeom>
              <a:avLst/>
              <a:gdLst/>
              <a:ahLst/>
              <a:cxnLst/>
              <a:rect l="l" t="t" r="r" b="b"/>
              <a:pathLst>
                <a:path w="15644" h="18732" extrusionOk="0">
                  <a:moveTo>
                    <a:pt x="12116" y="0"/>
                  </a:moveTo>
                  <a:lnTo>
                    <a:pt x="12204" y="680"/>
                  </a:lnTo>
                  <a:lnTo>
                    <a:pt x="12269" y="1359"/>
                  </a:lnTo>
                  <a:lnTo>
                    <a:pt x="12269" y="2060"/>
                  </a:lnTo>
                  <a:lnTo>
                    <a:pt x="12247" y="2739"/>
                  </a:lnTo>
                  <a:lnTo>
                    <a:pt x="12883" y="2476"/>
                  </a:lnTo>
                  <a:lnTo>
                    <a:pt x="15336" y="5214"/>
                  </a:lnTo>
                  <a:lnTo>
                    <a:pt x="11086" y="7318"/>
                  </a:lnTo>
                  <a:lnTo>
                    <a:pt x="10867" y="7778"/>
                  </a:lnTo>
                  <a:lnTo>
                    <a:pt x="10626" y="8216"/>
                  </a:lnTo>
                  <a:lnTo>
                    <a:pt x="10363" y="8654"/>
                  </a:lnTo>
                  <a:lnTo>
                    <a:pt x="10078" y="9070"/>
                  </a:lnTo>
                  <a:lnTo>
                    <a:pt x="12970" y="11875"/>
                  </a:lnTo>
                  <a:lnTo>
                    <a:pt x="5324" y="15927"/>
                  </a:lnTo>
                  <a:lnTo>
                    <a:pt x="3725" y="14262"/>
                  </a:lnTo>
                  <a:lnTo>
                    <a:pt x="3002" y="14525"/>
                  </a:lnTo>
                  <a:lnTo>
                    <a:pt x="2608" y="14657"/>
                  </a:lnTo>
                  <a:lnTo>
                    <a:pt x="4317" y="16453"/>
                  </a:lnTo>
                  <a:lnTo>
                    <a:pt x="1" y="18732"/>
                  </a:lnTo>
                  <a:lnTo>
                    <a:pt x="833" y="18666"/>
                  </a:lnTo>
                  <a:lnTo>
                    <a:pt x="855" y="18666"/>
                  </a:lnTo>
                  <a:lnTo>
                    <a:pt x="1644" y="18578"/>
                  </a:lnTo>
                  <a:lnTo>
                    <a:pt x="2367" y="18469"/>
                  </a:lnTo>
                  <a:lnTo>
                    <a:pt x="3112" y="18337"/>
                  </a:lnTo>
                  <a:lnTo>
                    <a:pt x="5105" y="17264"/>
                  </a:lnTo>
                  <a:lnTo>
                    <a:pt x="5522" y="17702"/>
                  </a:lnTo>
                  <a:lnTo>
                    <a:pt x="6069" y="17505"/>
                  </a:lnTo>
                  <a:lnTo>
                    <a:pt x="6617" y="17286"/>
                  </a:lnTo>
                  <a:lnTo>
                    <a:pt x="6091" y="16738"/>
                  </a:lnTo>
                  <a:lnTo>
                    <a:pt x="11787" y="13737"/>
                  </a:lnTo>
                  <a:lnTo>
                    <a:pt x="12116" y="13364"/>
                  </a:lnTo>
                  <a:lnTo>
                    <a:pt x="12357" y="13079"/>
                  </a:lnTo>
                  <a:lnTo>
                    <a:pt x="12861" y="12422"/>
                  </a:lnTo>
                  <a:lnTo>
                    <a:pt x="13102" y="12050"/>
                  </a:lnTo>
                  <a:lnTo>
                    <a:pt x="13299" y="11743"/>
                  </a:lnTo>
                  <a:lnTo>
                    <a:pt x="13518" y="11393"/>
                  </a:lnTo>
                  <a:lnTo>
                    <a:pt x="13693" y="11064"/>
                  </a:lnTo>
                  <a:lnTo>
                    <a:pt x="11086" y="8544"/>
                  </a:lnTo>
                  <a:lnTo>
                    <a:pt x="15358" y="6398"/>
                  </a:lnTo>
                  <a:lnTo>
                    <a:pt x="15402" y="6288"/>
                  </a:lnTo>
                  <a:lnTo>
                    <a:pt x="15446" y="5937"/>
                  </a:lnTo>
                  <a:lnTo>
                    <a:pt x="15490" y="5675"/>
                  </a:lnTo>
                  <a:lnTo>
                    <a:pt x="15555" y="5193"/>
                  </a:lnTo>
                  <a:lnTo>
                    <a:pt x="15599" y="4689"/>
                  </a:lnTo>
                  <a:lnTo>
                    <a:pt x="15621" y="4360"/>
                  </a:lnTo>
                  <a:lnTo>
                    <a:pt x="15643" y="4031"/>
                  </a:lnTo>
                  <a:lnTo>
                    <a:pt x="15643" y="3966"/>
                  </a:lnTo>
                  <a:lnTo>
                    <a:pt x="15643" y="3922"/>
                  </a:lnTo>
                  <a:lnTo>
                    <a:pt x="13934" y="2016"/>
                  </a:lnTo>
                  <a:lnTo>
                    <a:pt x="15534" y="1315"/>
                  </a:lnTo>
                  <a:lnTo>
                    <a:pt x="15468" y="789"/>
                  </a:lnTo>
                  <a:lnTo>
                    <a:pt x="15468" y="745"/>
                  </a:lnTo>
                  <a:lnTo>
                    <a:pt x="15402" y="307"/>
                  </a:lnTo>
                  <a:lnTo>
                    <a:pt x="15380" y="219"/>
                  </a:lnTo>
                  <a:lnTo>
                    <a:pt x="13167" y="1162"/>
                  </a:lnTo>
                  <a:lnTo>
                    <a:pt x="12116"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638;p73">
              <a:extLst>
                <a:ext uri="{FF2B5EF4-FFF2-40B4-BE49-F238E27FC236}">
                  <a16:creationId xmlns:a16="http://schemas.microsoft.com/office/drawing/2014/main" id="{CCBF4664-3EC0-EAB5-78DE-7F1E9AF04611}"/>
                </a:ext>
              </a:extLst>
            </p:cNvPr>
            <p:cNvSpPr/>
            <p:nvPr/>
          </p:nvSpPr>
          <p:spPr>
            <a:xfrm>
              <a:off x="7226650" y="3395800"/>
              <a:ext cx="170375" cy="81625"/>
            </a:xfrm>
            <a:custGeom>
              <a:avLst/>
              <a:gdLst/>
              <a:ahLst/>
              <a:cxnLst/>
              <a:rect l="l" t="t" r="r" b="b"/>
              <a:pathLst>
                <a:path w="6815" h="3265" fill="none" extrusionOk="0">
                  <a:moveTo>
                    <a:pt x="6814" y="1468"/>
                  </a:moveTo>
                  <a:lnTo>
                    <a:pt x="6814" y="1468"/>
                  </a:lnTo>
                  <a:lnTo>
                    <a:pt x="6639" y="1271"/>
                  </a:lnTo>
                  <a:lnTo>
                    <a:pt x="6442" y="1074"/>
                  </a:lnTo>
                  <a:lnTo>
                    <a:pt x="6223" y="876"/>
                  </a:lnTo>
                  <a:lnTo>
                    <a:pt x="6004" y="723"/>
                  </a:lnTo>
                  <a:lnTo>
                    <a:pt x="5763" y="570"/>
                  </a:lnTo>
                  <a:lnTo>
                    <a:pt x="5522" y="438"/>
                  </a:lnTo>
                  <a:lnTo>
                    <a:pt x="5281" y="329"/>
                  </a:lnTo>
                  <a:lnTo>
                    <a:pt x="5018" y="219"/>
                  </a:lnTo>
                  <a:lnTo>
                    <a:pt x="4755" y="131"/>
                  </a:lnTo>
                  <a:lnTo>
                    <a:pt x="4470" y="88"/>
                  </a:lnTo>
                  <a:lnTo>
                    <a:pt x="4207" y="44"/>
                  </a:lnTo>
                  <a:lnTo>
                    <a:pt x="3922" y="22"/>
                  </a:lnTo>
                  <a:lnTo>
                    <a:pt x="3637" y="0"/>
                  </a:lnTo>
                  <a:lnTo>
                    <a:pt x="3375" y="22"/>
                  </a:lnTo>
                  <a:lnTo>
                    <a:pt x="3090" y="66"/>
                  </a:lnTo>
                  <a:lnTo>
                    <a:pt x="2827" y="131"/>
                  </a:lnTo>
                  <a:lnTo>
                    <a:pt x="2827" y="131"/>
                  </a:lnTo>
                  <a:lnTo>
                    <a:pt x="2542" y="197"/>
                  </a:lnTo>
                  <a:lnTo>
                    <a:pt x="2279" y="307"/>
                  </a:lnTo>
                  <a:lnTo>
                    <a:pt x="2038" y="438"/>
                  </a:lnTo>
                  <a:lnTo>
                    <a:pt x="1797" y="570"/>
                  </a:lnTo>
                  <a:lnTo>
                    <a:pt x="1556" y="723"/>
                  </a:lnTo>
                  <a:lnTo>
                    <a:pt x="1337" y="898"/>
                  </a:lnTo>
                  <a:lnTo>
                    <a:pt x="1140" y="1074"/>
                  </a:lnTo>
                  <a:lnTo>
                    <a:pt x="943" y="1293"/>
                  </a:lnTo>
                  <a:lnTo>
                    <a:pt x="768" y="1490"/>
                  </a:lnTo>
                  <a:lnTo>
                    <a:pt x="614" y="1731"/>
                  </a:lnTo>
                  <a:lnTo>
                    <a:pt x="461" y="1950"/>
                  </a:lnTo>
                  <a:lnTo>
                    <a:pt x="329" y="2213"/>
                  </a:lnTo>
                  <a:lnTo>
                    <a:pt x="220" y="2454"/>
                  </a:lnTo>
                  <a:lnTo>
                    <a:pt x="110" y="2717"/>
                  </a:lnTo>
                  <a:lnTo>
                    <a:pt x="45" y="2979"/>
                  </a:lnTo>
                  <a:lnTo>
                    <a:pt x="1" y="3264"/>
                  </a:lnTo>
                </a:path>
              </a:pathLst>
            </a:custGeom>
            <a:noFill/>
            <a:ln w="9525" cap="rnd" cmpd="sng">
              <a:solidFill>
                <a:srgbClr val="3733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639;p73">
              <a:extLst>
                <a:ext uri="{FF2B5EF4-FFF2-40B4-BE49-F238E27FC236}">
                  <a16:creationId xmlns:a16="http://schemas.microsoft.com/office/drawing/2014/main" id="{C8B90EA7-1BC3-56D2-BB12-0D58D50D40D5}"/>
                </a:ext>
              </a:extLst>
            </p:cNvPr>
            <p:cNvSpPr/>
            <p:nvPr/>
          </p:nvSpPr>
          <p:spPr>
            <a:xfrm>
              <a:off x="7449575" y="3480675"/>
              <a:ext cx="129825" cy="145725"/>
            </a:xfrm>
            <a:custGeom>
              <a:avLst/>
              <a:gdLst/>
              <a:ahLst/>
              <a:cxnLst/>
              <a:rect l="l" t="t" r="r" b="b"/>
              <a:pathLst>
                <a:path w="5193" h="5829" extrusionOk="0">
                  <a:moveTo>
                    <a:pt x="2344" y="1"/>
                  </a:moveTo>
                  <a:lnTo>
                    <a:pt x="2082" y="45"/>
                  </a:lnTo>
                  <a:lnTo>
                    <a:pt x="1841" y="110"/>
                  </a:lnTo>
                  <a:lnTo>
                    <a:pt x="1600" y="220"/>
                  </a:lnTo>
                  <a:lnTo>
                    <a:pt x="1359" y="351"/>
                  </a:lnTo>
                  <a:lnTo>
                    <a:pt x="1161" y="483"/>
                  </a:lnTo>
                  <a:lnTo>
                    <a:pt x="942" y="658"/>
                  </a:lnTo>
                  <a:lnTo>
                    <a:pt x="767" y="833"/>
                  </a:lnTo>
                  <a:lnTo>
                    <a:pt x="592" y="1052"/>
                  </a:lnTo>
                  <a:lnTo>
                    <a:pt x="460" y="1271"/>
                  </a:lnTo>
                  <a:lnTo>
                    <a:pt x="329" y="1512"/>
                  </a:lnTo>
                  <a:lnTo>
                    <a:pt x="219" y="1775"/>
                  </a:lnTo>
                  <a:lnTo>
                    <a:pt x="132" y="2038"/>
                  </a:lnTo>
                  <a:lnTo>
                    <a:pt x="66" y="2323"/>
                  </a:lnTo>
                  <a:lnTo>
                    <a:pt x="22" y="2608"/>
                  </a:lnTo>
                  <a:lnTo>
                    <a:pt x="0" y="2915"/>
                  </a:lnTo>
                  <a:lnTo>
                    <a:pt x="22" y="3199"/>
                  </a:lnTo>
                  <a:lnTo>
                    <a:pt x="66" y="3484"/>
                  </a:lnTo>
                  <a:lnTo>
                    <a:pt x="132" y="3769"/>
                  </a:lnTo>
                  <a:lnTo>
                    <a:pt x="219" y="4032"/>
                  </a:lnTo>
                  <a:lnTo>
                    <a:pt x="329" y="4295"/>
                  </a:lnTo>
                  <a:lnTo>
                    <a:pt x="460" y="4536"/>
                  </a:lnTo>
                  <a:lnTo>
                    <a:pt x="592" y="4755"/>
                  </a:lnTo>
                  <a:lnTo>
                    <a:pt x="767" y="4974"/>
                  </a:lnTo>
                  <a:lnTo>
                    <a:pt x="942" y="5149"/>
                  </a:lnTo>
                  <a:lnTo>
                    <a:pt x="1161" y="5324"/>
                  </a:lnTo>
                  <a:lnTo>
                    <a:pt x="1359" y="5478"/>
                  </a:lnTo>
                  <a:lnTo>
                    <a:pt x="1600" y="5587"/>
                  </a:lnTo>
                  <a:lnTo>
                    <a:pt x="1841" y="5697"/>
                  </a:lnTo>
                  <a:lnTo>
                    <a:pt x="2082" y="5763"/>
                  </a:lnTo>
                  <a:lnTo>
                    <a:pt x="2344" y="5806"/>
                  </a:lnTo>
                  <a:lnTo>
                    <a:pt x="2607" y="5828"/>
                  </a:lnTo>
                  <a:lnTo>
                    <a:pt x="2870" y="5806"/>
                  </a:lnTo>
                  <a:lnTo>
                    <a:pt x="3133" y="5763"/>
                  </a:lnTo>
                  <a:lnTo>
                    <a:pt x="3374" y="5697"/>
                  </a:lnTo>
                  <a:lnTo>
                    <a:pt x="3615" y="5587"/>
                  </a:lnTo>
                  <a:lnTo>
                    <a:pt x="3834" y="5478"/>
                  </a:lnTo>
                  <a:lnTo>
                    <a:pt x="4053" y="5324"/>
                  </a:lnTo>
                  <a:lnTo>
                    <a:pt x="4250" y="5149"/>
                  </a:lnTo>
                  <a:lnTo>
                    <a:pt x="4448" y="4974"/>
                  </a:lnTo>
                  <a:lnTo>
                    <a:pt x="4601" y="4755"/>
                  </a:lnTo>
                  <a:lnTo>
                    <a:pt x="4754" y="4536"/>
                  </a:lnTo>
                  <a:lnTo>
                    <a:pt x="4886" y="4295"/>
                  </a:lnTo>
                  <a:lnTo>
                    <a:pt x="4995" y="4032"/>
                  </a:lnTo>
                  <a:lnTo>
                    <a:pt x="5083" y="3769"/>
                  </a:lnTo>
                  <a:lnTo>
                    <a:pt x="5149" y="3484"/>
                  </a:lnTo>
                  <a:lnTo>
                    <a:pt x="5192" y="3199"/>
                  </a:lnTo>
                  <a:lnTo>
                    <a:pt x="5192" y="2915"/>
                  </a:lnTo>
                  <a:lnTo>
                    <a:pt x="5192" y="2608"/>
                  </a:lnTo>
                  <a:lnTo>
                    <a:pt x="5149" y="2323"/>
                  </a:lnTo>
                  <a:lnTo>
                    <a:pt x="5083" y="2038"/>
                  </a:lnTo>
                  <a:lnTo>
                    <a:pt x="4995" y="1775"/>
                  </a:lnTo>
                  <a:lnTo>
                    <a:pt x="4886" y="1512"/>
                  </a:lnTo>
                  <a:lnTo>
                    <a:pt x="4754" y="1271"/>
                  </a:lnTo>
                  <a:lnTo>
                    <a:pt x="4601" y="1052"/>
                  </a:lnTo>
                  <a:lnTo>
                    <a:pt x="4448" y="833"/>
                  </a:lnTo>
                  <a:lnTo>
                    <a:pt x="4250" y="658"/>
                  </a:lnTo>
                  <a:lnTo>
                    <a:pt x="4053" y="483"/>
                  </a:lnTo>
                  <a:lnTo>
                    <a:pt x="3834" y="351"/>
                  </a:lnTo>
                  <a:lnTo>
                    <a:pt x="3615" y="220"/>
                  </a:lnTo>
                  <a:lnTo>
                    <a:pt x="3374" y="110"/>
                  </a:lnTo>
                  <a:lnTo>
                    <a:pt x="3133" y="45"/>
                  </a:lnTo>
                  <a:lnTo>
                    <a:pt x="2870" y="1"/>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640;p73">
              <a:extLst>
                <a:ext uri="{FF2B5EF4-FFF2-40B4-BE49-F238E27FC236}">
                  <a16:creationId xmlns:a16="http://schemas.microsoft.com/office/drawing/2014/main" id="{83F5F7A3-2AD3-F389-C736-8F2D2A95D9EC}"/>
                </a:ext>
              </a:extLst>
            </p:cNvPr>
            <p:cNvSpPr/>
            <p:nvPr/>
          </p:nvSpPr>
          <p:spPr>
            <a:xfrm>
              <a:off x="7474775" y="3554075"/>
              <a:ext cx="84900" cy="60825"/>
            </a:xfrm>
            <a:custGeom>
              <a:avLst/>
              <a:gdLst/>
              <a:ahLst/>
              <a:cxnLst/>
              <a:rect l="l" t="t" r="r" b="b"/>
              <a:pathLst>
                <a:path w="3396" h="2433" extrusionOk="0">
                  <a:moveTo>
                    <a:pt x="1709" y="0"/>
                  </a:moveTo>
                  <a:lnTo>
                    <a:pt x="1358" y="22"/>
                  </a:lnTo>
                  <a:lnTo>
                    <a:pt x="1030" y="88"/>
                  </a:lnTo>
                  <a:lnTo>
                    <a:pt x="745" y="198"/>
                  </a:lnTo>
                  <a:lnTo>
                    <a:pt x="504" y="351"/>
                  </a:lnTo>
                  <a:lnTo>
                    <a:pt x="394" y="439"/>
                  </a:lnTo>
                  <a:lnTo>
                    <a:pt x="285" y="526"/>
                  </a:lnTo>
                  <a:lnTo>
                    <a:pt x="219" y="636"/>
                  </a:lnTo>
                  <a:lnTo>
                    <a:pt x="131" y="745"/>
                  </a:lnTo>
                  <a:lnTo>
                    <a:pt x="88" y="855"/>
                  </a:lnTo>
                  <a:lnTo>
                    <a:pt x="44" y="964"/>
                  </a:lnTo>
                  <a:lnTo>
                    <a:pt x="22" y="1074"/>
                  </a:lnTo>
                  <a:lnTo>
                    <a:pt x="0" y="1205"/>
                  </a:lnTo>
                  <a:lnTo>
                    <a:pt x="22" y="1337"/>
                  </a:lnTo>
                  <a:lnTo>
                    <a:pt x="44" y="1446"/>
                  </a:lnTo>
                  <a:lnTo>
                    <a:pt x="88" y="1578"/>
                  </a:lnTo>
                  <a:lnTo>
                    <a:pt x="131" y="1687"/>
                  </a:lnTo>
                  <a:lnTo>
                    <a:pt x="219" y="1797"/>
                  </a:lnTo>
                  <a:lnTo>
                    <a:pt x="285" y="1885"/>
                  </a:lnTo>
                  <a:lnTo>
                    <a:pt x="394" y="1972"/>
                  </a:lnTo>
                  <a:lnTo>
                    <a:pt x="504" y="2060"/>
                  </a:lnTo>
                  <a:lnTo>
                    <a:pt x="745" y="2213"/>
                  </a:lnTo>
                  <a:lnTo>
                    <a:pt x="1030" y="2323"/>
                  </a:lnTo>
                  <a:lnTo>
                    <a:pt x="1358" y="2388"/>
                  </a:lnTo>
                  <a:lnTo>
                    <a:pt x="1709" y="2432"/>
                  </a:lnTo>
                  <a:lnTo>
                    <a:pt x="2037" y="2388"/>
                  </a:lnTo>
                  <a:lnTo>
                    <a:pt x="2366" y="2323"/>
                  </a:lnTo>
                  <a:lnTo>
                    <a:pt x="2651" y="2213"/>
                  </a:lnTo>
                  <a:lnTo>
                    <a:pt x="2892" y="2060"/>
                  </a:lnTo>
                  <a:lnTo>
                    <a:pt x="3001" y="1972"/>
                  </a:lnTo>
                  <a:lnTo>
                    <a:pt x="3111" y="1885"/>
                  </a:lnTo>
                  <a:lnTo>
                    <a:pt x="3199" y="1797"/>
                  </a:lnTo>
                  <a:lnTo>
                    <a:pt x="3264" y="1687"/>
                  </a:lnTo>
                  <a:lnTo>
                    <a:pt x="3308" y="1578"/>
                  </a:lnTo>
                  <a:lnTo>
                    <a:pt x="3352" y="1446"/>
                  </a:lnTo>
                  <a:lnTo>
                    <a:pt x="3374" y="1337"/>
                  </a:lnTo>
                  <a:lnTo>
                    <a:pt x="3396" y="1205"/>
                  </a:lnTo>
                  <a:lnTo>
                    <a:pt x="3374" y="1074"/>
                  </a:lnTo>
                  <a:lnTo>
                    <a:pt x="3352" y="964"/>
                  </a:lnTo>
                  <a:lnTo>
                    <a:pt x="3308" y="855"/>
                  </a:lnTo>
                  <a:lnTo>
                    <a:pt x="3264" y="745"/>
                  </a:lnTo>
                  <a:lnTo>
                    <a:pt x="3199" y="636"/>
                  </a:lnTo>
                  <a:lnTo>
                    <a:pt x="3111" y="526"/>
                  </a:lnTo>
                  <a:lnTo>
                    <a:pt x="3001" y="439"/>
                  </a:lnTo>
                  <a:lnTo>
                    <a:pt x="2892" y="351"/>
                  </a:lnTo>
                  <a:lnTo>
                    <a:pt x="2651" y="198"/>
                  </a:lnTo>
                  <a:lnTo>
                    <a:pt x="2366" y="88"/>
                  </a:lnTo>
                  <a:lnTo>
                    <a:pt x="2037" y="22"/>
                  </a:lnTo>
                  <a:lnTo>
                    <a:pt x="1709"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641;p73">
              <a:extLst>
                <a:ext uri="{FF2B5EF4-FFF2-40B4-BE49-F238E27FC236}">
                  <a16:creationId xmlns:a16="http://schemas.microsoft.com/office/drawing/2014/main" id="{BE15E433-2BD9-BF20-E3BE-0881DF6FAA9D}"/>
                </a:ext>
              </a:extLst>
            </p:cNvPr>
            <p:cNvSpPr/>
            <p:nvPr/>
          </p:nvSpPr>
          <p:spPr>
            <a:xfrm>
              <a:off x="7486825" y="3556800"/>
              <a:ext cx="65200" cy="42200"/>
            </a:xfrm>
            <a:custGeom>
              <a:avLst/>
              <a:gdLst/>
              <a:ahLst/>
              <a:cxnLst/>
              <a:rect l="l" t="t" r="r" b="b"/>
              <a:pathLst>
                <a:path w="2608" h="1688" extrusionOk="0">
                  <a:moveTo>
                    <a:pt x="1315" y="1"/>
                  </a:moveTo>
                  <a:lnTo>
                    <a:pt x="1052" y="23"/>
                  </a:lnTo>
                  <a:lnTo>
                    <a:pt x="789" y="67"/>
                  </a:lnTo>
                  <a:lnTo>
                    <a:pt x="570" y="154"/>
                  </a:lnTo>
                  <a:lnTo>
                    <a:pt x="372" y="242"/>
                  </a:lnTo>
                  <a:lnTo>
                    <a:pt x="219" y="373"/>
                  </a:lnTo>
                  <a:lnTo>
                    <a:pt x="110" y="505"/>
                  </a:lnTo>
                  <a:lnTo>
                    <a:pt x="22" y="680"/>
                  </a:lnTo>
                  <a:lnTo>
                    <a:pt x="0" y="746"/>
                  </a:lnTo>
                  <a:lnTo>
                    <a:pt x="0" y="833"/>
                  </a:lnTo>
                  <a:lnTo>
                    <a:pt x="0" y="921"/>
                  </a:lnTo>
                  <a:lnTo>
                    <a:pt x="22" y="1009"/>
                  </a:lnTo>
                  <a:lnTo>
                    <a:pt x="110" y="1162"/>
                  </a:lnTo>
                  <a:lnTo>
                    <a:pt x="219" y="1315"/>
                  </a:lnTo>
                  <a:lnTo>
                    <a:pt x="372" y="1425"/>
                  </a:lnTo>
                  <a:lnTo>
                    <a:pt x="570" y="1535"/>
                  </a:lnTo>
                  <a:lnTo>
                    <a:pt x="789" y="1622"/>
                  </a:lnTo>
                  <a:lnTo>
                    <a:pt x="1052" y="1666"/>
                  </a:lnTo>
                  <a:lnTo>
                    <a:pt x="1315" y="1688"/>
                  </a:lnTo>
                  <a:lnTo>
                    <a:pt x="1577" y="1666"/>
                  </a:lnTo>
                  <a:lnTo>
                    <a:pt x="1818" y="1622"/>
                  </a:lnTo>
                  <a:lnTo>
                    <a:pt x="2037" y="1535"/>
                  </a:lnTo>
                  <a:lnTo>
                    <a:pt x="2235" y="1425"/>
                  </a:lnTo>
                  <a:lnTo>
                    <a:pt x="2388" y="1315"/>
                  </a:lnTo>
                  <a:lnTo>
                    <a:pt x="2498" y="1162"/>
                  </a:lnTo>
                  <a:lnTo>
                    <a:pt x="2585" y="1009"/>
                  </a:lnTo>
                  <a:lnTo>
                    <a:pt x="2607" y="921"/>
                  </a:lnTo>
                  <a:lnTo>
                    <a:pt x="2607" y="833"/>
                  </a:lnTo>
                  <a:lnTo>
                    <a:pt x="2607" y="746"/>
                  </a:lnTo>
                  <a:lnTo>
                    <a:pt x="2585" y="680"/>
                  </a:lnTo>
                  <a:lnTo>
                    <a:pt x="2498" y="505"/>
                  </a:lnTo>
                  <a:lnTo>
                    <a:pt x="2388" y="373"/>
                  </a:lnTo>
                  <a:lnTo>
                    <a:pt x="2235" y="242"/>
                  </a:lnTo>
                  <a:lnTo>
                    <a:pt x="2037" y="154"/>
                  </a:lnTo>
                  <a:lnTo>
                    <a:pt x="1818" y="67"/>
                  </a:lnTo>
                  <a:lnTo>
                    <a:pt x="1577" y="23"/>
                  </a:lnTo>
                  <a:lnTo>
                    <a:pt x="1315"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4691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736F3FB0-5DC7-7049-8D58-607D283EDD9C}"/>
              </a:ext>
            </a:extLst>
          </p:cNvPr>
          <p:cNvPicPr>
            <a:picLocks noChangeAspect="1"/>
          </p:cNvPicPr>
          <p:nvPr/>
        </p:nvPicPr>
        <p:blipFill>
          <a:blip r:embed="rId2"/>
          <a:stretch>
            <a:fillRect/>
          </a:stretch>
        </p:blipFill>
        <p:spPr>
          <a:xfrm>
            <a:off x="6879843" y="1036153"/>
            <a:ext cx="1718222" cy="3238667"/>
          </a:xfrm>
          <a:prstGeom prst="rect">
            <a:avLst/>
          </a:prstGeom>
        </p:spPr>
      </p:pic>
      <p:sp>
        <p:nvSpPr>
          <p:cNvPr id="6" name="Τίτλος 5">
            <a:extLst>
              <a:ext uri="{FF2B5EF4-FFF2-40B4-BE49-F238E27FC236}">
                <a16:creationId xmlns:a16="http://schemas.microsoft.com/office/drawing/2014/main" id="{F346FF24-AB93-27E3-75E5-A5DAB52FB0CF}"/>
              </a:ext>
            </a:extLst>
          </p:cNvPr>
          <p:cNvSpPr>
            <a:spLocks noGrp="1"/>
          </p:cNvSpPr>
          <p:nvPr>
            <p:ph type="title" idx="4"/>
          </p:nvPr>
        </p:nvSpPr>
        <p:spPr>
          <a:xfrm>
            <a:off x="830153" y="377859"/>
            <a:ext cx="8000595" cy="627661"/>
          </a:xfrm>
        </p:spPr>
        <p:txBody>
          <a:bodyPr/>
          <a:lstStyle/>
          <a:p>
            <a:r>
              <a:rPr lang="el-GR" sz="2400" b="0" dirty="0">
                <a:latin typeface="+mj-lt"/>
              </a:rPr>
              <a:t>Κατηγορίες προβλημάτων πρόσθεσης και αφαίρεσης</a:t>
            </a:r>
          </a:p>
        </p:txBody>
      </p:sp>
      <p:graphicFrame>
        <p:nvGraphicFramePr>
          <p:cNvPr id="7" name="Διάγραμμα 6">
            <a:extLst>
              <a:ext uri="{FF2B5EF4-FFF2-40B4-BE49-F238E27FC236}">
                <a16:creationId xmlns:a16="http://schemas.microsoft.com/office/drawing/2014/main" id="{301ACF5F-FB4A-B9EF-09F9-C2A40A8C7AC4}"/>
              </a:ext>
            </a:extLst>
          </p:cNvPr>
          <p:cNvGraphicFramePr/>
          <p:nvPr>
            <p:extLst>
              <p:ext uri="{D42A27DB-BD31-4B8C-83A1-F6EECF244321}">
                <p14:modId xmlns:p14="http://schemas.microsoft.com/office/powerpoint/2010/main" val="2377466452"/>
              </p:ext>
            </p:extLst>
          </p:nvPr>
        </p:nvGraphicFramePr>
        <p:xfrm>
          <a:off x="1590908" y="1457343"/>
          <a:ext cx="6096000" cy="3354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oogle Shape;7542;p73">
            <a:extLst>
              <a:ext uri="{FF2B5EF4-FFF2-40B4-BE49-F238E27FC236}">
                <a16:creationId xmlns:a16="http://schemas.microsoft.com/office/drawing/2014/main" id="{BC5ADEF2-2C6E-59AC-84D5-E7C1D3A82989}"/>
              </a:ext>
            </a:extLst>
          </p:cNvPr>
          <p:cNvGrpSpPr/>
          <p:nvPr/>
        </p:nvGrpSpPr>
        <p:grpSpPr>
          <a:xfrm>
            <a:off x="506640" y="539499"/>
            <a:ext cx="426720" cy="787982"/>
            <a:chOff x="2463325" y="3217250"/>
            <a:chExt cx="856075" cy="1313950"/>
          </a:xfrm>
        </p:grpSpPr>
        <p:sp>
          <p:nvSpPr>
            <p:cNvPr id="3" name="Google Shape;7543;p73">
              <a:extLst>
                <a:ext uri="{FF2B5EF4-FFF2-40B4-BE49-F238E27FC236}">
                  <a16:creationId xmlns:a16="http://schemas.microsoft.com/office/drawing/2014/main" id="{0BEDCB52-4DCE-EDA1-6741-2FB846BAEE13}"/>
                </a:ext>
              </a:extLst>
            </p:cNvPr>
            <p:cNvSpPr/>
            <p:nvPr/>
          </p:nvSpPr>
          <p:spPr>
            <a:xfrm>
              <a:off x="2680750" y="3217250"/>
              <a:ext cx="84925" cy="90375"/>
            </a:xfrm>
            <a:custGeom>
              <a:avLst/>
              <a:gdLst/>
              <a:ahLst/>
              <a:cxnLst/>
              <a:rect l="l" t="t" r="r" b="b"/>
              <a:pathLst>
                <a:path w="3397" h="3615" extrusionOk="0">
                  <a:moveTo>
                    <a:pt x="680" y="0"/>
                  </a:moveTo>
                  <a:lnTo>
                    <a:pt x="526" y="22"/>
                  </a:lnTo>
                  <a:lnTo>
                    <a:pt x="395" y="66"/>
                  </a:lnTo>
                  <a:lnTo>
                    <a:pt x="285" y="131"/>
                  </a:lnTo>
                  <a:lnTo>
                    <a:pt x="176" y="241"/>
                  </a:lnTo>
                  <a:lnTo>
                    <a:pt x="110" y="372"/>
                  </a:lnTo>
                  <a:lnTo>
                    <a:pt x="66" y="526"/>
                  </a:lnTo>
                  <a:lnTo>
                    <a:pt x="22" y="1139"/>
                  </a:lnTo>
                  <a:lnTo>
                    <a:pt x="0" y="1490"/>
                  </a:lnTo>
                  <a:lnTo>
                    <a:pt x="0" y="1862"/>
                  </a:lnTo>
                  <a:lnTo>
                    <a:pt x="22" y="2278"/>
                  </a:lnTo>
                  <a:lnTo>
                    <a:pt x="66" y="2717"/>
                  </a:lnTo>
                  <a:lnTo>
                    <a:pt x="132" y="3155"/>
                  </a:lnTo>
                  <a:lnTo>
                    <a:pt x="220" y="3615"/>
                  </a:lnTo>
                  <a:lnTo>
                    <a:pt x="3396" y="3396"/>
                  </a:lnTo>
                  <a:lnTo>
                    <a:pt x="3374" y="3308"/>
                  </a:lnTo>
                  <a:lnTo>
                    <a:pt x="3309" y="3045"/>
                  </a:lnTo>
                  <a:lnTo>
                    <a:pt x="3155" y="2651"/>
                  </a:lnTo>
                  <a:lnTo>
                    <a:pt x="3046" y="2410"/>
                  </a:lnTo>
                  <a:lnTo>
                    <a:pt x="2936" y="2147"/>
                  </a:lnTo>
                  <a:lnTo>
                    <a:pt x="2783" y="1884"/>
                  </a:lnTo>
                  <a:lnTo>
                    <a:pt x="2608" y="1621"/>
                  </a:lnTo>
                  <a:lnTo>
                    <a:pt x="2410" y="1336"/>
                  </a:lnTo>
                  <a:lnTo>
                    <a:pt x="2191" y="1073"/>
                  </a:lnTo>
                  <a:lnTo>
                    <a:pt x="1928" y="789"/>
                  </a:lnTo>
                  <a:lnTo>
                    <a:pt x="1644" y="548"/>
                  </a:lnTo>
                  <a:lnTo>
                    <a:pt x="1315" y="285"/>
                  </a:lnTo>
                  <a:lnTo>
                    <a:pt x="964" y="66"/>
                  </a:lnTo>
                  <a:lnTo>
                    <a:pt x="811" y="22"/>
                  </a:lnTo>
                  <a:lnTo>
                    <a:pt x="680"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7544;p73">
              <a:extLst>
                <a:ext uri="{FF2B5EF4-FFF2-40B4-BE49-F238E27FC236}">
                  <a16:creationId xmlns:a16="http://schemas.microsoft.com/office/drawing/2014/main" id="{46A29245-8954-5265-62A6-0C9FEB86D7A1}"/>
                </a:ext>
              </a:extLst>
            </p:cNvPr>
            <p:cNvSpPr/>
            <p:nvPr/>
          </p:nvSpPr>
          <p:spPr>
            <a:xfrm>
              <a:off x="2855475" y="3244075"/>
              <a:ext cx="176925" cy="169275"/>
            </a:xfrm>
            <a:custGeom>
              <a:avLst/>
              <a:gdLst/>
              <a:ahLst/>
              <a:cxnLst/>
              <a:rect l="l" t="t" r="r" b="b"/>
              <a:pathLst>
                <a:path w="7077" h="6771" extrusionOk="0">
                  <a:moveTo>
                    <a:pt x="5828" y="0"/>
                  </a:moveTo>
                  <a:lnTo>
                    <a:pt x="5148" y="110"/>
                  </a:lnTo>
                  <a:lnTo>
                    <a:pt x="4513" y="241"/>
                  </a:lnTo>
                  <a:lnTo>
                    <a:pt x="3922" y="439"/>
                  </a:lnTo>
                  <a:lnTo>
                    <a:pt x="3352" y="636"/>
                  </a:lnTo>
                  <a:lnTo>
                    <a:pt x="2848" y="855"/>
                  </a:lnTo>
                  <a:lnTo>
                    <a:pt x="2366" y="1096"/>
                  </a:lnTo>
                  <a:lnTo>
                    <a:pt x="1928" y="1359"/>
                  </a:lnTo>
                  <a:lnTo>
                    <a:pt x="1534" y="1600"/>
                  </a:lnTo>
                  <a:lnTo>
                    <a:pt x="1183" y="1863"/>
                  </a:lnTo>
                  <a:lnTo>
                    <a:pt x="876" y="2082"/>
                  </a:lnTo>
                  <a:lnTo>
                    <a:pt x="394" y="2498"/>
                  </a:lnTo>
                  <a:lnTo>
                    <a:pt x="110" y="2783"/>
                  </a:lnTo>
                  <a:lnTo>
                    <a:pt x="0" y="2892"/>
                  </a:lnTo>
                  <a:lnTo>
                    <a:pt x="5389" y="6770"/>
                  </a:lnTo>
                  <a:lnTo>
                    <a:pt x="5652" y="6288"/>
                  </a:lnTo>
                  <a:lnTo>
                    <a:pt x="5871" y="5828"/>
                  </a:lnTo>
                  <a:lnTo>
                    <a:pt x="6091" y="5390"/>
                  </a:lnTo>
                  <a:lnTo>
                    <a:pt x="6266" y="4952"/>
                  </a:lnTo>
                  <a:lnTo>
                    <a:pt x="6419" y="4535"/>
                  </a:lnTo>
                  <a:lnTo>
                    <a:pt x="6551" y="4141"/>
                  </a:lnTo>
                  <a:lnTo>
                    <a:pt x="6660" y="3769"/>
                  </a:lnTo>
                  <a:lnTo>
                    <a:pt x="6770" y="3396"/>
                  </a:lnTo>
                  <a:lnTo>
                    <a:pt x="6923" y="2695"/>
                  </a:lnTo>
                  <a:lnTo>
                    <a:pt x="7011" y="2082"/>
                  </a:lnTo>
                  <a:lnTo>
                    <a:pt x="7054" y="1534"/>
                  </a:lnTo>
                  <a:lnTo>
                    <a:pt x="7076" y="1052"/>
                  </a:lnTo>
                  <a:lnTo>
                    <a:pt x="7054" y="943"/>
                  </a:lnTo>
                  <a:lnTo>
                    <a:pt x="7033" y="833"/>
                  </a:lnTo>
                  <a:lnTo>
                    <a:pt x="6967" y="614"/>
                  </a:lnTo>
                  <a:lnTo>
                    <a:pt x="6835" y="417"/>
                  </a:lnTo>
                  <a:lnTo>
                    <a:pt x="6682" y="263"/>
                  </a:lnTo>
                  <a:lnTo>
                    <a:pt x="6507" y="132"/>
                  </a:lnTo>
                  <a:lnTo>
                    <a:pt x="6288" y="44"/>
                  </a:lnTo>
                  <a:lnTo>
                    <a:pt x="6069"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7545;p73">
              <a:extLst>
                <a:ext uri="{FF2B5EF4-FFF2-40B4-BE49-F238E27FC236}">
                  <a16:creationId xmlns:a16="http://schemas.microsoft.com/office/drawing/2014/main" id="{51F45D8A-1F2A-0140-E4E7-EA5C9568F5DA}"/>
                </a:ext>
              </a:extLst>
            </p:cNvPr>
            <p:cNvSpPr/>
            <p:nvPr/>
          </p:nvSpPr>
          <p:spPr>
            <a:xfrm>
              <a:off x="2942000" y="3313075"/>
              <a:ext cx="63550" cy="87675"/>
            </a:xfrm>
            <a:custGeom>
              <a:avLst/>
              <a:gdLst/>
              <a:ahLst/>
              <a:cxnLst/>
              <a:rect l="l" t="t" r="r" b="b"/>
              <a:pathLst>
                <a:path w="2542" h="3507" extrusionOk="0">
                  <a:moveTo>
                    <a:pt x="2542" y="1"/>
                  </a:moveTo>
                  <a:lnTo>
                    <a:pt x="2213" y="132"/>
                  </a:lnTo>
                  <a:lnTo>
                    <a:pt x="1907" y="286"/>
                  </a:lnTo>
                  <a:lnTo>
                    <a:pt x="1644" y="461"/>
                  </a:lnTo>
                  <a:lnTo>
                    <a:pt x="1381" y="658"/>
                  </a:lnTo>
                  <a:lnTo>
                    <a:pt x="1162" y="877"/>
                  </a:lnTo>
                  <a:lnTo>
                    <a:pt x="943" y="1096"/>
                  </a:lnTo>
                  <a:lnTo>
                    <a:pt x="767" y="1315"/>
                  </a:lnTo>
                  <a:lnTo>
                    <a:pt x="592" y="1534"/>
                  </a:lnTo>
                  <a:lnTo>
                    <a:pt x="329" y="1951"/>
                  </a:lnTo>
                  <a:lnTo>
                    <a:pt x="154" y="2279"/>
                  </a:lnTo>
                  <a:lnTo>
                    <a:pt x="44" y="2520"/>
                  </a:lnTo>
                  <a:lnTo>
                    <a:pt x="1" y="2608"/>
                  </a:lnTo>
                  <a:lnTo>
                    <a:pt x="1249" y="3506"/>
                  </a:lnTo>
                  <a:lnTo>
                    <a:pt x="1490" y="3199"/>
                  </a:lnTo>
                  <a:lnTo>
                    <a:pt x="1731" y="2915"/>
                  </a:lnTo>
                  <a:lnTo>
                    <a:pt x="1907" y="2608"/>
                  </a:lnTo>
                  <a:lnTo>
                    <a:pt x="2082" y="2301"/>
                  </a:lnTo>
                  <a:lnTo>
                    <a:pt x="2213" y="1995"/>
                  </a:lnTo>
                  <a:lnTo>
                    <a:pt x="2301" y="1710"/>
                  </a:lnTo>
                  <a:lnTo>
                    <a:pt x="2389" y="1425"/>
                  </a:lnTo>
                  <a:lnTo>
                    <a:pt x="2454" y="1162"/>
                  </a:lnTo>
                  <a:lnTo>
                    <a:pt x="2520" y="702"/>
                  </a:lnTo>
                  <a:lnTo>
                    <a:pt x="2542" y="330"/>
                  </a:lnTo>
                  <a:lnTo>
                    <a:pt x="2542" y="89"/>
                  </a:lnTo>
                  <a:lnTo>
                    <a:pt x="2542"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546;p73">
              <a:extLst>
                <a:ext uri="{FF2B5EF4-FFF2-40B4-BE49-F238E27FC236}">
                  <a16:creationId xmlns:a16="http://schemas.microsoft.com/office/drawing/2014/main" id="{0826C69A-B405-E299-288F-C5F79F711222}"/>
                </a:ext>
              </a:extLst>
            </p:cNvPr>
            <p:cNvSpPr/>
            <p:nvPr/>
          </p:nvSpPr>
          <p:spPr>
            <a:xfrm>
              <a:off x="2463325" y="3297200"/>
              <a:ext cx="856075" cy="1234000"/>
            </a:xfrm>
            <a:custGeom>
              <a:avLst/>
              <a:gdLst/>
              <a:ahLst/>
              <a:cxnLst/>
              <a:rect l="l" t="t" r="r" b="b"/>
              <a:pathLst>
                <a:path w="34243" h="49360" extrusionOk="0">
                  <a:moveTo>
                    <a:pt x="10143" y="1"/>
                  </a:moveTo>
                  <a:lnTo>
                    <a:pt x="9946" y="44"/>
                  </a:lnTo>
                  <a:lnTo>
                    <a:pt x="9749" y="88"/>
                  </a:lnTo>
                  <a:lnTo>
                    <a:pt x="9552" y="132"/>
                  </a:lnTo>
                  <a:lnTo>
                    <a:pt x="9355" y="198"/>
                  </a:lnTo>
                  <a:lnTo>
                    <a:pt x="9179" y="285"/>
                  </a:lnTo>
                  <a:lnTo>
                    <a:pt x="9004" y="373"/>
                  </a:lnTo>
                  <a:lnTo>
                    <a:pt x="8829" y="483"/>
                  </a:lnTo>
                  <a:lnTo>
                    <a:pt x="8676" y="592"/>
                  </a:lnTo>
                  <a:lnTo>
                    <a:pt x="8522" y="724"/>
                  </a:lnTo>
                  <a:lnTo>
                    <a:pt x="8369" y="877"/>
                  </a:lnTo>
                  <a:lnTo>
                    <a:pt x="8237" y="1030"/>
                  </a:lnTo>
                  <a:lnTo>
                    <a:pt x="8106" y="1184"/>
                  </a:lnTo>
                  <a:lnTo>
                    <a:pt x="7996" y="1359"/>
                  </a:lnTo>
                  <a:lnTo>
                    <a:pt x="876" y="12992"/>
                  </a:lnTo>
                  <a:lnTo>
                    <a:pt x="767" y="13189"/>
                  </a:lnTo>
                  <a:lnTo>
                    <a:pt x="679" y="13364"/>
                  </a:lnTo>
                  <a:lnTo>
                    <a:pt x="635" y="13562"/>
                  </a:lnTo>
                  <a:lnTo>
                    <a:pt x="592" y="13759"/>
                  </a:lnTo>
                  <a:lnTo>
                    <a:pt x="570" y="13956"/>
                  </a:lnTo>
                  <a:lnTo>
                    <a:pt x="548" y="14153"/>
                  </a:lnTo>
                  <a:lnTo>
                    <a:pt x="570" y="14350"/>
                  </a:lnTo>
                  <a:lnTo>
                    <a:pt x="592" y="14547"/>
                  </a:lnTo>
                  <a:lnTo>
                    <a:pt x="635" y="14745"/>
                  </a:lnTo>
                  <a:lnTo>
                    <a:pt x="701" y="14920"/>
                  </a:lnTo>
                  <a:lnTo>
                    <a:pt x="789" y="15117"/>
                  </a:lnTo>
                  <a:lnTo>
                    <a:pt x="876" y="15292"/>
                  </a:lnTo>
                  <a:lnTo>
                    <a:pt x="1008" y="15446"/>
                  </a:lnTo>
                  <a:lnTo>
                    <a:pt x="1139" y="15599"/>
                  </a:lnTo>
                  <a:lnTo>
                    <a:pt x="1271" y="15752"/>
                  </a:lnTo>
                  <a:lnTo>
                    <a:pt x="1446" y="15884"/>
                  </a:lnTo>
                  <a:lnTo>
                    <a:pt x="3308" y="17242"/>
                  </a:lnTo>
                  <a:lnTo>
                    <a:pt x="3922" y="17680"/>
                  </a:lnTo>
                  <a:lnTo>
                    <a:pt x="5324" y="18710"/>
                  </a:lnTo>
                  <a:lnTo>
                    <a:pt x="5477" y="18820"/>
                  </a:lnTo>
                  <a:lnTo>
                    <a:pt x="5652" y="18907"/>
                  </a:lnTo>
                  <a:lnTo>
                    <a:pt x="5828" y="18973"/>
                  </a:lnTo>
                  <a:lnTo>
                    <a:pt x="6003" y="19039"/>
                  </a:lnTo>
                  <a:lnTo>
                    <a:pt x="6178" y="19082"/>
                  </a:lnTo>
                  <a:lnTo>
                    <a:pt x="6353" y="19104"/>
                  </a:lnTo>
                  <a:lnTo>
                    <a:pt x="6529" y="19126"/>
                  </a:lnTo>
                  <a:lnTo>
                    <a:pt x="6726" y="19126"/>
                  </a:lnTo>
                  <a:lnTo>
                    <a:pt x="6901" y="19104"/>
                  </a:lnTo>
                  <a:lnTo>
                    <a:pt x="7076" y="19061"/>
                  </a:lnTo>
                  <a:lnTo>
                    <a:pt x="7252" y="19017"/>
                  </a:lnTo>
                  <a:lnTo>
                    <a:pt x="7427" y="18951"/>
                  </a:lnTo>
                  <a:lnTo>
                    <a:pt x="7602" y="18885"/>
                  </a:lnTo>
                  <a:lnTo>
                    <a:pt x="7755" y="18798"/>
                  </a:lnTo>
                  <a:lnTo>
                    <a:pt x="7909" y="18688"/>
                  </a:lnTo>
                  <a:lnTo>
                    <a:pt x="8062" y="18557"/>
                  </a:lnTo>
                  <a:lnTo>
                    <a:pt x="12290" y="14701"/>
                  </a:lnTo>
                  <a:lnTo>
                    <a:pt x="12290" y="14701"/>
                  </a:lnTo>
                  <a:lnTo>
                    <a:pt x="10976" y="32030"/>
                  </a:lnTo>
                  <a:lnTo>
                    <a:pt x="2695" y="32030"/>
                  </a:lnTo>
                  <a:lnTo>
                    <a:pt x="2410" y="32052"/>
                  </a:lnTo>
                  <a:lnTo>
                    <a:pt x="2147" y="32096"/>
                  </a:lnTo>
                  <a:lnTo>
                    <a:pt x="1862" y="32162"/>
                  </a:lnTo>
                  <a:lnTo>
                    <a:pt x="1621" y="32271"/>
                  </a:lnTo>
                  <a:lnTo>
                    <a:pt x="1358" y="32402"/>
                  </a:lnTo>
                  <a:lnTo>
                    <a:pt x="1139" y="32534"/>
                  </a:lnTo>
                  <a:lnTo>
                    <a:pt x="920" y="32709"/>
                  </a:lnTo>
                  <a:lnTo>
                    <a:pt x="745" y="32884"/>
                  </a:lnTo>
                  <a:lnTo>
                    <a:pt x="570" y="33104"/>
                  </a:lnTo>
                  <a:lnTo>
                    <a:pt x="416" y="33323"/>
                  </a:lnTo>
                  <a:lnTo>
                    <a:pt x="285" y="33564"/>
                  </a:lnTo>
                  <a:lnTo>
                    <a:pt x="175" y="33805"/>
                  </a:lnTo>
                  <a:lnTo>
                    <a:pt x="88" y="34068"/>
                  </a:lnTo>
                  <a:lnTo>
                    <a:pt x="22" y="34330"/>
                  </a:lnTo>
                  <a:lnTo>
                    <a:pt x="0" y="34615"/>
                  </a:lnTo>
                  <a:lnTo>
                    <a:pt x="0" y="34900"/>
                  </a:lnTo>
                  <a:lnTo>
                    <a:pt x="723" y="46818"/>
                  </a:lnTo>
                  <a:lnTo>
                    <a:pt x="745" y="47103"/>
                  </a:lnTo>
                  <a:lnTo>
                    <a:pt x="811" y="47388"/>
                  </a:lnTo>
                  <a:lnTo>
                    <a:pt x="898" y="47650"/>
                  </a:lnTo>
                  <a:lnTo>
                    <a:pt x="1008" y="47891"/>
                  </a:lnTo>
                  <a:lnTo>
                    <a:pt x="1161" y="48132"/>
                  </a:lnTo>
                  <a:lnTo>
                    <a:pt x="1314" y="48352"/>
                  </a:lnTo>
                  <a:lnTo>
                    <a:pt x="1490" y="48549"/>
                  </a:lnTo>
                  <a:lnTo>
                    <a:pt x="1687" y="48746"/>
                  </a:lnTo>
                  <a:lnTo>
                    <a:pt x="1906" y="48899"/>
                  </a:lnTo>
                  <a:lnTo>
                    <a:pt x="2147" y="49031"/>
                  </a:lnTo>
                  <a:lnTo>
                    <a:pt x="2388" y="49162"/>
                  </a:lnTo>
                  <a:lnTo>
                    <a:pt x="2651" y="49250"/>
                  </a:lnTo>
                  <a:lnTo>
                    <a:pt x="2914" y="49315"/>
                  </a:lnTo>
                  <a:lnTo>
                    <a:pt x="3199" y="49359"/>
                  </a:lnTo>
                  <a:lnTo>
                    <a:pt x="3483" y="49359"/>
                  </a:lnTo>
                  <a:lnTo>
                    <a:pt x="3768" y="49337"/>
                  </a:lnTo>
                  <a:lnTo>
                    <a:pt x="32358" y="45657"/>
                  </a:lnTo>
                  <a:lnTo>
                    <a:pt x="32577" y="45613"/>
                  </a:lnTo>
                  <a:lnTo>
                    <a:pt x="32774" y="45569"/>
                  </a:lnTo>
                  <a:lnTo>
                    <a:pt x="32972" y="45482"/>
                  </a:lnTo>
                  <a:lnTo>
                    <a:pt x="33147" y="45394"/>
                  </a:lnTo>
                  <a:lnTo>
                    <a:pt x="33322" y="45284"/>
                  </a:lnTo>
                  <a:lnTo>
                    <a:pt x="33497" y="45153"/>
                  </a:lnTo>
                  <a:lnTo>
                    <a:pt x="33629" y="45022"/>
                  </a:lnTo>
                  <a:lnTo>
                    <a:pt x="33760" y="44868"/>
                  </a:lnTo>
                  <a:lnTo>
                    <a:pt x="33892" y="44693"/>
                  </a:lnTo>
                  <a:lnTo>
                    <a:pt x="34001" y="44518"/>
                  </a:lnTo>
                  <a:lnTo>
                    <a:pt x="34089" y="44342"/>
                  </a:lnTo>
                  <a:lnTo>
                    <a:pt x="34155" y="44145"/>
                  </a:lnTo>
                  <a:lnTo>
                    <a:pt x="34198" y="43948"/>
                  </a:lnTo>
                  <a:lnTo>
                    <a:pt x="34242" y="43729"/>
                  </a:lnTo>
                  <a:lnTo>
                    <a:pt x="34242" y="43532"/>
                  </a:lnTo>
                  <a:lnTo>
                    <a:pt x="34242" y="43313"/>
                  </a:lnTo>
                  <a:lnTo>
                    <a:pt x="33388" y="34177"/>
                  </a:lnTo>
                  <a:lnTo>
                    <a:pt x="33366" y="33958"/>
                  </a:lnTo>
                  <a:lnTo>
                    <a:pt x="33322" y="33761"/>
                  </a:lnTo>
                  <a:lnTo>
                    <a:pt x="33256" y="33586"/>
                  </a:lnTo>
                  <a:lnTo>
                    <a:pt x="33169" y="33388"/>
                  </a:lnTo>
                  <a:lnTo>
                    <a:pt x="33081" y="33213"/>
                  </a:lnTo>
                  <a:lnTo>
                    <a:pt x="32950" y="33060"/>
                  </a:lnTo>
                  <a:lnTo>
                    <a:pt x="32840" y="32906"/>
                  </a:lnTo>
                  <a:lnTo>
                    <a:pt x="32687" y="32775"/>
                  </a:lnTo>
                  <a:lnTo>
                    <a:pt x="32533" y="32643"/>
                  </a:lnTo>
                  <a:lnTo>
                    <a:pt x="32380" y="32534"/>
                  </a:lnTo>
                  <a:lnTo>
                    <a:pt x="32205" y="32424"/>
                  </a:lnTo>
                  <a:lnTo>
                    <a:pt x="32029" y="32359"/>
                  </a:lnTo>
                  <a:lnTo>
                    <a:pt x="31832" y="32293"/>
                  </a:lnTo>
                  <a:lnTo>
                    <a:pt x="31635" y="32249"/>
                  </a:lnTo>
                  <a:lnTo>
                    <a:pt x="31438" y="32205"/>
                  </a:lnTo>
                  <a:lnTo>
                    <a:pt x="23683" y="32205"/>
                  </a:lnTo>
                  <a:lnTo>
                    <a:pt x="21908" y="3681"/>
                  </a:lnTo>
                  <a:lnTo>
                    <a:pt x="21886" y="3440"/>
                  </a:lnTo>
                  <a:lnTo>
                    <a:pt x="21820" y="3177"/>
                  </a:lnTo>
                  <a:lnTo>
                    <a:pt x="21755" y="2958"/>
                  </a:lnTo>
                  <a:lnTo>
                    <a:pt x="21667" y="2717"/>
                  </a:lnTo>
                  <a:lnTo>
                    <a:pt x="21557" y="2498"/>
                  </a:lnTo>
                  <a:lnTo>
                    <a:pt x="21426" y="2301"/>
                  </a:lnTo>
                  <a:lnTo>
                    <a:pt x="21295" y="2104"/>
                  </a:lnTo>
                  <a:lnTo>
                    <a:pt x="21141" y="1907"/>
                  </a:lnTo>
                  <a:lnTo>
                    <a:pt x="20966" y="1753"/>
                  </a:lnTo>
                  <a:lnTo>
                    <a:pt x="20769" y="1600"/>
                  </a:lnTo>
                  <a:lnTo>
                    <a:pt x="20572" y="1446"/>
                  </a:lnTo>
                  <a:lnTo>
                    <a:pt x="20353" y="1337"/>
                  </a:lnTo>
                  <a:lnTo>
                    <a:pt x="20133" y="1227"/>
                  </a:lnTo>
                  <a:lnTo>
                    <a:pt x="19892" y="1140"/>
                  </a:lnTo>
                  <a:lnTo>
                    <a:pt x="19651" y="1096"/>
                  </a:lnTo>
                  <a:lnTo>
                    <a:pt x="19410" y="1052"/>
                  </a:lnTo>
                  <a:lnTo>
                    <a:pt x="10757" y="22"/>
                  </a:lnTo>
                  <a:lnTo>
                    <a:pt x="10560"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547;p73">
              <a:extLst>
                <a:ext uri="{FF2B5EF4-FFF2-40B4-BE49-F238E27FC236}">
                  <a16:creationId xmlns:a16="http://schemas.microsoft.com/office/drawing/2014/main" id="{32C3622C-B9FB-6C59-793C-93A1D6504439}"/>
                </a:ext>
              </a:extLst>
            </p:cNvPr>
            <p:cNvSpPr/>
            <p:nvPr/>
          </p:nvSpPr>
          <p:spPr>
            <a:xfrm>
              <a:off x="2481925" y="3322400"/>
              <a:ext cx="837475" cy="1208800"/>
            </a:xfrm>
            <a:custGeom>
              <a:avLst/>
              <a:gdLst/>
              <a:ahLst/>
              <a:cxnLst/>
              <a:rect l="l" t="t" r="r" b="b"/>
              <a:pathLst>
                <a:path w="33499" h="48352" extrusionOk="0">
                  <a:moveTo>
                    <a:pt x="18425" y="0"/>
                  </a:moveTo>
                  <a:lnTo>
                    <a:pt x="18688" y="438"/>
                  </a:lnTo>
                  <a:lnTo>
                    <a:pt x="18886" y="899"/>
                  </a:lnTo>
                  <a:lnTo>
                    <a:pt x="19061" y="1381"/>
                  </a:lnTo>
                  <a:lnTo>
                    <a:pt x="19170" y="1863"/>
                  </a:lnTo>
                  <a:lnTo>
                    <a:pt x="19258" y="2366"/>
                  </a:lnTo>
                  <a:lnTo>
                    <a:pt x="19324" y="2848"/>
                  </a:lnTo>
                  <a:lnTo>
                    <a:pt x="19346" y="3352"/>
                  </a:lnTo>
                  <a:lnTo>
                    <a:pt x="19346" y="3856"/>
                  </a:lnTo>
                  <a:lnTo>
                    <a:pt x="19346" y="4338"/>
                  </a:lnTo>
                  <a:lnTo>
                    <a:pt x="19324" y="4842"/>
                  </a:lnTo>
                  <a:lnTo>
                    <a:pt x="19258" y="5850"/>
                  </a:lnTo>
                  <a:lnTo>
                    <a:pt x="19061" y="8654"/>
                  </a:lnTo>
                  <a:lnTo>
                    <a:pt x="18886" y="11480"/>
                  </a:lnTo>
                  <a:lnTo>
                    <a:pt x="18732" y="14306"/>
                  </a:lnTo>
                  <a:lnTo>
                    <a:pt x="18579" y="17132"/>
                  </a:lnTo>
                  <a:lnTo>
                    <a:pt x="18469" y="19959"/>
                  </a:lnTo>
                  <a:lnTo>
                    <a:pt x="18360" y="22785"/>
                  </a:lnTo>
                  <a:lnTo>
                    <a:pt x="18272" y="25611"/>
                  </a:lnTo>
                  <a:lnTo>
                    <a:pt x="18206" y="28459"/>
                  </a:lnTo>
                  <a:lnTo>
                    <a:pt x="18206" y="29226"/>
                  </a:lnTo>
                  <a:lnTo>
                    <a:pt x="18228" y="29992"/>
                  </a:lnTo>
                  <a:lnTo>
                    <a:pt x="18272" y="30387"/>
                  </a:lnTo>
                  <a:lnTo>
                    <a:pt x="18316" y="30781"/>
                  </a:lnTo>
                  <a:lnTo>
                    <a:pt x="18382" y="31154"/>
                  </a:lnTo>
                  <a:lnTo>
                    <a:pt x="18447" y="31526"/>
                  </a:lnTo>
                  <a:lnTo>
                    <a:pt x="18557" y="31876"/>
                  </a:lnTo>
                  <a:lnTo>
                    <a:pt x="18666" y="32227"/>
                  </a:lnTo>
                  <a:lnTo>
                    <a:pt x="18820" y="32578"/>
                  </a:lnTo>
                  <a:lnTo>
                    <a:pt x="18973" y="32884"/>
                  </a:lnTo>
                  <a:lnTo>
                    <a:pt x="19170" y="33191"/>
                  </a:lnTo>
                  <a:lnTo>
                    <a:pt x="19411" y="33476"/>
                  </a:lnTo>
                  <a:lnTo>
                    <a:pt x="19652" y="33739"/>
                  </a:lnTo>
                  <a:lnTo>
                    <a:pt x="19959" y="33958"/>
                  </a:lnTo>
                  <a:lnTo>
                    <a:pt x="20178" y="34111"/>
                  </a:lnTo>
                  <a:lnTo>
                    <a:pt x="20397" y="34221"/>
                  </a:lnTo>
                  <a:lnTo>
                    <a:pt x="20638" y="34330"/>
                  </a:lnTo>
                  <a:lnTo>
                    <a:pt x="20879" y="34418"/>
                  </a:lnTo>
                  <a:lnTo>
                    <a:pt x="21120" y="34505"/>
                  </a:lnTo>
                  <a:lnTo>
                    <a:pt x="21361" y="34549"/>
                  </a:lnTo>
                  <a:lnTo>
                    <a:pt x="21887" y="34637"/>
                  </a:lnTo>
                  <a:lnTo>
                    <a:pt x="22413" y="34703"/>
                  </a:lnTo>
                  <a:lnTo>
                    <a:pt x="22960" y="34725"/>
                  </a:lnTo>
                  <a:lnTo>
                    <a:pt x="24012" y="34746"/>
                  </a:lnTo>
                  <a:lnTo>
                    <a:pt x="24560" y="34768"/>
                  </a:lnTo>
                  <a:lnTo>
                    <a:pt x="25086" y="34834"/>
                  </a:lnTo>
                  <a:lnTo>
                    <a:pt x="25611" y="34922"/>
                  </a:lnTo>
                  <a:lnTo>
                    <a:pt x="25874" y="34987"/>
                  </a:lnTo>
                  <a:lnTo>
                    <a:pt x="26137" y="35053"/>
                  </a:lnTo>
                  <a:lnTo>
                    <a:pt x="26378" y="35141"/>
                  </a:lnTo>
                  <a:lnTo>
                    <a:pt x="26619" y="35228"/>
                  </a:lnTo>
                  <a:lnTo>
                    <a:pt x="26860" y="35360"/>
                  </a:lnTo>
                  <a:lnTo>
                    <a:pt x="27079" y="35469"/>
                  </a:lnTo>
                  <a:lnTo>
                    <a:pt x="27276" y="35623"/>
                  </a:lnTo>
                  <a:lnTo>
                    <a:pt x="27473" y="35798"/>
                  </a:lnTo>
                  <a:lnTo>
                    <a:pt x="27649" y="35973"/>
                  </a:lnTo>
                  <a:lnTo>
                    <a:pt x="27802" y="36192"/>
                  </a:lnTo>
                  <a:lnTo>
                    <a:pt x="27955" y="36433"/>
                  </a:lnTo>
                  <a:lnTo>
                    <a:pt x="28087" y="36696"/>
                  </a:lnTo>
                  <a:lnTo>
                    <a:pt x="28175" y="36959"/>
                  </a:lnTo>
                  <a:lnTo>
                    <a:pt x="28240" y="37222"/>
                  </a:lnTo>
                  <a:lnTo>
                    <a:pt x="28262" y="37507"/>
                  </a:lnTo>
                  <a:lnTo>
                    <a:pt x="28262" y="37792"/>
                  </a:lnTo>
                  <a:lnTo>
                    <a:pt x="28240" y="38076"/>
                  </a:lnTo>
                  <a:lnTo>
                    <a:pt x="28196" y="38361"/>
                  </a:lnTo>
                  <a:lnTo>
                    <a:pt x="28131" y="38646"/>
                  </a:lnTo>
                  <a:lnTo>
                    <a:pt x="28043" y="38931"/>
                  </a:lnTo>
                  <a:lnTo>
                    <a:pt x="27912" y="39194"/>
                  </a:lnTo>
                  <a:lnTo>
                    <a:pt x="27780" y="39457"/>
                  </a:lnTo>
                  <a:lnTo>
                    <a:pt x="27627" y="39720"/>
                  </a:lnTo>
                  <a:lnTo>
                    <a:pt x="27473" y="39961"/>
                  </a:lnTo>
                  <a:lnTo>
                    <a:pt x="27276" y="40202"/>
                  </a:lnTo>
                  <a:lnTo>
                    <a:pt x="27079" y="40399"/>
                  </a:lnTo>
                  <a:lnTo>
                    <a:pt x="26860" y="40596"/>
                  </a:lnTo>
                  <a:lnTo>
                    <a:pt x="26641" y="40771"/>
                  </a:lnTo>
                  <a:lnTo>
                    <a:pt x="26400" y="40946"/>
                  </a:lnTo>
                  <a:lnTo>
                    <a:pt x="26159" y="41100"/>
                  </a:lnTo>
                  <a:lnTo>
                    <a:pt x="25655" y="41385"/>
                  </a:lnTo>
                  <a:lnTo>
                    <a:pt x="25129" y="41647"/>
                  </a:lnTo>
                  <a:lnTo>
                    <a:pt x="24582" y="41845"/>
                  </a:lnTo>
                  <a:lnTo>
                    <a:pt x="24034" y="42042"/>
                  </a:lnTo>
                  <a:lnTo>
                    <a:pt x="23464" y="42217"/>
                  </a:lnTo>
                  <a:lnTo>
                    <a:pt x="22895" y="42370"/>
                  </a:lnTo>
                  <a:lnTo>
                    <a:pt x="21493" y="42743"/>
                  </a:lnTo>
                  <a:lnTo>
                    <a:pt x="20090" y="43093"/>
                  </a:lnTo>
                  <a:lnTo>
                    <a:pt x="18666" y="43422"/>
                  </a:lnTo>
                  <a:lnTo>
                    <a:pt x="17264" y="43751"/>
                  </a:lnTo>
                  <a:lnTo>
                    <a:pt x="15840" y="44035"/>
                  </a:lnTo>
                  <a:lnTo>
                    <a:pt x="14416" y="44320"/>
                  </a:lnTo>
                  <a:lnTo>
                    <a:pt x="12970" y="44583"/>
                  </a:lnTo>
                  <a:lnTo>
                    <a:pt x="11546" y="44802"/>
                  </a:lnTo>
                  <a:lnTo>
                    <a:pt x="10100" y="45021"/>
                  </a:lnTo>
                  <a:lnTo>
                    <a:pt x="8676" y="45218"/>
                  </a:lnTo>
                  <a:lnTo>
                    <a:pt x="7231" y="45416"/>
                  </a:lnTo>
                  <a:lnTo>
                    <a:pt x="5785" y="45569"/>
                  </a:lnTo>
                  <a:lnTo>
                    <a:pt x="4339" y="45700"/>
                  </a:lnTo>
                  <a:lnTo>
                    <a:pt x="2893" y="45832"/>
                  </a:lnTo>
                  <a:lnTo>
                    <a:pt x="1447" y="45920"/>
                  </a:lnTo>
                  <a:lnTo>
                    <a:pt x="1" y="46007"/>
                  </a:lnTo>
                  <a:lnTo>
                    <a:pt x="45" y="46270"/>
                  </a:lnTo>
                  <a:lnTo>
                    <a:pt x="110" y="46533"/>
                  </a:lnTo>
                  <a:lnTo>
                    <a:pt x="220" y="46774"/>
                  </a:lnTo>
                  <a:lnTo>
                    <a:pt x="329" y="47015"/>
                  </a:lnTo>
                  <a:lnTo>
                    <a:pt x="483" y="47234"/>
                  </a:lnTo>
                  <a:lnTo>
                    <a:pt x="636" y="47431"/>
                  </a:lnTo>
                  <a:lnTo>
                    <a:pt x="833" y="47628"/>
                  </a:lnTo>
                  <a:lnTo>
                    <a:pt x="1031" y="47782"/>
                  </a:lnTo>
                  <a:lnTo>
                    <a:pt x="1228" y="47935"/>
                  </a:lnTo>
                  <a:lnTo>
                    <a:pt x="1469" y="48066"/>
                  </a:lnTo>
                  <a:lnTo>
                    <a:pt x="1688" y="48176"/>
                  </a:lnTo>
                  <a:lnTo>
                    <a:pt x="1951" y="48264"/>
                  </a:lnTo>
                  <a:lnTo>
                    <a:pt x="2214" y="48307"/>
                  </a:lnTo>
                  <a:lnTo>
                    <a:pt x="2476" y="48351"/>
                  </a:lnTo>
                  <a:lnTo>
                    <a:pt x="2739" y="48351"/>
                  </a:lnTo>
                  <a:lnTo>
                    <a:pt x="3024" y="48329"/>
                  </a:lnTo>
                  <a:lnTo>
                    <a:pt x="31614" y="44649"/>
                  </a:lnTo>
                  <a:lnTo>
                    <a:pt x="31833" y="44605"/>
                  </a:lnTo>
                  <a:lnTo>
                    <a:pt x="32030" y="44561"/>
                  </a:lnTo>
                  <a:lnTo>
                    <a:pt x="32228" y="44474"/>
                  </a:lnTo>
                  <a:lnTo>
                    <a:pt x="32403" y="44386"/>
                  </a:lnTo>
                  <a:lnTo>
                    <a:pt x="32578" y="44276"/>
                  </a:lnTo>
                  <a:lnTo>
                    <a:pt x="32753" y="44145"/>
                  </a:lnTo>
                  <a:lnTo>
                    <a:pt x="32885" y="44014"/>
                  </a:lnTo>
                  <a:lnTo>
                    <a:pt x="33016" y="43860"/>
                  </a:lnTo>
                  <a:lnTo>
                    <a:pt x="33148" y="43685"/>
                  </a:lnTo>
                  <a:lnTo>
                    <a:pt x="33257" y="43510"/>
                  </a:lnTo>
                  <a:lnTo>
                    <a:pt x="33345" y="43334"/>
                  </a:lnTo>
                  <a:lnTo>
                    <a:pt x="33411" y="43137"/>
                  </a:lnTo>
                  <a:lnTo>
                    <a:pt x="33454" y="42940"/>
                  </a:lnTo>
                  <a:lnTo>
                    <a:pt x="33498" y="42721"/>
                  </a:lnTo>
                  <a:lnTo>
                    <a:pt x="33498" y="42524"/>
                  </a:lnTo>
                  <a:lnTo>
                    <a:pt x="33498" y="42305"/>
                  </a:lnTo>
                  <a:lnTo>
                    <a:pt x="32644" y="33169"/>
                  </a:lnTo>
                  <a:lnTo>
                    <a:pt x="32622" y="32950"/>
                  </a:lnTo>
                  <a:lnTo>
                    <a:pt x="32578" y="32753"/>
                  </a:lnTo>
                  <a:lnTo>
                    <a:pt x="32512" y="32578"/>
                  </a:lnTo>
                  <a:lnTo>
                    <a:pt x="32425" y="32380"/>
                  </a:lnTo>
                  <a:lnTo>
                    <a:pt x="32337" y="32205"/>
                  </a:lnTo>
                  <a:lnTo>
                    <a:pt x="32206" y="32052"/>
                  </a:lnTo>
                  <a:lnTo>
                    <a:pt x="32096" y="31898"/>
                  </a:lnTo>
                  <a:lnTo>
                    <a:pt x="31943" y="31767"/>
                  </a:lnTo>
                  <a:lnTo>
                    <a:pt x="31789" y="31635"/>
                  </a:lnTo>
                  <a:lnTo>
                    <a:pt x="31636" y="31526"/>
                  </a:lnTo>
                  <a:lnTo>
                    <a:pt x="31461" y="31416"/>
                  </a:lnTo>
                  <a:lnTo>
                    <a:pt x="31285" y="31351"/>
                  </a:lnTo>
                  <a:lnTo>
                    <a:pt x="31088" y="31285"/>
                  </a:lnTo>
                  <a:lnTo>
                    <a:pt x="30891" y="31241"/>
                  </a:lnTo>
                  <a:lnTo>
                    <a:pt x="30694" y="31197"/>
                  </a:lnTo>
                  <a:lnTo>
                    <a:pt x="22939" y="31197"/>
                  </a:lnTo>
                  <a:lnTo>
                    <a:pt x="21164" y="2673"/>
                  </a:lnTo>
                  <a:lnTo>
                    <a:pt x="21142" y="2432"/>
                  </a:lnTo>
                  <a:lnTo>
                    <a:pt x="21076" y="2169"/>
                  </a:lnTo>
                  <a:lnTo>
                    <a:pt x="21011" y="1950"/>
                  </a:lnTo>
                  <a:lnTo>
                    <a:pt x="20923" y="1709"/>
                  </a:lnTo>
                  <a:lnTo>
                    <a:pt x="20813" y="1490"/>
                  </a:lnTo>
                  <a:lnTo>
                    <a:pt x="20682" y="1293"/>
                  </a:lnTo>
                  <a:lnTo>
                    <a:pt x="20551" y="1096"/>
                  </a:lnTo>
                  <a:lnTo>
                    <a:pt x="20397" y="899"/>
                  </a:lnTo>
                  <a:lnTo>
                    <a:pt x="20222" y="745"/>
                  </a:lnTo>
                  <a:lnTo>
                    <a:pt x="20025" y="592"/>
                  </a:lnTo>
                  <a:lnTo>
                    <a:pt x="19828" y="438"/>
                  </a:lnTo>
                  <a:lnTo>
                    <a:pt x="19609" y="329"/>
                  </a:lnTo>
                  <a:lnTo>
                    <a:pt x="19389" y="219"/>
                  </a:lnTo>
                  <a:lnTo>
                    <a:pt x="19148" y="132"/>
                  </a:lnTo>
                  <a:lnTo>
                    <a:pt x="18907" y="88"/>
                  </a:lnTo>
                  <a:lnTo>
                    <a:pt x="18666" y="44"/>
                  </a:lnTo>
                  <a:lnTo>
                    <a:pt x="18425"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548;p73">
              <a:extLst>
                <a:ext uri="{FF2B5EF4-FFF2-40B4-BE49-F238E27FC236}">
                  <a16:creationId xmlns:a16="http://schemas.microsoft.com/office/drawing/2014/main" id="{239769BA-F765-54E9-302D-68C25D33F474}"/>
                </a:ext>
              </a:extLst>
            </p:cNvPr>
            <p:cNvSpPr/>
            <p:nvPr/>
          </p:nvSpPr>
          <p:spPr>
            <a:xfrm>
              <a:off x="2474275" y="4169150"/>
              <a:ext cx="837450" cy="324800"/>
            </a:xfrm>
            <a:custGeom>
              <a:avLst/>
              <a:gdLst/>
              <a:ahLst/>
              <a:cxnLst/>
              <a:rect l="l" t="t" r="r" b="b"/>
              <a:pathLst>
                <a:path w="33498" h="12992" extrusionOk="0">
                  <a:moveTo>
                    <a:pt x="25435" y="0"/>
                  </a:moveTo>
                  <a:lnTo>
                    <a:pt x="25019" y="920"/>
                  </a:lnTo>
                  <a:lnTo>
                    <a:pt x="22083" y="7449"/>
                  </a:lnTo>
                  <a:lnTo>
                    <a:pt x="19060" y="2651"/>
                  </a:lnTo>
                  <a:lnTo>
                    <a:pt x="15139" y="7975"/>
                  </a:lnTo>
                  <a:lnTo>
                    <a:pt x="12422" y="3965"/>
                  </a:lnTo>
                  <a:lnTo>
                    <a:pt x="8785" y="9201"/>
                  </a:lnTo>
                  <a:lnTo>
                    <a:pt x="5609" y="2936"/>
                  </a:lnTo>
                  <a:lnTo>
                    <a:pt x="2520" y="10144"/>
                  </a:lnTo>
                  <a:lnTo>
                    <a:pt x="0" y="7186"/>
                  </a:lnTo>
                  <a:lnTo>
                    <a:pt x="0" y="7186"/>
                  </a:lnTo>
                  <a:lnTo>
                    <a:pt x="154" y="9705"/>
                  </a:lnTo>
                  <a:lnTo>
                    <a:pt x="2125" y="12028"/>
                  </a:lnTo>
                  <a:lnTo>
                    <a:pt x="2936" y="12992"/>
                  </a:lnTo>
                  <a:lnTo>
                    <a:pt x="3396" y="11940"/>
                  </a:lnTo>
                  <a:lnTo>
                    <a:pt x="5718" y="6529"/>
                  </a:lnTo>
                  <a:lnTo>
                    <a:pt x="8216" y="11458"/>
                  </a:lnTo>
                  <a:lnTo>
                    <a:pt x="8566" y="12159"/>
                  </a:lnTo>
                  <a:lnTo>
                    <a:pt x="9136" y="11327"/>
                  </a:lnTo>
                  <a:lnTo>
                    <a:pt x="12400" y="6660"/>
                  </a:lnTo>
                  <a:lnTo>
                    <a:pt x="14941" y="10406"/>
                  </a:lnTo>
                  <a:lnTo>
                    <a:pt x="15073" y="10604"/>
                  </a:lnTo>
                  <a:lnTo>
                    <a:pt x="15270" y="10341"/>
                  </a:lnTo>
                  <a:lnTo>
                    <a:pt x="18972" y="5346"/>
                  </a:lnTo>
                  <a:lnTo>
                    <a:pt x="21273" y="9004"/>
                  </a:lnTo>
                  <a:lnTo>
                    <a:pt x="22302" y="10647"/>
                  </a:lnTo>
                  <a:lnTo>
                    <a:pt x="23288" y="8478"/>
                  </a:lnTo>
                  <a:lnTo>
                    <a:pt x="25611" y="3286"/>
                  </a:lnTo>
                  <a:lnTo>
                    <a:pt x="27495" y="6419"/>
                  </a:lnTo>
                  <a:lnTo>
                    <a:pt x="29094" y="9136"/>
                  </a:lnTo>
                  <a:lnTo>
                    <a:pt x="32117" y="4250"/>
                  </a:lnTo>
                  <a:lnTo>
                    <a:pt x="33497" y="5148"/>
                  </a:lnTo>
                  <a:lnTo>
                    <a:pt x="33497" y="5148"/>
                  </a:lnTo>
                  <a:lnTo>
                    <a:pt x="33322" y="3221"/>
                  </a:lnTo>
                  <a:lnTo>
                    <a:pt x="31635" y="2125"/>
                  </a:lnTo>
                  <a:lnTo>
                    <a:pt x="29116" y="6200"/>
                  </a:lnTo>
                  <a:lnTo>
                    <a:pt x="28371" y="4951"/>
                  </a:lnTo>
                  <a:lnTo>
                    <a:pt x="26071" y="1074"/>
                  </a:lnTo>
                  <a:lnTo>
                    <a:pt x="25435"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549;p73">
              <a:extLst>
                <a:ext uri="{FF2B5EF4-FFF2-40B4-BE49-F238E27FC236}">
                  <a16:creationId xmlns:a16="http://schemas.microsoft.com/office/drawing/2014/main" id="{E3C1ACB2-B277-5127-B389-0ECB1DF836F8}"/>
                </a:ext>
              </a:extLst>
            </p:cNvPr>
            <p:cNvSpPr/>
            <p:nvPr/>
          </p:nvSpPr>
          <p:spPr>
            <a:xfrm>
              <a:off x="2650075" y="3910075"/>
              <a:ext cx="425600" cy="310025"/>
            </a:xfrm>
            <a:custGeom>
              <a:avLst/>
              <a:gdLst/>
              <a:ahLst/>
              <a:cxnLst/>
              <a:rect l="l" t="t" r="r" b="b"/>
              <a:pathLst>
                <a:path w="17024" h="12401" extrusionOk="0">
                  <a:moveTo>
                    <a:pt x="13671" y="1"/>
                  </a:moveTo>
                  <a:lnTo>
                    <a:pt x="11502" y="4032"/>
                  </a:lnTo>
                  <a:lnTo>
                    <a:pt x="8983" y="8742"/>
                  </a:lnTo>
                  <a:lnTo>
                    <a:pt x="6442" y="1950"/>
                  </a:lnTo>
                  <a:lnTo>
                    <a:pt x="3615" y="6244"/>
                  </a:lnTo>
                  <a:lnTo>
                    <a:pt x="3528" y="7515"/>
                  </a:lnTo>
                  <a:lnTo>
                    <a:pt x="2761" y="7515"/>
                  </a:lnTo>
                  <a:lnTo>
                    <a:pt x="2126" y="8479"/>
                  </a:lnTo>
                  <a:lnTo>
                    <a:pt x="1666" y="7515"/>
                  </a:lnTo>
                  <a:lnTo>
                    <a:pt x="1" y="7515"/>
                  </a:lnTo>
                  <a:lnTo>
                    <a:pt x="1907" y="11568"/>
                  </a:lnTo>
                  <a:lnTo>
                    <a:pt x="6069" y="5280"/>
                  </a:lnTo>
                  <a:lnTo>
                    <a:pt x="8742" y="12401"/>
                  </a:lnTo>
                  <a:lnTo>
                    <a:pt x="11568" y="7121"/>
                  </a:lnTo>
                  <a:lnTo>
                    <a:pt x="13386" y="3769"/>
                  </a:lnTo>
                  <a:lnTo>
                    <a:pt x="15665" y="10297"/>
                  </a:lnTo>
                  <a:lnTo>
                    <a:pt x="17023" y="7690"/>
                  </a:lnTo>
                  <a:lnTo>
                    <a:pt x="16213" y="7690"/>
                  </a:lnTo>
                  <a:lnTo>
                    <a:pt x="16125" y="6135"/>
                  </a:lnTo>
                  <a:lnTo>
                    <a:pt x="15950" y="6485"/>
                  </a:lnTo>
                  <a:lnTo>
                    <a:pt x="13671"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550;p73">
              <a:extLst>
                <a:ext uri="{FF2B5EF4-FFF2-40B4-BE49-F238E27FC236}">
                  <a16:creationId xmlns:a16="http://schemas.microsoft.com/office/drawing/2014/main" id="{CFBE7BCE-F4AD-2795-A77C-496D2214A158}"/>
                </a:ext>
              </a:extLst>
            </p:cNvPr>
            <p:cNvSpPr/>
            <p:nvPr/>
          </p:nvSpPr>
          <p:spPr>
            <a:xfrm>
              <a:off x="2464400" y="4098475"/>
              <a:ext cx="121075" cy="131475"/>
            </a:xfrm>
            <a:custGeom>
              <a:avLst/>
              <a:gdLst/>
              <a:ahLst/>
              <a:cxnLst/>
              <a:rect l="l" t="t" r="r" b="b"/>
              <a:pathLst>
                <a:path w="4843" h="5259" extrusionOk="0">
                  <a:moveTo>
                    <a:pt x="3134" y="1"/>
                  </a:moveTo>
                  <a:lnTo>
                    <a:pt x="1973" y="2323"/>
                  </a:lnTo>
                  <a:lnTo>
                    <a:pt x="833" y="702"/>
                  </a:lnTo>
                  <a:lnTo>
                    <a:pt x="680" y="855"/>
                  </a:lnTo>
                  <a:lnTo>
                    <a:pt x="549" y="1009"/>
                  </a:lnTo>
                  <a:lnTo>
                    <a:pt x="417" y="1184"/>
                  </a:lnTo>
                  <a:lnTo>
                    <a:pt x="308" y="1381"/>
                  </a:lnTo>
                  <a:lnTo>
                    <a:pt x="198" y="1556"/>
                  </a:lnTo>
                  <a:lnTo>
                    <a:pt x="132" y="1754"/>
                  </a:lnTo>
                  <a:lnTo>
                    <a:pt x="67" y="1973"/>
                  </a:lnTo>
                  <a:lnTo>
                    <a:pt x="1" y="2170"/>
                  </a:lnTo>
                  <a:lnTo>
                    <a:pt x="2170" y="5259"/>
                  </a:lnTo>
                  <a:lnTo>
                    <a:pt x="4842"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551;p73">
              <a:extLst>
                <a:ext uri="{FF2B5EF4-FFF2-40B4-BE49-F238E27FC236}">
                  <a16:creationId xmlns:a16="http://schemas.microsoft.com/office/drawing/2014/main" id="{0F83E066-2B59-00DA-E9A3-A82034BB280D}"/>
                </a:ext>
              </a:extLst>
            </p:cNvPr>
            <p:cNvSpPr/>
            <p:nvPr/>
          </p:nvSpPr>
          <p:spPr>
            <a:xfrm>
              <a:off x="2513700" y="3387575"/>
              <a:ext cx="508850" cy="310575"/>
            </a:xfrm>
            <a:custGeom>
              <a:avLst/>
              <a:gdLst/>
              <a:ahLst/>
              <a:cxnLst/>
              <a:rect l="l" t="t" r="r" b="b"/>
              <a:pathLst>
                <a:path w="20354" h="12423" extrusionOk="0">
                  <a:moveTo>
                    <a:pt x="5171" y="0"/>
                  </a:moveTo>
                  <a:lnTo>
                    <a:pt x="1184" y="6332"/>
                  </a:lnTo>
                  <a:lnTo>
                    <a:pt x="1008" y="5872"/>
                  </a:lnTo>
                  <a:lnTo>
                    <a:pt x="1" y="7515"/>
                  </a:lnTo>
                  <a:lnTo>
                    <a:pt x="855" y="9706"/>
                  </a:lnTo>
                  <a:lnTo>
                    <a:pt x="4251" y="4316"/>
                  </a:lnTo>
                  <a:lnTo>
                    <a:pt x="5390" y="12225"/>
                  </a:lnTo>
                  <a:lnTo>
                    <a:pt x="10933" y="5499"/>
                  </a:lnTo>
                  <a:lnTo>
                    <a:pt x="13211" y="12422"/>
                  </a:lnTo>
                  <a:lnTo>
                    <a:pt x="17505" y="3593"/>
                  </a:lnTo>
                  <a:lnTo>
                    <a:pt x="17921" y="4141"/>
                  </a:lnTo>
                  <a:lnTo>
                    <a:pt x="20331" y="7318"/>
                  </a:lnTo>
                  <a:lnTo>
                    <a:pt x="20353" y="7318"/>
                  </a:lnTo>
                  <a:lnTo>
                    <a:pt x="20178" y="4601"/>
                  </a:lnTo>
                  <a:lnTo>
                    <a:pt x="18075" y="1841"/>
                  </a:lnTo>
                  <a:lnTo>
                    <a:pt x="17198" y="723"/>
                  </a:lnTo>
                  <a:lnTo>
                    <a:pt x="13474" y="8391"/>
                  </a:lnTo>
                  <a:lnTo>
                    <a:pt x="11524" y="2388"/>
                  </a:lnTo>
                  <a:lnTo>
                    <a:pt x="6420" y="8588"/>
                  </a:lnTo>
                  <a:lnTo>
                    <a:pt x="5171"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552;p73">
              <a:extLst>
                <a:ext uri="{FF2B5EF4-FFF2-40B4-BE49-F238E27FC236}">
                  <a16:creationId xmlns:a16="http://schemas.microsoft.com/office/drawing/2014/main" id="{289D851F-AE47-ECE9-D067-C2AA2ACC7D0B}"/>
                </a:ext>
              </a:extLst>
            </p:cNvPr>
            <p:cNvSpPr/>
            <p:nvPr/>
          </p:nvSpPr>
          <p:spPr>
            <a:xfrm>
              <a:off x="2760725" y="3656500"/>
              <a:ext cx="278250" cy="268400"/>
            </a:xfrm>
            <a:custGeom>
              <a:avLst/>
              <a:gdLst/>
              <a:ahLst/>
              <a:cxnLst/>
              <a:rect l="l" t="t" r="r" b="b"/>
              <a:pathLst>
                <a:path w="11130" h="10736" extrusionOk="0">
                  <a:moveTo>
                    <a:pt x="8281" y="0"/>
                  </a:moveTo>
                  <a:lnTo>
                    <a:pt x="7558" y="1359"/>
                  </a:lnTo>
                  <a:lnTo>
                    <a:pt x="3987" y="7997"/>
                  </a:lnTo>
                  <a:lnTo>
                    <a:pt x="241" y="3396"/>
                  </a:lnTo>
                  <a:lnTo>
                    <a:pt x="153" y="3484"/>
                  </a:lnTo>
                  <a:lnTo>
                    <a:pt x="0" y="5521"/>
                  </a:lnTo>
                  <a:lnTo>
                    <a:pt x="4228" y="10735"/>
                  </a:lnTo>
                  <a:lnTo>
                    <a:pt x="7383" y="4886"/>
                  </a:lnTo>
                  <a:lnTo>
                    <a:pt x="8391" y="2980"/>
                  </a:lnTo>
                  <a:lnTo>
                    <a:pt x="11129" y="7164"/>
                  </a:lnTo>
                  <a:lnTo>
                    <a:pt x="10932" y="4075"/>
                  </a:lnTo>
                  <a:lnTo>
                    <a:pt x="8281"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553;p73">
              <a:extLst>
                <a:ext uri="{FF2B5EF4-FFF2-40B4-BE49-F238E27FC236}">
                  <a16:creationId xmlns:a16="http://schemas.microsoft.com/office/drawing/2014/main" id="{8C8F3B97-ABA7-BA42-A92A-D699326CEAC1}"/>
                </a:ext>
              </a:extLst>
            </p:cNvPr>
            <p:cNvSpPr/>
            <p:nvPr/>
          </p:nvSpPr>
          <p:spPr>
            <a:xfrm>
              <a:off x="2527400" y="4467625"/>
              <a:ext cx="31775" cy="26325"/>
            </a:xfrm>
            <a:custGeom>
              <a:avLst/>
              <a:gdLst/>
              <a:ahLst/>
              <a:cxnLst/>
              <a:rect l="l" t="t" r="r" b="b"/>
              <a:pathLst>
                <a:path w="1271" h="1053" extrusionOk="0">
                  <a:moveTo>
                    <a:pt x="1271" y="1"/>
                  </a:moveTo>
                  <a:lnTo>
                    <a:pt x="0" y="89"/>
                  </a:lnTo>
                  <a:lnTo>
                    <a:pt x="811" y="1053"/>
                  </a:lnTo>
                  <a:lnTo>
                    <a:pt x="1271"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554;p73">
              <a:extLst>
                <a:ext uri="{FF2B5EF4-FFF2-40B4-BE49-F238E27FC236}">
                  <a16:creationId xmlns:a16="http://schemas.microsoft.com/office/drawing/2014/main" id="{A0186BC8-E2A1-1A8F-F94C-EF85243E0171}"/>
                </a:ext>
              </a:extLst>
            </p:cNvPr>
            <p:cNvSpPr/>
            <p:nvPr/>
          </p:nvSpPr>
          <p:spPr>
            <a:xfrm>
              <a:off x="2679650" y="4452300"/>
              <a:ext cx="23025" cy="20850"/>
            </a:xfrm>
            <a:custGeom>
              <a:avLst/>
              <a:gdLst/>
              <a:ahLst/>
              <a:cxnLst/>
              <a:rect l="l" t="t" r="r" b="b"/>
              <a:pathLst>
                <a:path w="921" h="834" extrusionOk="0">
                  <a:moveTo>
                    <a:pt x="921" y="1"/>
                  </a:moveTo>
                  <a:lnTo>
                    <a:pt x="1" y="132"/>
                  </a:lnTo>
                  <a:lnTo>
                    <a:pt x="351" y="833"/>
                  </a:lnTo>
                  <a:lnTo>
                    <a:pt x="921"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555;p73">
              <a:extLst>
                <a:ext uri="{FF2B5EF4-FFF2-40B4-BE49-F238E27FC236}">
                  <a16:creationId xmlns:a16="http://schemas.microsoft.com/office/drawing/2014/main" id="{DE3D0763-06C3-CD53-6DA4-532A949690A4}"/>
                </a:ext>
              </a:extLst>
            </p:cNvPr>
            <p:cNvSpPr/>
            <p:nvPr/>
          </p:nvSpPr>
          <p:spPr>
            <a:xfrm>
              <a:off x="2847800" y="4427650"/>
              <a:ext cx="8250" cy="6600"/>
            </a:xfrm>
            <a:custGeom>
              <a:avLst/>
              <a:gdLst/>
              <a:ahLst/>
              <a:cxnLst/>
              <a:rect l="l" t="t" r="r" b="b"/>
              <a:pathLst>
                <a:path w="330" h="264" extrusionOk="0">
                  <a:moveTo>
                    <a:pt x="329" y="1"/>
                  </a:moveTo>
                  <a:lnTo>
                    <a:pt x="0" y="66"/>
                  </a:lnTo>
                  <a:lnTo>
                    <a:pt x="132" y="264"/>
                  </a:lnTo>
                  <a:lnTo>
                    <a:pt x="329"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556;p73">
              <a:extLst>
                <a:ext uri="{FF2B5EF4-FFF2-40B4-BE49-F238E27FC236}">
                  <a16:creationId xmlns:a16="http://schemas.microsoft.com/office/drawing/2014/main" id="{9A70C06D-CF99-D3DC-63A2-F35AB2F30F59}"/>
                </a:ext>
              </a:extLst>
            </p:cNvPr>
            <p:cNvSpPr/>
            <p:nvPr/>
          </p:nvSpPr>
          <p:spPr>
            <a:xfrm>
              <a:off x="3006075" y="4381100"/>
              <a:ext cx="50425" cy="54250"/>
            </a:xfrm>
            <a:custGeom>
              <a:avLst/>
              <a:gdLst/>
              <a:ahLst/>
              <a:cxnLst/>
              <a:rect l="l" t="t" r="r" b="b"/>
              <a:pathLst>
                <a:path w="2017" h="2170" extrusionOk="0">
                  <a:moveTo>
                    <a:pt x="2016" y="0"/>
                  </a:moveTo>
                  <a:lnTo>
                    <a:pt x="1929" y="22"/>
                  </a:lnTo>
                  <a:lnTo>
                    <a:pt x="1" y="526"/>
                  </a:lnTo>
                  <a:lnTo>
                    <a:pt x="1030" y="2169"/>
                  </a:lnTo>
                  <a:lnTo>
                    <a:pt x="2016"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557;p73">
              <a:extLst>
                <a:ext uri="{FF2B5EF4-FFF2-40B4-BE49-F238E27FC236}">
                  <a16:creationId xmlns:a16="http://schemas.microsoft.com/office/drawing/2014/main" id="{25FC59E8-9BA5-B01A-2924-3D492F33A3D0}"/>
                </a:ext>
              </a:extLst>
            </p:cNvPr>
            <p:cNvSpPr/>
            <p:nvPr/>
          </p:nvSpPr>
          <p:spPr>
            <a:xfrm>
              <a:off x="2961725" y="3433575"/>
              <a:ext cx="60275" cy="136950"/>
            </a:xfrm>
            <a:custGeom>
              <a:avLst/>
              <a:gdLst/>
              <a:ahLst/>
              <a:cxnLst/>
              <a:rect l="l" t="t" r="r" b="b"/>
              <a:pathLst>
                <a:path w="2411" h="5478" extrusionOk="0">
                  <a:moveTo>
                    <a:pt x="154" y="1"/>
                  </a:moveTo>
                  <a:lnTo>
                    <a:pt x="110" y="702"/>
                  </a:lnTo>
                  <a:lnTo>
                    <a:pt x="66" y="1403"/>
                  </a:lnTo>
                  <a:lnTo>
                    <a:pt x="0" y="2301"/>
                  </a:lnTo>
                  <a:lnTo>
                    <a:pt x="2410" y="5478"/>
                  </a:lnTo>
                  <a:lnTo>
                    <a:pt x="2257" y="2761"/>
                  </a:lnTo>
                  <a:lnTo>
                    <a:pt x="154"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558;p73">
              <a:extLst>
                <a:ext uri="{FF2B5EF4-FFF2-40B4-BE49-F238E27FC236}">
                  <a16:creationId xmlns:a16="http://schemas.microsoft.com/office/drawing/2014/main" id="{63A47F6B-B1BC-E496-1D2D-A7A9591977AD}"/>
                </a:ext>
              </a:extLst>
            </p:cNvPr>
            <p:cNvSpPr/>
            <p:nvPr/>
          </p:nvSpPr>
          <p:spPr>
            <a:xfrm>
              <a:off x="2945300" y="3656500"/>
              <a:ext cx="93675" cy="179125"/>
            </a:xfrm>
            <a:custGeom>
              <a:avLst/>
              <a:gdLst/>
              <a:ahLst/>
              <a:cxnLst/>
              <a:rect l="l" t="t" r="r" b="b"/>
              <a:pathLst>
                <a:path w="3747" h="7165" extrusionOk="0">
                  <a:moveTo>
                    <a:pt x="898" y="0"/>
                  </a:moveTo>
                  <a:lnTo>
                    <a:pt x="175" y="1359"/>
                  </a:lnTo>
                  <a:lnTo>
                    <a:pt x="0" y="4886"/>
                  </a:lnTo>
                  <a:lnTo>
                    <a:pt x="1008" y="2980"/>
                  </a:lnTo>
                  <a:lnTo>
                    <a:pt x="3746" y="7164"/>
                  </a:lnTo>
                  <a:lnTo>
                    <a:pt x="3549" y="4075"/>
                  </a:lnTo>
                  <a:lnTo>
                    <a:pt x="898"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559;p73">
              <a:extLst>
                <a:ext uri="{FF2B5EF4-FFF2-40B4-BE49-F238E27FC236}">
                  <a16:creationId xmlns:a16="http://schemas.microsoft.com/office/drawing/2014/main" id="{F66E20AC-4F6E-3E9F-1EE3-B0B8FF86E531}"/>
                </a:ext>
              </a:extLst>
            </p:cNvPr>
            <p:cNvSpPr/>
            <p:nvPr/>
          </p:nvSpPr>
          <p:spPr>
            <a:xfrm>
              <a:off x="2937075" y="3910075"/>
              <a:ext cx="138600" cy="257450"/>
            </a:xfrm>
            <a:custGeom>
              <a:avLst/>
              <a:gdLst/>
              <a:ahLst/>
              <a:cxnLst/>
              <a:rect l="l" t="t" r="r" b="b"/>
              <a:pathLst>
                <a:path w="5544" h="10298" extrusionOk="0">
                  <a:moveTo>
                    <a:pt x="2191" y="1"/>
                  </a:moveTo>
                  <a:lnTo>
                    <a:pt x="22" y="4032"/>
                  </a:lnTo>
                  <a:lnTo>
                    <a:pt x="0" y="4952"/>
                  </a:lnTo>
                  <a:lnTo>
                    <a:pt x="0" y="5478"/>
                  </a:lnTo>
                  <a:lnTo>
                    <a:pt x="0" y="6025"/>
                  </a:lnTo>
                  <a:lnTo>
                    <a:pt x="44" y="6573"/>
                  </a:lnTo>
                  <a:lnTo>
                    <a:pt x="88" y="7121"/>
                  </a:lnTo>
                  <a:lnTo>
                    <a:pt x="1906" y="3769"/>
                  </a:lnTo>
                  <a:lnTo>
                    <a:pt x="4185" y="10297"/>
                  </a:lnTo>
                  <a:lnTo>
                    <a:pt x="5543" y="7690"/>
                  </a:lnTo>
                  <a:lnTo>
                    <a:pt x="4733" y="7690"/>
                  </a:lnTo>
                  <a:lnTo>
                    <a:pt x="4645" y="6135"/>
                  </a:lnTo>
                  <a:lnTo>
                    <a:pt x="4470" y="6485"/>
                  </a:lnTo>
                  <a:lnTo>
                    <a:pt x="2191"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560;p73">
              <a:extLst>
                <a:ext uri="{FF2B5EF4-FFF2-40B4-BE49-F238E27FC236}">
                  <a16:creationId xmlns:a16="http://schemas.microsoft.com/office/drawing/2014/main" id="{DED85BF2-3E44-B28D-7B84-205CDA64365F}"/>
                </a:ext>
              </a:extLst>
            </p:cNvPr>
            <p:cNvSpPr/>
            <p:nvPr/>
          </p:nvSpPr>
          <p:spPr>
            <a:xfrm>
              <a:off x="3099750" y="4169150"/>
              <a:ext cx="26300" cy="26850"/>
            </a:xfrm>
            <a:custGeom>
              <a:avLst/>
              <a:gdLst/>
              <a:ahLst/>
              <a:cxnLst/>
              <a:rect l="l" t="t" r="r" b="b"/>
              <a:pathLst>
                <a:path w="1052" h="1074" extrusionOk="0">
                  <a:moveTo>
                    <a:pt x="416" y="0"/>
                  </a:moveTo>
                  <a:lnTo>
                    <a:pt x="0" y="920"/>
                  </a:lnTo>
                  <a:lnTo>
                    <a:pt x="526" y="986"/>
                  </a:lnTo>
                  <a:lnTo>
                    <a:pt x="1052" y="1074"/>
                  </a:lnTo>
                  <a:lnTo>
                    <a:pt x="416"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561;p73">
              <a:extLst>
                <a:ext uri="{FF2B5EF4-FFF2-40B4-BE49-F238E27FC236}">
                  <a16:creationId xmlns:a16="http://schemas.microsoft.com/office/drawing/2014/main" id="{F2CA573F-6ECE-7AB0-C7D4-F55AF9ABCE8A}"/>
                </a:ext>
              </a:extLst>
            </p:cNvPr>
            <p:cNvSpPr/>
            <p:nvPr/>
          </p:nvSpPr>
          <p:spPr>
            <a:xfrm>
              <a:off x="3161625" y="4222275"/>
              <a:ext cx="150100" cy="175275"/>
            </a:xfrm>
            <a:custGeom>
              <a:avLst/>
              <a:gdLst/>
              <a:ahLst/>
              <a:cxnLst/>
              <a:rect l="l" t="t" r="r" b="b"/>
              <a:pathLst>
                <a:path w="6004" h="7011" extrusionOk="0">
                  <a:moveTo>
                    <a:pt x="4141" y="0"/>
                  </a:moveTo>
                  <a:lnTo>
                    <a:pt x="1622" y="4075"/>
                  </a:lnTo>
                  <a:lnTo>
                    <a:pt x="877" y="2826"/>
                  </a:lnTo>
                  <a:lnTo>
                    <a:pt x="724" y="3221"/>
                  </a:lnTo>
                  <a:lnTo>
                    <a:pt x="526" y="3615"/>
                  </a:lnTo>
                  <a:lnTo>
                    <a:pt x="264" y="3966"/>
                  </a:lnTo>
                  <a:lnTo>
                    <a:pt x="1" y="4294"/>
                  </a:lnTo>
                  <a:lnTo>
                    <a:pt x="1600" y="7011"/>
                  </a:lnTo>
                  <a:lnTo>
                    <a:pt x="4623" y="2125"/>
                  </a:lnTo>
                  <a:lnTo>
                    <a:pt x="6003" y="3023"/>
                  </a:lnTo>
                  <a:lnTo>
                    <a:pt x="6003" y="3023"/>
                  </a:lnTo>
                  <a:lnTo>
                    <a:pt x="5828" y="1096"/>
                  </a:lnTo>
                  <a:lnTo>
                    <a:pt x="4141"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562;p73">
              <a:extLst>
                <a:ext uri="{FF2B5EF4-FFF2-40B4-BE49-F238E27FC236}">
                  <a16:creationId xmlns:a16="http://schemas.microsoft.com/office/drawing/2014/main" id="{59073218-1A0C-0F18-32C2-DE560CCAF6D7}"/>
                </a:ext>
              </a:extLst>
            </p:cNvPr>
            <p:cNvSpPr/>
            <p:nvPr/>
          </p:nvSpPr>
          <p:spPr>
            <a:xfrm>
              <a:off x="2728400" y="3381000"/>
              <a:ext cx="188425" cy="213075"/>
            </a:xfrm>
            <a:custGeom>
              <a:avLst/>
              <a:gdLst/>
              <a:ahLst/>
              <a:cxnLst/>
              <a:rect l="l" t="t" r="r" b="b"/>
              <a:pathLst>
                <a:path w="7537" h="8523" extrusionOk="0">
                  <a:moveTo>
                    <a:pt x="3769" y="0"/>
                  </a:moveTo>
                  <a:lnTo>
                    <a:pt x="3374" y="22"/>
                  </a:lnTo>
                  <a:lnTo>
                    <a:pt x="3002" y="88"/>
                  </a:lnTo>
                  <a:lnTo>
                    <a:pt x="2651" y="198"/>
                  </a:lnTo>
                  <a:lnTo>
                    <a:pt x="2301" y="329"/>
                  </a:lnTo>
                  <a:lnTo>
                    <a:pt x="1972" y="504"/>
                  </a:lnTo>
                  <a:lnTo>
                    <a:pt x="1665" y="723"/>
                  </a:lnTo>
                  <a:lnTo>
                    <a:pt x="1381" y="964"/>
                  </a:lnTo>
                  <a:lnTo>
                    <a:pt x="1096" y="1249"/>
                  </a:lnTo>
                  <a:lnTo>
                    <a:pt x="855" y="1556"/>
                  </a:lnTo>
                  <a:lnTo>
                    <a:pt x="636" y="1885"/>
                  </a:lnTo>
                  <a:lnTo>
                    <a:pt x="461" y="2235"/>
                  </a:lnTo>
                  <a:lnTo>
                    <a:pt x="307" y="2608"/>
                  </a:lnTo>
                  <a:lnTo>
                    <a:pt x="176" y="3002"/>
                  </a:lnTo>
                  <a:lnTo>
                    <a:pt x="88" y="3396"/>
                  </a:lnTo>
                  <a:lnTo>
                    <a:pt x="22" y="3812"/>
                  </a:lnTo>
                  <a:lnTo>
                    <a:pt x="0" y="4251"/>
                  </a:lnTo>
                  <a:lnTo>
                    <a:pt x="22" y="4689"/>
                  </a:lnTo>
                  <a:lnTo>
                    <a:pt x="88" y="5105"/>
                  </a:lnTo>
                  <a:lnTo>
                    <a:pt x="176" y="5521"/>
                  </a:lnTo>
                  <a:lnTo>
                    <a:pt x="307" y="5916"/>
                  </a:lnTo>
                  <a:lnTo>
                    <a:pt x="461" y="6288"/>
                  </a:lnTo>
                  <a:lnTo>
                    <a:pt x="636" y="6639"/>
                  </a:lnTo>
                  <a:lnTo>
                    <a:pt x="855" y="6967"/>
                  </a:lnTo>
                  <a:lnTo>
                    <a:pt x="1096" y="7274"/>
                  </a:lnTo>
                  <a:lnTo>
                    <a:pt x="1381" y="7537"/>
                  </a:lnTo>
                  <a:lnTo>
                    <a:pt x="1665" y="7778"/>
                  </a:lnTo>
                  <a:lnTo>
                    <a:pt x="1972" y="7997"/>
                  </a:lnTo>
                  <a:lnTo>
                    <a:pt x="2301" y="8172"/>
                  </a:lnTo>
                  <a:lnTo>
                    <a:pt x="2651" y="8326"/>
                  </a:lnTo>
                  <a:lnTo>
                    <a:pt x="3002" y="8435"/>
                  </a:lnTo>
                  <a:lnTo>
                    <a:pt x="3374" y="8501"/>
                  </a:lnTo>
                  <a:lnTo>
                    <a:pt x="3769" y="8523"/>
                  </a:lnTo>
                  <a:lnTo>
                    <a:pt x="4163" y="8501"/>
                  </a:lnTo>
                  <a:lnTo>
                    <a:pt x="4535" y="8435"/>
                  </a:lnTo>
                  <a:lnTo>
                    <a:pt x="4886" y="8326"/>
                  </a:lnTo>
                  <a:lnTo>
                    <a:pt x="5236" y="8172"/>
                  </a:lnTo>
                  <a:lnTo>
                    <a:pt x="5565" y="7997"/>
                  </a:lnTo>
                  <a:lnTo>
                    <a:pt x="5872" y="7778"/>
                  </a:lnTo>
                  <a:lnTo>
                    <a:pt x="6157" y="7537"/>
                  </a:lnTo>
                  <a:lnTo>
                    <a:pt x="6420" y="7274"/>
                  </a:lnTo>
                  <a:lnTo>
                    <a:pt x="6682" y="6967"/>
                  </a:lnTo>
                  <a:lnTo>
                    <a:pt x="6880" y="6639"/>
                  </a:lnTo>
                  <a:lnTo>
                    <a:pt x="7077" y="6288"/>
                  </a:lnTo>
                  <a:lnTo>
                    <a:pt x="7230" y="5916"/>
                  </a:lnTo>
                  <a:lnTo>
                    <a:pt x="7362" y="5521"/>
                  </a:lnTo>
                  <a:lnTo>
                    <a:pt x="7449" y="5105"/>
                  </a:lnTo>
                  <a:lnTo>
                    <a:pt x="7515" y="4689"/>
                  </a:lnTo>
                  <a:lnTo>
                    <a:pt x="7537" y="4251"/>
                  </a:lnTo>
                  <a:lnTo>
                    <a:pt x="7515" y="3812"/>
                  </a:lnTo>
                  <a:lnTo>
                    <a:pt x="7449" y="3396"/>
                  </a:lnTo>
                  <a:lnTo>
                    <a:pt x="7362" y="3002"/>
                  </a:lnTo>
                  <a:lnTo>
                    <a:pt x="7230" y="2608"/>
                  </a:lnTo>
                  <a:lnTo>
                    <a:pt x="7077" y="2235"/>
                  </a:lnTo>
                  <a:lnTo>
                    <a:pt x="6880" y="1885"/>
                  </a:lnTo>
                  <a:lnTo>
                    <a:pt x="6682" y="1556"/>
                  </a:lnTo>
                  <a:lnTo>
                    <a:pt x="6420" y="1249"/>
                  </a:lnTo>
                  <a:lnTo>
                    <a:pt x="6157" y="964"/>
                  </a:lnTo>
                  <a:lnTo>
                    <a:pt x="5872" y="723"/>
                  </a:lnTo>
                  <a:lnTo>
                    <a:pt x="5565" y="504"/>
                  </a:lnTo>
                  <a:lnTo>
                    <a:pt x="5236" y="329"/>
                  </a:lnTo>
                  <a:lnTo>
                    <a:pt x="4886" y="198"/>
                  </a:lnTo>
                  <a:lnTo>
                    <a:pt x="4535" y="88"/>
                  </a:lnTo>
                  <a:lnTo>
                    <a:pt x="4163" y="22"/>
                  </a:lnTo>
                  <a:lnTo>
                    <a:pt x="37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563;p73">
              <a:extLst>
                <a:ext uri="{FF2B5EF4-FFF2-40B4-BE49-F238E27FC236}">
                  <a16:creationId xmlns:a16="http://schemas.microsoft.com/office/drawing/2014/main" id="{F94CF4E2-AEF8-9CAB-E11C-A1116626EF12}"/>
                </a:ext>
              </a:extLst>
            </p:cNvPr>
            <p:cNvSpPr/>
            <p:nvPr/>
          </p:nvSpPr>
          <p:spPr>
            <a:xfrm>
              <a:off x="2755775" y="3435225"/>
              <a:ext cx="125450" cy="144625"/>
            </a:xfrm>
            <a:custGeom>
              <a:avLst/>
              <a:gdLst/>
              <a:ahLst/>
              <a:cxnLst/>
              <a:rect l="l" t="t" r="r" b="b"/>
              <a:pathLst>
                <a:path w="5018" h="5785" extrusionOk="0">
                  <a:moveTo>
                    <a:pt x="2257" y="0"/>
                  </a:moveTo>
                  <a:lnTo>
                    <a:pt x="2016" y="44"/>
                  </a:lnTo>
                  <a:lnTo>
                    <a:pt x="1775" y="110"/>
                  </a:lnTo>
                  <a:lnTo>
                    <a:pt x="1534" y="219"/>
                  </a:lnTo>
                  <a:lnTo>
                    <a:pt x="1315" y="329"/>
                  </a:lnTo>
                  <a:lnTo>
                    <a:pt x="1118" y="482"/>
                  </a:lnTo>
                  <a:lnTo>
                    <a:pt x="921" y="658"/>
                  </a:lnTo>
                  <a:lnTo>
                    <a:pt x="746" y="833"/>
                  </a:lnTo>
                  <a:lnTo>
                    <a:pt x="592" y="1052"/>
                  </a:lnTo>
                  <a:lnTo>
                    <a:pt x="439" y="1271"/>
                  </a:lnTo>
                  <a:lnTo>
                    <a:pt x="308" y="1512"/>
                  </a:lnTo>
                  <a:lnTo>
                    <a:pt x="198" y="1753"/>
                  </a:lnTo>
                  <a:lnTo>
                    <a:pt x="132" y="2038"/>
                  </a:lnTo>
                  <a:lnTo>
                    <a:pt x="67" y="2301"/>
                  </a:lnTo>
                  <a:lnTo>
                    <a:pt x="23" y="2586"/>
                  </a:lnTo>
                  <a:lnTo>
                    <a:pt x="1" y="2892"/>
                  </a:lnTo>
                  <a:lnTo>
                    <a:pt x="23" y="3177"/>
                  </a:lnTo>
                  <a:lnTo>
                    <a:pt x="67" y="3484"/>
                  </a:lnTo>
                  <a:lnTo>
                    <a:pt x="132" y="3747"/>
                  </a:lnTo>
                  <a:lnTo>
                    <a:pt x="198" y="4010"/>
                  </a:lnTo>
                  <a:lnTo>
                    <a:pt x="308" y="4272"/>
                  </a:lnTo>
                  <a:lnTo>
                    <a:pt x="439" y="4513"/>
                  </a:lnTo>
                  <a:lnTo>
                    <a:pt x="592" y="4733"/>
                  </a:lnTo>
                  <a:lnTo>
                    <a:pt x="746" y="4952"/>
                  </a:lnTo>
                  <a:lnTo>
                    <a:pt x="921" y="5127"/>
                  </a:lnTo>
                  <a:lnTo>
                    <a:pt x="1118" y="5302"/>
                  </a:lnTo>
                  <a:lnTo>
                    <a:pt x="1315" y="5434"/>
                  </a:lnTo>
                  <a:lnTo>
                    <a:pt x="1534" y="5565"/>
                  </a:lnTo>
                  <a:lnTo>
                    <a:pt x="1775" y="5653"/>
                  </a:lnTo>
                  <a:lnTo>
                    <a:pt x="2016" y="5740"/>
                  </a:lnTo>
                  <a:lnTo>
                    <a:pt x="2257" y="5784"/>
                  </a:lnTo>
                  <a:lnTo>
                    <a:pt x="2783" y="5784"/>
                  </a:lnTo>
                  <a:lnTo>
                    <a:pt x="3024" y="5740"/>
                  </a:lnTo>
                  <a:lnTo>
                    <a:pt x="3265" y="5653"/>
                  </a:lnTo>
                  <a:lnTo>
                    <a:pt x="3484" y="5565"/>
                  </a:lnTo>
                  <a:lnTo>
                    <a:pt x="3703" y="5434"/>
                  </a:lnTo>
                  <a:lnTo>
                    <a:pt x="3922" y="5302"/>
                  </a:lnTo>
                  <a:lnTo>
                    <a:pt x="4120" y="5127"/>
                  </a:lnTo>
                  <a:lnTo>
                    <a:pt x="4295" y="4952"/>
                  </a:lnTo>
                  <a:lnTo>
                    <a:pt x="4448" y="4733"/>
                  </a:lnTo>
                  <a:lnTo>
                    <a:pt x="4602" y="4513"/>
                  </a:lnTo>
                  <a:lnTo>
                    <a:pt x="4733" y="4272"/>
                  </a:lnTo>
                  <a:lnTo>
                    <a:pt x="4821" y="4010"/>
                  </a:lnTo>
                  <a:lnTo>
                    <a:pt x="4908" y="3747"/>
                  </a:lnTo>
                  <a:lnTo>
                    <a:pt x="4974" y="3484"/>
                  </a:lnTo>
                  <a:lnTo>
                    <a:pt x="5018" y="3177"/>
                  </a:lnTo>
                  <a:lnTo>
                    <a:pt x="5018" y="2892"/>
                  </a:lnTo>
                  <a:lnTo>
                    <a:pt x="5018" y="2586"/>
                  </a:lnTo>
                  <a:lnTo>
                    <a:pt x="4974" y="2301"/>
                  </a:lnTo>
                  <a:lnTo>
                    <a:pt x="4908" y="2038"/>
                  </a:lnTo>
                  <a:lnTo>
                    <a:pt x="4821" y="1753"/>
                  </a:lnTo>
                  <a:lnTo>
                    <a:pt x="4733" y="1512"/>
                  </a:lnTo>
                  <a:lnTo>
                    <a:pt x="4602" y="1271"/>
                  </a:lnTo>
                  <a:lnTo>
                    <a:pt x="4448" y="1052"/>
                  </a:lnTo>
                  <a:lnTo>
                    <a:pt x="4295" y="833"/>
                  </a:lnTo>
                  <a:lnTo>
                    <a:pt x="4120" y="658"/>
                  </a:lnTo>
                  <a:lnTo>
                    <a:pt x="3922" y="482"/>
                  </a:lnTo>
                  <a:lnTo>
                    <a:pt x="3703" y="329"/>
                  </a:lnTo>
                  <a:lnTo>
                    <a:pt x="3484" y="219"/>
                  </a:lnTo>
                  <a:lnTo>
                    <a:pt x="3265" y="110"/>
                  </a:lnTo>
                  <a:lnTo>
                    <a:pt x="3024" y="44"/>
                  </a:lnTo>
                  <a:lnTo>
                    <a:pt x="2783" y="0"/>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564;p73">
              <a:extLst>
                <a:ext uri="{FF2B5EF4-FFF2-40B4-BE49-F238E27FC236}">
                  <a16:creationId xmlns:a16="http://schemas.microsoft.com/office/drawing/2014/main" id="{FC7FE05C-A260-C56B-8EB4-C3EBDC5A7F5C}"/>
                </a:ext>
              </a:extLst>
            </p:cNvPr>
            <p:cNvSpPr/>
            <p:nvPr/>
          </p:nvSpPr>
          <p:spPr>
            <a:xfrm>
              <a:off x="2766750" y="3457675"/>
              <a:ext cx="48750" cy="44400"/>
            </a:xfrm>
            <a:custGeom>
              <a:avLst/>
              <a:gdLst/>
              <a:ahLst/>
              <a:cxnLst/>
              <a:rect l="l" t="t" r="r" b="b"/>
              <a:pathLst>
                <a:path w="1950" h="1776" extrusionOk="0">
                  <a:moveTo>
                    <a:pt x="986" y="1"/>
                  </a:moveTo>
                  <a:lnTo>
                    <a:pt x="789" y="23"/>
                  </a:lnTo>
                  <a:lnTo>
                    <a:pt x="592" y="66"/>
                  </a:lnTo>
                  <a:lnTo>
                    <a:pt x="438" y="154"/>
                  </a:lnTo>
                  <a:lnTo>
                    <a:pt x="285" y="264"/>
                  </a:lnTo>
                  <a:lnTo>
                    <a:pt x="175" y="395"/>
                  </a:lnTo>
                  <a:lnTo>
                    <a:pt x="88" y="548"/>
                  </a:lnTo>
                  <a:lnTo>
                    <a:pt x="22" y="702"/>
                  </a:lnTo>
                  <a:lnTo>
                    <a:pt x="0" y="899"/>
                  </a:lnTo>
                  <a:lnTo>
                    <a:pt x="22" y="1074"/>
                  </a:lnTo>
                  <a:lnTo>
                    <a:pt x="88" y="1227"/>
                  </a:lnTo>
                  <a:lnTo>
                    <a:pt x="175" y="1381"/>
                  </a:lnTo>
                  <a:lnTo>
                    <a:pt x="285" y="1512"/>
                  </a:lnTo>
                  <a:lnTo>
                    <a:pt x="438" y="1622"/>
                  </a:lnTo>
                  <a:lnTo>
                    <a:pt x="592" y="1709"/>
                  </a:lnTo>
                  <a:lnTo>
                    <a:pt x="789" y="1753"/>
                  </a:lnTo>
                  <a:lnTo>
                    <a:pt x="986" y="1775"/>
                  </a:lnTo>
                  <a:lnTo>
                    <a:pt x="1161" y="1753"/>
                  </a:lnTo>
                  <a:lnTo>
                    <a:pt x="1358" y="1709"/>
                  </a:lnTo>
                  <a:lnTo>
                    <a:pt x="1512" y="1622"/>
                  </a:lnTo>
                  <a:lnTo>
                    <a:pt x="1665" y="1512"/>
                  </a:lnTo>
                  <a:lnTo>
                    <a:pt x="1775" y="1381"/>
                  </a:lnTo>
                  <a:lnTo>
                    <a:pt x="1862" y="1227"/>
                  </a:lnTo>
                  <a:lnTo>
                    <a:pt x="1928" y="1074"/>
                  </a:lnTo>
                  <a:lnTo>
                    <a:pt x="1950" y="899"/>
                  </a:lnTo>
                  <a:lnTo>
                    <a:pt x="1928" y="702"/>
                  </a:lnTo>
                  <a:lnTo>
                    <a:pt x="1862" y="548"/>
                  </a:lnTo>
                  <a:lnTo>
                    <a:pt x="1775" y="395"/>
                  </a:lnTo>
                  <a:lnTo>
                    <a:pt x="1665" y="264"/>
                  </a:lnTo>
                  <a:lnTo>
                    <a:pt x="1512" y="154"/>
                  </a:lnTo>
                  <a:lnTo>
                    <a:pt x="1358" y="66"/>
                  </a:lnTo>
                  <a:lnTo>
                    <a:pt x="1161" y="23"/>
                  </a:lnTo>
                  <a:lnTo>
                    <a:pt x="9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565;p73">
              <a:extLst>
                <a:ext uri="{FF2B5EF4-FFF2-40B4-BE49-F238E27FC236}">
                  <a16:creationId xmlns:a16="http://schemas.microsoft.com/office/drawing/2014/main" id="{6BBC4496-E6E4-14C2-ACAC-0712912FC2A7}"/>
                </a:ext>
              </a:extLst>
            </p:cNvPr>
            <p:cNvSpPr/>
            <p:nvPr/>
          </p:nvSpPr>
          <p:spPr>
            <a:xfrm>
              <a:off x="2825350" y="3547500"/>
              <a:ext cx="128725" cy="75600"/>
            </a:xfrm>
            <a:custGeom>
              <a:avLst/>
              <a:gdLst/>
              <a:ahLst/>
              <a:cxnLst/>
              <a:rect l="l" t="t" r="r" b="b"/>
              <a:pathLst>
                <a:path w="5149" h="3024" extrusionOk="0">
                  <a:moveTo>
                    <a:pt x="2563" y="1"/>
                  </a:moveTo>
                  <a:lnTo>
                    <a:pt x="2301" y="22"/>
                  </a:lnTo>
                  <a:lnTo>
                    <a:pt x="2060" y="44"/>
                  </a:lnTo>
                  <a:lnTo>
                    <a:pt x="1819" y="66"/>
                  </a:lnTo>
                  <a:lnTo>
                    <a:pt x="1578" y="132"/>
                  </a:lnTo>
                  <a:lnTo>
                    <a:pt x="1358" y="198"/>
                  </a:lnTo>
                  <a:lnTo>
                    <a:pt x="1139" y="263"/>
                  </a:lnTo>
                  <a:lnTo>
                    <a:pt x="942" y="351"/>
                  </a:lnTo>
                  <a:lnTo>
                    <a:pt x="767" y="439"/>
                  </a:lnTo>
                  <a:lnTo>
                    <a:pt x="592" y="548"/>
                  </a:lnTo>
                  <a:lnTo>
                    <a:pt x="438" y="680"/>
                  </a:lnTo>
                  <a:lnTo>
                    <a:pt x="307" y="789"/>
                  </a:lnTo>
                  <a:lnTo>
                    <a:pt x="197" y="921"/>
                  </a:lnTo>
                  <a:lnTo>
                    <a:pt x="132" y="1074"/>
                  </a:lnTo>
                  <a:lnTo>
                    <a:pt x="66" y="1205"/>
                  </a:lnTo>
                  <a:lnTo>
                    <a:pt x="22" y="1359"/>
                  </a:lnTo>
                  <a:lnTo>
                    <a:pt x="0" y="1512"/>
                  </a:lnTo>
                  <a:lnTo>
                    <a:pt x="22" y="1666"/>
                  </a:lnTo>
                  <a:lnTo>
                    <a:pt x="66" y="1819"/>
                  </a:lnTo>
                  <a:lnTo>
                    <a:pt x="132" y="1950"/>
                  </a:lnTo>
                  <a:lnTo>
                    <a:pt x="197" y="2104"/>
                  </a:lnTo>
                  <a:lnTo>
                    <a:pt x="307" y="2235"/>
                  </a:lnTo>
                  <a:lnTo>
                    <a:pt x="438" y="2345"/>
                  </a:lnTo>
                  <a:lnTo>
                    <a:pt x="592" y="2476"/>
                  </a:lnTo>
                  <a:lnTo>
                    <a:pt x="767" y="2564"/>
                  </a:lnTo>
                  <a:lnTo>
                    <a:pt x="942" y="2673"/>
                  </a:lnTo>
                  <a:lnTo>
                    <a:pt x="1139" y="2761"/>
                  </a:lnTo>
                  <a:lnTo>
                    <a:pt x="1358" y="2827"/>
                  </a:lnTo>
                  <a:lnTo>
                    <a:pt x="1578" y="2892"/>
                  </a:lnTo>
                  <a:lnTo>
                    <a:pt x="1819" y="2936"/>
                  </a:lnTo>
                  <a:lnTo>
                    <a:pt x="2060" y="2980"/>
                  </a:lnTo>
                  <a:lnTo>
                    <a:pt x="2301" y="3002"/>
                  </a:lnTo>
                  <a:lnTo>
                    <a:pt x="2563" y="3024"/>
                  </a:lnTo>
                  <a:lnTo>
                    <a:pt x="2826" y="3002"/>
                  </a:lnTo>
                  <a:lnTo>
                    <a:pt x="3089" y="2980"/>
                  </a:lnTo>
                  <a:lnTo>
                    <a:pt x="3330" y="2936"/>
                  </a:lnTo>
                  <a:lnTo>
                    <a:pt x="3571" y="2892"/>
                  </a:lnTo>
                  <a:lnTo>
                    <a:pt x="3790" y="2827"/>
                  </a:lnTo>
                  <a:lnTo>
                    <a:pt x="4009" y="2761"/>
                  </a:lnTo>
                  <a:lnTo>
                    <a:pt x="4207" y="2673"/>
                  </a:lnTo>
                  <a:lnTo>
                    <a:pt x="4382" y="2564"/>
                  </a:lnTo>
                  <a:lnTo>
                    <a:pt x="4557" y="2476"/>
                  </a:lnTo>
                  <a:lnTo>
                    <a:pt x="4710" y="2345"/>
                  </a:lnTo>
                  <a:lnTo>
                    <a:pt x="4820" y="2235"/>
                  </a:lnTo>
                  <a:lnTo>
                    <a:pt x="4929" y="2104"/>
                  </a:lnTo>
                  <a:lnTo>
                    <a:pt x="5017" y="1950"/>
                  </a:lnTo>
                  <a:lnTo>
                    <a:pt x="5083" y="1819"/>
                  </a:lnTo>
                  <a:lnTo>
                    <a:pt x="5127" y="1666"/>
                  </a:lnTo>
                  <a:lnTo>
                    <a:pt x="5149" y="1512"/>
                  </a:lnTo>
                  <a:lnTo>
                    <a:pt x="5127" y="1359"/>
                  </a:lnTo>
                  <a:lnTo>
                    <a:pt x="5083" y="1205"/>
                  </a:lnTo>
                  <a:lnTo>
                    <a:pt x="5017" y="1074"/>
                  </a:lnTo>
                  <a:lnTo>
                    <a:pt x="4929" y="921"/>
                  </a:lnTo>
                  <a:lnTo>
                    <a:pt x="4820" y="789"/>
                  </a:lnTo>
                  <a:lnTo>
                    <a:pt x="4710" y="680"/>
                  </a:lnTo>
                  <a:lnTo>
                    <a:pt x="4557" y="548"/>
                  </a:lnTo>
                  <a:lnTo>
                    <a:pt x="4382" y="439"/>
                  </a:lnTo>
                  <a:lnTo>
                    <a:pt x="4207" y="351"/>
                  </a:lnTo>
                  <a:lnTo>
                    <a:pt x="4009" y="263"/>
                  </a:lnTo>
                  <a:lnTo>
                    <a:pt x="3790" y="198"/>
                  </a:lnTo>
                  <a:lnTo>
                    <a:pt x="3571" y="132"/>
                  </a:lnTo>
                  <a:lnTo>
                    <a:pt x="3330" y="66"/>
                  </a:lnTo>
                  <a:lnTo>
                    <a:pt x="3089" y="44"/>
                  </a:lnTo>
                  <a:lnTo>
                    <a:pt x="2826" y="22"/>
                  </a:lnTo>
                  <a:lnTo>
                    <a:pt x="2563"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566;p73">
              <a:extLst>
                <a:ext uri="{FF2B5EF4-FFF2-40B4-BE49-F238E27FC236}">
                  <a16:creationId xmlns:a16="http://schemas.microsoft.com/office/drawing/2014/main" id="{7ADDBE9E-BDA6-217A-22DB-A7C180FA46B5}"/>
                </a:ext>
              </a:extLst>
            </p:cNvPr>
            <p:cNvSpPr/>
            <p:nvPr/>
          </p:nvSpPr>
          <p:spPr>
            <a:xfrm>
              <a:off x="2546025" y="3586925"/>
              <a:ext cx="136400" cy="152300"/>
            </a:xfrm>
            <a:custGeom>
              <a:avLst/>
              <a:gdLst/>
              <a:ahLst/>
              <a:cxnLst/>
              <a:rect l="l" t="t" r="r" b="b"/>
              <a:pathLst>
                <a:path w="5456" h="6092" extrusionOk="0">
                  <a:moveTo>
                    <a:pt x="4995" y="1"/>
                  </a:moveTo>
                  <a:lnTo>
                    <a:pt x="4842" y="45"/>
                  </a:lnTo>
                  <a:lnTo>
                    <a:pt x="4688" y="89"/>
                  </a:lnTo>
                  <a:lnTo>
                    <a:pt x="4513" y="198"/>
                  </a:lnTo>
                  <a:lnTo>
                    <a:pt x="4382" y="351"/>
                  </a:lnTo>
                  <a:lnTo>
                    <a:pt x="4272" y="527"/>
                  </a:lnTo>
                  <a:lnTo>
                    <a:pt x="4185" y="724"/>
                  </a:lnTo>
                  <a:lnTo>
                    <a:pt x="4163" y="877"/>
                  </a:lnTo>
                  <a:lnTo>
                    <a:pt x="4163" y="1009"/>
                  </a:lnTo>
                  <a:lnTo>
                    <a:pt x="4185" y="1293"/>
                  </a:lnTo>
                  <a:lnTo>
                    <a:pt x="4250" y="1556"/>
                  </a:lnTo>
                  <a:lnTo>
                    <a:pt x="4316" y="1797"/>
                  </a:lnTo>
                  <a:lnTo>
                    <a:pt x="4338" y="1863"/>
                  </a:lnTo>
                  <a:lnTo>
                    <a:pt x="4404" y="2082"/>
                  </a:lnTo>
                  <a:lnTo>
                    <a:pt x="4426" y="2301"/>
                  </a:lnTo>
                  <a:lnTo>
                    <a:pt x="4426" y="2498"/>
                  </a:lnTo>
                  <a:lnTo>
                    <a:pt x="4404" y="2608"/>
                  </a:lnTo>
                  <a:lnTo>
                    <a:pt x="4382" y="2696"/>
                  </a:lnTo>
                  <a:lnTo>
                    <a:pt x="4316" y="2783"/>
                  </a:lnTo>
                  <a:lnTo>
                    <a:pt x="4250" y="2871"/>
                  </a:lnTo>
                  <a:lnTo>
                    <a:pt x="4163" y="2937"/>
                  </a:lnTo>
                  <a:lnTo>
                    <a:pt x="4075" y="3002"/>
                  </a:lnTo>
                  <a:lnTo>
                    <a:pt x="3856" y="3090"/>
                  </a:lnTo>
                  <a:lnTo>
                    <a:pt x="3659" y="3156"/>
                  </a:lnTo>
                  <a:lnTo>
                    <a:pt x="3352" y="3221"/>
                  </a:lnTo>
                  <a:lnTo>
                    <a:pt x="2936" y="3331"/>
                  </a:lnTo>
                  <a:lnTo>
                    <a:pt x="2739" y="3397"/>
                  </a:lnTo>
                  <a:lnTo>
                    <a:pt x="2541" y="3484"/>
                  </a:lnTo>
                  <a:lnTo>
                    <a:pt x="2366" y="3594"/>
                  </a:lnTo>
                  <a:lnTo>
                    <a:pt x="2213" y="3703"/>
                  </a:lnTo>
                  <a:lnTo>
                    <a:pt x="2059" y="3835"/>
                  </a:lnTo>
                  <a:lnTo>
                    <a:pt x="1928" y="3988"/>
                  </a:lnTo>
                  <a:lnTo>
                    <a:pt x="1687" y="4295"/>
                  </a:lnTo>
                  <a:lnTo>
                    <a:pt x="1490" y="4602"/>
                  </a:lnTo>
                  <a:lnTo>
                    <a:pt x="1271" y="4908"/>
                  </a:lnTo>
                  <a:lnTo>
                    <a:pt x="1096" y="5149"/>
                  </a:lnTo>
                  <a:lnTo>
                    <a:pt x="964" y="5281"/>
                  </a:lnTo>
                  <a:lnTo>
                    <a:pt x="811" y="5412"/>
                  </a:lnTo>
                  <a:lnTo>
                    <a:pt x="635" y="5522"/>
                  </a:lnTo>
                  <a:lnTo>
                    <a:pt x="460" y="5609"/>
                  </a:lnTo>
                  <a:lnTo>
                    <a:pt x="263" y="5653"/>
                  </a:lnTo>
                  <a:lnTo>
                    <a:pt x="0" y="5653"/>
                  </a:lnTo>
                  <a:lnTo>
                    <a:pt x="614" y="6091"/>
                  </a:lnTo>
                  <a:lnTo>
                    <a:pt x="745" y="6026"/>
                  </a:lnTo>
                  <a:lnTo>
                    <a:pt x="898" y="5960"/>
                  </a:lnTo>
                  <a:lnTo>
                    <a:pt x="1030" y="5872"/>
                  </a:lnTo>
                  <a:lnTo>
                    <a:pt x="1161" y="5763"/>
                  </a:lnTo>
                  <a:lnTo>
                    <a:pt x="1315" y="5653"/>
                  </a:lnTo>
                  <a:lnTo>
                    <a:pt x="1446" y="5500"/>
                  </a:lnTo>
                  <a:lnTo>
                    <a:pt x="1687" y="5193"/>
                  </a:lnTo>
                  <a:lnTo>
                    <a:pt x="1906" y="4886"/>
                  </a:lnTo>
                  <a:lnTo>
                    <a:pt x="2103" y="4602"/>
                  </a:lnTo>
                  <a:lnTo>
                    <a:pt x="2300" y="4339"/>
                  </a:lnTo>
                  <a:lnTo>
                    <a:pt x="2410" y="4207"/>
                  </a:lnTo>
                  <a:lnTo>
                    <a:pt x="2520" y="4098"/>
                  </a:lnTo>
                  <a:lnTo>
                    <a:pt x="2629" y="4010"/>
                  </a:lnTo>
                  <a:lnTo>
                    <a:pt x="2761" y="3922"/>
                  </a:lnTo>
                  <a:lnTo>
                    <a:pt x="2936" y="3857"/>
                  </a:lnTo>
                  <a:lnTo>
                    <a:pt x="3089" y="3813"/>
                  </a:lnTo>
                  <a:lnTo>
                    <a:pt x="3462" y="3725"/>
                  </a:lnTo>
                  <a:lnTo>
                    <a:pt x="3790" y="3660"/>
                  </a:lnTo>
                  <a:lnTo>
                    <a:pt x="3987" y="3594"/>
                  </a:lnTo>
                  <a:lnTo>
                    <a:pt x="4163" y="3528"/>
                  </a:lnTo>
                  <a:lnTo>
                    <a:pt x="4316" y="3440"/>
                  </a:lnTo>
                  <a:lnTo>
                    <a:pt x="4447" y="3353"/>
                  </a:lnTo>
                  <a:lnTo>
                    <a:pt x="4579" y="3265"/>
                  </a:lnTo>
                  <a:lnTo>
                    <a:pt x="4688" y="3156"/>
                  </a:lnTo>
                  <a:lnTo>
                    <a:pt x="4776" y="3024"/>
                  </a:lnTo>
                  <a:lnTo>
                    <a:pt x="4842" y="2915"/>
                  </a:lnTo>
                  <a:lnTo>
                    <a:pt x="4907" y="2761"/>
                  </a:lnTo>
                  <a:lnTo>
                    <a:pt x="4929" y="2608"/>
                  </a:lnTo>
                  <a:lnTo>
                    <a:pt x="4951" y="2455"/>
                  </a:lnTo>
                  <a:lnTo>
                    <a:pt x="4929" y="2301"/>
                  </a:lnTo>
                  <a:lnTo>
                    <a:pt x="4886" y="1995"/>
                  </a:lnTo>
                  <a:lnTo>
                    <a:pt x="4820" y="1710"/>
                  </a:lnTo>
                  <a:lnTo>
                    <a:pt x="4798" y="1644"/>
                  </a:lnTo>
                  <a:lnTo>
                    <a:pt x="4732" y="1447"/>
                  </a:lnTo>
                  <a:lnTo>
                    <a:pt x="4688" y="1228"/>
                  </a:lnTo>
                  <a:lnTo>
                    <a:pt x="4667" y="1031"/>
                  </a:lnTo>
                  <a:lnTo>
                    <a:pt x="4688" y="833"/>
                  </a:lnTo>
                  <a:lnTo>
                    <a:pt x="4710" y="746"/>
                  </a:lnTo>
                  <a:lnTo>
                    <a:pt x="4776" y="658"/>
                  </a:lnTo>
                  <a:lnTo>
                    <a:pt x="4842" y="592"/>
                  </a:lnTo>
                  <a:lnTo>
                    <a:pt x="4929" y="549"/>
                  </a:lnTo>
                  <a:lnTo>
                    <a:pt x="5017" y="505"/>
                  </a:lnTo>
                  <a:lnTo>
                    <a:pt x="5105" y="527"/>
                  </a:lnTo>
                  <a:lnTo>
                    <a:pt x="5192" y="549"/>
                  </a:lnTo>
                  <a:lnTo>
                    <a:pt x="5280" y="527"/>
                  </a:lnTo>
                  <a:lnTo>
                    <a:pt x="5368" y="483"/>
                  </a:lnTo>
                  <a:lnTo>
                    <a:pt x="5433" y="395"/>
                  </a:lnTo>
                  <a:lnTo>
                    <a:pt x="5455" y="286"/>
                  </a:lnTo>
                  <a:lnTo>
                    <a:pt x="5433" y="198"/>
                  </a:lnTo>
                  <a:lnTo>
                    <a:pt x="5368" y="110"/>
                  </a:lnTo>
                  <a:lnTo>
                    <a:pt x="5302" y="67"/>
                  </a:lnTo>
                  <a:lnTo>
                    <a:pt x="5148" y="23"/>
                  </a:lnTo>
                  <a:lnTo>
                    <a:pt x="4995" y="1"/>
                  </a:lnTo>
                  <a:close/>
                </a:path>
              </a:pathLst>
            </a:custGeom>
            <a:solidFill>
              <a:srgbClr val="3733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83247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24"/>
        <p:cNvGrpSpPr/>
        <p:nvPr/>
      </p:nvGrpSpPr>
      <p:grpSpPr>
        <a:xfrm>
          <a:off x="0" y="0"/>
          <a:ext cx="0" cy="0"/>
          <a:chOff x="0" y="0"/>
          <a:chExt cx="0" cy="0"/>
        </a:xfrm>
      </p:grpSpPr>
      <p:sp>
        <p:nvSpPr>
          <p:cNvPr id="5225" name="Google Shape;5225;p61"/>
          <p:cNvSpPr/>
          <p:nvPr/>
        </p:nvSpPr>
        <p:spPr>
          <a:xfrm>
            <a:off x="2197108" y="495875"/>
            <a:ext cx="4749783"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61"/>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j-lt"/>
              </a:rPr>
              <a:t>Προβλήματα σύζευξης </a:t>
            </a:r>
            <a:endParaRPr b="0" dirty="0">
              <a:latin typeface="+mj-lt"/>
            </a:endParaRPr>
          </a:p>
        </p:txBody>
      </p:sp>
      <p:graphicFrame>
        <p:nvGraphicFramePr>
          <p:cNvPr id="5227" name="Google Shape;5227;p61"/>
          <p:cNvGraphicFramePr/>
          <p:nvPr>
            <p:extLst>
              <p:ext uri="{D42A27DB-BD31-4B8C-83A1-F6EECF244321}">
                <p14:modId xmlns:p14="http://schemas.microsoft.com/office/powerpoint/2010/main" val="509042450"/>
              </p:ext>
            </p:extLst>
          </p:nvPr>
        </p:nvGraphicFramePr>
        <p:xfrm>
          <a:off x="1112523" y="2136174"/>
          <a:ext cx="7311477" cy="3386510"/>
        </p:xfrm>
        <a:graphic>
          <a:graphicData uri="http://schemas.openxmlformats.org/drawingml/2006/table">
            <a:tbl>
              <a:tblPr>
                <a:noFill/>
                <a:tableStyleId>{9C031691-46BE-45F4-B0A1-4800FAA31F45}</a:tableStyleId>
              </a:tblPr>
              <a:tblGrid>
                <a:gridCol w="2437159">
                  <a:extLst>
                    <a:ext uri="{9D8B030D-6E8A-4147-A177-3AD203B41FA5}">
                      <a16:colId xmlns:a16="http://schemas.microsoft.com/office/drawing/2014/main" val="20000"/>
                    </a:ext>
                  </a:extLst>
                </a:gridCol>
                <a:gridCol w="2437159">
                  <a:extLst>
                    <a:ext uri="{9D8B030D-6E8A-4147-A177-3AD203B41FA5}">
                      <a16:colId xmlns:a16="http://schemas.microsoft.com/office/drawing/2014/main" val="20001"/>
                    </a:ext>
                  </a:extLst>
                </a:gridCol>
                <a:gridCol w="2437159">
                  <a:extLst>
                    <a:ext uri="{9D8B030D-6E8A-4147-A177-3AD203B41FA5}">
                      <a16:colId xmlns:a16="http://schemas.microsoft.com/office/drawing/2014/main" val="20002"/>
                    </a:ext>
                  </a:extLst>
                </a:gridCol>
              </a:tblGrid>
              <a:tr h="856690">
                <a:tc>
                  <a:txBody>
                    <a:bodyPr/>
                    <a:lstStyle/>
                    <a:p>
                      <a:pPr marL="0" lvl="0" indent="0" algn="ctr" rtl="0">
                        <a:spcBef>
                          <a:spcPts val="0"/>
                        </a:spcBef>
                        <a:spcAft>
                          <a:spcPts val="0"/>
                        </a:spcAft>
                        <a:buNone/>
                      </a:pPr>
                      <a:r>
                        <a:rPr lang="el-GR" sz="1800" b="1" dirty="0">
                          <a:solidFill>
                            <a:schemeClr val="dk1"/>
                          </a:solidFill>
                          <a:latin typeface="Architects Daughter"/>
                          <a:ea typeface="Architects Daughter"/>
                          <a:cs typeface="Architects Daughter"/>
                          <a:sym typeface="Architects Daughter"/>
                        </a:rPr>
                        <a:t>Σύζευξη άγνωστο αποτέλεσμα </a:t>
                      </a:r>
                      <a:endParaRPr sz="1800" b="1" dirty="0">
                        <a:solidFill>
                          <a:schemeClr val="dk1"/>
                        </a:solidFill>
                        <a:latin typeface="Architects Daughter"/>
                        <a:ea typeface="Architects Daughter"/>
                        <a:cs typeface="Architects Daughter"/>
                        <a:sym typeface="Architects Daughter"/>
                      </a:endParaRPr>
                    </a:p>
                  </a:txBody>
                  <a:tcPr marL="91425" marR="91425" marT="68575" marB="68575" anchor="ctr">
                    <a:lnL w="19050" cap="flat" cmpd="sng">
                      <a:solidFill>
                        <a:schemeClr val="dk1">
                          <a:alpha val="0"/>
                        </a:schemeClr>
                      </a:solidFill>
                      <a:prstDash val="solid"/>
                      <a:round/>
                      <a:headEnd type="none" w="sm" len="sm"/>
                      <a:tailEnd type="none" w="sm" len="sm"/>
                    </a:lnL>
                    <a:lnR w="19050" cap="flat" cmpd="sng">
                      <a:solidFill>
                        <a:schemeClr val="accent5"/>
                      </a:solidFill>
                      <a:prstDash val="dash"/>
                      <a:round/>
                      <a:headEnd type="none" w="sm" len="sm"/>
                      <a:tailEnd type="none" w="sm" len="sm"/>
                    </a:lnR>
                    <a:lnT w="28575" cap="flat" cmpd="sng">
                      <a:solidFill>
                        <a:schemeClr val="accent5"/>
                      </a:solidFill>
                      <a:prstDash val="dash"/>
                      <a:round/>
                      <a:headEnd type="none" w="sm" len="sm"/>
                      <a:tailEnd type="none" w="sm" len="sm"/>
                    </a:lnT>
                    <a:lnB w="19050" cap="flat" cmpd="sng">
                      <a:solidFill>
                        <a:schemeClr val="accent5"/>
                      </a:solidFill>
                      <a:prstDash val="dash"/>
                      <a:round/>
                      <a:headEnd type="none" w="sm" len="sm"/>
                      <a:tailEnd type="none" w="sm" len="sm"/>
                    </a:lnB>
                  </a:tcPr>
                </a:tc>
                <a:tc>
                  <a:txBody>
                    <a:bodyPr/>
                    <a:lstStyle/>
                    <a:p>
                      <a:pPr marL="0" lvl="0" indent="0" algn="ctr" rtl="0">
                        <a:spcBef>
                          <a:spcPts val="0"/>
                        </a:spcBef>
                        <a:spcAft>
                          <a:spcPts val="0"/>
                        </a:spcAft>
                        <a:buNone/>
                      </a:pPr>
                      <a:r>
                        <a:rPr lang="el-GR" sz="1800" b="1" dirty="0">
                          <a:solidFill>
                            <a:schemeClr val="dk1"/>
                          </a:solidFill>
                          <a:latin typeface="Architects Daughter"/>
                          <a:ea typeface="Architects Daughter"/>
                          <a:cs typeface="Architects Daughter"/>
                          <a:sym typeface="Architects Daughter"/>
                        </a:rPr>
                        <a:t>Σύζευξη ποσό αλλαγής άγνωστο </a:t>
                      </a:r>
                      <a:endParaRPr sz="1800" b="1" dirty="0">
                        <a:solidFill>
                          <a:schemeClr val="dk1"/>
                        </a:solidFill>
                        <a:latin typeface="Architects Daughter"/>
                        <a:ea typeface="Architects Daughter"/>
                        <a:cs typeface="Architects Daughter"/>
                        <a:sym typeface="Architects Daughter"/>
                      </a:endParaRPr>
                    </a:p>
                  </a:txBody>
                  <a:tcPr marL="91425" marR="91425" marT="68575" marB="68575" anchor="ctr">
                    <a:lnL w="19050" cap="flat" cmpd="sng">
                      <a:solidFill>
                        <a:schemeClr val="accent5"/>
                      </a:solidFill>
                      <a:prstDash val="dash"/>
                      <a:round/>
                      <a:headEnd type="none" w="sm" len="sm"/>
                      <a:tailEnd type="none" w="sm" len="sm"/>
                    </a:lnL>
                    <a:lnR w="19050" cap="flat" cmpd="sng">
                      <a:solidFill>
                        <a:schemeClr val="accent5"/>
                      </a:solidFill>
                      <a:prstDash val="dash"/>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accent5"/>
                      </a:solidFill>
                      <a:prstDash val="dash"/>
                      <a:round/>
                      <a:headEnd type="none" w="sm" len="sm"/>
                      <a:tailEnd type="none" w="sm" len="sm"/>
                    </a:lnB>
                  </a:tcPr>
                </a:tc>
                <a:tc>
                  <a:txBody>
                    <a:bodyPr/>
                    <a:lstStyle/>
                    <a:p>
                      <a:pPr marL="0" lvl="0" indent="0" algn="ctr" rtl="0">
                        <a:spcBef>
                          <a:spcPts val="0"/>
                        </a:spcBef>
                        <a:spcAft>
                          <a:spcPts val="0"/>
                        </a:spcAft>
                        <a:buNone/>
                      </a:pPr>
                      <a:r>
                        <a:rPr lang="el-GR" sz="1800" b="1" dirty="0">
                          <a:solidFill>
                            <a:schemeClr val="dk1"/>
                          </a:solidFill>
                          <a:latin typeface="Architects Daughter"/>
                          <a:ea typeface="Architects Daughter"/>
                          <a:cs typeface="Architects Daughter"/>
                          <a:sym typeface="Architects Daughter"/>
                        </a:rPr>
                        <a:t>Σύζευξη γνωστό το αρχικό ποσό  </a:t>
                      </a:r>
                      <a:endParaRPr sz="1800" b="1" dirty="0">
                        <a:solidFill>
                          <a:schemeClr val="dk1"/>
                        </a:solidFill>
                        <a:latin typeface="Architects Daughter"/>
                        <a:ea typeface="Architects Daughter"/>
                        <a:cs typeface="Architects Daughter"/>
                        <a:sym typeface="Architects Daughter"/>
                      </a:endParaRPr>
                    </a:p>
                  </a:txBody>
                  <a:tcPr marL="91425" marR="91425" marT="68575" marB="68575" anchor="ctr">
                    <a:lnL w="19050" cap="flat" cmpd="sng">
                      <a:solidFill>
                        <a:schemeClr val="accent5"/>
                      </a:solidFill>
                      <a:prstDash val="dash"/>
                      <a:round/>
                      <a:headEnd type="none" w="sm" len="sm"/>
                      <a:tailEnd type="none" w="sm" len="sm"/>
                    </a:lnL>
                    <a:lnR w="19050" cap="flat" cmpd="sng">
                      <a:solidFill>
                        <a:schemeClr val="dk1">
                          <a:alpha val="0"/>
                        </a:schemeClr>
                      </a:solidFill>
                      <a:prstDash val="solid"/>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accent5"/>
                      </a:solidFill>
                      <a:prstDash val="dash"/>
                      <a:round/>
                      <a:headEnd type="none" w="sm" len="sm"/>
                      <a:tailEnd type="none" w="sm" len="sm"/>
                    </a:lnB>
                  </a:tcPr>
                </a:tc>
                <a:extLst>
                  <a:ext uri="{0D108BD9-81ED-4DB2-BD59-A6C34878D82A}">
                    <a16:rowId xmlns:a16="http://schemas.microsoft.com/office/drawing/2014/main" val="10000"/>
                  </a:ext>
                </a:extLst>
              </a:tr>
              <a:tr h="1862971">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600" dirty="0">
                          <a:solidFill>
                            <a:schemeClr val="accent4"/>
                          </a:solidFill>
                          <a:latin typeface="Arial" panose="020B0604020202020204" pitchFamily="34" charset="0"/>
                          <a:ea typeface="Baloo 2"/>
                          <a:cs typeface="Arial" panose="020B0604020202020204" pitchFamily="34" charset="0"/>
                          <a:sym typeface="Baloo 2"/>
                        </a:rPr>
                        <a:t>π</a:t>
                      </a:r>
                      <a:r>
                        <a:rPr lang="el-GR" sz="1600" dirty="0">
                          <a:latin typeface="Arial" panose="020B0604020202020204" pitchFamily="34" charset="0"/>
                          <a:cs typeface="Arial" panose="020B0604020202020204" pitchFamily="34" charset="0"/>
                        </a:rPr>
                        <a:t>χ Η Εβελίνα έχει 5 ευρώ. Ο Νίκος της έδωσε άλλα 4 ευρώ. Πόσα  ευρώ έχει συνολικά η  Εβελίνα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a:t>
                      </a:r>
                    </a:p>
                    <a:p>
                      <a:pPr marL="0" lvl="0" indent="0" algn="ctr" rtl="0">
                        <a:spcBef>
                          <a:spcPts val="0"/>
                        </a:spcBef>
                        <a:spcAft>
                          <a:spcPts val="0"/>
                        </a:spcAft>
                        <a:buNone/>
                      </a:pPr>
                      <a:r>
                        <a:rPr lang="el-GR" sz="1600" dirty="0">
                          <a:solidFill>
                            <a:schemeClr val="accent4"/>
                          </a:solidFill>
                          <a:latin typeface="Baloo 2"/>
                          <a:ea typeface="Baloo 2"/>
                          <a:cs typeface="Baloo 2"/>
                          <a:sym typeface="Baloo 2"/>
                        </a:rPr>
                        <a:t> </a:t>
                      </a:r>
                      <a:endParaRPr sz="1600" dirty="0">
                        <a:solidFill>
                          <a:schemeClr val="accent4"/>
                        </a:solidFill>
                        <a:latin typeface="Baloo 2"/>
                        <a:ea typeface="Baloo 2"/>
                        <a:cs typeface="Baloo 2"/>
                        <a:sym typeface="Baloo 2"/>
                      </a:endParaRPr>
                    </a:p>
                  </a:txBody>
                  <a:tcPr marL="91425" marR="91425" marT="68575" marB="68575" anchor="ctr">
                    <a:lnL w="19050" cap="flat" cmpd="sng">
                      <a:solidFill>
                        <a:schemeClr val="dk1">
                          <a:alpha val="0"/>
                        </a:schemeClr>
                      </a:solidFill>
                      <a:prstDash val="solid"/>
                      <a:round/>
                      <a:headEnd type="none" w="sm" len="sm"/>
                      <a:tailEnd type="none" w="sm" len="sm"/>
                    </a:lnL>
                    <a:lnR w="19050" cap="flat" cmpd="sng">
                      <a:solidFill>
                        <a:schemeClr val="accent5"/>
                      </a:solidFill>
                      <a:prstDash val="dash"/>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accent5"/>
                      </a:solidFill>
                      <a:prstDash val="dash"/>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6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600" dirty="0">
                          <a:latin typeface="Arial" panose="020B0604020202020204" pitchFamily="34" charset="0"/>
                          <a:cs typeface="Arial" panose="020B0604020202020204" pitchFamily="34" charset="0"/>
                        </a:rPr>
                        <a:t>πχ  Η Εβελίνα είχε 5 ευρώ. Ο Νίκος της έδωσε μερικά ευρώ ακόμα. Τώρα η Εβελίνα 9 ευρώ. Πόσα ευρώ της έδωσε ο Νίκος</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a:t>
                      </a:r>
                    </a:p>
                    <a:p>
                      <a:pPr marL="0" lvl="0" indent="0" algn="ctr" rtl="0">
                        <a:spcBef>
                          <a:spcPts val="0"/>
                        </a:spcBef>
                        <a:spcAft>
                          <a:spcPts val="0"/>
                        </a:spcAft>
                        <a:buNone/>
                      </a:pPr>
                      <a:endParaRPr sz="1600" dirty="0">
                        <a:solidFill>
                          <a:schemeClr val="accent4"/>
                        </a:solidFill>
                        <a:latin typeface="Baloo 2"/>
                        <a:ea typeface="Baloo 2"/>
                        <a:cs typeface="Baloo 2"/>
                        <a:sym typeface="Baloo 2"/>
                      </a:endParaRPr>
                    </a:p>
                  </a:txBody>
                  <a:tcPr marL="91425" marR="91425" marT="68575" marB="68575" anchor="ctr">
                    <a:lnL w="19050" cap="flat" cmpd="sng">
                      <a:solidFill>
                        <a:schemeClr val="accent5"/>
                      </a:solidFill>
                      <a:prstDash val="dash"/>
                      <a:round/>
                      <a:headEnd type="none" w="sm" len="sm"/>
                      <a:tailEnd type="none" w="sm" len="sm"/>
                    </a:lnL>
                    <a:lnR w="19050" cap="flat" cmpd="sng">
                      <a:solidFill>
                        <a:schemeClr val="accent5"/>
                      </a:solidFill>
                      <a:prstDash val="dash"/>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accent5"/>
                      </a:solidFill>
                      <a:prstDash val="dash"/>
                      <a:round/>
                      <a:headEnd type="none" w="sm" len="sm"/>
                      <a:tailEnd type="none" w="sm" len="sm"/>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600" dirty="0">
                          <a:latin typeface="Arial" panose="020B0604020202020204" pitchFamily="34" charset="0"/>
                          <a:cs typeface="Arial" panose="020B0604020202020204" pitchFamily="34" charset="0"/>
                        </a:rPr>
                        <a:t>πχ Η Εβελίνα είχε μερικά ευρώ. Ο Νίκος της έδωσε 4 ευρώ. Τώρα η Εβελίνα έχει 9 ευρώ. Πόσα ευρώ είχε στην αρχή η Εβελίνα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a:t>
                      </a:r>
                    </a:p>
                  </a:txBody>
                  <a:tcPr marL="91425" marR="91425" marT="68575" marB="68575" anchor="ctr">
                    <a:lnL w="19050" cap="flat" cmpd="sng">
                      <a:solidFill>
                        <a:schemeClr val="accent5"/>
                      </a:solidFill>
                      <a:prstDash val="dash"/>
                      <a:round/>
                      <a:headEnd type="none" w="sm" len="sm"/>
                      <a:tailEnd type="none" w="sm" len="sm"/>
                    </a:lnL>
                    <a:lnR w="19050" cap="flat" cmpd="sng">
                      <a:solidFill>
                        <a:schemeClr val="dk1">
                          <a:alpha val="0"/>
                        </a:schemeClr>
                      </a:solidFill>
                      <a:prstDash val="solid"/>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accent5"/>
                      </a:solidFill>
                      <a:prstDash val="dash"/>
                      <a:round/>
                      <a:headEnd type="none" w="sm" len="sm"/>
                      <a:tailEnd type="none" w="sm" len="sm"/>
                    </a:lnB>
                  </a:tcPr>
                </a:tc>
                <a:extLst>
                  <a:ext uri="{0D108BD9-81ED-4DB2-BD59-A6C34878D82A}">
                    <a16:rowId xmlns:a16="http://schemas.microsoft.com/office/drawing/2014/main" val="10001"/>
                  </a:ext>
                </a:extLst>
              </a:tr>
              <a:tr h="394345">
                <a:tc>
                  <a:txBody>
                    <a:bodyPr/>
                    <a:lstStyle/>
                    <a:p>
                      <a:pPr marL="0" lvl="0" indent="0" algn="ctr" rtl="0">
                        <a:spcBef>
                          <a:spcPts val="0"/>
                        </a:spcBef>
                        <a:spcAft>
                          <a:spcPts val="0"/>
                        </a:spcAft>
                        <a:buNone/>
                      </a:pPr>
                      <a:endParaRPr sz="1800" b="1" dirty="0">
                        <a:solidFill>
                          <a:schemeClr val="accent4"/>
                        </a:solidFill>
                        <a:latin typeface="Baloo 2"/>
                        <a:ea typeface="Baloo 2"/>
                        <a:cs typeface="Baloo 2"/>
                        <a:sym typeface="Baloo 2"/>
                      </a:endParaRPr>
                    </a:p>
                  </a:txBody>
                  <a:tcPr marL="91425" marR="91425" marT="68575" marB="68575" anchor="ctr">
                    <a:lnL w="19050" cap="flat" cmpd="sng">
                      <a:solidFill>
                        <a:schemeClr val="dk1">
                          <a:alpha val="0"/>
                        </a:schemeClr>
                      </a:solidFill>
                      <a:prstDash val="solid"/>
                      <a:round/>
                      <a:headEnd type="none" w="sm" len="sm"/>
                      <a:tailEnd type="none" w="sm" len="sm"/>
                    </a:lnL>
                    <a:lnR w="19050" cap="flat" cmpd="sng">
                      <a:solidFill>
                        <a:schemeClr val="accent5"/>
                      </a:solidFill>
                      <a:prstDash val="dash"/>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dk1">
                          <a:alpha val="0"/>
                        </a:schemeClr>
                      </a:solidFill>
                      <a:prstDash val="solid"/>
                      <a:round/>
                      <a:headEnd type="none" w="sm" len="sm"/>
                      <a:tailEnd type="none" w="sm" len="sm"/>
                    </a:lnB>
                  </a:tcPr>
                </a:tc>
                <a:tc>
                  <a:txBody>
                    <a:bodyPr/>
                    <a:lstStyle/>
                    <a:p>
                      <a:pPr marL="0" lvl="0" indent="0" algn="ctr" rtl="0">
                        <a:spcBef>
                          <a:spcPts val="0"/>
                        </a:spcBef>
                        <a:spcAft>
                          <a:spcPts val="0"/>
                        </a:spcAft>
                        <a:buNone/>
                      </a:pPr>
                      <a:endParaRPr sz="2000" b="1" dirty="0">
                        <a:solidFill>
                          <a:schemeClr val="accent4"/>
                        </a:solidFill>
                        <a:latin typeface="Baloo 2"/>
                        <a:ea typeface="Baloo 2"/>
                        <a:cs typeface="Baloo 2"/>
                        <a:sym typeface="Baloo 2"/>
                      </a:endParaRPr>
                    </a:p>
                  </a:txBody>
                  <a:tcPr marL="91425" marR="91425" marT="68575" marB="68575" anchor="ctr">
                    <a:lnL w="19050" cap="flat" cmpd="sng">
                      <a:solidFill>
                        <a:schemeClr val="accent5"/>
                      </a:solidFill>
                      <a:prstDash val="dash"/>
                      <a:round/>
                      <a:headEnd type="none" w="sm" len="sm"/>
                      <a:tailEnd type="none" w="sm" len="sm"/>
                    </a:lnL>
                    <a:lnR w="19050" cap="flat" cmpd="sng">
                      <a:solidFill>
                        <a:schemeClr val="accent5"/>
                      </a:solidFill>
                      <a:prstDash val="dash"/>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dk1">
                          <a:alpha val="0"/>
                        </a:schemeClr>
                      </a:solidFill>
                      <a:prstDash val="solid"/>
                      <a:round/>
                      <a:headEnd type="none" w="sm" len="sm"/>
                      <a:tailEnd type="none" w="sm" len="sm"/>
                    </a:lnB>
                  </a:tcPr>
                </a:tc>
                <a:tc>
                  <a:txBody>
                    <a:bodyPr/>
                    <a:lstStyle/>
                    <a:p>
                      <a:pPr marL="0" lvl="0" indent="0" algn="ctr" rtl="0">
                        <a:spcBef>
                          <a:spcPts val="0"/>
                        </a:spcBef>
                        <a:spcAft>
                          <a:spcPts val="0"/>
                        </a:spcAft>
                        <a:buNone/>
                      </a:pPr>
                      <a:endParaRPr sz="1800" b="1" dirty="0">
                        <a:solidFill>
                          <a:schemeClr val="accent4"/>
                        </a:solidFill>
                        <a:latin typeface="Baloo 2"/>
                        <a:ea typeface="Baloo 2"/>
                        <a:cs typeface="Baloo 2"/>
                        <a:sym typeface="Baloo 2"/>
                      </a:endParaRPr>
                    </a:p>
                  </a:txBody>
                  <a:tcPr marL="91425" marR="91425" marT="68575" marB="68575" anchor="ctr">
                    <a:lnL w="19050" cap="flat" cmpd="sng">
                      <a:solidFill>
                        <a:schemeClr val="accent5"/>
                      </a:solidFill>
                      <a:prstDash val="dash"/>
                      <a:round/>
                      <a:headEnd type="none" w="sm" len="sm"/>
                      <a:tailEnd type="none" w="sm" len="sm"/>
                    </a:lnL>
                    <a:lnR w="19050" cap="flat" cmpd="sng">
                      <a:solidFill>
                        <a:schemeClr val="dk1">
                          <a:alpha val="0"/>
                        </a:schemeClr>
                      </a:solidFill>
                      <a:prstDash val="solid"/>
                      <a:round/>
                      <a:headEnd type="none" w="sm" len="sm"/>
                      <a:tailEnd type="none" w="sm" len="sm"/>
                    </a:lnR>
                    <a:lnT w="19050" cap="flat" cmpd="sng">
                      <a:solidFill>
                        <a:schemeClr val="accent5"/>
                      </a:solidFill>
                      <a:prstDash val="dash"/>
                      <a:round/>
                      <a:headEnd type="none" w="sm" len="sm"/>
                      <a:tailEnd type="none" w="sm" len="sm"/>
                    </a:lnT>
                    <a:lnB w="19050" cap="flat" cmpd="sng">
                      <a:solidFill>
                        <a:schemeClr val="dk1">
                          <a:alpha val="0"/>
                        </a:scheme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5228" name="Google Shape;5228;p61"/>
          <p:cNvSpPr/>
          <p:nvPr/>
        </p:nvSpPr>
        <p:spPr>
          <a:xfrm>
            <a:off x="1977666" y="1304086"/>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61"/>
          <p:cNvSpPr/>
          <p:nvPr/>
        </p:nvSpPr>
        <p:spPr>
          <a:xfrm>
            <a:off x="4156366" y="1304086"/>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61"/>
          <p:cNvSpPr/>
          <p:nvPr/>
        </p:nvSpPr>
        <p:spPr>
          <a:xfrm>
            <a:off x="6946891" y="1271288"/>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33" name="Google Shape;5233;p61"/>
          <p:cNvGrpSpPr/>
          <p:nvPr/>
        </p:nvGrpSpPr>
        <p:grpSpPr>
          <a:xfrm>
            <a:off x="2094890" y="1422958"/>
            <a:ext cx="596821" cy="594345"/>
            <a:chOff x="3212925" y="2616175"/>
            <a:chExt cx="450125" cy="450125"/>
          </a:xfrm>
        </p:grpSpPr>
        <p:sp>
          <p:nvSpPr>
            <p:cNvPr id="5234" name="Google Shape;5234;p61"/>
            <p:cNvSpPr/>
            <p:nvPr/>
          </p:nvSpPr>
          <p:spPr>
            <a:xfrm>
              <a:off x="3212925" y="2616175"/>
              <a:ext cx="201475" cy="201475"/>
            </a:xfrm>
            <a:custGeom>
              <a:avLst/>
              <a:gdLst/>
              <a:ahLst/>
              <a:cxnLst/>
              <a:rect l="l" t="t" r="r" b="b"/>
              <a:pathLst>
                <a:path w="8059" h="8059" extrusionOk="0">
                  <a:moveTo>
                    <a:pt x="4030" y="0"/>
                  </a:moveTo>
                  <a:lnTo>
                    <a:pt x="3622" y="26"/>
                  </a:lnTo>
                  <a:lnTo>
                    <a:pt x="3214" y="77"/>
                  </a:lnTo>
                  <a:lnTo>
                    <a:pt x="2831" y="179"/>
                  </a:lnTo>
                  <a:lnTo>
                    <a:pt x="2474" y="332"/>
                  </a:lnTo>
                  <a:lnTo>
                    <a:pt x="2117" y="485"/>
                  </a:lnTo>
                  <a:lnTo>
                    <a:pt x="1786" y="689"/>
                  </a:lnTo>
                  <a:lnTo>
                    <a:pt x="1479" y="918"/>
                  </a:lnTo>
                  <a:lnTo>
                    <a:pt x="1199" y="1173"/>
                  </a:lnTo>
                  <a:lnTo>
                    <a:pt x="918" y="1479"/>
                  </a:lnTo>
                  <a:lnTo>
                    <a:pt x="689" y="1785"/>
                  </a:lnTo>
                  <a:lnTo>
                    <a:pt x="485" y="2117"/>
                  </a:lnTo>
                  <a:lnTo>
                    <a:pt x="332" y="2448"/>
                  </a:lnTo>
                  <a:lnTo>
                    <a:pt x="204" y="2831"/>
                  </a:lnTo>
                  <a:lnTo>
                    <a:pt x="102" y="3213"/>
                  </a:lnTo>
                  <a:lnTo>
                    <a:pt x="26" y="3621"/>
                  </a:lnTo>
                  <a:lnTo>
                    <a:pt x="0" y="4029"/>
                  </a:lnTo>
                  <a:lnTo>
                    <a:pt x="26" y="4437"/>
                  </a:lnTo>
                  <a:lnTo>
                    <a:pt x="102" y="4845"/>
                  </a:lnTo>
                  <a:lnTo>
                    <a:pt x="204" y="5228"/>
                  </a:lnTo>
                  <a:lnTo>
                    <a:pt x="332" y="5585"/>
                  </a:lnTo>
                  <a:lnTo>
                    <a:pt x="485" y="5942"/>
                  </a:lnTo>
                  <a:lnTo>
                    <a:pt x="689" y="6274"/>
                  </a:lnTo>
                  <a:lnTo>
                    <a:pt x="918" y="6580"/>
                  </a:lnTo>
                  <a:lnTo>
                    <a:pt x="1199" y="6860"/>
                  </a:lnTo>
                  <a:lnTo>
                    <a:pt x="1479" y="7141"/>
                  </a:lnTo>
                  <a:lnTo>
                    <a:pt x="1786" y="7370"/>
                  </a:lnTo>
                  <a:lnTo>
                    <a:pt x="2117" y="7574"/>
                  </a:lnTo>
                  <a:lnTo>
                    <a:pt x="2474" y="7727"/>
                  </a:lnTo>
                  <a:lnTo>
                    <a:pt x="2831" y="7880"/>
                  </a:lnTo>
                  <a:lnTo>
                    <a:pt x="3214" y="7957"/>
                  </a:lnTo>
                  <a:lnTo>
                    <a:pt x="3622" y="8033"/>
                  </a:lnTo>
                  <a:lnTo>
                    <a:pt x="4030" y="8059"/>
                  </a:lnTo>
                  <a:lnTo>
                    <a:pt x="4438" y="8033"/>
                  </a:lnTo>
                  <a:lnTo>
                    <a:pt x="4846" y="7957"/>
                  </a:lnTo>
                  <a:lnTo>
                    <a:pt x="5228" y="7880"/>
                  </a:lnTo>
                  <a:lnTo>
                    <a:pt x="5611" y="7727"/>
                  </a:lnTo>
                  <a:lnTo>
                    <a:pt x="5942" y="7574"/>
                  </a:lnTo>
                  <a:lnTo>
                    <a:pt x="6274" y="7370"/>
                  </a:lnTo>
                  <a:lnTo>
                    <a:pt x="6605" y="7141"/>
                  </a:lnTo>
                  <a:lnTo>
                    <a:pt x="6886" y="6860"/>
                  </a:lnTo>
                  <a:lnTo>
                    <a:pt x="7141" y="6580"/>
                  </a:lnTo>
                  <a:lnTo>
                    <a:pt x="7370" y="6274"/>
                  </a:lnTo>
                  <a:lnTo>
                    <a:pt x="7574" y="5942"/>
                  </a:lnTo>
                  <a:lnTo>
                    <a:pt x="7753" y="5585"/>
                  </a:lnTo>
                  <a:lnTo>
                    <a:pt x="7880" y="5228"/>
                  </a:lnTo>
                  <a:lnTo>
                    <a:pt x="7983" y="4845"/>
                  </a:lnTo>
                  <a:lnTo>
                    <a:pt x="8034" y="4437"/>
                  </a:lnTo>
                  <a:lnTo>
                    <a:pt x="8059" y="4029"/>
                  </a:lnTo>
                  <a:lnTo>
                    <a:pt x="8034" y="3621"/>
                  </a:lnTo>
                  <a:lnTo>
                    <a:pt x="7983" y="3213"/>
                  </a:lnTo>
                  <a:lnTo>
                    <a:pt x="7880" y="2831"/>
                  </a:lnTo>
                  <a:lnTo>
                    <a:pt x="7753" y="2448"/>
                  </a:lnTo>
                  <a:lnTo>
                    <a:pt x="7574" y="2117"/>
                  </a:lnTo>
                  <a:lnTo>
                    <a:pt x="7370" y="1785"/>
                  </a:lnTo>
                  <a:lnTo>
                    <a:pt x="7141" y="1479"/>
                  </a:lnTo>
                  <a:lnTo>
                    <a:pt x="6886" y="1173"/>
                  </a:lnTo>
                  <a:lnTo>
                    <a:pt x="6605" y="918"/>
                  </a:lnTo>
                  <a:lnTo>
                    <a:pt x="6274" y="689"/>
                  </a:lnTo>
                  <a:lnTo>
                    <a:pt x="5942" y="485"/>
                  </a:lnTo>
                  <a:lnTo>
                    <a:pt x="5611" y="332"/>
                  </a:lnTo>
                  <a:lnTo>
                    <a:pt x="5228" y="179"/>
                  </a:lnTo>
                  <a:lnTo>
                    <a:pt x="4846" y="77"/>
                  </a:lnTo>
                  <a:lnTo>
                    <a:pt x="4438" y="26"/>
                  </a:lnTo>
                  <a:lnTo>
                    <a:pt x="4030"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61"/>
            <p:cNvSpPr/>
            <p:nvPr/>
          </p:nvSpPr>
          <p:spPr>
            <a:xfrm>
              <a:off x="3235225" y="2637850"/>
              <a:ext cx="179175" cy="179800"/>
            </a:xfrm>
            <a:custGeom>
              <a:avLst/>
              <a:gdLst/>
              <a:ahLst/>
              <a:cxnLst/>
              <a:rect l="l" t="t" r="r" b="b"/>
              <a:pathLst>
                <a:path w="7167" h="7192" extrusionOk="0">
                  <a:moveTo>
                    <a:pt x="5637" y="0"/>
                  </a:moveTo>
                  <a:lnTo>
                    <a:pt x="5841" y="281"/>
                  </a:lnTo>
                  <a:lnTo>
                    <a:pt x="6019" y="561"/>
                  </a:lnTo>
                  <a:lnTo>
                    <a:pt x="6172" y="867"/>
                  </a:lnTo>
                  <a:lnTo>
                    <a:pt x="6300" y="1173"/>
                  </a:lnTo>
                  <a:lnTo>
                    <a:pt x="6402" y="1479"/>
                  </a:lnTo>
                  <a:lnTo>
                    <a:pt x="6478" y="1836"/>
                  </a:lnTo>
                  <a:lnTo>
                    <a:pt x="6504" y="2168"/>
                  </a:lnTo>
                  <a:lnTo>
                    <a:pt x="6529" y="2525"/>
                  </a:lnTo>
                  <a:lnTo>
                    <a:pt x="6504" y="2933"/>
                  </a:lnTo>
                  <a:lnTo>
                    <a:pt x="6453" y="3341"/>
                  </a:lnTo>
                  <a:lnTo>
                    <a:pt x="6351" y="3723"/>
                  </a:lnTo>
                  <a:lnTo>
                    <a:pt x="6198" y="4080"/>
                  </a:lnTo>
                  <a:lnTo>
                    <a:pt x="6045" y="4437"/>
                  </a:lnTo>
                  <a:lnTo>
                    <a:pt x="5841" y="4769"/>
                  </a:lnTo>
                  <a:lnTo>
                    <a:pt x="5611" y="5075"/>
                  </a:lnTo>
                  <a:lnTo>
                    <a:pt x="5356" y="5355"/>
                  </a:lnTo>
                  <a:lnTo>
                    <a:pt x="5050" y="5611"/>
                  </a:lnTo>
                  <a:lnTo>
                    <a:pt x="4744" y="5866"/>
                  </a:lnTo>
                  <a:lnTo>
                    <a:pt x="4413" y="6044"/>
                  </a:lnTo>
                  <a:lnTo>
                    <a:pt x="4081" y="6223"/>
                  </a:lnTo>
                  <a:lnTo>
                    <a:pt x="3699" y="6350"/>
                  </a:lnTo>
                  <a:lnTo>
                    <a:pt x="3316" y="6452"/>
                  </a:lnTo>
                  <a:lnTo>
                    <a:pt x="2908" y="6529"/>
                  </a:lnTo>
                  <a:lnTo>
                    <a:pt x="2500" y="6554"/>
                  </a:lnTo>
                  <a:lnTo>
                    <a:pt x="2143" y="6529"/>
                  </a:lnTo>
                  <a:lnTo>
                    <a:pt x="1812" y="6478"/>
                  </a:lnTo>
                  <a:lnTo>
                    <a:pt x="1480" y="6401"/>
                  </a:lnTo>
                  <a:lnTo>
                    <a:pt x="1149" y="6299"/>
                  </a:lnTo>
                  <a:lnTo>
                    <a:pt x="843" y="6172"/>
                  </a:lnTo>
                  <a:lnTo>
                    <a:pt x="536" y="6044"/>
                  </a:lnTo>
                  <a:lnTo>
                    <a:pt x="256" y="5866"/>
                  </a:lnTo>
                  <a:lnTo>
                    <a:pt x="1" y="5662"/>
                  </a:lnTo>
                  <a:lnTo>
                    <a:pt x="281" y="5993"/>
                  </a:lnTo>
                  <a:lnTo>
                    <a:pt x="613" y="6299"/>
                  </a:lnTo>
                  <a:lnTo>
                    <a:pt x="970" y="6554"/>
                  </a:lnTo>
                  <a:lnTo>
                    <a:pt x="1378" y="6758"/>
                  </a:lnTo>
                  <a:lnTo>
                    <a:pt x="1786" y="6937"/>
                  </a:lnTo>
                  <a:lnTo>
                    <a:pt x="2220" y="7064"/>
                  </a:lnTo>
                  <a:lnTo>
                    <a:pt x="2679" y="7166"/>
                  </a:lnTo>
                  <a:lnTo>
                    <a:pt x="3138" y="7192"/>
                  </a:lnTo>
                  <a:lnTo>
                    <a:pt x="3546" y="7166"/>
                  </a:lnTo>
                  <a:lnTo>
                    <a:pt x="3954" y="7090"/>
                  </a:lnTo>
                  <a:lnTo>
                    <a:pt x="4336" y="7013"/>
                  </a:lnTo>
                  <a:lnTo>
                    <a:pt x="4719" y="6860"/>
                  </a:lnTo>
                  <a:lnTo>
                    <a:pt x="5050" y="6707"/>
                  </a:lnTo>
                  <a:lnTo>
                    <a:pt x="5382" y="6503"/>
                  </a:lnTo>
                  <a:lnTo>
                    <a:pt x="5713" y="6274"/>
                  </a:lnTo>
                  <a:lnTo>
                    <a:pt x="5994" y="5993"/>
                  </a:lnTo>
                  <a:lnTo>
                    <a:pt x="6249" y="5713"/>
                  </a:lnTo>
                  <a:lnTo>
                    <a:pt x="6478" y="5407"/>
                  </a:lnTo>
                  <a:lnTo>
                    <a:pt x="6682" y="5075"/>
                  </a:lnTo>
                  <a:lnTo>
                    <a:pt x="6861" y="4718"/>
                  </a:lnTo>
                  <a:lnTo>
                    <a:pt x="6988" y="4361"/>
                  </a:lnTo>
                  <a:lnTo>
                    <a:pt x="7091" y="3978"/>
                  </a:lnTo>
                  <a:lnTo>
                    <a:pt x="7142" y="3570"/>
                  </a:lnTo>
                  <a:lnTo>
                    <a:pt x="7167" y="3162"/>
                  </a:lnTo>
                  <a:lnTo>
                    <a:pt x="7142" y="2678"/>
                  </a:lnTo>
                  <a:lnTo>
                    <a:pt x="7065" y="2244"/>
                  </a:lnTo>
                  <a:lnTo>
                    <a:pt x="6937" y="1785"/>
                  </a:lnTo>
                  <a:lnTo>
                    <a:pt x="6759" y="1377"/>
                  </a:lnTo>
                  <a:lnTo>
                    <a:pt x="6529" y="995"/>
                  </a:lnTo>
                  <a:lnTo>
                    <a:pt x="6274" y="638"/>
                  </a:lnTo>
                  <a:lnTo>
                    <a:pt x="5968" y="306"/>
                  </a:lnTo>
                  <a:lnTo>
                    <a:pt x="5637" y="0"/>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61"/>
            <p:cNvSpPr/>
            <p:nvPr/>
          </p:nvSpPr>
          <p:spPr>
            <a:xfrm>
              <a:off x="3462200" y="2616175"/>
              <a:ext cx="200850" cy="201475"/>
            </a:xfrm>
            <a:custGeom>
              <a:avLst/>
              <a:gdLst/>
              <a:ahLst/>
              <a:cxnLst/>
              <a:rect l="l" t="t" r="r" b="b"/>
              <a:pathLst>
                <a:path w="8034" h="8059" extrusionOk="0">
                  <a:moveTo>
                    <a:pt x="4004" y="0"/>
                  </a:moveTo>
                  <a:lnTo>
                    <a:pt x="3596" y="26"/>
                  </a:lnTo>
                  <a:lnTo>
                    <a:pt x="3188" y="77"/>
                  </a:lnTo>
                  <a:lnTo>
                    <a:pt x="2806" y="179"/>
                  </a:lnTo>
                  <a:lnTo>
                    <a:pt x="2449" y="332"/>
                  </a:lnTo>
                  <a:lnTo>
                    <a:pt x="2092" y="485"/>
                  </a:lnTo>
                  <a:lnTo>
                    <a:pt x="1760" y="689"/>
                  </a:lnTo>
                  <a:lnTo>
                    <a:pt x="1454" y="918"/>
                  </a:lnTo>
                  <a:lnTo>
                    <a:pt x="1174" y="1173"/>
                  </a:lnTo>
                  <a:lnTo>
                    <a:pt x="919" y="1479"/>
                  </a:lnTo>
                  <a:lnTo>
                    <a:pt x="664" y="1785"/>
                  </a:lnTo>
                  <a:lnTo>
                    <a:pt x="485" y="2117"/>
                  </a:lnTo>
                  <a:lnTo>
                    <a:pt x="307" y="2448"/>
                  </a:lnTo>
                  <a:lnTo>
                    <a:pt x="179" y="2831"/>
                  </a:lnTo>
                  <a:lnTo>
                    <a:pt x="77" y="3213"/>
                  </a:lnTo>
                  <a:lnTo>
                    <a:pt x="1" y="3621"/>
                  </a:lnTo>
                  <a:lnTo>
                    <a:pt x="1" y="4029"/>
                  </a:lnTo>
                  <a:lnTo>
                    <a:pt x="1" y="4437"/>
                  </a:lnTo>
                  <a:lnTo>
                    <a:pt x="77" y="4845"/>
                  </a:lnTo>
                  <a:lnTo>
                    <a:pt x="179" y="5228"/>
                  </a:lnTo>
                  <a:lnTo>
                    <a:pt x="307" y="5585"/>
                  </a:lnTo>
                  <a:lnTo>
                    <a:pt x="485" y="5942"/>
                  </a:lnTo>
                  <a:lnTo>
                    <a:pt x="664" y="6274"/>
                  </a:lnTo>
                  <a:lnTo>
                    <a:pt x="919" y="6580"/>
                  </a:lnTo>
                  <a:lnTo>
                    <a:pt x="1174" y="6860"/>
                  </a:lnTo>
                  <a:lnTo>
                    <a:pt x="1454" y="7141"/>
                  </a:lnTo>
                  <a:lnTo>
                    <a:pt x="1760" y="7370"/>
                  </a:lnTo>
                  <a:lnTo>
                    <a:pt x="2092" y="7574"/>
                  </a:lnTo>
                  <a:lnTo>
                    <a:pt x="2449" y="7727"/>
                  </a:lnTo>
                  <a:lnTo>
                    <a:pt x="2806" y="7880"/>
                  </a:lnTo>
                  <a:lnTo>
                    <a:pt x="3188" y="7957"/>
                  </a:lnTo>
                  <a:lnTo>
                    <a:pt x="3596" y="8033"/>
                  </a:lnTo>
                  <a:lnTo>
                    <a:pt x="4004" y="8059"/>
                  </a:lnTo>
                  <a:lnTo>
                    <a:pt x="4413" y="8033"/>
                  </a:lnTo>
                  <a:lnTo>
                    <a:pt x="4821" y="7957"/>
                  </a:lnTo>
                  <a:lnTo>
                    <a:pt x="5203" y="7880"/>
                  </a:lnTo>
                  <a:lnTo>
                    <a:pt x="5586" y="7727"/>
                  </a:lnTo>
                  <a:lnTo>
                    <a:pt x="5917" y="7574"/>
                  </a:lnTo>
                  <a:lnTo>
                    <a:pt x="6249" y="7370"/>
                  </a:lnTo>
                  <a:lnTo>
                    <a:pt x="6580" y="7141"/>
                  </a:lnTo>
                  <a:lnTo>
                    <a:pt x="6861" y="6860"/>
                  </a:lnTo>
                  <a:lnTo>
                    <a:pt x="7116" y="6580"/>
                  </a:lnTo>
                  <a:lnTo>
                    <a:pt x="7345" y="6274"/>
                  </a:lnTo>
                  <a:lnTo>
                    <a:pt x="7549" y="5942"/>
                  </a:lnTo>
                  <a:lnTo>
                    <a:pt x="7728" y="5585"/>
                  </a:lnTo>
                  <a:lnTo>
                    <a:pt x="7855" y="5228"/>
                  </a:lnTo>
                  <a:lnTo>
                    <a:pt x="7957" y="4845"/>
                  </a:lnTo>
                  <a:lnTo>
                    <a:pt x="8008" y="4437"/>
                  </a:lnTo>
                  <a:lnTo>
                    <a:pt x="8034" y="4029"/>
                  </a:lnTo>
                  <a:lnTo>
                    <a:pt x="8008" y="3621"/>
                  </a:lnTo>
                  <a:lnTo>
                    <a:pt x="7957" y="3213"/>
                  </a:lnTo>
                  <a:lnTo>
                    <a:pt x="7855" y="2831"/>
                  </a:lnTo>
                  <a:lnTo>
                    <a:pt x="7728" y="2448"/>
                  </a:lnTo>
                  <a:lnTo>
                    <a:pt x="7549" y="2117"/>
                  </a:lnTo>
                  <a:lnTo>
                    <a:pt x="7345" y="1785"/>
                  </a:lnTo>
                  <a:lnTo>
                    <a:pt x="7116" y="1479"/>
                  </a:lnTo>
                  <a:lnTo>
                    <a:pt x="6861" y="1173"/>
                  </a:lnTo>
                  <a:lnTo>
                    <a:pt x="6580" y="918"/>
                  </a:lnTo>
                  <a:lnTo>
                    <a:pt x="6249" y="689"/>
                  </a:lnTo>
                  <a:lnTo>
                    <a:pt x="5917" y="485"/>
                  </a:lnTo>
                  <a:lnTo>
                    <a:pt x="5586" y="332"/>
                  </a:lnTo>
                  <a:lnTo>
                    <a:pt x="5203" y="179"/>
                  </a:lnTo>
                  <a:lnTo>
                    <a:pt x="4821" y="77"/>
                  </a:lnTo>
                  <a:lnTo>
                    <a:pt x="4413" y="26"/>
                  </a:lnTo>
                  <a:lnTo>
                    <a:pt x="4004"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61"/>
            <p:cNvSpPr/>
            <p:nvPr/>
          </p:nvSpPr>
          <p:spPr>
            <a:xfrm>
              <a:off x="3212925" y="2864800"/>
              <a:ext cx="201475" cy="201500"/>
            </a:xfrm>
            <a:custGeom>
              <a:avLst/>
              <a:gdLst/>
              <a:ahLst/>
              <a:cxnLst/>
              <a:rect l="l" t="t" r="r" b="b"/>
              <a:pathLst>
                <a:path w="8059" h="8060" extrusionOk="0">
                  <a:moveTo>
                    <a:pt x="4030" y="1"/>
                  </a:moveTo>
                  <a:lnTo>
                    <a:pt x="3622" y="26"/>
                  </a:lnTo>
                  <a:lnTo>
                    <a:pt x="3214" y="77"/>
                  </a:lnTo>
                  <a:lnTo>
                    <a:pt x="2831" y="179"/>
                  </a:lnTo>
                  <a:lnTo>
                    <a:pt x="2474" y="332"/>
                  </a:lnTo>
                  <a:lnTo>
                    <a:pt x="2117" y="485"/>
                  </a:lnTo>
                  <a:lnTo>
                    <a:pt x="1786" y="689"/>
                  </a:lnTo>
                  <a:lnTo>
                    <a:pt x="1479" y="919"/>
                  </a:lnTo>
                  <a:lnTo>
                    <a:pt x="1199" y="1174"/>
                  </a:lnTo>
                  <a:lnTo>
                    <a:pt x="918" y="1480"/>
                  </a:lnTo>
                  <a:lnTo>
                    <a:pt x="689" y="1786"/>
                  </a:lnTo>
                  <a:lnTo>
                    <a:pt x="485" y="2117"/>
                  </a:lnTo>
                  <a:lnTo>
                    <a:pt x="332" y="2474"/>
                  </a:lnTo>
                  <a:lnTo>
                    <a:pt x="204" y="2831"/>
                  </a:lnTo>
                  <a:lnTo>
                    <a:pt x="102" y="3214"/>
                  </a:lnTo>
                  <a:lnTo>
                    <a:pt x="26" y="3622"/>
                  </a:lnTo>
                  <a:lnTo>
                    <a:pt x="0" y="4030"/>
                  </a:lnTo>
                  <a:lnTo>
                    <a:pt x="26" y="4438"/>
                  </a:lnTo>
                  <a:lnTo>
                    <a:pt x="102" y="4846"/>
                  </a:lnTo>
                  <a:lnTo>
                    <a:pt x="204" y="5229"/>
                  </a:lnTo>
                  <a:lnTo>
                    <a:pt x="332" y="5586"/>
                  </a:lnTo>
                  <a:lnTo>
                    <a:pt x="485" y="5943"/>
                  </a:lnTo>
                  <a:lnTo>
                    <a:pt x="689" y="6274"/>
                  </a:lnTo>
                  <a:lnTo>
                    <a:pt x="918" y="6580"/>
                  </a:lnTo>
                  <a:lnTo>
                    <a:pt x="1199" y="6861"/>
                  </a:lnTo>
                  <a:lnTo>
                    <a:pt x="1479" y="7141"/>
                  </a:lnTo>
                  <a:lnTo>
                    <a:pt x="1786" y="7371"/>
                  </a:lnTo>
                  <a:lnTo>
                    <a:pt x="2117" y="7575"/>
                  </a:lnTo>
                  <a:lnTo>
                    <a:pt x="2474" y="7728"/>
                  </a:lnTo>
                  <a:lnTo>
                    <a:pt x="2831" y="7881"/>
                  </a:lnTo>
                  <a:lnTo>
                    <a:pt x="3214" y="7957"/>
                  </a:lnTo>
                  <a:lnTo>
                    <a:pt x="3622" y="8034"/>
                  </a:lnTo>
                  <a:lnTo>
                    <a:pt x="4030" y="8059"/>
                  </a:lnTo>
                  <a:lnTo>
                    <a:pt x="4438" y="8034"/>
                  </a:lnTo>
                  <a:lnTo>
                    <a:pt x="4846" y="7957"/>
                  </a:lnTo>
                  <a:lnTo>
                    <a:pt x="5228" y="7881"/>
                  </a:lnTo>
                  <a:lnTo>
                    <a:pt x="5611" y="7728"/>
                  </a:lnTo>
                  <a:lnTo>
                    <a:pt x="5942" y="7575"/>
                  </a:lnTo>
                  <a:lnTo>
                    <a:pt x="6274" y="7371"/>
                  </a:lnTo>
                  <a:lnTo>
                    <a:pt x="6605" y="7141"/>
                  </a:lnTo>
                  <a:lnTo>
                    <a:pt x="6886" y="6861"/>
                  </a:lnTo>
                  <a:lnTo>
                    <a:pt x="7141" y="6580"/>
                  </a:lnTo>
                  <a:lnTo>
                    <a:pt x="7370" y="6274"/>
                  </a:lnTo>
                  <a:lnTo>
                    <a:pt x="7574" y="5943"/>
                  </a:lnTo>
                  <a:lnTo>
                    <a:pt x="7753" y="5586"/>
                  </a:lnTo>
                  <a:lnTo>
                    <a:pt x="7880" y="5229"/>
                  </a:lnTo>
                  <a:lnTo>
                    <a:pt x="7983" y="4846"/>
                  </a:lnTo>
                  <a:lnTo>
                    <a:pt x="8034" y="4438"/>
                  </a:lnTo>
                  <a:lnTo>
                    <a:pt x="8059" y="4030"/>
                  </a:lnTo>
                  <a:lnTo>
                    <a:pt x="8034" y="3622"/>
                  </a:lnTo>
                  <a:lnTo>
                    <a:pt x="7983" y="3214"/>
                  </a:lnTo>
                  <a:lnTo>
                    <a:pt x="7880" y="2831"/>
                  </a:lnTo>
                  <a:lnTo>
                    <a:pt x="7753" y="2474"/>
                  </a:lnTo>
                  <a:lnTo>
                    <a:pt x="7574" y="2117"/>
                  </a:lnTo>
                  <a:lnTo>
                    <a:pt x="7370" y="1786"/>
                  </a:lnTo>
                  <a:lnTo>
                    <a:pt x="7141" y="1480"/>
                  </a:lnTo>
                  <a:lnTo>
                    <a:pt x="6886" y="1174"/>
                  </a:lnTo>
                  <a:lnTo>
                    <a:pt x="6605" y="919"/>
                  </a:lnTo>
                  <a:lnTo>
                    <a:pt x="6274" y="689"/>
                  </a:lnTo>
                  <a:lnTo>
                    <a:pt x="5942" y="485"/>
                  </a:lnTo>
                  <a:lnTo>
                    <a:pt x="5611" y="332"/>
                  </a:lnTo>
                  <a:lnTo>
                    <a:pt x="5228" y="179"/>
                  </a:lnTo>
                  <a:lnTo>
                    <a:pt x="4846" y="77"/>
                  </a:lnTo>
                  <a:lnTo>
                    <a:pt x="4438" y="26"/>
                  </a:lnTo>
                  <a:lnTo>
                    <a:pt x="40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61"/>
            <p:cNvSpPr/>
            <p:nvPr/>
          </p:nvSpPr>
          <p:spPr>
            <a:xfrm>
              <a:off x="3462200" y="2864800"/>
              <a:ext cx="200850" cy="201500"/>
            </a:xfrm>
            <a:custGeom>
              <a:avLst/>
              <a:gdLst/>
              <a:ahLst/>
              <a:cxnLst/>
              <a:rect l="l" t="t" r="r" b="b"/>
              <a:pathLst>
                <a:path w="8034" h="8060" extrusionOk="0">
                  <a:moveTo>
                    <a:pt x="4004" y="1"/>
                  </a:moveTo>
                  <a:lnTo>
                    <a:pt x="3596" y="26"/>
                  </a:lnTo>
                  <a:lnTo>
                    <a:pt x="3188" y="77"/>
                  </a:lnTo>
                  <a:lnTo>
                    <a:pt x="2806" y="179"/>
                  </a:lnTo>
                  <a:lnTo>
                    <a:pt x="2449" y="332"/>
                  </a:lnTo>
                  <a:lnTo>
                    <a:pt x="2092" y="485"/>
                  </a:lnTo>
                  <a:lnTo>
                    <a:pt x="1760" y="689"/>
                  </a:lnTo>
                  <a:lnTo>
                    <a:pt x="1454" y="919"/>
                  </a:lnTo>
                  <a:lnTo>
                    <a:pt x="1174" y="1174"/>
                  </a:lnTo>
                  <a:lnTo>
                    <a:pt x="919" y="1480"/>
                  </a:lnTo>
                  <a:lnTo>
                    <a:pt x="664" y="1786"/>
                  </a:lnTo>
                  <a:lnTo>
                    <a:pt x="485" y="2117"/>
                  </a:lnTo>
                  <a:lnTo>
                    <a:pt x="307" y="2474"/>
                  </a:lnTo>
                  <a:lnTo>
                    <a:pt x="179" y="2831"/>
                  </a:lnTo>
                  <a:lnTo>
                    <a:pt x="77" y="3214"/>
                  </a:lnTo>
                  <a:lnTo>
                    <a:pt x="1" y="3622"/>
                  </a:lnTo>
                  <a:lnTo>
                    <a:pt x="1" y="4030"/>
                  </a:lnTo>
                  <a:lnTo>
                    <a:pt x="1" y="4438"/>
                  </a:lnTo>
                  <a:lnTo>
                    <a:pt x="77" y="4846"/>
                  </a:lnTo>
                  <a:lnTo>
                    <a:pt x="179" y="5229"/>
                  </a:lnTo>
                  <a:lnTo>
                    <a:pt x="307" y="5586"/>
                  </a:lnTo>
                  <a:lnTo>
                    <a:pt x="485" y="5943"/>
                  </a:lnTo>
                  <a:lnTo>
                    <a:pt x="664" y="6274"/>
                  </a:lnTo>
                  <a:lnTo>
                    <a:pt x="919" y="6580"/>
                  </a:lnTo>
                  <a:lnTo>
                    <a:pt x="1174" y="6861"/>
                  </a:lnTo>
                  <a:lnTo>
                    <a:pt x="1454" y="7141"/>
                  </a:lnTo>
                  <a:lnTo>
                    <a:pt x="1760" y="7371"/>
                  </a:lnTo>
                  <a:lnTo>
                    <a:pt x="2092" y="7575"/>
                  </a:lnTo>
                  <a:lnTo>
                    <a:pt x="2449" y="7728"/>
                  </a:lnTo>
                  <a:lnTo>
                    <a:pt x="2806" y="7881"/>
                  </a:lnTo>
                  <a:lnTo>
                    <a:pt x="3188" y="7957"/>
                  </a:lnTo>
                  <a:lnTo>
                    <a:pt x="3596" y="8034"/>
                  </a:lnTo>
                  <a:lnTo>
                    <a:pt x="4004" y="8059"/>
                  </a:lnTo>
                  <a:lnTo>
                    <a:pt x="4413" y="8034"/>
                  </a:lnTo>
                  <a:lnTo>
                    <a:pt x="4821" y="7957"/>
                  </a:lnTo>
                  <a:lnTo>
                    <a:pt x="5203" y="7881"/>
                  </a:lnTo>
                  <a:lnTo>
                    <a:pt x="5586" y="7728"/>
                  </a:lnTo>
                  <a:lnTo>
                    <a:pt x="5917" y="7575"/>
                  </a:lnTo>
                  <a:lnTo>
                    <a:pt x="6249" y="7371"/>
                  </a:lnTo>
                  <a:lnTo>
                    <a:pt x="6580" y="7141"/>
                  </a:lnTo>
                  <a:lnTo>
                    <a:pt x="6861" y="6861"/>
                  </a:lnTo>
                  <a:lnTo>
                    <a:pt x="7116" y="6580"/>
                  </a:lnTo>
                  <a:lnTo>
                    <a:pt x="7345" y="6274"/>
                  </a:lnTo>
                  <a:lnTo>
                    <a:pt x="7549" y="5943"/>
                  </a:lnTo>
                  <a:lnTo>
                    <a:pt x="7728" y="5586"/>
                  </a:lnTo>
                  <a:lnTo>
                    <a:pt x="7855" y="5229"/>
                  </a:lnTo>
                  <a:lnTo>
                    <a:pt x="7957" y="4846"/>
                  </a:lnTo>
                  <a:lnTo>
                    <a:pt x="8008" y="4438"/>
                  </a:lnTo>
                  <a:lnTo>
                    <a:pt x="8034" y="4030"/>
                  </a:lnTo>
                  <a:lnTo>
                    <a:pt x="8008" y="3622"/>
                  </a:lnTo>
                  <a:lnTo>
                    <a:pt x="7957" y="3214"/>
                  </a:lnTo>
                  <a:lnTo>
                    <a:pt x="7855" y="2831"/>
                  </a:lnTo>
                  <a:lnTo>
                    <a:pt x="7728" y="2474"/>
                  </a:lnTo>
                  <a:lnTo>
                    <a:pt x="7549" y="2117"/>
                  </a:lnTo>
                  <a:lnTo>
                    <a:pt x="7345" y="1786"/>
                  </a:lnTo>
                  <a:lnTo>
                    <a:pt x="7116" y="1480"/>
                  </a:lnTo>
                  <a:lnTo>
                    <a:pt x="6861" y="1174"/>
                  </a:lnTo>
                  <a:lnTo>
                    <a:pt x="6580" y="919"/>
                  </a:lnTo>
                  <a:lnTo>
                    <a:pt x="6249" y="689"/>
                  </a:lnTo>
                  <a:lnTo>
                    <a:pt x="5917" y="485"/>
                  </a:lnTo>
                  <a:lnTo>
                    <a:pt x="5586" y="332"/>
                  </a:lnTo>
                  <a:lnTo>
                    <a:pt x="5203" y="179"/>
                  </a:lnTo>
                  <a:lnTo>
                    <a:pt x="4821" y="77"/>
                  </a:lnTo>
                  <a:lnTo>
                    <a:pt x="4413" y="26"/>
                  </a:lnTo>
                  <a:lnTo>
                    <a:pt x="4004" y="1"/>
                  </a:lnTo>
                  <a:close/>
                </a:path>
              </a:pathLst>
            </a:custGeom>
            <a:solidFill>
              <a:srgbClr val="C4D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61"/>
            <p:cNvSpPr/>
            <p:nvPr/>
          </p:nvSpPr>
          <p:spPr>
            <a:xfrm>
              <a:off x="3518950" y="2655050"/>
              <a:ext cx="86725" cy="123725"/>
            </a:xfrm>
            <a:custGeom>
              <a:avLst/>
              <a:gdLst/>
              <a:ahLst/>
              <a:cxnLst/>
              <a:rect l="l" t="t" r="r" b="b"/>
              <a:pathLst>
                <a:path w="3469" h="4949" extrusionOk="0">
                  <a:moveTo>
                    <a:pt x="1020" y="1"/>
                  </a:moveTo>
                  <a:lnTo>
                    <a:pt x="816" y="26"/>
                  </a:lnTo>
                  <a:lnTo>
                    <a:pt x="612" y="77"/>
                  </a:lnTo>
                  <a:lnTo>
                    <a:pt x="459" y="179"/>
                  </a:lnTo>
                  <a:lnTo>
                    <a:pt x="306" y="307"/>
                  </a:lnTo>
                  <a:lnTo>
                    <a:pt x="179" y="460"/>
                  </a:lnTo>
                  <a:lnTo>
                    <a:pt x="77" y="613"/>
                  </a:lnTo>
                  <a:lnTo>
                    <a:pt x="26" y="817"/>
                  </a:lnTo>
                  <a:lnTo>
                    <a:pt x="0" y="995"/>
                  </a:lnTo>
                  <a:lnTo>
                    <a:pt x="0" y="1327"/>
                  </a:lnTo>
                  <a:lnTo>
                    <a:pt x="26" y="1454"/>
                  </a:lnTo>
                  <a:lnTo>
                    <a:pt x="77" y="1531"/>
                  </a:lnTo>
                  <a:lnTo>
                    <a:pt x="179" y="1582"/>
                  </a:lnTo>
                  <a:lnTo>
                    <a:pt x="281" y="1607"/>
                  </a:lnTo>
                  <a:lnTo>
                    <a:pt x="383" y="1582"/>
                  </a:lnTo>
                  <a:lnTo>
                    <a:pt x="459" y="1531"/>
                  </a:lnTo>
                  <a:lnTo>
                    <a:pt x="536" y="1454"/>
                  </a:lnTo>
                  <a:lnTo>
                    <a:pt x="561" y="1327"/>
                  </a:lnTo>
                  <a:lnTo>
                    <a:pt x="561" y="995"/>
                  </a:lnTo>
                  <a:lnTo>
                    <a:pt x="561" y="919"/>
                  </a:lnTo>
                  <a:lnTo>
                    <a:pt x="587" y="817"/>
                  </a:lnTo>
                  <a:lnTo>
                    <a:pt x="638" y="740"/>
                  </a:lnTo>
                  <a:lnTo>
                    <a:pt x="689" y="689"/>
                  </a:lnTo>
                  <a:lnTo>
                    <a:pt x="765" y="638"/>
                  </a:lnTo>
                  <a:lnTo>
                    <a:pt x="842" y="587"/>
                  </a:lnTo>
                  <a:lnTo>
                    <a:pt x="918" y="562"/>
                  </a:lnTo>
                  <a:lnTo>
                    <a:pt x="1020" y="536"/>
                  </a:lnTo>
                  <a:lnTo>
                    <a:pt x="2474" y="536"/>
                  </a:lnTo>
                  <a:lnTo>
                    <a:pt x="2576" y="562"/>
                  </a:lnTo>
                  <a:lnTo>
                    <a:pt x="2653" y="587"/>
                  </a:lnTo>
                  <a:lnTo>
                    <a:pt x="2729" y="638"/>
                  </a:lnTo>
                  <a:lnTo>
                    <a:pt x="2806" y="689"/>
                  </a:lnTo>
                  <a:lnTo>
                    <a:pt x="2857" y="740"/>
                  </a:lnTo>
                  <a:lnTo>
                    <a:pt x="2908" y="817"/>
                  </a:lnTo>
                  <a:lnTo>
                    <a:pt x="2933" y="919"/>
                  </a:lnTo>
                  <a:lnTo>
                    <a:pt x="2933" y="995"/>
                  </a:lnTo>
                  <a:lnTo>
                    <a:pt x="2933" y="1735"/>
                  </a:lnTo>
                  <a:lnTo>
                    <a:pt x="2933" y="1837"/>
                  </a:lnTo>
                  <a:lnTo>
                    <a:pt x="2908" y="1913"/>
                  </a:lnTo>
                  <a:lnTo>
                    <a:pt x="2857" y="1990"/>
                  </a:lnTo>
                  <a:lnTo>
                    <a:pt x="2806" y="2066"/>
                  </a:lnTo>
                  <a:lnTo>
                    <a:pt x="2729" y="2117"/>
                  </a:lnTo>
                  <a:lnTo>
                    <a:pt x="2653" y="2168"/>
                  </a:lnTo>
                  <a:lnTo>
                    <a:pt x="2576" y="2194"/>
                  </a:lnTo>
                  <a:lnTo>
                    <a:pt x="1377" y="2194"/>
                  </a:lnTo>
                  <a:lnTo>
                    <a:pt x="1275" y="2219"/>
                  </a:lnTo>
                  <a:lnTo>
                    <a:pt x="1173" y="2270"/>
                  </a:lnTo>
                  <a:lnTo>
                    <a:pt x="1122" y="2372"/>
                  </a:lnTo>
                  <a:lnTo>
                    <a:pt x="1097" y="2474"/>
                  </a:lnTo>
                  <a:lnTo>
                    <a:pt x="1122" y="2576"/>
                  </a:lnTo>
                  <a:lnTo>
                    <a:pt x="1173" y="2653"/>
                  </a:lnTo>
                  <a:lnTo>
                    <a:pt x="1275" y="2729"/>
                  </a:lnTo>
                  <a:lnTo>
                    <a:pt x="1377" y="2755"/>
                  </a:lnTo>
                  <a:lnTo>
                    <a:pt x="2576" y="2755"/>
                  </a:lnTo>
                  <a:lnTo>
                    <a:pt x="2653" y="2780"/>
                  </a:lnTo>
                  <a:lnTo>
                    <a:pt x="2729" y="2831"/>
                  </a:lnTo>
                  <a:lnTo>
                    <a:pt x="2806" y="2882"/>
                  </a:lnTo>
                  <a:lnTo>
                    <a:pt x="2857" y="2933"/>
                  </a:lnTo>
                  <a:lnTo>
                    <a:pt x="2908" y="3035"/>
                  </a:lnTo>
                  <a:lnTo>
                    <a:pt x="2933" y="3112"/>
                  </a:lnTo>
                  <a:lnTo>
                    <a:pt x="2933" y="3214"/>
                  </a:lnTo>
                  <a:lnTo>
                    <a:pt x="2933" y="3928"/>
                  </a:lnTo>
                  <a:lnTo>
                    <a:pt x="2933" y="4030"/>
                  </a:lnTo>
                  <a:lnTo>
                    <a:pt x="2908" y="4106"/>
                  </a:lnTo>
                  <a:lnTo>
                    <a:pt x="2857" y="4183"/>
                  </a:lnTo>
                  <a:lnTo>
                    <a:pt x="2806" y="4259"/>
                  </a:lnTo>
                  <a:lnTo>
                    <a:pt x="2729" y="4310"/>
                  </a:lnTo>
                  <a:lnTo>
                    <a:pt x="2653" y="4361"/>
                  </a:lnTo>
                  <a:lnTo>
                    <a:pt x="2576" y="4387"/>
                  </a:lnTo>
                  <a:lnTo>
                    <a:pt x="918" y="4387"/>
                  </a:lnTo>
                  <a:lnTo>
                    <a:pt x="842" y="4361"/>
                  </a:lnTo>
                  <a:lnTo>
                    <a:pt x="765" y="4310"/>
                  </a:lnTo>
                  <a:lnTo>
                    <a:pt x="689" y="4259"/>
                  </a:lnTo>
                  <a:lnTo>
                    <a:pt x="638" y="4183"/>
                  </a:lnTo>
                  <a:lnTo>
                    <a:pt x="587" y="4106"/>
                  </a:lnTo>
                  <a:lnTo>
                    <a:pt x="561" y="4030"/>
                  </a:lnTo>
                  <a:lnTo>
                    <a:pt x="561" y="3928"/>
                  </a:lnTo>
                  <a:lnTo>
                    <a:pt x="561" y="3596"/>
                  </a:lnTo>
                  <a:lnTo>
                    <a:pt x="536" y="3494"/>
                  </a:lnTo>
                  <a:lnTo>
                    <a:pt x="459" y="3418"/>
                  </a:lnTo>
                  <a:lnTo>
                    <a:pt x="383" y="3367"/>
                  </a:lnTo>
                  <a:lnTo>
                    <a:pt x="281" y="3341"/>
                  </a:lnTo>
                  <a:lnTo>
                    <a:pt x="179" y="3367"/>
                  </a:lnTo>
                  <a:lnTo>
                    <a:pt x="77" y="3418"/>
                  </a:lnTo>
                  <a:lnTo>
                    <a:pt x="26" y="3494"/>
                  </a:lnTo>
                  <a:lnTo>
                    <a:pt x="0" y="3596"/>
                  </a:lnTo>
                  <a:lnTo>
                    <a:pt x="0" y="3928"/>
                  </a:lnTo>
                  <a:lnTo>
                    <a:pt x="26" y="4132"/>
                  </a:lnTo>
                  <a:lnTo>
                    <a:pt x="77" y="4336"/>
                  </a:lnTo>
                  <a:lnTo>
                    <a:pt x="179" y="4489"/>
                  </a:lnTo>
                  <a:lnTo>
                    <a:pt x="306" y="4642"/>
                  </a:lnTo>
                  <a:lnTo>
                    <a:pt x="459" y="4770"/>
                  </a:lnTo>
                  <a:lnTo>
                    <a:pt x="612" y="4846"/>
                  </a:lnTo>
                  <a:lnTo>
                    <a:pt x="816" y="4923"/>
                  </a:lnTo>
                  <a:lnTo>
                    <a:pt x="1020" y="4948"/>
                  </a:lnTo>
                  <a:lnTo>
                    <a:pt x="2474" y="4948"/>
                  </a:lnTo>
                  <a:lnTo>
                    <a:pt x="2678" y="4923"/>
                  </a:lnTo>
                  <a:lnTo>
                    <a:pt x="2857" y="4846"/>
                  </a:lnTo>
                  <a:lnTo>
                    <a:pt x="3035" y="4770"/>
                  </a:lnTo>
                  <a:lnTo>
                    <a:pt x="3188" y="4642"/>
                  </a:lnTo>
                  <a:lnTo>
                    <a:pt x="3316" y="4489"/>
                  </a:lnTo>
                  <a:lnTo>
                    <a:pt x="3392" y="4336"/>
                  </a:lnTo>
                  <a:lnTo>
                    <a:pt x="3469" y="4132"/>
                  </a:lnTo>
                  <a:lnTo>
                    <a:pt x="3469" y="3928"/>
                  </a:lnTo>
                  <a:lnTo>
                    <a:pt x="3469" y="3214"/>
                  </a:lnTo>
                  <a:lnTo>
                    <a:pt x="3443" y="2984"/>
                  </a:lnTo>
                  <a:lnTo>
                    <a:pt x="3392" y="2806"/>
                  </a:lnTo>
                  <a:lnTo>
                    <a:pt x="3290" y="2627"/>
                  </a:lnTo>
                  <a:lnTo>
                    <a:pt x="3163" y="2474"/>
                  </a:lnTo>
                  <a:lnTo>
                    <a:pt x="3290" y="2321"/>
                  </a:lnTo>
                  <a:lnTo>
                    <a:pt x="3392" y="2143"/>
                  </a:lnTo>
                  <a:lnTo>
                    <a:pt x="3443" y="1939"/>
                  </a:lnTo>
                  <a:lnTo>
                    <a:pt x="3469" y="1735"/>
                  </a:lnTo>
                  <a:lnTo>
                    <a:pt x="3469" y="995"/>
                  </a:lnTo>
                  <a:lnTo>
                    <a:pt x="3469" y="817"/>
                  </a:lnTo>
                  <a:lnTo>
                    <a:pt x="3392" y="613"/>
                  </a:lnTo>
                  <a:lnTo>
                    <a:pt x="3316" y="460"/>
                  </a:lnTo>
                  <a:lnTo>
                    <a:pt x="3188" y="307"/>
                  </a:lnTo>
                  <a:lnTo>
                    <a:pt x="3035" y="179"/>
                  </a:lnTo>
                  <a:lnTo>
                    <a:pt x="2857" y="77"/>
                  </a:lnTo>
                  <a:lnTo>
                    <a:pt x="2678" y="26"/>
                  </a:lnTo>
                  <a:lnTo>
                    <a:pt x="2474"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61"/>
            <p:cNvSpPr/>
            <p:nvPr/>
          </p:nvSpPr>
          <p:spPr>
            <a:xfrm>
              <a:off x="3270300" y="2655050"/>
              <a:ext cx="86725" cy="123725"/>
            </a:xfrm>
            <a:custGeom>
              <a:avLst/>
              <a:gdLst/>
              <a:ahLst/>
              <a:cxnLst/>
              <a:rect l="l" t="t" r="r" b="b"/>
              <a:pathLst>
                <a:path w="3469" h="4949" extrusionOk="0">
                  <a:moveTo>
                    <a:pt x="1021" y="1"/>
                  </a:moveTo>
                  <a:lnTo>
                    <a:pt x="817" y="26"/>
                  </a:lnTo>
                  <a:lnTo>
                    <a:pt x="613" y="77"/>
                  </a:lnTo>
                  <a:lnTo>
                    <a:pt x="460" y="179"/>
                  </a:lnTo>
                  <a:lnTo>
                    <a:pt x="307" y="307"/>
                  </a:lnTo>
                  <a:lnTo>
                    <a:pt x="179" y="460"/>
                  </a:lnTo>
                  <a:lnTo>
                    <a:pt x="77" y="613"/>
                  </a:lnTo>
                  <a:lnTo>
                    <a:pt x="26" y="817"/>
                  </a:lnTo>
                  <a:lnTo>
                    <a:pt x="1" y="995"/>
                  </a:lnTo>
                  <a:lnTo>
                    <a:pt x="1" y="1276"/>
                  </a:lnTo>
                  <a:lnTo>
                    <a:pt x="26" y="1378"/>
                  </a:lnTo>
                  <a:lnTo>
                    <a:pt x="77" y="1454"/>
                  </a:lnTo>
                  <a:lnTo>
                    <a:pt x="179" y="1505"/>
                  </a:lnTo>
                  <a:lnTo>
                    <a:pt x="281" y="1531"/>
                  </a:lnTo>
                  <a:lnTo>
                    <a:pt x="383" y="1505"/>
                  </a:lnTo>
                  <a:lnTo>
                    <a:pt x="460" y="1454"/>
                  </a:lnTo>
                  <a:lnTo>
                    <a:pt x="536" y="1378"/>
                  </a:lnTo>
                  <a:lnTo>
                    <a:pt x="536" y="1276"/>
                  </a:lnTo>
                  <a:lnTo>
                    <a:pt x="536" y="995"/>
                  </a:lnTo>
                  <a:lnTo>
                    <a:pt x="562" y="919"/>
                  </a:lnTo>
                  <a:lnTo>
                    <a:pt x="587" y="817"/>
                  </a:lnTo>
                  <a:lnTo>
                    <a:pt x="638" y="740"/>
                  </a:lnTo>
                  <a:lnTo>
                    <a:pt x="689" y="689"/>
                  </a:lnTo>
                  <a:lnTo>
                    <a:pt x="740" y="638"/>
                  </a:lnTo>
                  <a:lnTo>
                    <a:pt x="842" y="587"/>
                  </a:lnTo>
                  <a:lnTo>
                    <a:pt x="919" y="562"/>
                  </a:lnTo>
                  <a:lnTo>
                    <a:pt x="1021" y="536"/>
                  </a:lnTo>
                  <a:lnTo>
                    <a:pt x="2474" y="536"/>
                  </a:lnTo>
                  <a:lnTo>
                    <a:pt x="2576" y="562"/>
                  </a:lnTo>
                  <a:lnTo>
                    <a:pt x="2653" y="587"/>
                  </a:lnTo>
                  <a:lnTo>
                    <a:pt x="2729" y="638"/>
                  </a:lnTo>
                  <a:lnTo>
                    <a:pt x="2806" y="689"/>
                  </a:lnTo>
                  <a:lnTo>
                    <a:pt x="2857" y="740"/>
                  </a:lnTo>
                  <a:lnTo>
                    <a:pt x="2908" y="817"/>
                  </a:lnTo>
                  <a:lnTo>
                    <a:pt x="2933" y="919"/>
                  </a:lnTo>
                  <a:lnTo>
                    <a:pt x="2933" y="995"/>
                  </a:lnTo>
                  <a:lnTo>
                    <a:pt x="2933" y="1735"/>
                  </a:lnTo>
                  <a:lnTo>
                    <a:pt x="2933" y="1837"/>
                  </a:lnTo>
                  <a:lnTo>
                    <a:pt x="2908" y="1913"/>
                  </a:lnTo>
                  <a:lnTo>
                    <a:pt x="2857" y="1990"/>
                  </a:lnTo>
                  <a:lnTo>
                    <a:pt x="2806" y="2066"/>
                  </a:lnTo>
                  <a:lnTo>
                    <a:pt x="2729" y="2117"/>
                  </a:lnTo>
                  <a:lnTo>
                    <a:pt x="2653" y="2168"/>
                  </a:lnTo>
                  <a:lnTo>
                    <a:pt x="2576" y="2194"/>
                  </a:lnTo>
                  <a:lnTo>
                    <a:pt x="1021" y="2194"/>
                  </a:lnTo>
                  <a:lnTo>
                    <a:pt x="817" y="2219"/>
                  </a:lnTo>
                  <a:lnTo>
                    <a:pt x="613" y="2270"/>
                  </a:lnTo>
                  <a:lnTo>
                    <a:pt x="460" y="2372"/>
                  </a:lnTo>
                  <a:lnTo>
                    <a:pt x="307" y="2500"/>
                  </a:lnTo>
                  <a:lnTo>
                    <a:pt x="179" y="2653"/>
                  </a:lnTo>
                  <a:lnTo>
                    <a:pt x="77" y="2806"/>
                  </a:lnTo>
                  <a:lnTo>
                    <a:pt x="26" y="3010"/>
                  </a:lnTo>
                  <a:lnTo>
                    <a:pt x="1" y="3214"/>
                  </a:lnTo>
                  <a:lnTo>
                    <a:pt x="1" y="3928"/>
                  </a:lnTo>
                  <a:lnTo>
                    <a:pt x="26" y="4132"/>
                  </a:lnTo>
                  <a:lnTo>
                    <a:pt x="77" y="4336"/>
                  </a:lnTo>
                  <a:lnTo>
                    <a:pt x="179" y="4489"/>
                  </a:lnTo>
                  <a:lnTo>
                    <a:pt x="307" y="4642"/>
                  </a:lnTo>
                  <a:lnTo>
                    <a:pt x="460" y="4770"/>
                  </a:lnTo>
                  <a:lnTo>
                    <a:pt x="613" y="4846"/>
                  </a:lnTo>
                  <a:lnTo>
                    <a:pt x="817" y="4923"/>
                  </a:lnTo>
                  <a:lnTo>
                    <a:pt x="1021" y="4948"/>
                  </a:lnTo>
                  <a:lnTo>
                    <a:pt x="2474" y="4948"/>
                  </a:lnTo>
                  <a:lnTo>
                    <a:pt x="2678" y="4923"/>
                  </a:lnTo>
                  <a:lnTo>
                    <a:pt x="2857" y="4846"/>
                  </a:lnTo>
                  <a:lnTo>
                    <a:pt x="3035" y="4770"/>
                  </a:lnTo>
                  <a:lnTo>
                    <a:pt x="3188" y="4642"/>
                  </a:lnTo>
                  <a:lnTo>
                    <a:pt x="3290" y="4489"/>
                  </a:lnTo>
                  <a:lnTo>
                    <a:pt x="3392" y="4336"/>
                  </a:lnTo>
                  <a:lnTo>
                    <a:pt x="3443" y="4132"/>
                  </a:lnTo>
                  <a:lnTo>
                    <a:pt x="3469" y="3928"/>
                  </a:lnTo>
                  <a:lnTo>
                    <a:pt x="3469" y="3724"/>
                  </a:lnTo>
                  <a:lnTo>
                    <a:pt x="3443" y="3596"/>
                  </a:lnTo>
                  <a:lnTo>
                    <a:pt x="3392" y="3520"/>
                  </a:lnTo>
                  <a:lnTo>
                    <a:pt x="3316" y="3469"/>
                  </a:lnTo>
                  <a:lnTo>
                    <a:pt x="3214" y="3443"/>
                  </a:lnTo>
                  <a:lnTo>
                    <a:pt x="3086" y="3469"/>
                  </a:lnTo>
                  <a:lnTo>
                    <a:pt x="3010" y="3520"/>
                  </a:lnTo>
                  <a:lnTo>
                    <a:pt x="2959" y="3596"/>
                  </a:lnTo>
                  <a:lnTo>
                    <a:pt x="2933" y="3724"/>
                  </a:lnTo>
                  <a:lnTo>
                    <a:pt x="2933" y="3928"/>
                  </a:lnTo>
                  <a:lnTo>
                    <a:pt x="2933" y="4030"/>
                  </a:lnTo>
                  <a:lnTo>
                    <a:pt x="2908" y="4106"/>
                  </a:lnTo>
                  <a:lnTo>
                    <a:pt x="2857" y="4183"/>
                  </a:lnTo>
                  <a:lnTo>
                    <a:pt x="2806" y="4259"/>
                  </a:lnTo>
                  <a:lnTo>
                    <a:pt x="2729" y="4310"/>
                  </a:lnTo>
                  <a:lnTo>
                    <a:pt x="2653" y="4361"/>
                  </a:lnTo>
                  <a:lnTo>
                    <a:pt x="2576" y="4387"/>
                  </a:lnTo>
                  <a:lnTo>
                    <a:pt x="919" y="4387"/>
                  </a:lnTo>
                  <a:lnTo>
                    <a:pt x="842" y="4361"/>
                  </a:lnTo>
                  <a:lnTo>
                    <a:pt x="740" y="4310"/>
                  </a:lnTo>
                  <a:lnTo>
                    <a:pt x="689" y="4259"/>
                  </a:lnTo>
                  <a:lnTo>
                    <a:pt x="638" y="4183"/>
                  </a:lnTo>
                  <a:lnTo>
                    <a:pt x="587" y="4106"/>
                  </a:lnTo>
                  <a:lnTo>
                    <a:pt x="562" y="4030"/>
                  </a:lnTo>
                  <a:lnTo>
                    <a:pt x="536" y="3928"/>
                  </a:lnTo>
                  <a:lnTo>
                    <a:pt x="536" y="3214"/>
                  </a:lnTo>
                  <a:lnTo>
                    <a:pt x="562" y="3112"/>
                  </a:lnTo>
                  <a:lnTo>
                    <a:pt x="587" y="3035"/>
                  </a:lnTo>
                  <a:lnTo>
                    <a:pt x="638" y="2933"/>
                  </a:lnTo>
                  <a:lnTo>
                    <a:pt x="689" y="2882"/>
                  </a:lnTo>
                  <a:lnTo>
                    <a:pt x="740" y="2831"/>
                  </a:lnTo>
                  <a:lnTo>
                    <a:pt x="842" y="2780"/>
                  </a:lnTo>
                  <a:lnTo>
                    <a:pt x="919" y="2755"/>
                  </a:lnTo>
                  <a:lnTo>
                    <a:pt x="2474" y="2755"/>
                  </a:lnTo>
                  <a:lnTo>
                    <a:pt x="2678" y="2729"/>
                  </a:lnTo>
                  <a:lnTo>
                    <a:pt x="2857" y="2653"/>
                  </a:lnTo>
                  <a:lnTo>
                    <a:pt x="3035" y="2576"/>
                  </a:lnTo>
                  <a:lnTo>
                    <a:pt x="3188" y="2449"/>
                  </a:lnTo>
                  <a:lnTo>
                    <a:pt x="3290" y="2296"/>
                  </a:lnTo>
                  <a:lnTo>
                    <a:pt x="3392" y="2117"/>
                  </a:lnTo>
                  <a:lnTo>
                    <a:pt x="3443" y="1939"/>
                  </a:lnTo>
                  <a:lnTo>
                    <a:pt x="3469" y="1735"/>
                  </a:lnTo>
                  <a:lnTo>
                    <a:pt x="3469" y="995"/>
                  </a:lnTo>
                  <a:lnTo>
                    <a:pt x="3443" y="817"/>
                  </a:lnTo>
                  <a:lnTo>
                    <a:pt x="3392" y="613"/>
                  </a:lnTo>
                  <a:lnTo>
                    <a:pt x="3290" y="460"/>
                  </a:lnTo>
                  <a:lnTo>
                    <a:pt x="3188" y="307"/>
                  </a:lnTo>
                  <a:lnTo>
                    <a:pt x="3035" y="179"/>
                  </a:lnTo>
                  <a:lnTo>
                    <a:pt x="2857" y="77"/>
                  </a:lnTo>
                  <a:lnTo>
                    <a:pt x="2678" y="26"/>
                  </a:lnTo>
                  <a:lnTo>
                    <a:pt x="2474"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61"/>
            <p:cNvSpPr/>
            <p:nvPr/>
          </p:nvSpPr>
          <p:spPr>
            <a:xfrm>
              <a:off x="3270300" y="2903700"/>
              <a:ext cx="86725" cy="123700"/>
            </a:xfrm>
            <a:custGeom>
              <a:avLst/>
              <a:gdLst/>
              <a:ahLst/>
              <a:cxnLst/>
              <a:rect l="l" t="t" r="r" b="b"/>
              <a:pathLst>
                <a:path w="3469" h="4948" extrusionOk="0">
                  <a:moveTo>
                    <a:pt x="281" y="0"/>
                  </a:moveTo>
                  <a:lnTo>
                    <a:pt x="179" y="26"/>
                  </a:lnTo>
                  <a:lnTo>
                    <a:pt x="77" y="77"/>
                  </a:lnTo>
                  <a:lnTo>
                    <a:pt x="26" y="179"/>
                  </a:lnTo>
                  <a:lnTo>
                    <a:pt x="1" y="281"/>
                  </a:lnTo>
                  <a:lnTo>
                    <a:pt x="1" y="1735"/>
                  </a:lnTo>
                  <a:lnTo>
                    <a:pt x="26" y="1939"/>
                  </a:lnTo>
                  <a:lnTo>
                    <a:pt x="77" y="2143"/>
                  </a:lnTo>
                  <a:lnTo>
                    <a:pt x="179" y="2296"/>
                  </a:lnTo>
                  <a:lnTo>
                    <a:pt x="307" y="2449"/>
                  </a:lnTo>
                  <a:lnTo>
                    <a:pt x="460" y="2576"/>
                  </a:lnTo>
                  <a:lnTo>
                    <a:pt x="613" y="2653"/>
                  </a:lnTo>
                  <a:lnTo>
                    <a:pt x="817" y="2729"/>
                  </a:lnTo>
                  <a:lnTo>
                    <a:pt x="1021" y="2755"/>
                  </a:lnTo>
                  <a:lnTo>
                    <a:pt x="2576" y="2755"/>
                  </a:lnTo>
                  <a:lnTo>
                    <a:pt x="2653" y="2780"/>
                  </a:lnTo>
                  <a:lnTo>
                    <a:pt x="2729" y="2831"/>
                  </a:lnTo>
                  <a:lnTo>
                    <a:pt x="2806" y="2882"/>
                  </a:lnTo>
                  <a:lnTo>
                    <a:pt x="2857" y="2959"/>
                  </a:lnTo>
                  <a:lnTo>
                    <a:pt x="2908" y="3035"/>
                  </a:lnTo>
                  <a:lnTo>
                    <a:pt x="2933" y="3112"/>
                  </a:lnTo>
                  <a:lnTo>
                    <a:pt x="2933" y="3214"/>
                  </a:lnTo>
                  <a:lnTo>
                    <a:pt x="2933" y="3928"/>
                  </a:lnTo>
                  <a:lnTo>
                    <a:pt x="2933" y="4030"/>
                  </a:lnTo>
                  <a:lnTo>
                    <a:pt x="2908" y="4106"/>
                  </a:lnTo>
                  <a:lnTo>
                    <a:pt x="2857" y="4183"/>
                  </a:lnTo>
                  <a:lnTo>
                    <a:pt x="2806" y="4259"/>
                  </a:lnTo>
                  <a:lnTo>
                    <a:pt x="2729" y="4310"/>
                  </a:lnTo>
                  <a:lnTo>
                    <a:pt x="2653" y="4361"/>
                  </a:lnTo>
                  <a:lnTo>
                    <a:pt x="2576" y="4387"/>
                  </a:lnTo>
                  <a:lnTo>
                    <a:pt x="919" y="4387"/>
                  </a:lnTo>
                  <a:lnTo>
                    <a:pt x="842" y="4361"/>
                  </a:lnTo>
                  <a:lnTo>
                    <a:pt x="740" y="4310"/>
                  </a:lnTo>
                  <a:lnTo>
                    <a:pt x="689" y="4259"/>
                  </a:lnTo>
                  <a:lnTo>
                    <a:pt x="638" y="4183"/>
                  </a:lnTo>
                  <a:lnTo>
                    <a:pt x="587" y="4106"/>
                  </a:lnTo>
                  <a:lnTo>
                    <a:pt x="562" y="4030"/>
                  </a:lnTo>
                  <a:lnTo>
                    <a:pt x="536" y="3928"/>
                  </a:lnTo>
                  <a:lnTo>
                    <a:pt x="536" y="3673"/>
                  </a:lnTo>
                  <a:lnTo>
                    <a:pt x="536" y="3571"/>
                  </a:lnTo>
                  <a:lnTo>
                    <a:pt x="460" y="3494"/>
                  </a:lnTo>
                  <a:lnTo>
                    <a:pt x="383" y="3418"/>
                  </a:lnTo>
                  <a:lnTo>
                    <a:pt x="179" y="3418"/>
                  </a:lnTo>
                  <a:lnTo>
                    <a:pt x="77" y="3494"/>
                  </a:lnTo>
                  <a:lnTo>
                    <a:pt x="26" y="3571"/>
                  </a:lnTo>
                  <a:lnTo>
                    <a:pt x="1" y="3673"/>
                  </a:lnTo>
                  <a:lnTo>
                    <a:pt x="1" y="3928"/>
                  </a:lnTo>
                  <a:lnTo>
                    <a:pt x="26" y="4132"/>
                  </a:lnTo>
                  <a:lnTo>
                    <a:pt x="77" y="4336"/>
                  </a:lnTo>
                  <a:lnTo>
                    <a:pt x="179" y="4489"/>
                  </a:lnTo>
                  <a:lnTo>
                    <a:pt x="307" y="4642"/>
                  </a:lnTo>
                  <a:lnTo>
                    <a:pt x="460" y="4769"/>
                  </a:lnTo>
                  <a:lnTo>
                    <a:pt x="613" y="4871"/>
                  </a:lnTo>
                  <a:lnTo>
                    <a:pt x="817" y="4922"/>
                  </a:lnTo>
                  <a:lnTo>
                    <a:pt x="1021" y="4948"/>
                  </a:lnTo>
                  <a:lnTo>
                    <a:pt x="2474" y="4948"/>
                  </a:lnTo>
                  <a:lnTo>
                    <a:pt x="2678" y="4922"/>
                  </a:lnTo>
                  <a:lnTo>
                    <a:pt x="2857" y="4871"/>
                  </a:lnTo>
                  <a:lnTo>
                    <a:pt x="3035" y="4769"/>
                  </a:lnTo>
                  <a:lnTo>
                    <a:pt x="3188" y="4642"/>
                  </a:lnTo>
                  <a:lnTo>
                    <a:pt x="3290" y="4489"/>
                  </a:lnTo>
                  <a:lnTo>
                    <a:pt x="3392" y="4336"/>
                  </a:lnTo>
                  <a:lnTo>
                    <a:pt x="3443" y="4132"/>
                  </a:lnTo>
                  <a:lnTo>
                    <a:pt x="3469" y="3928"/>
                  </a:lnTo>
                  <a:lnTo>
                    <a:pt x="3469" y="3214"/>
                  </a:lnTo>
                  <a:lnTo>
                    <a:pt x="3443" y="3010"/>
                  </a:lnTo>
                  <a:lnTo>
                    <a:pt x="3392" y="2806"/>
                  </a:lnTo>
                  <a:lnTo>
                    <a:pt x="3290" y="2653"/>
                  </a:lnTo>
                  <a:lnTo>
                    <a:pt x="3188" y="2500"/>
                  </a:lnTo>
                  <a:lnTo>
                    <a:pt x="3035" y="2372"/>
                  </a:lnTo>
                  <a:lnTo>
                    <a:pt x="2857" y="2270"/>
                  </a:lnTo>
                  <a:lnTo>
                    <a:pt x="2678" y="2219"/>
                  </a:lnTo>
                  <a:lnTo>
                    <a:pt x="2474" y="2194"/>
                  </a:lnTo>
                  <a:lnTo>
                    <a:pt x="919" y="2194"/>
                  </a:lnTo>
                  <a:lnTo>
                    <a:pt x="842" y="2168"/>
                  </a:lnTo>
                  <a:lnTo>
                    <a:pt x="740" y="2117"/>
                  </a:lnTo>
                  <a:lnTo>
                    <a:pt x="689" y="2066"/>
                  </a:lnTo>
                  <a:lnTo>
                    <a:pt x="638" y="1990"/>
                  </a:lnTo>
                  <a:lnTo>
                    <a:pt x="587" y="1913"/>
                  </a:lnTo>
                  <a:lnTo>
                    <a:pt x="562" y="1837"/>
                  </a:lnTo>
                  <a:lnTo>
                    <a:pt x="536" y="1735"/>
                  </a:lnTo>
                  <a:lnTo>
                    <a:pt x="536" y="561"/>
                  </a:lnTo>
                  <a:lnTo>
                    <a:pt x="2933" y="561"/>
                  </a:lnTo>
                  <a:lnTo>
                    <a:pt x="2933" y="1224"/>
                  </a:lnTo>
                  <a:lnTo>
                    <a:pt x="2959" y="1326"/>
                  </a:lnTo>
                  <a:lnTo>
                    <a:pt x="3010" y="1428"/>
                  </a:lnTo>
                  <a:lnTo>
                    <a:pt x="3086" y="1480"/>
                  </a:lnTo>
                  <a:lnTo>
                    <a:pt x="3214" y="1505"/>
                  </a:lnTo>
                  <a:lnTo>
                    <a:pt x="3316" y="1480"/>
                  </a:lnTo>
                  <a:lnTo>
                    <a:pt x="3392" y="1428"/>
                  </a:lnTo>
                  <a:lnTo>
                    <a:pt x="3443" y="1326"/>
                  </a:lnTo>
                  <a:lnTo>
                    <a:pt x="3469" y="1224"/>
                  </a:lnTo>
                  <a:lnTo>
                    <a:pt x="3469" y="281"/>
                  </a:lnTo>
                  <a:lnTo>
                    <a:pt x="3443" y="179"/>
                  </a:lnTo>
                  <a:lnTo>
                    <a:pt x="3392" y="77"/>
                  </a:lnTo>
                  <a:lnTo>
                    <a:pt x="3316" y="26"/>
                  </a:lnTo>
                  <a:lnTo>
                    <a:pt x="3214"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61"/>
            <p:cNvSpPr/>
            <p:nvPr/>
          </p:nvSpPr>
          <p:spPr>
            <a:xfrm>
              <a:off x="3518950" y="2903700"/>
              <a:ext cx="86100" cy="123700"/>
            </a:xfrm>
            <a:custGeom>
              <a:avLst/>
              <a:gdLst/>
              <a:ahLst/>
              <a:cxnLst/>
              <a:rect l="l" t="t" r="r" b="b"/>
              <a:pathLst>
                <a:path w="3444" h="4948" extrusionOk="0">
                  <a:moveTo>
                    <a:pt x="1020" y="0"/>
                  </a:moveTo>
                  <a:lnTo>
                    <a:pt x="816" y="26"/>
                  </a:lnTo>
                  <a:lnTo>
                    <a:pt x="612" y="77"/>
                  </a:lnTo>
                  <a:lnTo>
                    <a:pt x="459" y="179"/>
                  </a:lnTo>
                  <a:lnTo>
                    <a:pt x="306" y="306"/>
                  </a:lnTo>
                  <a:lnTo>
                    <a:pt x="179" y="459"/>
                  </a:lnTo>
                  <a:lnTo>
                    <a:pt x="77" y="612"/>
                  </a:lnTo>
                  <a:lnTo>
                    <a:pt x="26" y="816"/>
                  </a:lnTo>
                  <a:lnTo>
                    <a:pt x="0" y="1020"/>
                  </a:lnTo>
                  <a:lnTo>
                    <a:pt x="0" y="1275"/>
                  </a:lnTo>
                  <a:lnTo>
                    <a:pt x="26" y="1377"/>
                  </a:lnTo>
                  <a:lnTo>
                    <a:pt x="77" y="1454"/>
                  </a:lnTo>
                  <a:lnTo>
                    <a:pt x="179" y="1505"/>
                  </a:lnTo>
                  <a:lnTo>
                    <a:pt x="281" y="1531"/>
                  </a:lnTo>
                  <a:lnTo>
                    <a:pt x="383" y="1505"/>
                  </a:lnTo>
                  <a:lnTo>
                    <a:pt x="459" y="1454"/>
                  </a:lnTo>
                  <a:lnTo>
                    <a:pt x="536" y="1377"/>
                  </a:lnTo>
                  <a:lnTo>
                    <a:pt x="561" y="1275"/>
                  </a:lnTo>
                  <a:lnTo>
                    <a:pt x="561" y="1020"/>
                  </a:lnTo>
                  <a:lnTo>
                    <a:pt x="561" y="918"/>
                  </a:lnTo>
                  <a:lnTo>
                    <a:pt x="587" y="842"/>
                  </a:lnTo>
                  <a:lnTo>
                    <a:pt x="638" y="765"/>
                  </a:lnTo>
                  <a:lnTo>
                    <a:pt x="689" y="689"/>
                  </a:lnTo>
                  <a:lnTo>
                    <a:pt x="765" y="638"/>
                  </a:lnTo>
                  <a:lnTo>
                    <a:pt x="842" y="587"/>
                  </a:lnTo>
                  <a:lnTo>
                    <a:pt x="918" y="561"/>
                  </a:lnTo>
                  <a:lnTo>
                    <a:pt x="2296" y="561"/>
                  </a:lnTo>
                  <a:lnTo>
                    <a:pt x="2398" y="612"/>
                  </a:lnTo>
                  <a:lnTo>
                    <a:pt x="2500" y="663"/>
                  </a:lnTo>
                  <a:lnTo>
                    <a:pt x="2551" y="740"/>
                  </a:lnTo>
                  <a:lnTo>
                    <a:pt x="2627" y="842"/>
                  </a:lnTo>
                  <a:lnTo>
                    <a:pt x="2653" y="944"/>
                  </a:lnTo>
                  <a:lnTo>
                    <a:pt x="2653" y="1046"/>
                  </a:lnTo>
                  <a:lnTo>
                    <a:pt x="2627" y="1148"/>
                  </a:lnTo>
                  <a:lnTo>
                    <a:pt x="2270" y="2194"/>
                  </a:lnTo>
                  <a:lnTo>
                    <a:pt x="1607" y="2194"/>
                  </a:lnTo>
                  <a:lnTo>
                    <a:pt x="1505" y="2219"/>
                  </a:lnTo>
                  <a:lnTo>
                    <a:pt x="1403" y="2270"/>
                  </a:lnTo>
                  <a:lnTo>
                    <a:pt x="1352" y="2372"/>
                  </a:lnTo>
                  <a:lnTo>
                    <a:pt x="1326" y="2474"/>
                  </a:lnTo>
                  <a:lnTo>
                    <a:pt x="1352" y="2576"/>
                  </a:lnTo>
                  <a:lnTo>
                    <a:pt x="1403" y="2653"/>
                  </a:lnTo>
                  <a:lnTo>
                    <a:pt x="1505" y="2729"/>
                  </a:lnTo>
                  <a:lnTo>
                    <a:pt x="1607" y="2755"/>
                  </a:lnTo>
                  <a:lnTo>
                    <a:pt x="2092" y="2755"/>
                  </a:lnTo>
                  <a:lnTo>
                    <a:pt x="1479" y="4591"/>
                  </a:lnTo>
                  <a:lnTo>
                    <a:pt x="1479" y="4693"/>
                  </a:lnTo>
                  <a:lnTo>
                    <a:pt x="1505" y="4795"/>
                  </a:lnTo>
                  <a:lnTo>
                    <a:pt x="1556" y="4871"/>
                  </a:lnTo>
                  <a:lnTo>
                    <a:pt x="1658" y="4922"/>
                  </a:lnTo>
                  <a:lnTo>
                    <a:pt x="1734" y="4948"/>
                  </a:lnTo>
                  <a:lnTo>
                    <a:pt x="1836" y="4922"/>
                  </a:lnTo>
                  <a:lnTo>
                    <a:pt x="1887" y="4897"/>
                  </a:lnTo>
                  <a:lnTo>
                    <a:pt x="1964" y="4820"/>
                  </a:lnTo>
                  <a:lnTo>
                    <a:pt x="1989" y="4744"/>
                  </a:lnTo>
                  <a:lnTo>
                    <a:pt x="2678" y="2755"/>
                  </a:lnTo>
                  <a:lnTo>
                    <a:pt x="3163" y="2755"/>
                  </a:lnTo>
                  <a:lnTo>
                    <a:pt x="3265" y="2729"/>
                  </a:lnTo>
                  <a:lnTo>
                    <a:pt x="3367" y="2653"/>
                  </a:lnTo>
                  <a:lnTo>
                    <a:pt x="3418" y="2576"/>
                  </a:lnTo>
                  <a:lnTo>
                    <a:pt x="3443" y="2474"/>
                  </a:lnTo>
                  <a:lnTo>
                    <a:pt x="3418" y="2372"/>
                  </a:lnTo>
                  <a:lnTo>
                    <a:pt x="3367" y="2270"/>
                  </a:lnTo>
                  <a:lnTo>
                    <a:pt x="3265" y="2219"/>
                  </a:lnTo>
                  <a:lnTo>
                    <a:pt x="3163" y="2194"/>
                  </a:lnTo>
                  <a:lnTo>
                    <a:pt x="2857" y="2194"/>
                  </a:lnTo>
                  <a:lnTo>
                    <a:pt x="3137" y="1326"/>
                  </a:lnTo>
                  <a:lnTo>
                    <a:pt x="3188" y="1097"/>
                  </a:lnTo>
                  <a:lnTo>
                    <a:pt x="3188" y="867"/>
                  </a:lnTo>
                  <a:lnTo>
                    <a:pt x="3112" y="638"/>
                  </a:lnTo>
                  <a:lnTo>
                    <a:pt x="3010" y="434"/>
                  </a:lnTo>
                  <a:lnTo>
                    <a:pt x="2831" y="255"/>
                  </a:lnTo>
                  <a:lnTo>
                    <a:pt x="2653" y="128"/>
                  </a:lnTo>
                  <a:lnTo>
                    <a:pt x="2423" y="26"/>
                  </a:lnTo>
                  <a:lnTo>
                    <a:pt x="2194"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3" name="Google Shape;5273;p61"/>
          <p:cNvGrpSpPr/>
          <p:nvPr/>
        </p:nvGrpSpPr>
        <p:grpSpPr>
          <a:xfrm>
            <a:off x="6513454" y="645730"/>
            <a:ext cx="245856" cy="244739"/>
            <a:chOff x="5546700" y="4021800"/>
            <a:chExt cx="307975" cy="306575"/>
          </a:xfrm>
        </p:grpSpPr>
        <p:sp>
          <p:nvSpPr>
            <p:cNvPr id="5274" name="Google Shape;5274;p6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6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6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6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6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9" name="Google Shape;5279;p61"/>
          <p:cNvGrpSpPr/>
          <p:nvPr/>
        </p:nvGrpSpPr>
        <p:grpSpPr>
          <a:xfrm flipH="1">
            <a:off x="2445854" y="645730"/>
            <a:ext cx="245856" cy="244739"/>
            <a:chOff x="5546700" y="4021800"/>
            <a:chExt cx="307975" cy="306575"/>
          </a:xfrm>
        </p:grpSpPr>
        <p:sp>
          <p:nvSpPr>
            <p:cNvPr id="5280" name="Google Shape;5280;p6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6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6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6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6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5" name="Google Shape;5285;p61"/>
          <p:cNvGrpSpPr/>
          <p:nvPr/>
        </p:nvGrpSpPr>
        <p:grpSpPr>
          <a:xfrm>
            <a:off x="205742" y="4225530"/>
            <a:ext cx="468846" cy="802022"/>
            <a:chOff x="6076675" y="3358950"/>
            <a:chExt cx="374000" cy="639775"/>
          </a:xfrm>
        </p:grpSpPr>
        <p:sp>
          <p:nvSpPr>
            <p:cNvPr id="5286" name="Google Shape;5286;p61"/>
            <p:cNvSpPr/>
            <p:nvPr/>
          </p:nvSpPr>
          <p:spPr>
            <a:xfrm>
              <a:off x="6076675" y="3493000"/>
              <a:ext cx="358075" cy="505725"/>
            </a:xfrm>
            <a:custGeom>
              <a:avLst/>
              <a:gdLst/>
              <a:ahLst/>
              <a:cxnLst/>
              <a:rect l="l" t="t" r="r" b="b"/>
              <a:pathLst>
                <a:path w="14323" h="20229" extrusionOk="0">
                  <a:moveTo>
                    <a:pt x="12673" y="0"/>
                  </a:moveTo>
                  <a:lnTo>
                    <a:pt x="12129" y="19"/>
                  </a:lnTo>
                  <a:lnTo>
                    <a:pt x="11454" y="75"/>
                  </a:lnTo>
                  <a:lnTo>
                    <a:pt x="10798" y="132"/>
                  </a:lnTo>
                  <a:lnTo>
                    <a:pt x="10255" y="150"/>
                  </a:lnTo>
                  <a:lnTo>
                    <a:pt x="9880" y="150"/>
                  </a:lnTo>
                  <a:lnTo>
                    <a:pt x="9149" y="169"/>
                  </a:lnTo>
                  <a:lnTo>
                    <a:pt x="8961" y="188"/>
                  </a:lnTo>
                  <a:lnTo>
                    <a:pt x="8774" y="207"/>
                  </a:lnTo>
                  <a:lnTo>
                    <a:pt x="8586" y="244"/>
                  </a:lnTo>
                  <a:lnTo>
                    <a:pt x="8417" y="300"/>
                  </a:lnTo>
                  <a:lnTo>
                    <a:pt x="8249" y="357"/>
                  </a:lnTo>
                  <a:lnTo>
                    <a:pt x="8080" y="432"/>
                  </a:lnTo>
                  <a:lnTo>
                    <a:pt x="7930" y="507"/>
                  </a:lnTo>
                  <a:lnTo>
                    <a:pt x="7761" y="600"/>
                  </a:lnTo>
                  <a:lnTo>
                    <a:pt x="7630" y="713"/>
                  </a:lnTo>
                  <a:lnTo>
                    <a:pt x="7499" y="825"/>
                  </a:lnTo>
                  <a:lnTo>
                    <a:pt x="7330" y="994"/>
                  </a:lnTo>
                  <a:lnTo>
                    <a:pt x="7180" y="1181"/>
                  </a:lnTo>
                  <a:lnTo>
                    <a:pt x="7049" y="1369"/>
                  </a:lnTo>
                  <a:lnTo>
                    <a:pt x="6936" y="1575"/>
                  </a:lnTo>
                  <a:lnTo>
                    <a:pt x="6655" y="2156"/>
                  </a:lnTo>
                  <a:lnTo>
                    <a:pt x="6505" y="2419"/>
                  </a:lnTo>
                  <a:lnTo>
                    <a:pt x="6374" y="2662"/>
                  </a:lnTo>
                  <a:lnTo>
                    <a:pt x="6299" y="2794"/>
                  </a:lnTo>
                  <a:lnTo>
                    <a:pt x="6243" y="2925"/>
                  </a:lnTo>
                  <a:lnTo>
                    <a:pt x="6130" y="3262"/>
                  </a:lnTo>
                  <a:lnTo>
                    <a:pt x="6018" y="3675"/>
                  </a:lnTo>
                  <a:lnTo>
                    <a:pt x="5924" y="4143"/>
                  </a:lnTo>
                  <a:lnTo>
                    <a:pt x="5887" y="4462"/>
                  </a:lnTo>
                  <a:lnTo>
                    <a:pt x="5755" y="5456"/>
                  </a:lnTo>
                  <a:lnTo>
                    <a:pt x="5624" y="6337"/>
                  </a:lnTo>
                  <a:lnTo>
                    <a:pt x="5530" y="7012"/>
                  </a:lnTo>
                  <a:lnTo>
                    <a:pt x="5249" y="7030"/>
                  </a:lnTo>
                  <a:lnTo>
                    <a:pt x="4518" y="7030"/>
                  </a:lnTo>
                  <a:lnTo>
                    <a:pt x="4068" y="7012"/>
                  </a:lnTo>
                  <a:lnTo>
                    <a:pt x="4012" y="7012"/>
                  </a:lnTo>
                  <a:lnTo>
                    <a:pt x="3975" y="7030"/>
                  </a:lnTo>
                  <a:lnTo>
                    <a:pt x="3937" y="7068"/>
                  </a:lnTo>
                  <a:lnTo>
                    <a:pt x="3900" y="7105"/>
                  </a:lnTo>
                  <a:lnTo>
                    <a:pt x="3900" y="7293"/>
                  </a:lnTo>
                  <a:lnTo>
                    <a:pt x="3881" y="7462"/>
                  </a:lnTo>
                  <a:lnTo>
                    <a:pt x="3900" y="7705"/>
                  </a:lnTo>
                  <a:lnTo>
                    <a:pt x="3918" y="8137"/>
                  </a:lnTo>
                  <a:lnTo>
                    <a:pt x="3937" y="8230"/>
                  </a:lnTo>
                  <a:lnTo>
                    <a:pt x="3956" y="8286"/>
                  </a:lnTo>
                  <a:lnTo>
                    <a:pt x="3993" y="8324"/>
                  </a:lnTo>
                  <a:lnTo>
                    <a:pt x="4050" y="8361"/>
                  </a:lnTo>
                  <a:lnTo>
                    <a:pt x="4781" y="8380"/>
                  </a:lnTo>
                  <a:lnTo>
                    <a:pt x="4799" y="8380"/>
                  </a:lnTo>
                  <a:lnTo>
                    <a:pt x="5418" y="8418"/>
                  </a:lnTo>
                  <a:lnTo>
                    <a:pt x="5362" y="8699"/>
                  </a:lnTo>
                  <a:lnTo>
                    <a:pt x="5306" y="9224"/>
                  </a:lnTo>
                  <a:lnTo>
                    <a:pt x="5231" y="10030"/>
                  </a:lnTo>
                  <a:lnTo>
                    <a:pt x="5174" y="10386"/>
                  </a:lnTo>
                  <a:lnTo>
                    <a:pt x="5118" y="10686"/>
                  </a:lnTo>
                  <a:lnTo>
                    <a:pt x="5006" y="11248"/>
                  </a:lnTo>
                  <a:lnTo>
                    <a:pt x="4893" y="11830"/>
                  </a:lnTo>
                  <a:lnTo>
                    <a:pt x="4837" y="12130"/>
                  </a:lnTo>
                  <a:lnTo>
                    <a:pt x="4799" y="12486"/>
                  </a:lnTo>
                  <a:lnTo>
                    <a:pt x="4649" y="13779"/>
                  </a:lnTo>
                  <a:lnTo>
                    <a:pt x="4593" y="14360"/>
                  </a:lnTo>
                  <a:lnTo>
                    <a:pt x="4556" y="14698"/>
                  </a:lnTo>
                  <a:lnTo>
                    <a:pt x="4518" y="14942"/>
                  </a:lnTo>
                  <a:lnTo>
                    <a:pt x="4443" y="15410"/>
                  </a:lnTo>
                  <a:lnTo>
                    <a:pt x="4368" y="15841"/>
                  </a:lnTo>
                  <a:lnTo>
                    <a:pt x="4274" y="16273"/>
                  </a:lnTo>
                  <a:lnTo>
                    <a:pt x="4162" y="16647"/>
                  </a:lnTo>
                  <a:lnTo>
                    <a:pt x="4050" y="16985"/>
                  </a:lnTo>
                  <a:lnTo>
                    <a:pt x="3937" y="17266"/>
                  </a:lnTo>
                  <a:lnTo>
                    <a:pt x="3806" y="17547"/>
                  </a:lnTo>
                  <a:lnTo>
                    <a:pt x="3731" y="17660"/>
                  </a:lnTo>
                  <a:lnTo>
                    <a:pt x="3637" y="17772"/>
                  </a:lnTo>
                  <a:lnTo>
                    <a:pt x="3543" y="17885"/>
                  </a:lnTo>
                  <a:lnTo>
                    <a:pt x="3431" y="17997"/>
                  </a:lnTo>
                  <a:lnTo>
                    <a:pt x="3300" y="18091"/>
                  </a:lnTo>
                  <a:lnTo>
                    <a:pt x="3150" y="18166"/>
                  </a:lnTo>
                  <a:lnTo>
                    <a:pt x="2906" y="18260"/>
                  </a:lnTo>
                  <a:lnTo>
                    <a:pt x="2681" y="18335"/>
                  </a:lnTo>
                  <a:lnTo>
                    <a:pt x="2494" y="18391"/>
                  </a:lnTo>
                  <a:lnTo>
                    <a:pt x="2306" y="18410"/>
                  </a:lnTo>
                  <a:lnTo>
                    <a:pt x="2044" y="18447"/>
                  </a:lnTo>
                  <a:lnTo>
                    <a:pt x="1781" y="18447"/>
                  </a:lnTo>
                  <a:lnTo>
                    <a:pt x="938" y="18428"/>
                  </a:lnTo>
                  <a:lnTo>
                    <a:pt x="356" y="18391"/>
                  </a:lnTo>
                  <a:lnTo>
                    <a:pt x="206" y="18410"/>
                  </a:lnTo>
                  <a:lnTo>
                    <a:pt x="150" y="18410"/>
                  </a:lnTo>
                  <a:lnTo>
                    <a:pt x="113" y="18447"/>
                  </a:lnTo>
                  <a:lnTo>
                    <a:pt x="56" y="18466"/>
                  </a:lnTo>
                  <a:lnTo>
                    <a:pt x="38" y="18522"/>
                  </a:lnTo>
                  <a:lnTo>
                    <a:pt x="19" y="18597"/>
                  </a:lnTo>
                  <a:lnTo>
                    <a:pt x="0" y="18672"/>
                  </a:lnTo>
                  <a:lnTo>
                    <a:pt x="0" y="19853"/>
                  </a:lnTo>
                  <a:lnTo>
                    <a:pt x="0" y="19928"/>
                  </a:lnTo>
                  <a:lnTo>
                    <a:pt x="19" y="20003"/>
                  </a:lnTo>
                  <a:lnTo>
                    <a:pt x="56" y="20078"/>
                  </a:lnTo>
                  <a:lnTo>
                    <a:pt x="113" y="20116"/>
                  </a:lnTo>
                  <a:lnTo>
                    <a:pt x="169" y="20153"/>
                  </a:lnTo>
                  <a:lnTo>
                    <a:pt x="263" y="20191"/>
                  </a:lnTo>
                  <a:lnTo>
                    <a:pt x="375" y="20209"/>
                  </a:lnTo>
                  <a:lnTo>
                    <a:pt x="488" y="20209"/>
                  </a:lnTo>
                  <a:lnTo>
                    <a:pt x="1031" y="20228"/>
                  </a:lnTo>
                  <a:lnTo>
                    <a:pt x="1650" y="20228"/>
                  </a:lnTo>
                  <a:lnTo>
                    <a:pt x="2062" y="20209"/>
                  </a:lnTo>
                  <a:lnTo>
                    <a:pt x="2644" y="20153"/>
                  </a:lnTo>
                  <a:lnTo>
                    <a:pt x="3225" y="20116"/>
                  </a:lnTo>
                  <a:lnTo>
                    <a:pt x="3600" y="20097"/>
                  </a:lnTo>
                  <a:lnTo>
                    <a:pt x="3937" y="20078"/>
                  </a:lnTo>
                  <a:lnTo>
                    <a:pt x="4706" y="20059"/>
                  </a:lnTo>
                  <a:lnTo>
                    <a:pt x="4949" y="20041"/>
                  </a:lnTo>
                  <a:lnTo>
                    <a:pt x="5193" y="19984"/>
                  </a:lnTo>
                  <a:lnTo>
                    <a:pt x="5437" y="19928"/>
                  </a:lnTo>
                  <a:lnTo>
                    <a:pt x="5662" y="19834"/>
                  </a:lnTo>
                  <a:lnTo>
                    <a:pt x="5887" y="19722"/>
                  </a:lnTo>
                  <a:lnTo>
                    <a:pt x="6112" y="19591"/>
                  </a:lnTo>
                  <a:lnTo>
                    <a:pt x="6318" y="19422"/>
                  </a:lnTo>
                  <a:lnTo>
                    <a:pt x="6505" y="19235"/>
                  </a:lnTo>
                  <a:lnTo>
                    <a:pt x="6861" y="18878"/>
                  </a:lnTo>
                  <a:lnTo>
                    <a:pt x="7143" y="18541"/>
                  </a:lnTo>
                  <a:lnTo>
                    <a:pt x="7368" y="18203"/>
                  </a:lnTo>
                  <a:lnTo>
                    <a:pt x="7555" y="17904"/>
                  </a:lnTo>
                  <a:lnTo>
                    <a:pt x="7593" y="17810"/>
                  </a:lnTo>
                  <a:lnTo>
                    <a:pt x="7724" y="17472"/>
                  </a:lnTo>
                  <a:lnTo>
                    <a:pt x="7836" y="17097"/>
                  </a:lnTo>
                  <a:lnTo>
                    <a:pt x="7911" y="16647"/>
                  </a:lnTo>
                  <a:lnTo>
                    <a:pt x="7968" y="16160"/>
                  </a:lnTo>
                  <a:lnTo>
                    <a:pt x="8024" y="15729"/>
                  </a:lnTo>
                  <a:lnTo>
                    <a:pt x="8080" y="15316"/>
                  </a:lnTo>
                  <a:lnTo>
                    <a:pt x="8118" y="14867"/>
                  </a:lnTo>
                  <a:lnTo>
                    <a:pt x="8230" y="13929"/>
                  </a:lnTo>
                  <a:lnTo>
                    <a:pt x="8342" y="13104"/>
                  </a:lnTo>
                  <a:lnTo>
                    <a:pt x="8417" y="12523"/>
                  </a:lnTo>
                  <a:lnTo>
                    <a:pt x="8511" y="11980"/>
                  </a:lnTo>
                  <a:lnTo>
                    <a:pt x="8586" y="11436"/>
                  </a:lnTo>
                  <a:lnTo>
                    <a:pt x="8661" y="10855"/>
                  </a:lnTo>
                  <a:lnTo>
                    <a:pt x="8680" y="10799"/>
                  </a:lnTo>
                  <a:lnTo>
                    <a:pt x="8717" y="10274"/>
                  </a:lnTo>
                  <a:lnTo>
                    <a:pt x="8774" y="9692"/>
                  </a:lnTo>
                  <a:lnTo>
                    <a:pt x="8811" y="9318"/>
                  </a:lnTo>
                  <a:lnTo>
                    <a:pt x="8886" y="8418"/>
                  </a:lnTo>
                  <a:lnTo>
                    <a:pt x="10836" y="8418"/>
                  </a:lnTo>
                  <a:lnTo>
                    <a:pt x="11267" y="8436"/>
                  </a:lnTo>
                  <a:lnTo>
                    <a:pt x="11679" y="8455"/>
                  </a:lnTo>
                  <a:lnTo>
                    <a:pt x="12242" y="8474"/>
                  </a:lnTo>
                  <a:lnTo>
                    <a:pt x="12523" y="8455"/>
                  </a:lnTo>
                  <a:lnTo>
                    <a:pt x="12635" y="8436"/>
                  </a:lnTo>
                  <a:lnTo>
                    <a:pt x="12710" y="8399"/>
                  </a:lnTo>
                  <a:lnTo>
                    <a:pt x="12767" y="8361"/>
                  </a:lnTo>
                  <a:lnTo>
                    <a:pt x="12804" y="8305"/>
                  </a:lnTo>
                  <a:lnTo>
                    <a:pt x="12823" y="8230"/>
                  </a:lnTo>
                  <a:lnTo>
                    <a:pt x="12842" y="8137"/>
                  </a:lnTo>
                  <a:lnTo>
                    <a:pt x="12860" y="7855"/>
                  </a:lnTo>
                  <a:lnTo>
                    <a:pt x="12860" y="7593"/>
                  </a:lnTo>
                  <a:lnTo>
                    <a:pt x="12860" y="7293"/>
                  </a:lnTo>
                  <a:lnTo>
                    <a:pt x="12860" y="7218"/>
                  </a:lnTo>
                  <a:lnTo>
                    <a:pt x="12842" y="7162"/>
                  </a:lnTo>
                  <a:lnTo>
                    <a:pt x="12804" y="7105"/>
                  </a:lnTo>
                  <a:lnTo>
                    <a:pt x="12748" y="7049"/>
                  </a:lnTo>
                  <a:lnTo>
                    <a:pt x="12673" y="7012"/>
                  </a:lnTo>
                  <a:lnTo>
                    <a:pt x="12579" y="6993"/>
                  </a:lnTo>
                  <a:lnTo>
                    <a:pt x="12448" y="6974"/>
                  </a:lnTo>
                  <a:lnTo>
                    <a:pt x="11998" y="6974"/>
                  </a:lnTo>
                  <a:lnTo>
                    <a:pt x="11361" y="6993"/>
                  </a:lnTo>
                  <a:lnTo>
                    <a:pt x="10723" y="7012"/>
                  </a:lnTo>
                  <a:lnTo>
                    <a:pt x="10311" y="7030"/>
                  </a:lnTo>
                  <a:lnTo>
                    <a:pt x="9823" y="7030"/>
                  </a:lnTo>
                  <a:lnTo>
                    <a:pt x="9748" y="7049"/>
                  </a:lnTo>
                  <a:lnTo>
                    <a:pt x="9430" y="7068"/>
                  </a:lnTo>
                  <a:lnTo>
                    <a:pt x="9092" y="7068"/>
                  </a:lnTo>
                  <a:lnTo>
                    <a:pt x="9149" y="6731"/>
                  </a:lnTo>
                  <a:lnTo>
                    <a:pt x="9167" y="6506"/>
                  </a:lnTo>
                  <a:lnTo>
                    <a:pt x="9205" y="6112"/>
                  </a:lnTo>
                  <a:lnTo>
                    <a:pt x="9336" y="5287"/>
                  </a:lnTo>
                  <a:lnTo>
                    <a:pt x="9392" y="4837"/>
                  </a:lnTo>
                  <a:lnTo>
                    <a:pt x="9486" y="4387"/>
                  </a:lnTo>
                  <a:lnTo>
                    <a:pt x="9580" y="3975"/>
                  </a:lnTo>
                  <a:lnTo>
                    <a:pt x="9692" y="3581"/>
                  </a:lnTo>
                  <a:lnTo>
                    <a:pt x="9861" y="3094"/>
                  </a:lnTo>
                  <a:lnTo>
                    <a:pt x="9955" y="2887"/>
                  </a:lnTo>
                  <a:lnTo>
                    <a:pt x="10048" y="2681"/>
                  </a:lnTo>
                  <a:lnTo>
                    <a:pt x="10180" y="2494"/>
                  </a:lnTo>
                  <a:lnTo>
                    <a:pt x="10330" y="2325"/>
                  </a:lnTo>
                  <a:lnTo>
                    <a:pt x="10498" y="2194"/>
                  </a:lnTo>
                  <a:lnTo>
                    <a:pt x="10705" y="2081"/>
                  </a:lnTo>
                  <a:lnTo>
                    <a:pt x="10892" y="1988"/>
                  </a:lnTo>
                  <a:lnTo>
                    <a:pt x="11098" y="1931"/>
                  </a:lnTo>
                  <a:lnTo>
                    <a:pt x="11304" y="1894"/>
                  </a:lnTo>
                  <a:lnTo>
                    <a:pt x="11511" y="1856"/>
                  </a:lnTo>
                  <a:lnTo>
                    <a:pt x="11811" y="1819"/>
                  </a:lnTo>
                  <a:lnTo>
                    <a:pt x="12092" y="1800"/>
                  </a:lnTo>
                  <a:lnTo>
                    <a:pt x="12954" y="1800"/>
                  </a:lnTo>
                  <a:lnTo>
                    <a:pt x="13367" y="1819"/>
                  </a:lnTo>
                  <a:lnTo>
                    <a:pt x="13966" y="1838"/>
                  </a:lnTo>
                  <a:lnTo>
                    <a:pt x="14116" y="1838"/>
                  </a:lnTo>
                  <a:lnTo>
                    <a:pt x="14173" y="1819"/>
                  </a:lnTo>
                  <a:lnTo>
                    <a:pt x="14210" y="1800"/>
                  </a:lnTo>
                  <a:lnTo>
                    <a:pt x="14248" y="1763"/>
                  </a:lnTo>
                  <a:lnTo>
                    <a:pt x="14285" y="1706"/>
                  </a:lnTo>
                  <a:lnTo>
                    <a:pt x="14304" y="1650"/>
                  </a:lnTo>
                  <a:lnTo>
                    <a:pt x="14323" y="1556"/>
                  </a:lnTo>
                  <a:lnTo>
                    <a:pt x="14323" y="375"/>
                  </a:lnTo>
                  <a:lnTo>
                    <a:pt x="14323" y="300"/>
                  </a:lnTo>
                  <a:lnTo>
                    <a:pt x="14304" y="225"/>
                  </a:lnTo>
                  <a:lnTo>
                    <a:pt x="14266" y="169"/>
                  </a:lnTo>
                  <a:lnTo>
                    <a:pt x="14210" y="113"/>
                  </a:lnTo>
                  <a:lnTo>
                    <a:pt x="14154" y="75"/>
                  </a:lnTo>
                  <a:lnTo>
                    <a:pt x="14060" y="57"/>
                  </a:lnTo>
                  <a:lnTo>
                    <a:pt x="13948" y="38"/>
                  </a:lnTo>
                  <a:lnTo>
                    <a:pt x="13835" y="38"/>
                  </a:lnTo>
                  <a:lnTo>
                    <a:pt x="13292" y="19"/>
                  </a:lnTo>
                  <a:lnTo>
                    <a:pt x="126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61"/>
            <p:cNvSpPr/>
            <p:nvPr/>
          </p:nvSpPr>
          <p:spPr>
            <a:xfrm>
              <a:off x="6174150" y="3685625"/>
              <a:ext cx="22050" cy="16900"/>
            </a:xfrm>
            <a:custGeom>
              <a:avLst/>
              <a:gdLst/>
              <a:ahLst/>
              <a:cxnLst/>
              <a:rect l="l" t="t" r="r" b="b"/>
              <a:pathLst>
                <a:path w="882" h="676" extrusionOk="0">
                  <a:moveTo>
                    <a:pt x="1" y="0"/>
                  </a:moveTo>
                  <a:lnTo>
                    <a:pt x="19" y="432"/>
                  </a:lnTo>
                  <a:lnTo>
                    <a:pt x="38" y="525"/>
                  </a:lnTo>
                  <a:lnTo>
                    <a:pt x="57" y="581"/>
                  </a:lnTo>
                  <a:lnTo>
                    <a:pt x="94" y="619"/>
                  </a:lnTo>
                  <a:lnTo>
                    <a:pt x="151" y="656"/>
                  </a:lnTo>
                  <a:lnTo>
                    <a:pt x="882" y="675"/>
                  </a:lnTo>
                  <a:lnTo>
                    <a:pt x="657" y="525"/>
                  </a:lnTo>
                  <a:lnTo>
                    <a:pt x="432" y="35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61"/>
            <p:cNvSpPr/>
            <p:nvPr/>
          </p:nvSpPr>
          <p:spPr>
            <a:xfrm>
              <a:off x="6209300" y="3710450"/>
              <a:ext cx="86725" cy="53925"/>
            </a:xfrm>
            <a:custGeom>
              <a:avLst/>
              <a:gdLst/>
              <a:ahLst/>
              <a:cxnLst/>
              <a:rect l="l" t="t" r="r" b="b"/>
              <a:pathLst>
                <a:path w="3469" h="2157" extrusionOk="0">
                  <a:moveTo>
                    <a:pt x="57" y="1"/>
                  </a:moveTo>
                  <a:lnTo>
                    <a:pt x="1" y="526"/>
                  </a:lnTo>
                  <a:lnTo>
                    <a:pt x="675" y="770"/>
                  </a:lnTo>
                  <a:lnTo>
                    <a:pt x="1332" y="1051"/>
                  </a:lnTo>
                  <a:lnTo>
                    <a:pt x="1988" y="1332"/>
                  </a:lnTo>
                  <a:lnTo>
                    <a:pt x="2306" y="1501"/>
                  </a:lnTo>
                  <a:lnTo>
                    <a:pt x="2606" y="1669"/>
                  </a:lnTo>
                  <a:lnTo>
                    <a:pt x="3000" y="1894"/>
                  </a:lnTo>
                  <a:lnTo>
                    <a:pt x="3356" y="2157"/>
                  </a:lnTo>
                  <a:lnTo>
                    <a:pt x="3375" y="2101"/>
                  </a:lnTo>
                  <a:lnTo>
                    <a:pt x="3412" y="1576"/>
                  </a:lnTo>
                  <a:lnTo>
                    <a:pt x="3469" y="994"/>
                  </a:lnTo>
                  <a:lnTo>
                    <a:pt x="2925" y="863"/>
                  </a:lnTo>
                  <a:lnTo>
                    <a:pt x="2175" y="695"/>
                  </a:lnTo>
                  <a:lnTo>
                    <a:pt x="1444" y="507"/>
                  </a:lnTo>
                  <a:lnTo>
                    <a:pt x="1088" y="395"/>
                  </a:lnTo>
                  <a:lnTo>
                    <a:pt x="750" y="282"/>
                  </a:lnTo>
                  <a:lnTo>
                    <a:pt x="394" y="151"/>
                  </a:lnTo>
                  <a:lnTo>
                    <a:pt x="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61"/>
            <p:cNvSpPr/>
            <p:nvPr/>
          </p:nvSpPr>
          <p:spPr>
            <a:xfrm>
              <a:off x="6191500" y="3837475"/>
              <a:ext cx="85775" cy="100775"/>
            </a:xfrm>
            <a:custGeom>
              <a:avLst/>
              <a:gdLst/>
              <a:ahLst/>
              <a:cxnLst/>
              <a:rect l="l" t="t" r="r" b="b"/>
              <a:pathLst>
                <a:path w="3431" h="4031" extrusionOk="0">
                  <a:moveTo>
                    <a:pt x="56" y="0"/>
                  </a:moveTo>
                  <a:lnTo>
                    <a:pt x="0" y="581"/>
                  </a:lnTo>
                  <a:lnTo>
                    <a:pt x="600" y="1031"/>
                  </a:lnTo>
                  <a:lnTo>
                    <a:pt x="881" y="1256"/>
                  </a:lnTo>
                  <a:lnTo>
                    <a:pt x="1144" y="1481"/>
                  </a:lnTo>
                  <a:lnTo>
                    <a:pt x="1425" y="1744"/>
                  </a:lnTo>
                  <a:lnTo>
                    <a:pt x="1669" y="1987"/>
                  </a:lnTo>
                  <a:lnTo>
                    <a:pt x="1912" y="2250"/>
                  </a:lnTo>
                  <a:lnTo>
                    <a:pt x="2137" y="2512"/>
                  </a:lnTo>
                  <a:lnTo>
                    <a:pt x="2343" y="2775"/>
                  </a:lnTo>
                  <a:lnTo>
                    <a:pt x="2512" y="3037"/>
                  </a:lnTo>
                  <a:lnTo>
                    <a:pt x="2681" y="3318"/>
                  </a:lnTo>
                  <a:lnTo>
                    <a:pt x="2831" y="3618"/>
                  </a:lnTo>
                  <a:lnTo>
                    <a:pt x="2925" y="3825"/>
                  </a:lnTo>
                  <a:lnTo>
                    <a:pt x="3000" y="4031"/>
                  </a:lnTo>
                  <a:lnTo>
                    <a:pt x="3131" y="3693"/>
                  </a:lnTo>
                  <a:lnTo>
                    <a:pt x="3243" y="3318"/>
                  </a:lnTo>
                  <a:lnTo>
                    <a:pt x="3318" y="2868"/>
                  </a:lnTo>
                  <a:lnTo>
                    <a:pt x="3375" y="2381"/>
                  </a:lnTo>
                  <a:lnTo>
                    <a:pt x="3431" y="1950"/>
                  </a:lnTo>
                  <a:lnTo>
                    <a:pt x="3243" y="1762"/>
                  </a:lnTo>
                  <a:lnTo>
                    <a:pt x="3018" y="1594"/>
                  </a:lnTo>
                  <a:lnTo>
                    <a:pt x="2681" y="1350"/>
                  </a:lnTo>
                  <a:lnTo>
                    <a:pt x="2343" y="1125"/>
                  </a:lnTo>
                  <a:lnTo>
                    <a:pt x="1987" y="938"/>
                  </a:lnTo>
                  <a:lnTo>
                    <a:pt x="1631" y="750"/>
                  </a:lnTo>
                  <a:lnTo>
                    <a:pt x="825" y="394"/>
                  </a:lnTo>
                  <a:lnTo>
                    <a:pt x="450" y="206"/>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61"/>
            <p:cNvSpPr/>
            <p:nvPr/>
          </p:nvSpPr>
          <p:spPr>
            <a:xfrm>
              <a:off x="6220550" y="3604550"/>
              <a:ext cx="86250" cy="56725"/>
            </a:xfrm>
            <a:custGeom>
              <a:avLst/>
              <a:gdLst/>
              <a:ahLst/>
              <a:cxnLst/>
              <a:rect l="l" t="t" r="r" b="b"/>
              <a:pathLst>
                <a:path w="3450" h="2269" extrusionOk="0">
                  <a:moveTo>
                    <a:pt x="132" y="0"/>
                  </a:moveTo>
                  <a:lnTo>
                    <a:pt x="0" y="994"/>
                  </a:lnTo>
                  <a:lnTo>
                    <a:pt x="732" y="1256"/>
                  </a:lnTo>
                  <a:lnTo>
                    <a:pt x="1444" y="1500"/>
                  </a:lnTo>
                  <a:lnTo>
                    <a:pt x="2419" y="1856"/>
                  </a:lnTo>
                  <a:lnTo>
                    <a:pt x="2906" y="2062"/>
                  </a:lnTo>
                  <a:lnTo>
                    <a:pt x="3394" y="2269"/>
                  </a:lnTo>
                  <a:lnTo>
                    <a:pt x="3412" y="2044"/>
                  </a:lnTo>
                  <a:lnTo>
                    <a:pt x="3450" y="1650"/>
                  </a:lnTo>
                  <a:lnTo>
                    <a:pt x="2981" y="1519"/>
                  </a:lnTo>
                  <a:lnTo>
                    <a:pt x="2531" y="1387"/>
                  </a:lnTo>
                  <a:lnTo>
                    <a:pt x="2081" y="1219"/>
                  </a:lnTo>
                  <a:lnTo>
                    <a:pt x="1631" y="1012"/>
                  </a:lnTo>
                  <a:lnTo>
                    <a:pt x="1238" y="806"/>
                  </a:lnTo>
                  <a:lnTo>
                    <a:pt x="844" y="563"/>
                  </a:lnTo>
                  <a:lnTo>
                    <a:pt x="488" y="300"/>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61"/>
            <p:cNvSpPr/>
            <p:nvPr/>
          </p:nvSpPr>
          <p:spPr>
            <a:xfrm>
              <a:off x="6320375" y="3667350"/>
              <a:ext cx="77825" cy="37500"/>
            </a:xfrm>
            <a:custGeom>
              <a:avLst/>
              <a:gdLst/>
              <a:ahLst/>
              <a:cxnLst/>
              <a:rect l="l" t="t" r="r" b="b"/>
              <a:pathLst>
                <a:path w="3113" h="1500" extrusionOk="0">
                  <a:moveTo>
                    <a:pt x="2250" y="0"/>
                  </a:moveTo>
                  <a:lnTo>
                    <a:pt x="1613" y="19"/>
                  </a:lnTo>
                  <a:lnTo>
                    <a:pt x="975" y="38"/>
                  </a:lnTo>
                  <a:lnTo>
                    <a:pt x="563" y="56"/>
                  </a:lnTo>
                  <a:lnTo>
                    <a:pt x="75" y="56"/>
                  </a:lnTo>
                  <a:lnTo>
                    <a:pt x="0" y="75"/>
                  </a:lnTo>
                  <a:lnTo>
                    <a:pt x="225" y="188"/>
                  </a:lnTo>
                  <a:lnTo>
                    <a:pt x="544" y="375"/>
                  </a:lnTo>
                  <a:lnTo>
                    <a:pt x="844" y="581"/>
                  </a:lnTo>
                  <a:lnTo>
                    <a:pt x="1125" y="788"/>
                  </a:lnTo>
                  <a:lnTo>
                    <a:pt x="1388" y="994"/>
                  </a:lnTo>
                  <a:lnTo>
                    <a:pt x="1669" y="1219"/>
                  </a:lnTo>
                  <a:lnTo>
                    <a:pt x="1931" y="1481"/>
                  </a:lnTo>
                  <a:lnTo>
                    <a:pt x="2494" y="1500"/>
                  </a:lnTo>
                  <a:lnTo>
                    <a:pt x="2775" y="1481"/>
                  </a:lnTo>
                  <a:lnTo>
                    <a:pt x="2887" y="1462"/>
                  </a:lnTo>
                  <a:lnTo>
                    <a:pt x="2962" y="1425"/>
                  </a:lnTo>
                  <a:lnTo>
                    <a:pt x="3019" y="1387"/>
                  </a:lnTo>
                  <a:lnTo>
                    <a:pt x="3056" y="1331"/>
                  </a:lnTo>
                  <a:lnTo>
                    <a:pt x="3075" y="1256"/>
                  </a:lnTo>
                  <a:lnTo>
                    <a:pt x="3094" y="1163"/>
                  </a:lnTo>
                  <a:lnTo>
                    <a:pt x="3112" y="881"/>
                  </a:lnTo>
                  <a:lnTo>
                    <a:pt x="3112" y="619"/>
                  </a:lnTo>
                  <a:lnTo>
                    <a:pt x="2906" y="431"/>
                  </a:lnTo>
                  <a:lnTo>
                    <a:pt x="2700" y="281"/>
                  </a:lnTo>
                  <a:lnTo>
                    <a:pt x="2475" y="131"/>
                  </a:lnTo>
                  <a:lnTo>
                    <a:pt x="22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61"/>
            <p:cNvSpPr/>
            <p:nvPr/>
          </p:nvSpPr>
          <p:spPr>
            <a:xfrm>
              <a:off x="6264125" y="3498150"/>
              <a:ext cx="100325" cy="46900"/>
            </a:xfrm>
            <a:custGeom>
              <a:avLst/>
              <a:gdLst/>
              <a:ahLst/>
              <a:cxnLst/>
              <a:rect l="l" t="t" r="r" b="b"/>
              <a:pathLst>
                <a:path w="4013" h="1876" extrusionOk="0">
                  <a:moveTo>
                    <a:pt x="1276" y="1"/>
                  </a:moveTo>
                  <a:lnTo>
                    <a:pt x="1088" y="38"/>
                  </a:lnTo>
                  <a:lnTo>
                    <a:pt x="919" y="94"/>
                  </a:lnTo>
                  <a:lnTo>
                    <a:pt x="751" y="151"/>
                  </a:lnTo>
                  <a:lnTo>
                    <a:pt x="582" y="226"/>
                  </a:lnTo>
                  <a:lnTo>
                    <a:pt x="432" y="301"/>
                  </a:lnTo>
                  <a:lnTo>
                    <a:pt x="263" y="394"/>
                  </a:lnTo>
                  <a:lnTo>
                    <a:pt x="132" y="507"/>
                  </a:lnTo>
                  <a:lnTo>
                    <a:pt x="1" y="619"/>
                  </a:lnTo>
                  <a:lnTo>
                    <a:pt x="338" y="807"/>
                  </a:lnTo>
                  <a:lnTo>
                    <a:pt x="694" y="975"/>
                  </a:lnTo>
                  <a:lnTo>
                    <a:pt x="1069" y="1125"/>
                  </a:lnTo>
                  <a:lnTo>
                    <a:pt x="1426" y="1257"/>
                  </a:lnTo>
                  <a:lnTo>
                    <a:pt x="2175" y="1500"/>
                  </a:lnTo>
                  <a:lnTo>
                    <a:pt x="2888" y="1763"/>
                  </a:lnTo>
                  <a:lnTo>
                    <a:pt x="3207" y="1875"/>
                  </a:lnTo>
                  <a:lnTo>
                    <a:pt x="3394" y="1782"/>
                  </a:lnTo>
                  <a:lnTo>
                    <a:pt x="3600" y="1725"/>
                  </a:lnTo>
                  <a:lnTo>
                    <a:pt x="3806" y="1688"/>
                  </a:lnTo>
                  <a:lnTo>
                    <a:pt x="4013" y="1650"/>
                  </a:lnTo>
                  <a:lnTo>
                    <a:pt x="3544" y="1482"/>
                  </a:lnTo>
                  <a:lnTo>
                    <a:pt x="3094" y="1275"/>
                  </a:lnTo>
                  <a:lnTo>
                    <a:pt x="2850" y="1163"/>
                  </a:lnTo>
                  <a:lnTo>
                    <a:pt x="2607" y="1013"/>
                  </a:lnTo>
                  <a:lnTo>
                    <a:pt x="2363" y="863"/>
                  </a:lnTo>
                  <a:lnTo>
                    <a:pt x="2138" y="694"/>
                  </a:lnTo>
                  <a:lnTo>
                    <a:pt x="1707" y="357"/>
                  </a:lnTo>
                  <a:lnTo>
                    <a:pt x="12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61"/>
            <p:cNvSpPr/>
            <p:nvPr/>
          </p:nvSpPr>
          <p:spPr>
            <a:xfrm>
              <a:off x="6134325" y="3937300"/>
              <a:ext cx="83900" cy="57675"/>
            </a:xfrm>
            <a:custGeom>
              <a:avLst/>
              <a:gdLst/>
              <a:ahLst/>
              <a:cxnLst/>
              <a:rect l="l" t="t" r="r" b="b"/>
              <a:pathLst>
                <a:path w="3356" h="2307" extrusionOk="0">
                  <a:moveTo>
                    <a:pt x="1331" y="0"/>
                  </a:moveTo>
                  <a:lnTo>
                    <a:pt x="1237" y="113"/>
                  </a:lnTo>
                  <a:lnTo>
                    <a:pt x="1125" y="225"/>
                  </a:lnTo>
                  <a:lnTo>
                    <a:pt x="994" y="319"/>
                  </a:lnTo>
                  <a:lnTo>
                    <a:pt x="844" y="394"/>
                  </a:lnTo>
                  <a:lnTo>
                    <a:pt x="600" y="488"/>
                  </a:lnTo>
                  <a:lnTo>
                    <a:pt x="375" y="563"/>
                  </a:lnTo>
                  <a:lnTo>
                    <a:pt x="188" y="619"/>
                  </a:lnTo>
                  <a:lnTo>
                    <a:pt x="0" y="638"/>
                  </a:lnTo>
                  <a:lnTo>
                    <a:pt x="450" y="975"/>
                  </a:lnTo>
                  <a:lnTo>
                    <a:pt x="694" y="1200"/>
                  </a:lnTo>
                  <a:lnTo>
                    <a:pt x="937" y="1425"/>
                  </a:lnTo>
                  <a:lnTo>
                    <a:pt x="1162" y="1669"/>
                  </a:lnTo>
                  <a:lnTo>
                    <a:pt x="1369" y="1912"/>
                  </a:lnTo>
                  <a:lnTo>
                    <a:pt x="1500" y="2100"/>
                  </a:lnTo>
                  <a:lnTo>
                    <a:pt x="1631" y="2306"/>
                  </a:lnTo>
                  <a:lnTo>
                    <a:pt x="2400" y="2287"/>
                  </a:lnTo>
                  <a:lnTo>
                    <a:pt x="2643" y="2269"/>
                  </a:lnTo>
                  <a:lnTo>
                    <a:pt x="2887" y="2212"/>
                  </a:lnTo>
                  <a:lnTo>
                    <a:pt x="3131" y="2156"/>
                  </a:lnTo>
                  <a:lnTo>
                    <a:pt x="3356" y="2062"/>
                  </a:lnTo>
                  <a:lnTo>
                    <a:pt x="3168" y="1762"/>
                  </a:lnTo>
                  <a:lnTo>
                    <a:pt x="2962" y="1463"/>
                  </a:lnTo>
                  <a:lnTo>
                    <a:pt x="2737" y="1181"/>
                  </a:lnTo>
                  <a:lnTo>
                    <a:pt x="2493" y="919"/>
                  </a:lnTo>
                  <a:lnTo>
                    <a:pt x="2231" y="656"/>
                  </a:lnTo>
                  <a:lnTo>
                    <a:pt x="1950" y="413"/>
                  </a:lnTo>
                  <a:lnTo>
                    <a:pt x="1650" y="206"/>
                  </a:lnTo>
                  <a:lnTo>
                    <a:pt x="1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61"/>
            <p:cNvSpPr/>
            <p:nvPr/>
          </p:nvSpPr>
          <p:spPr>
            <a:xfrm>
              <a:off x="6303975" y="3358950"/>
              <a:ext cx="146700" cy="146250"/>
            </a:xfrm>
            <a:custGeom>
              <a:avLst/>
              <a:gdLst/>
              <a:ahLst/>
              <a:cxnLst/>
              <a:rect l="l" t="t" r="r" b="b"/>
              <a:pathLst>
                <a:path w="5868" h="5850" extrusionOk="0">
                  <a:moveTo>
                    <a:pt x="2794" y="1"/>
                  </a:moveTo>
                  <a:lnTo>
                    <a:pt x="2512" y="20"/>
                  </a:lnTo>
                  <a:lnTo>
                    <a:pt x="2231" y="76"/>
                  </a:lnTo>
                  <a:lnTo>
                    <a:pt x="1969" y="151"/>
                  </a:lnTo>
                  <a:lnTo>
                    <a:pt x="1706" y="263"/>
                  </a:lnTo>
                  <a:lnTo>
                    <a:pt x="1444" y="395"/>
                  </a:lnTo>
                  <a:lnTo>
                    <a:pt x="1200" y="563"/>
                  </a:lnTo>
                  <a:lnTo>
                    <a:pt x="956" y="751"/>
                  </a:lnTo>
                  <a:lnTo>
                    <a:pt x="750" y="957"/>
                  </a:lnTo>
                  <a:lnTo>
                    <a:pt x="563" y="1182"/>
                  </a:lnTo>
                  <a:lnTo>
                    <a:pt x="394" y="1426"/>
                  </a:lnTo>
                  <a:lnTo>
                    <a:pt x="263" y="1688"/>
                  </a:lnTo>
                  <a:lnTo>
                    <a:pt x="150" y="1951"/>
                  </a:lnTo>
                  <a:lnTo>
                    <a:pt x="75" y="2213"/>
                  </a:lnTo>
                  <a:lnTo>
                    <a:pt x="19" y="2494"/>
                  </a:lnTo>
                  <a:lnTo>
                    <a:pt x="0" y="2775"/>
                  </a:lnTo>
                  <a:lnTo>
                    <a:pt x="0" y="3057"/>
                  </a:lnTo>
                  <a:lnTo>
                    <a:pt x="19" y="3338"/>
                  </a:lnTo>
                  <a:lnTo>
                    <a:pt x="75" y="3619"/>
                  </a:lnTo>
                  <a:lnTo>
                    <a:pt x="150" y="3881"/>
                  </a:lnTo>
                  <a:lnTo>
                    <a:pt x="263" y="4144"/>
                  </a:lnTo>
                  <a:lnTo>
                    <a:pt x="394" y="4406"/>
                  </a:lnTo>
                  <a:lnTo>
                    <a:pt x="563" y="4650"/>
                  </a:lnTo>
                  <a:lnTo>
                    <a:pt x="750" y="4894"/>
                  </a:lnTo>
                  <a:lnTo>
                    <a:pt x="956" y="5100"/>
                  </a:lnTo>
                  <a:lnTo>
                    <a:pt x="1181" y="5287"/>
                  </a:lnTo>
                  <a:lnTo>
                    <a:pt x="1425" y="5456"/>
                  </a:lnTo>
                  <a:lnTo>
                    <a:pt x="1688" y="5587"/>
                  </a:lnTo>
                  <a:lnTo>
                    <a:pt x="1950" y="5700"/>
                  </a:lnTo>
                  <a:lnTo>
                    <a:pt x="2212" y="5775"/>
                  </a:lnTo>
                  <a:lnTo>
                    <a:pt x="2494" y="5831"/>
                  </a:lnTo>
                  <a:lnTo>
                    <a:pt x="2775" y="5850"/>
                  </a:lnTo>
                  <a:lnTo>
                    <a:pt x="3056" y="5850"/>
                  </a:lnTo>
                  <a:lnTo>
                    <a:pt x="3337" y="5831"/>
                  </a:lnTo>
                  <a:lnTo>
                    <a:pt x="3618" y="5775"/>
                  </a:lnTo>
                  <a:lnTo>
                    <a:pt x="3881" y="5700"/>
                  </a:lnTo>
                  <a:lnTo>
                    <a:pt x="4162" y="5587"/>
                  </a:lnTo>
                  <a:lnTo>
                    <a:pt x="4406" y="5456"/>
                  </a:lnTo>
                  <a:lnTo>
                    <a:pt x="4649" y="5287"/>
                  </a:lnTo>
                  <a:lnTo>
                    <a:pt x="4893" y="5100"/>
                  </a:lnTo>
                  <a:lnTo>
                    <a:pt x="5099" y="4894"/>
                  </a:lnTo>
                  <a:lnTo>
                    <a:pt x="5287" y="4669"/>
                  </a:lnTo>
                  <a:lnTo>
                    <a:pt x="5456" y="4425"/>
                  </a:lnTo>
                  <a:lnTo>
                    <a:pt x="5587" y="4163"/>
                  </a:lnTo>
                  <a:lnTo>
                    <a:pt x="5699" y="3900"/>
                  </a:lnTo>
                  <a:lnTo>
                    <a:pt x="5774" y="3638"/>
                  </a:lnTo>
                  <a:lnTo>
                    <a:pt x="5831" y="3357"/>
                  </a:lnTo>
                  <a:lnTo>
                    <a:pt x="5849" y="3075"/>
                  </a:lnTo>
                  <a:lnTo>
                    <a:pt x="5868" y="2794"/>
                  </a:lnTo>
                  <a:lnTo>
                    <a:pt x="5831" y="2513"/>
                  </a:lnTo>
                  <a:lnTo>
                    <a:pt x="5774" y="2232"/>
                  </a:lnTo>
                  <a:lnTo>
                    <a:pt x="5699" y="1969"/>
                  </a:lnTo>
                  <a:lnTo>
                    <a:pt x="5587" y="1688"/>
                  </a:lnTo>
                  <a:lnTo>
                    <a:pt x="5456" y="1444"/>
                  </a:lnTo>
                  <a:lnTo>
                    <a:pt x="5306" y="1201"/>
                  </a:lnTo>
                  <a:lnTo>
                    <a:pt x="5099" y="957"/>
                  </a:lnTo>
                  <a:lnTo>
                    <a:pt x="4893" y="751"/>
                  </a:lnTo>
                  <a:lnTo>
                    <a:pt x="4668" y="563"/>
                  </a:lnTo>
                  <a:lnTo>
                    <a:pt x="4425" y="395"/>
                  </a:lnTo>
                  <a:lnTo>
                    <a:pt x="4162" y="263"/>
                  </a:lnTo>
                  <a:lnTo>
                    <a:pt x="3900" y="151"/>
                  </a:lnTo>
                  <a:lnTo>
                    <a:pt x="3637" y="76"/>
                  </a:lnTo>
                  <a:lnTo>
                    <a:pt x="3356" y="20"/>
                  </a:lnTo>
                  <a:lnTo>
                    <a:pt x="3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61"/>
            <p:cNvSpPr/>
            <p:nvPr/>
          </p:nvSpPr>
          <p:spPr>
            <a:xfrm>
              <a:off x="6328800" y="3383800"/>
              <a:ext cx="96575" cy="96575"/>
            </a:xfrm>
            <a:custGeom>
              <a:avLst/>
              <a:gdLst/>
              <a:ahLst/>
              <a:cxnLst/>
              <a:rect l="l" t="t" r="r" b="b"/>
              <a:pathLst>
                <a:path w="3863" h="3863" extrusionOk="0">
                  <a:moveTo>
                    <a:pt x="1857" y="0"/>
                  </a:moveTo>
                  <a:lnTo>
                    <a:pt x="1669" y="19"/>
                  </a:lnTo>
                  <a:lnTo>
                    <a:pt x="1482" y="57"/>
                  </a:lnTo>
                  <a:lnTo>
                    <a:pt x="1294" y="94"/>
                  </a:lnTo>
                  <a:lnTo>
                    <a:pt x="1126" y="169"/>
                  </a:lnTo>
                  <a:lnTo>
                    <a:pt x="957" y="263"/>
                  </a:lnTo>
                  <a:lnTo>
                    <a:pt x="788" y="375"/>
                  </a:lnTo>
                  <a:lnTo>
                    <a:pt x="638" y="488"/>
                  </a:lnTo>
                  <a:lnTo>
                    <a:pt x="488" y="638"/>
                  </a:lnTo>
                  <a:lnTo>
                    <a:pt x="376" y="788"/>
                  </a:lnTo>
                  <a:lnTo>
                    <a:pt x="263" y="938"/>
                  </a:lnTo>
                  <a:lnTo>
                    <a:pt x="188" y="1107"/>
                  </a:lnTo>
                  <a:lnTo>
                    <a:pt x="113" y="1275"/>
                  </a:lnTo>
                  <a:lnTo>
                    <a:pt x="57" y="1463"/>
                  </a:lnTo>
                  <a:lnTo>
                    <a:pt x="20" y="1650"/>
                  </a:lnTo>
                  <a:lnTo>
                    <a:pt x="1" y="1838"/>
                  </a:lnTo>
                  <a:lnTo>
                    <a:pt x="1" y="2006"/>
                  </a:lnTo>
                  <a:lnTo>
                    <a:pt x="20" y="2194"/>
                  </a:lnTo>
                  <a:lnTo>
                    <a:pt x="57" y="2381"/>
                  </a:lnTo>
                  <a:lnTo>
                    <a:pt x="95" y="2569"/>
                  </a:lnTo>
                  <a:lnTo>
                    <a:pt x="170" y="2738"/>
                  </a:lnTo>
                  <a:lnTo>
                    <a:pt x="263" y="2906"/>
                  </a:lnTo>
                  <a:lnTo>
                    <a:pt x="376" y="3075"/>
                  </a:lnTo>
                  <a:lnTo>
                    <a:pt x="488" y="3225"/>
                  </a:lnTo>
                  <a:lnTo>
                    <a:pt x="620" y="3356"/>
                  </a:lnTo>
                  <a:lnTo>
                    <a:pt x="751" y="3469"/>
                  </a:lnTo>
                  <a:lnTo>
                    <a:pt x="901" y="3562"/>
                  </a:lnTo>
                  <a:lnTo>
                    <a:pt x="1051" y="3656"/>
                  </a:lnTo>
                  <a:lnTo>
                    <a:pt x="1313" y="3769"/>
                  </a:lnTo>
                  <a:lnTo>
                    <a:pt x="1594" y="3844"/>
                  </a:lnTo>
                  <a:lnTo>
                    <a:pt x="1876" y="3862"/>
                  </a:lnTo>
                  <a:lnTo>
                    <a:pt x="2176" y="3844"/>
                  </a:lnTo>
                  <a:lnTo>
                    <a:pt x="2457" y="3787"/>
                  </a:lnTo>
                  <a:lnTo>
                    <a:pt x="2719" y="3694"/>
                  </a:lnTo>
                  <a:lnTo>
                    <a:pt x="2850" y="3637"/>
                  </a:lnTo>
                  <a:lnTo>
                    <a:pt x="2982" y="3562"/>
                  </a:lnTo>
                  <a:lnTo>
                    <a:pt x="3113" y="3469"/>
                  </a:lnTo>
                  <a:lnTo>
                    <a:pt x="3225" y="3375"/>
                  </a:lnTo>
                  <a:lnTo>
                    <a:pt x="3338" y="3262"/>
                  </a:lnTo>
                  <a:lnTo>
                    <a:pt x="3432" y="3150"/>
                  </a:lnTo>
                  <a:lnTo>
                    <a:pt x="3600" y="2925"/>
                  </a:lnTo>
                  <a:lnTo>
                    <a:pt x="3731" y="2663"/>
                  </a:lnTo>
                  <a:lnTo>
                    <a:pt x="3806" y="2400"/>
                  </a:lnTo>
                  <a:lnTo>
                    <a:pt x="3863" y="2119"/>
                  </a:lnTo>
                  <a:lnTo>
                    <a:pt x="3863" y="1838"/>
                  </a:lnTo>
                  <a:lnTo>
                    <a:pt x="3825" y="1556"/>
                  </a:lnTo>
                  <a:lnTo>
                    <a:pt x="3769" y="1294"/>
                  </a:lnTo>
                  <a:lnTo>
                    <a:pt x="3694" y="1107"/>
                  </a:lnTo>
                  <a:lnTo>
                    <a:pt x="3600" y="938"/>
                  </a:lnTo>
                  <a:lnTo>
                    <a:pt x="3488" y="788"/>
                  </a:lnTo>
                  <a:lnTo>
                    <a:pt x="3375" y="638"/>
                  </a:lnTo>
                  <a:lnTo>
                    <a:pt x="3225" y="488"/>
                  </a:lnTo>
                  <a:lnTo>
                    <a:pt x="3075" y="375"/>
                  </a:lnTo>
                  <a:lnTo>
                    <a:pt x="2925" y="263"/>
                  </a:lnTo>
                  <a:lnTo>
                    <a:pt x="2757" y="169"/>
                  </a:lnTo>
                  <a:lnTo>
                    <a:pt x="2588" y="113"/>
                  </a:lnTo>
                  <a:lnTo>
                    <a:pt x="2400" y="57"/>
                  </a:lnTo>
                  <a:lnTo>
                    <a:pt x="2213" y="19"/>
                  </a:lnTo>
                  <a:lnTo>
                    <a:pt x="2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61"/>
            <p:cNvSpPr/>
            <p:nvPr/>
          </p:nvSpPr>
          <p:spPr>
            <a:xfrm>
              <a:off x="6354125" y="3414275"/>
              <a:ext cx="71250" cy="66100"/>
            </a:xfrm>
            <a:custGeom>
              <a:avLst/>
              <a:gdLst/>
              <a:ahLst/>
              <a:cxnLst/>
              <a:rect l="l" t="t" r="r" b="b"/>
              <a:pathLst>
                <a:path w="2850" h="2644" extrusionOk="0">
                  <a:moveTo>
                    <a:pt x="2494" y="0"/>
                  </a:moveTo>
                  <a:lnTo>
                    <a:pt x="2344" y="19"/>
                  </a:lnTo>
                  <a:lnTo>
                    <a:pt x="2212" y="38"/>
                  </a:lnTo>
                  <a:lnTo>
                    <a:pt x="2062" y="75"/>
                  </a:lnTo>
                  <a:lnTo>
                    <a:pt x="1931" y="131"/>
                  </a:lnTo>
                  <a:lnTo>
                    <a:pt x="1650" y="262"/>
                  </a:lnTo>
                  <a:lnTo>
                    <a:pt x="1406" y="412"/>
                  </a:lnTo>
                  <a:lnTo>
                    <a:pt x="1181" y="581"/>
                  </a:lnTo>
                  <a:lnTo>
                    <a:pt x="919" y="806"/>
                  </a:lnTo>
                  <a:lnTo>
                    <a:pt x="619" y="1087"/>
                  </a:lnTo>
                  <a:lnTo>
                    <a:pt x="450" y="1256"/>
                  </a:lnTo>
                  <a:lnTo>
                    <a:pt x="281" y="1462"/>
                  </a:lnTo>
                  <a:lnTo>
                    <a:pt x="131" y="1687"/>
                  </a:lnTo>
                  <a:lnTo>
                    <a:pt x="75" y="1818"/>
                  </a:lnTo>
                  <a:lnTo>
                    <a:pt x="38" y="1931"/>
                  </a:lnTo>
                  <a:lnTo>
                    <a:pt x="19" y="2062"/>
                  </a:lnTo>
                  <a:lnTo>
                    <a:pt x="0" y="2175"/>
                  </a:lnTo>
                  <a:lnTo>
                    <a:pt x="0" y="2306"/>
                  </a:lnTo>
                  <a:lnTo>
                    <a:pt x="38" y="2437"/>
                  </a:lnTo>
                  <a:lnTo>
                    <a:pt x="300" y="2550"/>
                  </a:lnTo>
                  <a:lnTo>
                    <a:pt x="581" y="2625"/>
                  </a:lnTo>
                  <a:lnTo>
                    <a:pt x="863" y="2643"/>
                  </a:lnTo>
                  <a:lnTo>
                    <a:pt x="1163" y="2625"/>
                  </a:lnTo>
                  <a:lnTo>
                    <a:pt x="1444" y="2568"/>
                  </a:lnTo>
                  <a:lnTo>
                    <a:pt x="1706" y="2475"/>
                  </a:lnTo>
                  <a:lnTo>
                    <a:pt x="1837" y="2418"/>
                  </a:lnTo>
                  <a:lnTo>
                    <a:pt x="1969" y="2343"/>
                  </a:lnTo>
                  <a:lnTo>
                    <a:pt x="2100" y="2250"/>
                  </a:lnTo>
                  <a:lnTo>
                    <a:pt x="2212" y="2156"/>
                  </a:lnTo>
                  <a:lnTo>
                    <a:pt x="2325" y="2043"/>
                  </a:lnTo>
                  <a:lnTo>
                    <a:pt x="2419" y="1931"/>
                  </a:lnTo>
                  <a:lnTo>
                    <a:pt x="2587" y="1706"/>
                  </a:lnTo>
                  <a:lnTo>
                    <a:pt x="2718" y="1444"/>
                  </a:lnTo>
                  <a:lnTo>
                    <a:pt x="2793" y="1181"/>
                  </a:lnTo>
                  <a:lnTo>
                    <a:pt x="2850" y="900"/>
                  </a:lnTo>
                  <a:lnTo>
                    <a:pt x="2850" y="619"/>
                  </a:lnTo>
                  <a:lnTo>
                    <a:pt x="2812" y="337"/>
                  </a:lnTo>
                  <a:lnTo>
                    <a:pt x="2756" y="75"/>
                  </a:lnTo>
                  <a:lnTo>
                    <a:pt x="2625" y="19"/>
                  </a:lnTo>
                  <a:lnTo>
                    <a:pt x="24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61"/>
            <p:cNvSpPr/>
            <p:nvPr/>
          </p:nvSpPr>
          <p:spPr>
            <a:xfrm>
              <a:off x="6177425" y="3405825"/>
              <a:ext cx="146725" cy="146250"/>
            </a:xfrm>
            <a:custGeom>
              <a:avLst/>
              <a:gdLst/>
              <a:ahLst/>
              <a:cxnLst/>
              <a:rect l="l" t="t" r="r" b="b"/>
              <a:pathLst>
                <a:path w="5869" h="5850" extrusionOk="0">
                  <a:moveTo>
                    <a:pt x="2813" y="1"/>
                  </a:moveTo>
                  <a:lnTo>
                    <a:pt x="2532" y="19"/>
                  </a:lnTo>
                  <a:lnTo>
                    <a:pt x="2250" y="76"/>
                  </a:lnTo>
                  <a:lnTo>
                    <a:pt x="1988" y="151"/>
                  </a:lnTo>
                  <a:lnTo>
                    <a:pt x="1707" y="263"/>
                  </a:lnTo>
                  <a:lnTo>
                    <a:pt x="1463" y="394"/>
                  </a:lnTo>
                  <a:lnTo>
                    <a:pt x="1219" y="563"/>
                  </a:lnTo>
                  <a:lnTo>
                    <a:pt x="976" y="750"/>
                  </a:lnTo>
                  <a:lnTo>
                    <a:pt x="769" y="957"/>
                  </a:lnTo>
                  <a:lnTo>
                    <a:pt x="582" y="1182"/>
                  </a:lnTo>
                  <a:lnTo>
                    <a:pt x="413" y="1425"/>
                  </a:lnTo>
                  <a:lnTo>
                    <a:pt x="282" y="1688"/>
                  </a:lnTo>
                  <a:lnTo>
                    <a:pt x="169" y="1950"/>
                  </a:lnTo>
                  <a:lnTo>
                    <a:pt x="94" y="2213"/>
                  </a:lnTo>
                  <a:lnTo>
                    <a:pt x="38" y="2494"/>
                  </a:lnTo>
                  <a:lnTo>
                    <a:pt x="20" y="2775"/>
                  </a:lnTo>
                  <a:lnTo>
                    <a:pt x="1" y="3056"/>
                  </a:lnTo>
                  <a:lnTo>
                    <a:pt x="38" y="3337"/>
                  </a:lnTo>
                  <a:lnTo>
                    <a:pt x="94" y="3619"/>
                  </a:lnTo>
                  <a:lnTo>
                    <a:pt x="169" y="3881"/>
                  </a:lnTo>
                  <a:lnTo>
                    <a:pt x="282" y="4144"/>
                  </a:lnTo>
                  <a:lnTo>
                    <a:pt x="413" y="4406"/>
                  </a:lnTo>
                  <a:lnTo>
                    <a:pt x="563" y="4650"/>
                  </a:lnTo>
                  <a:lnTo>
                    <a:pt x="769" y="4893"/>
                  </a:lnTo>
                  <a:lnTo>
                    <a:pt x="976" y="5100"/>
                  </a:lnTo>
                  <a:lnTo>
                    <a:pt x="1201" y="5287"/>
                  </a:lnTo>
                  <a:lnTo>
                    <a:pt x="1444" y="5456"/>
                  </a:lnTo>
                  <a:lnTo>
                    <a:pt x="1688" y="5587"/>
                  </a:lnTo>
                  <a:lnTo>
                    <a:pt x="1950" y="5700"/>
                  </a:lnTo>
                  <a:lnTo>
                    <a:pt x="2232" y="5775"/>
                  </a:lnTo>
                  <a:lnTo>
                    <a:pt x="2513" y="5831"/>
                  </a:lnTo>
                  <a:lnTo>
                    <a:pt x="2794" y="5850"/>
                  </a:lnTo>
                  <a:lnTo>
                    <a:pt x="3075" y="5850"/>
                  </a:lnTo>
                  <a:lnTo>
                    <a:pt x="3356" y="5831"/>
                  </a:lnTo>
                  <a:lnTo>
                    <a:pt x="3638" y="5775"/>
                  </a:lnTo>
                  <a:lnTo>
                    <a:pt x="3900" y="5700"/>
                  </a:lnTo>
                  <a:lnTo>
                    <a:pt x="4162" y="5587"/>
                  </a:lnTo>
                  <a:lnTo>
                    <a:pt x="4425" y="5456"/>
                  </a:lnTo>
                  <a:lnTo>
                    <a:pt x="4669" y="5306"/>
                  </a:lnTo>
                  <a:lnTo>
                    <a:pt x="4912" y="5100"/>
                  </a:lnTo>
                  <a:lnTo>
                    <a:pt x="5119" y="4893"/>
                  </a:lnTo>
                  <a:lnTo>
                    <a:pt x="5306" y="4668"/>
                  </a:lnTo>
                  <a:lnTo>
                    <a:pt x="5475" y="4425"/>
                  </a:lnTo>
                  <a:lnTo>
                    <a:pt x="5606" y="4162"/>
                  </a:lnTo>
                  <a:lnTo>
                    <a:pt x="5700" y="3900"/>
                  </a:lnTo>
                  <a:lnTo>
                    <a:pt x="5793" y="3637"/>
                  </a:lnTo>
                  <a:lnTo>
                    <a:pt x="5850" y="3356"/>
                  </a:lnTo>
                  <a:lnTo>
                    <a:pt x="5868" y="3075"/>
                  </a:lnTo>
                  <a:lnTo>
                    <a:pt x="5868" y="2794"/>
                  </a:lnTo>
                  <a:lnTo>
                    <a:pt x="5850" y="2513"/>
                  </a:lnTo>
                  <a:lnTo>
                    <a:pt x="5793" y="2231"/>
                  </a:lnTo>
                  <a:lnTo>
                    <a:pt x="5718" y="1969"/>
                  </a:lnTo>
                  <a:lnTo>
                    <a:pt x="5606" y="1707"/>
                  </a:lnTo>
                  <a:lnTo>
                    <a:pt x="5475" y="1444"/>
                  </a:lnTo>
                  <a:lnTo>
                    <a:pt x="5306" y="1200"/>
                  </a:lnTo>
                  <a:lnTo>
                    <a:pt x="5119" y="957"/>
                  </a:lnTo>
                  <a:lnTo>
                    <a:pt x="4912" y="750"/>
                  </a:lnTo>
                  <a:lnTo>
                    <a:pt x="4687" y="563"/>
                  </a:lnTo>
                  <a:lnTo>
                    <a:pt x="4444" y="394"/>
                  </a:lnTo>
                  <a:lnTo>
                    <a:pt x="4181" y="263"/>
                  </a:lnTo>
                  <a:lnTo>
                    <a:pt x="3919" y="151"/>
                  </a:lnTo>
                  <a:lnTo>
                    <a:pt x="3656" y="76"/>
                  </a:lnTo>
                  <a:lnTo>
                    <a:pt x="3375" y="19"/>
                  </a:lnTo>
                  <a:lnTo>
                    <a:pt x="30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61"/>
            <p:cNvSpPr/>
            <p:nvPr/>
          </p:nvSpPr>
          <p:spPr>
            <a:xfrm>
              <a:off x="6202750" y="3430675"/>
              <a:ext cx="96550" cy="96550"/>
            </a:xfrm>
            <a:custGeom>
              <a:avLst/>
              <a:gdLst/>
              <a:ahLst/>
              <a:cxnLst/>
              <a:rect l="l" t="t" r="r" b="b"/>
              <a:pathLst>
                <a:path w="3862" h="3862" extrusionOk="0">
                  <a:moveTo>
                    <a:pt x="1837" y="0"/>
                  </a:moveTo>
                  <a:lnTo>
                    <a:pt x="1669" y="19"/>
                  </a:lnTo>
                  <a:lnTo>
                    <a:pt x="1481" y="56"/>
                  </a:lnTo>
                  <a:lnTo>
                    <a:pt x="1294" y="94"/>
                  </a:lnTo>
                  <a:lnTo>
                    <a:pt x="1125" y="169"/>
                  </a:lnTo>
                  <a:lnTo>
                    <a:pt x="956" y="263"/>
                  </a:lnTo>
                  <a:lnTo>
                    <a:pt x="787" y="375"/>
                  </a:lnTo>
                  <a:lnTo>
                    <a:pt x="637" y="488"/>
                  </a:lnTo>
                  <a:lnTo>
                    <a:pt x="487" y="638"/>
                  </a:lnTo>
                  <a:lnTo>
                    <a:pt x="375" y="788"/>
                  </a:lnTo>
                  <a:lnTo>
                    <a:pt x="263" y="937"/>
                  </a:lnTo>
                  <a:lnTo>
                    <a:pt x="169" y="1106"/>
                  </a:lnTo>
                  <a:lnTo>
                    <a:pt x="113" y="1275"/>
                  </a:lnTo>
                  <a:lnTo>
                    <a:pt x="56" y="1462"/>
                  </a:lnTo>
                  <a:lnTo>
                    <a:pt x="19" y="1650"/>
                  </a:lnTo>
                  <a:lnTo>
                    <a:pt x="0" y="1837"/>
                  </a:lnTo>
                  <a:lnTo>
                    <a:pt x="0" y="2025"/>
                  </a:lnTo>
                  <a:lnTo>
                    <a:pt x="19" y="2194"/>
                  </a:lnTo>
                  <a:lnTo>
                    <a:pt x="38" y="2381"/>
                  </a:lnTo>
                  <a:lnTo>
                    <a:pt x="94" y="2568"/>
                  </a:lnTo>
                  <a:lnTo>
                    <a:pt x="169" y="2737"/>
                  </a:lnTo>
                  <a:lnTo>
                    <a:pt x="263" y="2906"/>
                  </a:lnTo>
                  <a:lnTo>
                    <a:pt x="356" y="3075"/>
                  </a:lnTo>
                  <a:lnTo>
                    <a:pt x="487" y="3225"/>
                  </a:lnTo>
                  <a:lnTo>
                    <a:pt x="619" y="3356"/>
                  </a:lnTo>
                  <a:lnTo>
                    <a:pt x="750" y="3468"/>
                  </a:lnTo>
                  <a:lnTo>
                    <a:pt x="900" y="3562"/>
                  </a:lnTo>
                  <a:lnTo>
                    <a:pt x="1050" y="3656"/>
                  </a:lnTo>
                  <a:lnTo>
                    <a:pt x="1312" y="3768"/>
                  </a:lnTo>
                  <a:lnTo>
                    <a:pt x="1594" y="3843"/>
                  </a:lnTo>
                  <a:lnTo>
                    <a:pt x="1875" y="3862"/>
                  </a:lnTo>
                  <a:lnTo>
                    <a:pt x="2156" y="3862"/>
                  </a:lnTo>
                  <a:lnTo>
                    <a:pt x="2437" y="3806"/>
                  </a:lnTo>
                  <a:lnTo>
                    <a:pt x="2718" y="3693"/>
                  </a:lnTo>
                  <a:lnTo>
                    <a:pt x="2850" y="3637"/>
                  </a:lnTo>
                  <a:lnTo>
                    <a:pt x="2981" y="3562"/>
                  </a:lnTo>
                  <a:lnTo>
                    <a:pt x="3112" y="3468"/>
                  </a:lnTo>
                  <a:lnTo>
                    <a:pt x="3224" y="3375"/>
                  </a:lnTo>
                  <a:lnTo>
                    <a:pt x="3337" y="3262"/>
                  </a:lnTo>
                  <a:lnTo>
                    <a:pt x="3431" y="3150"/>
                  </a:lnTo>
                  <a:lnTo>
                    <a:pt x="3599" y="2925"/>
                  </a:lnTo>
                  <a:lnTo>
                    <a:pt x="3731" y="2662"/>
                  </a:lnTo>
                  <a:lnTo>
                    <a:pt x="3806" y="2400"/>
                  </a:lnTo>
                  <a:lnTo>
                    <a:pt x="3862" y="2119"/>
                  </a:lnTo>
                  <a:lnTo>
                    <a:pt x="3862" y="1837"/>
                  </a:lnTo>
                  <a:lnTo>
                    <a:pt x="3824" y="1556"/>
                  </a:lnTo>
                  <a:lnTo>
                    <a:pt x="3749" y="1294"/>
                  </a:lnTo>
                  <a:lnTo>
                    <a:pt x="3693" y="1125"/>
                  </a:lnTo>
                  <a:lnTo>
                    <a:pt x="3599" y="956"/>
                  </a:lnTo>
                  <a:lnTo>
                    <a:pt x="3487" y="788"/>
                  </a:lnTo>
                  <a:lnTo>
                    <a:pt x="3374" y="638"/>
                  </a:lnTo>
                  <a:lnTo>
                    <a:pt x="3224" y="488"/>
                  </a:lnTo>
                  <a:lnTo>
                    <a:pt x="3075" y="375"/>
                  </a:lnTo>
                  <a:lnTo>
                    <a:pt x="2925" y="263"/>
                  </a:lnTo>
                  <a:lnTo>
                    <a:pt x="2756" y="169"/>
                  </a:lnTo>
                  <a:lnTo>
                    <a:pt x="2568" y="113"/>
                  </a:lnTo>
                  <a:lnTo>
                    <a:pt x="2400" y="56"/>
                  </a:lnTo>
                  <a:lnTo>
                    <a:pt x="2212" y="19"/>
                  </a:lnTo>
                  <a:lnTo>
                    <a:pt x="2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61"/>
            <p:cNvSpPr/>
            <p:nvPr/>
          </p:nvSpPr>
          <p:spPr>
            <a:xfrm>
              <a:off x="6228050" y="3461125"/>
              <a:ext cx="71250" cy="66100"/>
            </a:xfrm>
            <a:custGeom>
              <a:avLst/>
              <a:gdLst/>
              <a:ahLst/>
              <a:cxnLst/>
              <a:rect l="l" t="t" r="r" b="b"/>
              <a:pathLst>
                <a:path w="2850" h="2644" extrusionOk="0">
                  <a:moveTo>
                    <a:pt x="2494" y="1"/>
                  </a:moveTo>
                  <a:lnTo>
                    <a:pt x="2344" y="19"/>
                  </a:lnTo>
                  <a:lnTo>
                    <a:pt x="2212" y="38"/>
                  </a:lnTo>
                  <a:lnTo>
                    <a:pt x="2063" y="76"/>
                  </a:lnTo>
                  <a:lnTo>
                    <a:pt x="1931" y="132"/>
                  </a:lnTo>
                  <a:lnTo>
                    <a:pt x="1650" y="263"/>
                  </a:lnTo>
                  <a:lnTo>
                    <a:pt x="1388" y="432"/>
                  </a:lnTo>
                  <a:lnTo>
                    <a:pt x="1181" y="582"/>
                  </a:lnTo>
                  <a:lnTo>
                    <a:pt x="919" y="807"/>
                  </a:lnTo>
                  <a:lnTo>
                    <a:pt x="619" y="1088"/>
                  </a:lnTo>
                  <a:lnTo>
                    <a:pt x="432" y="1257"/>
                  </a:lnTo>
                  <a:lnTo>
                    <a:pt x="282" y="1463"/>
                  </a:lnTo>
                  <a:lnTo>
                    <a:pt x="132" y="1707"/>
                  </a:lnTo>
                  <a:lnTo>
                    <a:pt x="75" y="1819"/>
                  </a:lnTo>
                  <a:lnTo>
                    <a:pt x="38" y="1932"/>
                  </a:lnTo>
                  <a:lnTo>
                    <a:pt x="0" y="2063"/>
                  </a:lnTo>
                  <a:lnTo>
                    <a:pt x="0" y="2175"/>
                  </a:lnTo>
                  <a:lnTo>
                    <a:pt x="0" y="2307"/>
                  </a:lnTo>
                  <a:lnTo>
                    <a:pt x="38" y="2438"/>
                  </a:lnTo>
                  <a:lnTo>
                    <a:pt x="300" y="2550"/>
                  </a:lnTo>
                  <a:lnTo>
                    <a:pt x="582" y="2625"/>
                  </a:lnTo>
                  <a:lnTo>
                    <a:pt x="863" y="2644"/>
                  </a:lnTo>
                  <a:lnTo>
                    <a:pt x="1144" y="2644"/>
                  </a:lnTo>
                  <a:lnTo>
                    <a:pt x="1425" y="2588"/>
                  </a:lnTo>
                  <a:lnTo>
                    <a:pt x="1706" y="2475"/>
                  </a:lnTo>
                  <a:lnTo>
                    <a:pt x="1838" y="2419"/>
                  </a:lnTo>
                  <a:lnTo>
                    <a:pt x="1969" y="2344"/>
                  </a:lnTo>
                  <a:lnTo>
                    <a:pt x="2100" y="2250"/>
                  </a:lnTo>
                  <a:lnTo>
                    <a:pt x="2212" y="2157"/>
                  </a:lnTo>
                  <a:lnTo>
                    <a:pt x="2325" y="2044"/>
                  </a:lnTo>
                  <a:lnTo>
                    <a:pt x="2419" y="1932"/>
                  </a:lnTo>
                  <a:lnTo>
                    <a:pt x="2587" y="1707"/>
                  </a:lnTo>
                  <a:lnTo>
                    <a:pt x="2719" y="1444"/>
                  </a:lnTo>
                  <a:lnTo>
                    <a:pt x="2794" y="1182"/>
                  </a:lnTo>
                  <a:lnTo>
                    <a:pt x="2850" y="901"/>
                  </a:lnTo>
                  <a:lnTo>
                    <a:pt x="2850" y="619"/>
                  </a:lnTo>
                  <a:lnTo>
                    <a:pt x="2812" y="338"/>
                  </a:lnTo>
                  <a:lnTo>
                    <a:pt x="2737" y="76"/>
                  </a:lnTo>
                  <a:lnTo>
                    <a:pt x="2625" y="19"/>
                  </a:lnTo>
                  <a:lnTo>
                    <a:pt x="24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33" name="Google Shape;5333;p61"/>
          <p:cNvGrpSpPr/>
          <p:nvPr/>
        </p:nvGrpSpPr>
        <p:grpSpPr>
          <a:xfrm>
            <a:off x="578662" y="2282305"/>
            <a:ext cx="375838" cy="659205"/>
            <a:chOff x="6697137" y="3866505"/>
            <a:chExt cx="375838" cy="659205"/>
          </a:xfrm>
        </p:grpSpPr>
        <p:sp>
          <p:nvSpPr>
            <p:cNvPr id="5334" name="Google Shape;5334;p61"/>
            <p:cNvSpPr/>
            <p:nvPr/>
          </p:nvSpPr>
          <p:spPr>
            <a:xfrm>
              <a:off x="6697137" y="3994589"/>
              <a:ext cx="375834" cy="531118"/>
            </a:xfrm>
            <a:custGeom>
              <a:avLst/>
              <a:gdLst/>
              <a:ahLst/>
              <a:cxnLst/>
              <a:rect l="l" t="t" r="r" b="b"/>
              <a:pathLst>
                <a:path w="11661" h="16479" extrusionOk="0">
                  <a:moveTo>
                    <a:pt x="600" y="1"/>
                  </a:moveTo>
                  <a:lnTo>
                    <a:pt x="431" y="38"/>
                  </a:lnTo>
                  <a:lnTo>
                    <a:pt x="300" y="76"/>
                  </a:lnTo>
                  <a:lnTo>
                    <a:pt x="206" y="151"/>
                  </a:lnTo>
                  <a:lnTo>
                    <a:pt x="113" y="226"/>
                  </a:lnTo>
                  <a:lnTo>
                    <a:pt x="56" y="338"/>
                  </a:lnTo>
                  <a:lnTo>
                    <a:pt x="19" y="451"/>
                  </a:lnTo>
                  <a:lnTo>
                    <a:pt x="0" y="601"/>
                  </a:lnTo>
                  <a:lnTo>
                    <a:pt x="0" y="1463"/>
                  </a:lnTo>
                  <a:lnTo>
                    <a:pt x="0" y="1613"/>
                  </a:lnTo>
                  <a:lnTo>
                    <a:pt x="0" y="1819"/>
                  </a:lnTo>
                  <a:lnTo>
                    <a:pt x="19" y="1932"/>
                  </a:lnTo>
                  <a:lnTo>
                    <a:pt x="56" y="2044"/>
                  </a:lnTo>
                  <a:lnTo>
                    <a:pt x="94" y="2138"/>
                  </a:lnTo>
                  <a:lnTo>
                    <a:pt x="169" y="2194"/>
                  </a:lnTo>
                  <a:lnTo>
                    <a:pt x="469" y="2363"/>
                  </a:lnTo>
                  <a:lnTo>
                    <a:pt x="1013" y="2625"/>
                  </a:lnTo>
                  <a:lnTo>
                    <a:pt x="1313" y="2700"/>
                  </a:lnTo>
                  <a:lnTo>
                    <a:pt x="1612" y="2756"/>
                  </a:lnTo>
                  <a:lnTo>
                    <a:pt x="2269" y="2850"/>
                  </a:lnTo>
                  <a:lnTo>
                    <a:pt x="2212" y="5156"/>
                  </a:lnTo>
                  <a:lnTo>
                    <a:pt x="2212" y="6599"/>
                  </a:lnTo>
                  <a:lnTo>
                    <a:pt x="2231" y="9899"/>
                  </a:lnTo>
                  <a:lnTo>
                    <a:pt x="2269" y="14942"/>
                  </a:lnTo>
                  <a:lnTo>
                    <a:pt x="2269" y="15467"/>
                  </a:lnTo>
                  <a:lnTo>
                    <a:pt x="2269" y="15898"/>
                  </a:lnTo>
                  <a:lnTo>
                    <a:pt x="2287" y="16029"/>
                  </a:lnTo>
                  <a:lnTo>
                    <a:pt x="2306" y="16160"/>
                  </a:lnTo>
                  <a:lnTo>
                    <a:pt x="2344" y="16273"/>
                  </a:lnTo>
                  <a:lnTo>
                    <a:pt x="2400" y="16348"/>
                  </a:lnTo>
                  <a:lnTo>
                    <a:pt x="2456" y="16423"/>
                  </a:lnTo>
                  <a:lnTo>
                    <a:pt x="2550" y="16460"/>
                  </a:lnTo>
                  <a:lnTo>
                    <a:pt x="2681" y="16479"/>
                  </a:lnTo>
                  <a:lnTo>
                    <a:pt x="2812" y="16460"/>
                  </a:lnTo>
                  <a:lnTo>
                    <a:pt x="3393" y="16404"/>
                  </a:lnTo>
                  <a:lnTo>
                    <a:pt x="3900" y="16385"/>
                  </a:lnTo>
                  <a:lnTo>
                    <a:pt x="4499" y="16385"/>
                  </a:lnTo>
                  <a:lnTo>
                    <a:pt x="4518" y="16404"/>
                  </a:lnTo>
                  <a:lnTo>
                    <a:pt x="4687" y="16404"/>
                  </a:lnTo>
                  <a:lnTo>
                    <a:pt x="4799" y="16366"/>
                  </a:lnTo>
                  <a:lnTo>
                    <a:pt x="4912" y="16310"/>
                  </a:lnTo>
                  <a:lnTo>
                    <a:pt x="4968" y="16273"/>
                  </a:lnTo>
                  <a:lnTo>
                    <a:pt x="5006" y="16216"/>
                  </a:lnTo>
                  <a:lnTo>
                    <a:pt x="5062" y="16160"/>
                  </a:lnTo>
                  <a:lnTo>
                    <a:pt x="5081" y="16085"/>
                  </a:lnTo>
                  <a:lnTo>
                    <a:pt x="5099" y="15992"/>
                  </a:lnTo>
                  <a:lnTo>
                    <a:pt x="5118" y="15879"/>
                  </a:lnTo>
                  <a:lnTo>
                    <a:pt x="5099" y="15729"/>
                  </a:lnTo>
                  <a:lnTo>
                    <a:pt x="5062" y="15560"/>
                  </a:lnTo>
                  <a:lnTo>
                    <a:pt x="5006" y="15167"/>
                  </a:lnTo>
                  <a:lnTo>
                    <a:pt x="4968" y="14660"/>
                  </a:lnTo>
                  <a:lnTo>
                    <a:pt x="4949" y="14061"/>
                  </a:lnTo>
                  <a:lnTo>
                    <a:pt x="4949" y="13404"/>
                  </a:lnTo>
                  <a:lnTo>
                    <a:pt x="4949" y="13048"/>
                  </a:lnTo>
                  <a:lnTo>
                    <a:pt x="4949" y="11567"/>
                  </a:lnTo>
                  <a:lnTo>
                    <a:pt x="4968" y="10442"/>
                  </a:lnTo>
                  <a:lnTo>
                    <a:pt x="4987" y="9636"/>
                  </a:lnTo>
                  <a:lnTo>
                    <a:pt x="5024" y="8962"/>
                  </a:lnTo>
                  <a:lnTo>
                    <a:pt x="5024" y="8643"/>
                  </a:lnTo>
                  <a:lnTo>
                    <a:pt x="5006" y="8080"/>
                  </a:lnTo>
                  <a:lnTo>
                    <a:pt x="4987" y="7406"/>
                  </a:lnTo>
                  <a:lnTo>
                    <a:pt x="5062" y="5587"/>
                  </a:lnTo>
                  <a:lnTo>
                    <a:pt x="5156" y="3450"/>
                  </a:lnTo>
                  <a:lnTo>
                    <a:pt x="5174" y="2794"/>
                  </a:lnTo>
                  <a:lnTo>
                    <a:pt x="5699" y="2756"/>
                  </a:lnTo>
                  <a:lnTo>
                    <a:pt x="6149" y="2719"/>
                  </a:lnTo>
                  <a:lnTo>
                    <a:pt x="6562" y="2663"/>
                  </a:lnTo>
                  <a:lnTo>
                    <a:pt x="6936" y="2588"/>
                  </a:lnTo>
                  <a:lnTo>
                    <a:pt x="7011" y="2569"/>
                  </a:lnTo>
                  <a:lnTo>
                    <a:pt x="7836" y="2419"/>
                  </a:lnTo>
                  <a:lnTo>
                    <a:pt x="7799" y="3244"/>
                  </a:lnTo>
                  <a:lnTo>
                    <a:pt x="7780" y="3975"/>
                  </a:lnTo>
                  <a:lnTo>
                    <a:pt x="7761" y="4968"/>
                  </a:lnTo>
                  <a:lnTo>
                    <a:pt x="7761" y="5343"/>
                  </a:lnTo>
                  <a:lnTo>
                    <a:pt x="7780" y="6299"/>
                  </a:lnTo>
                  <a:lnTo>
                    <a:pt x="7724" y="7012"/>
                  </a:lnTo>
                  <a:lnTo>
                    <a:pt x="7686" y="7668"/>
                  </a:lnTo>
                  <a:lnTo>
                    <a:pt x="7686" y="8249"/>
                  </a:lnTo>
                  <a:lnTo>
                    <a:pt x="7686" y="8530"/>
                  </a:lnTo>
                  <a:lnTo>
                    <a:pt x="7668" y="8830"/>
                  </a:lnTo>
                  <a:lnTo>
                    <a:pt x="7630" y="9411"/>
                  </a:lnTo>
                  <a:lnTo>
                    <a:pt x="7593" y="9711"/>
                  </a:lnTo>
                  <a:lnTo>
                    <a:pt x="7574" y="10030"/>
                  </a:lnTo>
                  <a:lnTo>
                    <a:pt x="7555" y="11511"/>
                  </a:lnTo>
                  <a:lnTo>
                    <a:pt x="7555" y="12148"/>
                  </a:lnTo>
                  <a:lnTo>
                    <a:pt x="7574" y="12636"/>
                  </a:lnTo>
                  <a:lnTo>
                    <a:pt x="7555" y="14867"/>
                  </a:lnTo>
                  <a:lnTo>
                    <a:pt x="7555" y="16254"/>
                  </a:lnTo>
                  <a:lnTo>
                    <a:pt x="7555" y="16273"/>
                  </a:lnTo>
                  <a:lnTo>
                    <a:pt x="7574" y="16329"/>
                  </a:lnTo>
                  <a:lnTo>
                    <a:pt x="7611" y="16366"/>
                  </a:lnTo>
                  <a:lnTo>
                    <a:pt x="7668" y="16385"/>
                  </a:lnTo>
                  <a:lnTo>
                    <a:pt x="7743" y="16404"/>
                  </a:lnTo>
                  <a:lnTo>
                    <a:pt x="7836" y="16423"/>
                  </a:lnTo>
                  <a:lnTo>
                    <a:pt x="8530" y="16404"/>
                  </a:lnTo>
                  <a:lnTo>
                    <a:pt x="9111" y="16366"/>
                  </a:lnTo>
                  <a:lnTo>
                    <a:pt x="9224" y="16366"/>
                  </a:lnTo>
                  <a:lnTo>
                    <a:pt x="9336" y="16348"/>
                  </a:lnTo>
                  <a:lnTo>
                    <a:pt x="9392" y="16329"/>
                  </a:lnTo>
                  <a:lnTo>
                    <a:pt x="9411" y="16310"/>
                  </a:lnTo>
                  <a:lnTo>
                    <a:pt x="9449" y="16254"/>
                  </a:lnTo>
                  <a:lnTo>
                    <a:pt x="9449" y="16198"/>
                  </a:lnTo>
                  <a:lnTo>
                    <a:pt x="9449" y="16123"/>
                  </a:lnTo>
                  <a:lnTo>
                    <a:pt x="9430" y="16048"/>
                  </a:lnTo>
                  <a:lnTo>
                    <a:pt x="9392" y="15917"/>
                  </a:lnTo>
                  <a:lnTo>
                    <a:pt x="9374" y="15729"/>
                  </a:lnTo>
                  <a:lnTo>
                    <a:pt x="9355" y="15317"/>
                  </a:lnTo>
                  <a:lnTo>
                    <a:pt x="9374" y="14792"/>
                  </a:lnTo>
                  <a:lnTo>
                    <a:pt x="9374" y="14361"/>
                  </a:lnTo>
                  <a:lnTo>
                    <a:pt x="9411" y="13536"/>
                  </a:lnTo>
                  <a:lnTo>
                    <a:pt x="9486" y="12055"/>
                  </a:lnTo>
                  <a:lnTo>
                    <a:pt x="9561" y="10442"/>
                  </a:lnTo>
                  <a:lnTo>
                    <a:pt x="9580" y="9749"/>
                  </a:lnTo>
                  <a:lnTo>
                    <a:pt x="9598" y="9243"/>
                  </a:lnTo>
                  <a:lnTo>
                    <a:pt x="9617" y="7799"/>
                  </a:lnTo>
                  <a:lnTo>
                    <a:pt x="9692" y="5568"/>
                  </a:lnTo>
                  <a:lnTo>
                    <a:pt x="9748" y="3825"/>
                  </a:lnTo>
                  <a:lnTo>
                    <a:pt x="9786" y="3056"/>
                  </a:lnTo>
                  <a:lnTo>
                    <a:pt x="9805" y="2438"/>
                  </a:lnTo>
                  <a:lnTo>
                    <a:pt x="10011" y="2494"/>
                  </a:lnTo>
                  <a:lnTo>
                    <a:pt x="10198" y="2550"/>
                  </a:lnTo>
                  <a:lnTo>
                    <a:pt x="10480" y="2663"/>
                  </a:lnTo>
                  <a:lnTo>
                    <a:pt x="10705" y="2756"/>
                  </a:lnTo>
                  <a:lnTo>
                    <a:pt x="10929" y="2850"/>
                  </a:lnTo>
                  <a:lnTo>
                    <a:pt x="11173" y="2925"/>
                  </a:lnTo>
                  <a:lnTo>
                    <a:pt x="11342" y="2925"/>
                  </a:lnTo>
                  <a:lnTo>
                    <a:pt x="11473" y="2906"/>
                  </a:lnTo>
                  <a:lnTo>
                    <a:pt x="11567" y="2888"/>
                  </a:lnTo>
                  <a:lnTo>
                    <a:pt x="11586" y="2850"/>
                  </a:lnTo>
                  <a:lnTo>
                    <a:pt x="11604" y="2813"/>
                  </a:lnTo>
                  <a:lnTo>
                    <a:pt x="11623" y="2644"/>
                  </a:lnTo>
                  <a:lnTo>
                    <a:pt x="11642" y="2438"/>
                  </a:lnTo>
                  <a:lnTo>
                    <a:pt x="11661" y="1950"/>
                  </a:lnTo>
                  <a:lnTo>
                    <a:pt x="11661" y="1163"/>
                  </a:lnTo>
                  <a:lnTo>
                    <a:pt x="11661" y="1050"/>
                  </a:lnTo>
                  <a:lnTo>
                    <a:pt x="11661" y="957"/>
                  </a:lnTo>
                  <a:lnTo>
                    <a:pt x="11623" y="882"/>
                  </a:lnTo>
                  <a:lnTo>
                    <a:pt x="11567" y="788"/>
                  </a:lnTo>
                  <a:lnTo>
                    <a:pt x="11492" y="694"/>
                  </a:lnTo>
                  <a:lnTo>
                    <a:pt x="11361" y="601"/>
                  </a:lnTo>
                  <a:lnTo>
                    <a:pt x="11192" y="488"/>
                  </a:lnTo>
                  <a:lnTo>
                    <a:pt x="10967" y="376"/>
                  </a:lnTo>
                  <a:lnTo>
                    <a:pt x="10948" y="357"/>
                  </a:lnTo>
                  <a:lnTo>
                    <a:pt x="10686" y="244"/>
                  </a:lnTo>
                  <a:lnTo>
                    <a:pt x="10386" y="151"/>
                  </a:lnTo>
                  <a:lnTo>
                    <a:pt x="10030" y="76"/>
                  </a:lnTo>
                  <a:lnTo>
                    <a:pt x="9636" y="19"/>
                  </a:lnTo>
                  <a:lnTo>
                    <a:pt x="9449" y="1"/>
                  </a:lnTo>
                  <a:lnTo>
                    <a:pt x="8999" y="1"/>
                  </a:lnTo>
                  <a:lnTo>
                    <a:pt x="8586" y="38"/>
                  </a:lnTo>
                  <a:lnTo>
                    <a:pt x="8211" y="76"/>
                  </a:lnTo>
                  <a:lnTo>
                    <a:pt x="7911" y="113"/>
                  </a:lnTo>
                  <a:lnTo>
                    <a:pt x="7799" y="132"/>
                  </a:lnTo>
                  <a:lnTo>
                    <a:pt x="7180" y="226"/>
                  </a:lnTo>
                  <a:lnTo>
                    <a:pt x="6468" y="319"/>
                  </a:lnTo>
                  <a:lnTo>
                    <a:pt x="5999" y="357"/>
                  </a:lnTo>
                  <a:lnTo>
                    <a:pt x="5568" y="413"/>
                  </a:lnTo>
                  <a:lnTo>
                    <a:pt x="4406" y="601"/>
                  </a:lnTo>
                  <a:lnTo>
                    <a:pt x="3731" y="694"/>
                  </a:lnTo>
                  <a:lnTo>
                    <a:pt x="2962" y="769"/>
                  </a:lnTo>
                  <a:lnTo>
                    <a:pt x="2812" y="769"/>
                  </a:lnTo>
                  <a:lnTo>
                    <a:pt x="2662" y="732"/>
                  </a:lnTo>
                  <a:lnTo>
                    <a:pt x="2512" y="694"/>
                  </a:lnTo>
                  <a:lnTo>
                    <a:pt x="2381" y="657"/>
                  </a:lnTo>
                  <a:lnTo>
                    <a:pt x="2081" y="526"/>
                  </a:lnTo>
                  <a:lnTo>
                    <a:pt x="1800" y="376"/>
                  </a:lnTo>
                  <a:lnTo>
                    <a:pt x="1519" y="244"/>
                  </a:lnTo>
                  <a:lnTo>
                    <a:pt x="1256" y="113"/>
                  </a:lnTo>
                  <a:lnTo>
                    <a:pt x="1013" y="38"/>
                  </a:lnTo>
                  <a:lnTo>
                    <a:pt x="8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61"/>
            <p:cNvSpPr/>
            <p:nvPr/>
          </p:nvSpPr>
          <p:spPr>
            <a:xfrm>
              <a:off x="6697137" y="3994589"/>
              <a:ext cx="179457" cy="319045"/>
            </a:xfrm>
            <a:custGeom>
              <a:avLst/>
              <a:gdLst/>
              <a:ahLst/>
              <a:cxnLst/>
              <a:rect l="l" t="t" r="r" b="b"/>
              <a:pathLst>
                <a:path w="5568" h="9899" extrusionOk="0">
                  <a:moveTo>
                    <a:pt x="600" y="1"/>
                  </a:moveTo>
                  <a:lnTo>
                    <a:pt x="431" y="38"/>
                  </a:lnTo>
                  <a:lnTo>
                    <a:pt x="300" y="76"/>
                  </a:lnTo>
                  <a:lnTo>
                    <a:pt x="206" y="151"/>
                  </a:lnTo>
                  <a:lnTo>
                    <a:pt x="113" y="226"/>
                  </a:lnTo>
                  <a:lnTo>
                    <a:pt x="56" y="338"/>
                  </a:lnTo>
                  <a:lnTo>
                    <a:pt x="19" y="451"/>
                  </a:lnTo>
                  <a:lnTo>
                    <a:pt x="0" y="601"/>
                  </a:lnTo>
                  <a:lnTo>
                    <a:pt x="0" y="1463"/>
                  </a:lnTo>
                  <a:lnTo>
                    <a:pt x="0" y="1613"/>
                  </a:lnTo>
                  <a:lnTo>
                    <a:pt x="0" y="1819"/>
                  </a:lnTo>
                  <a:lnTo>
                    <a:pt x="19" y="1932"/>
                  </a:lnTo>
                  <a:lnTo>
                    <a:pt x="56" y="2044"/>
                  </a:lnTo>
                  <a:lnTo>
                    <a:pt x="94" y="2138"/>
                  </a:lnTo>
                  <a:lnTo>
                    <a:pt x="169" y="2194"/>
                  </a:lnTo>
                  <a:lnTo>
                    <a:pt x="469" y="2363"/>
                  </a:lnTo>
                  <a:lnTo>
                    <a:pt x="1013" y="2625"/>
                  </a:lnTo>
                  <a:lnTo>
                    <a:pt x="1313" y="2700"/>
                  </a:lnTo>
                  <a:lnTo>
                    <a:pt x="1612" y="2756"/>
                  </a:lnTo>
                  <a:lnTo>
                    <a:pt x="2269" y="2850"/>
                  </a:lnTo>
                  <a:lnTo>
                    <a:pt x="2212" y="5156"/>
                  </a:lnTo>
                  <a:lnTo>
                    <a:pt x="2212" y="6599"/>
                  </a:lnTo>
                  <a:lnTo>
                    <a:pt x="2231" y="9899"/>
                  </a:lnTo>
                  <a:lnTo>
                    <a:pt x="5568" y="413"/>
                  </a:lnTo>
                  <a:lnTo>
                    <a:pt x="4406" y="601"/>
                  </a:lnTo>
                  <a:lnTo>
                    <a:pt x="3731" y="694"/>
                  </a:lnTo>
                  <a:lnTo>
                    <a:pt x="2962" y="769"/>
                  </a:lnTo>
                  <a:lnTo>
                    <a:pt x="2812" y="769"/>
                  </a:lnTo>
                  <a:lnTo>
                    <a:pt x="2662" y="732"/>
                  </a:lnTo>
                  <a:lnTo>
                    <a:pt x="2512" y="694"/>
                  </a:lnTo>
                  <a:lnTo>
                    <a:pt x="2381" y="657"/>
                  </a:lnTo>
                  <a:lnTo>
                    <a:pt x="2081" y="526"/>
                  </a:lnTo>
                  <a:lnTo>
                    <a:pt x="1800" y="376"/>
                  </a:lnTo>
                  <a:lnTo>
                    <a:pt x="1519" y="244"/>
                  </a:lnTo>
                  <a:lnTo>
                    <a:pt x="1256" y="113"/>
                  </a:lnTo>
                  <a:lnTo>
                    <a:pt x="1013" y="38"/>
                  </a:lnTo>
                  <a:lnTo>
                    <a:pt x="8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61"/>
            <p:cNvSpPr/>
            <p:nvPr/>
          </p:nvSpPr>
          <p:spPr>
            <a:xfrm>
              <a:off x="6770236" y="4255011"/>
              <a:ext cx="88858" cy="270700"/>
            </a:xfrm>
            <a:custGeom>
              <a:avLst/>
              <a:gdLst/>
              <a:ahLst/>
              <a:cxnLst/>
              <a:rect l="l" t="t" r="r" b="b"/>
              <a:pathLst>
                <a:path w="2757" h="8399" extrusionOk="0">
                  <a:moveTo>
                    <a:pt x="2738" y="0"/>
                  </a:moveTo>
                  <a:lnTo>
                    <a:pt x="1" y="7818"/>
                  </a:lnTo>
                  <a:lnTo>
                    <a:pt x="19" y="7949"/>
                  </a:lnTo>
                  <a:lnTo>
                    <a:pt x="38" y="8080"/>
                  </a:lnTo>
                  <a:lnTo>
                    <a:pt x="76" y="8193"/>
                  </a:lnTo>
                  <a:lnTo>
                    <a:pt x="132" y="8268"/>
                  </a:lnTo>
                  <a:lnTo>
                    <a:pt x="188" y="8343"/>
                  </a:lnTo>
                  <a:lnTo>
                    <a:pt x="282" y="8380"/>
                  </a:lnTo>
                  <a:lnTo>
                    <a:pt x="413" y="8399"/>
                  </a:lnTo>
                  <a:lnTo>
                    <a:pt x="544" y="8380"/>
                  </a:lnTo>
                  <a:lnTo>
                    <a:pt x="1125" y="8324"/>
                  </a:lnTo>
                  <a:lnTo>
                    <a:pt x="1632" y="8305"/>
                  </a:lnTo>
                  <a:lnTo>
                    <a:pt x="2681" y="5324"/>
                  </a:lnTo>
                  <a:lnTo>
                    <a:pt x="2681" y="4968"/>
                  </a:lnTo>
                  <a:lnTo>
                    <a:pt x="2681" y="3487"/>
                  </a:lnTo>
                  <a:lnTo>
                    <a:pt x="2700" y="2362"/>
                  </a:lnTo>
                  <a:lnTo>
                    <a:pt x="2719" y="1556"/>
                  </a:lnTo>
                  <a:lnTo>
                    <a:pt x="2756" y="882"/>
                  </a:lnTo>
                  <a:lnTo>
                    <a:pt x="2756" y="563"/>
                  </a:lnTo>
                  <a:lnTo>
                    <a:pt x="27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61"/>
            <p:cNvSpPr/>
            <p:nvPr/>
          </p:nvSpPr>
          <p:spPr>
            <a:xfrm>
              <a:off x="6920688" y="3994589"/>
              <a:ext cx="87021" cy="172237"/>
            </a:xfrm>
            <a:custGeom>
              <a:avLst/>
              <a:gdLst/>
              <a:ahLst/>
              <a:cxnLst/>
              <a:rect l="l" t="t" r="r" b="b"/>
              <a:pathLst>
                <a:path w="2700" h="5344" extrusionOk="0">
                  <a:moveTo>
                    <a:pt x="2063" y="1"/>
                  </a:moveTo>
                  <a:lnTo>
                    <a:pt x="1650" y="38"/>
                  </a:lnTo>
                  <a:lnTo>
                    <a:pt x="1275" y="76"/>
                  </a:lnTo>
                  <a:lnTo>
                    <a:pt x="975" y="113"/>
                  </a:lnTo>
                  <a:lnTo>
                    <a:pt x="863" y="132"/>
                  </a:lnTo>
                  <a:lnTo>
                    <a:pt x="0" y="2588"/>
                  </a:lnTo>
                  <a:lnTo>
                    <a:pt x="75" y="2569"/>
                  </a:lnTo>
                  <a:lnTo>
                    <a:pt x="900" y="2419"/>
                  </a:lnTo>
                  <a:lnTo>
                    <a:pt x="863" y="3244"/>
                  </a:lnTo>
                  <a:lnTo>
                    <a:pt x="844" y="3975"/>
                  </a:lnTo>
                  <a:lnTo>
                    <a:pt x="825" y="4968"/>
                  </a:lnTo>
                  <a:lnTo>
                    <a:pt x="825" y="5343"/>
                  </a:lnTo>
                  <a:lnTo>
                    <a:pt x="2700" y="19"/>
                  </a:lnTo>
                  <a:lnTo>
                    <a:pt x="251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61"/>
            <p:cNvSpPr/>
            <p:nvPr/>
          </p:nvSpPr>
          <p:spPr>
            <a:xfrm>
              <a:off x="6940638" y="4117838"/>
              <a:ext cx="70713" cy="406066"/>
            </a:xfrm>
            <a:custGeom>
              <a:avLst/>
              <a:gdLst/>
              <a:ahLst/>
              <a:cxnLst/>
              <a:rect l="l" t="t" r="r" b="b"/>
              <a:pathLst>
                <a:path w="2194" h="12599" extrusionOk="0">
                  <a:moveTo>
                    <a:pt x="2193" y="1"/>
                  </a:moveTo>
                  <a:lnTo>
                    <a:pt x="19" y="6206"/>
                  </a:lnTo>
                  <a:lnTo>
                    <a:pt x="0" y="7687"/>
                  </a:lnTo>
                  <a:lnTo>
                    <a:pt x="0" y="8324"/>
                  </a:lnTo>
                  <a:lnTo>
                    <a:pt x="19" y="8812"/>
                  </a:lnTo>
                  <a:lnTo>
                    <a:pt x="0" y="11043"/>
                  </a:lnTo>
                  <a:lnTo>
                    <a:pt x="0" y="12430"/>
                  </a:lnTo>
                  <a:lnTo>
                    <a:pt x="0" y="12449"/>
                  </a:lnTo>
                  <a:lnTo>
                    <a:pt x="19" y="12505"/>
                  </a:lnTo>
                  <a:lnTo>
                    <a:pt x="56" y="12542"/>
                  </a:lnTo>
                  <a:lnTo>
                    <a:pt x="113" y="12561"/>
                  </a:lnTo>
                  <a:lnTo>
                    <a:pt x="188" y="12580"/>
                  </a:lnTo>
                  <a:lnTo>
                    <a:pt x="281" y="12599"/>
                  </a:lnTo>
                  <a:lnTo>
                    <a:pt x="975" y="12580"/>
                  </a:lnTo>
                  <a:lnTo>
                    <a:pt x="1556" y="12542"/>
                  </a:lnTo>
                  <a:lnTo>
                    <a:pt x="1669" y="12542"/>
                  </a:lnTo>
                  <a:lnTo>
                    <a:pt x="1781" y="12524"/>
                  </a:lnTo>
                  <a:lnTo>
                    <a:pt x="1837" y="12505"/>
                  </a:lnTo>
                  <a:lnTo>
                    <a:pt x="1856" y="12486"/>
                  </a:lnTo>
                  <a:lnTo>
                    <a:pt x="1894" y="12430"/>
                  </a:lnTo>
                  <a:lnTo>
                    <a:pt x="1894" y="12374"/>
                  </a:lnTo>
                  <a:lnTo>
                    <a:pt x="1894" y="12299"/>
                  </a:lnTo>
                  <a:lnTo>
                    <a:pt x="1875" y="12224"/>
                  </a:lnTo>
                  <a:lnTo>
                    <a:pt x="1837" y="12093"/>
                  </a:lnTo>
                  <a:lnTo>
                    <a:pt x="1819" y="11905"/>
                  </a:lnTo>
                  <a:lnTo>
                    <a:pt x="1800" y="11493"/>
                  </a:lnTo>
                  <a:lnTo>
                    <a:pt x="1819" y="10968"/>
                  </a:lnTo>
                  <a:lnTo>
                    <a:pt x="1819" y="10537"/>
                  </a:lnTo>
                  <a:lnTo>
                    <a:pt x="1856" y="9712"/>
                  </a:lnTo>
                  <a:lnTo>
                    <a:pt x="1931" y="8231"/>
                  </a:lnTo>
                  <a:lnTo>
                    <a:pt x="2006" y="6618"/>
                  </a:lnTo>
                  <a:lnTo>
                    <a:pt x="2025" y="5925"/>
                  </a:lnTo>
                  <a:lnTo>
                    <a:pt x="2043" y="5419"/>
                  </a:lnTo>
                  <a:lnTo>
                    <a:pt x="2062" y="3975"/>
                  </a:lnTo>
                  <a:lnTo>
                    <a:pt x="2137" y="1744"/>
                  </a:lnTo>
                  <a:lnTo>
                    <a:pt x="21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61"/>
            <p:cNvSpPr/>
            <p:nvPr/>
          </p:nvSpPr>
          <p:spPr>
            <a:xfrm>
              <a:off x="7025823" y="4006675"/>
              <a:ext cx="47152" cy="82219"/>
            </a:xfrm>
            <a:custGeom>
              <a:avLst/>
              <a:gdLst/>
              <a:ahLst/>
              <a:cxnLst/>
              <a:rect l="l" t="t" r="r" b="b"/>
              <a:pathLst>
                <a:path w="1463" h="2551" extrusionOk="0">
                  <a:moveTo>
                    <a:pt x="769" y="1"/>
                  </a:moveTo>
                  <a:lnTo>
                    <a:pt x="0" y="2175"/>
                  </a:lnTo>
                  <a:lnTo>
                    <a:pt x="282" y="2288"/>
                  </a:lnTo>
                  <a:lnTo>
                    <a:pt x="507" y="2381"/>
                  </a:lnTo>
                  <a:lnTo>
                    <a:pt x="731" y="2475"/>
                  </a:lnTo>
                  <a:lnTo>
                    <a:pt x="975" y="2550"/>
                  </a:lnTo>
                  <a:lnTo>
                    <a:pt x="1144" y="2550"/>
                  </a:lnTo>
                  <a:lnTo>
                    <a:pt x="1275" y="2531"/>
                  </a:lnTo>
                  <a:lnTo>
                    <a:pt x="1369" y="2513"/>
                  </a:lnTo>
                  <a:lnTo>
                    <a:pt x="1388" y="2475"/>
                  </a:lnTo>
                  <a:lnTo>
                    <a:pt x="1406" y="2438"/>
                  </a:lnTo>
                  <a:lnTo>
                    <a:pt x="1425" y="2269"/>
                  </a:lnTo>
                  <a:lnTo>
                    <a:pt x="1444" y="2063"/>
                  </a:lnTo>
                  <a:lnTo>
                    <a:pt x="1463" y="1575"/>
                  </a:lnTo>
                  <a:lnTo>
                    <a:pt x="1463" y="788"/>
                  </a:lnTo>
                  <a:lnTo>
                    <a:pt x="1463" y="675"/>
                  </a:lnTo>
                  <a:lnTo>
                    <a:pt x="1463" y="582"/>
                  </a:lnTo>
                  <a:lnTo>
                    <a:pt x="1425" y="507"/>
                  </a:lnTo>
                  <a:lnTo>
                    <a:pt x="1369" y="413"/>
                  </a:lnTo>
                  <a:lnTo>
                    <a:pt x="1294" y="319"/>
                  </a:lnTo>
                  <a:lnTo>
                    <a:pt x="1163" y="226"/>
                  </a:lnTo>
                  <a:lnTo>
                    <a:pt x="994" y="113"/>
                  </a:lnTo>
                  <a:lnTo>
                    <a:pt x="7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61"/>
            <p:cNvSpPr/>
            <p:nvPr/>
          </p:nvSpPr>
          <p:spPr>
            <a:xfrm>
              <a:off x="6882623" y="3866505"/>
              <a:ext cx="152899" cy="152899"/>
            </a:xfrm>
            <a:custGeom>
              <a:avLst/>
              <a:gdLst/>
              <a:ahLst/>
              <a:cxnLst/>
              <a:rect l="l" t="t" r="r" b="b"/>
              <a:pathLst>
                <a:path w="4744" h="4744" extrusionOk="0">
                  <a:moveTo>
                    <a:pt x="2363" y="0"/>
                  </a:moveTo>
                  <a:lnTo>
                    <a:pt x="2138" y="19"/>
                  </a:lnTo>
                  <a:lnTo>
                    <a:pt x="1913" y="57"/>
                  </a:lnTo>
                  <a:lnTo>
                    <a:pt x="1688" y="113"/>
                  </a:lnTo>
                  <a:lnTo>
                    <a:pt x="1463" y="188"/>
                  </a:lnTo>
                  <a:lnTo>
                    <a:pt x="1256" y="282"/>
                  </a:lnTo>
                  <a:lnTo>
                    <a:pt x="1069" y="394"/>
                  </a:lnTo>
                  <a:lnTo>
                    <a:pt x="882" y="525"/>
                  </a:lnTo>
                  <a:lnTo>
                    <a:pt x="713" y="675"/>
                  </a:lnTo>
                  <a:lnTo>
                    <a:pt x="563" y="844"/>
                  </a:lnTo>
                  <a:lnTo>
                    <a:pt x="413" y="1031"/>
                  </a:lnTo>
                  <a:lnTo>
                    <a:pt x="300" y="1238"/>
                  </a:lnTo>
                  <a:lnTo>
                    <a:pt x="188" y="1444"/>
                  </a:lnTo>
                  <a:lnTo>
                    <a:pt x="113" y="1688"/>
                  </a:lnTo>
                  <a:lnTo>
                    <a:pt x="57" y="1912"/>
                  </a:lnTo>
                  <a:lnTo>
                    <a:pt x="19" y="2156"/>
                  </a:lnTo>
                  <a:lnTo>
                    <a:pt x="0" y="2381"/>
                  </a:lnTo>
                  <a:lnTo>
                    <a:pt x="19" y="2625"/>
                  </a:lnTo>
                  <a:lnTo>
                    <a:pt x="57" y="2850"/>
                  </a:lnTo>
                  <a:lnTo>
                    <a:pt x="113" y="3075"/>
                  </a:lnTo>
                  <a:lnTo>
                    <a:pt x="188" y="3281"/>
                  </a:lnTo>
                  <a:lnTo>
                    <a:pt x="282" y="3487"/>
                  </a:lnTo>
                  <a:lnTo>
                    <a:pt x="394" y="3675"/>
                  </a:lnTo>
                  <a:lnTo>
                    <a:pt x="525" y="3862"/>
                  </a:lnTo>
                  <a:lnTo>
                    <a:pt x="694" y="4031"/>
                  </a:lnTo>
                  <a:lnTo>
                    <a:pt x="863" y="4200"/>
                  </a:lnTo>
                  <a:lnTo>
                    <a:pt x="1050" y="4331"/>
                  </a:lnTo>
                  <a:lnTo>
                    <a:pt x="1238" y="4462"/>
                  </a:lnTo>
                  <a:lnTo>
                    <a:pt x="1463" y="4556"/>
                  </a:lnTo>
                  <a:lnTo>
                    <a:pt x="1688" y="4649"/>
                  </a:lnTo>
                  <a:lnTo>
                    <a:pt x="1913" y="4706"/>
                  </a:lnTo>
                  <a:lnTo>
                    <a:pt x="2156" y="4743"/>
                  </a:lnTo>
                  <a:lnTo>
                    <a:pt x="2625" y="4743"/>
                  </a:lnTo>
                  <a:lnTo>
                    <a:pt x="2850" y="4706"/>
                  </a:lnTo>
                  <a:lnTo>
                    <a:pt x="3075" y="4649"/>
                  </a:lnTo>
                  <a:lnTo>
                    <a:pt x="3281" y="4575"/>
                  </a:lnTo>
                  <a:lnTo>
                    <a:pt x="3487" y="4462"/>
                  </a:lnTo>
                  <a:lnTo>
                    <a:pt x="3694" y="4350"/>
                  </a:lnTo>
                  <a:lnTo>
                    <a:pt x="3881" y="4218"/>
                  </a:lnTo>
                  <a:lnTo>
                    <a:pt x="4050" y="4068"/>
                  </a:lnTo>
                  <a:lnTo>
                    <a:pt x="4200" y="3900"/>
                  </a:lnTo>
                  <a:lnTo>
                    <a:pt x="4331" y="3712"/>
                  </a:lnTo>
                  <a:lnTo>
                    <a:pt x="4462" y="3506"/>
                  </a:lnTo>
                  <a:lnTo>
                    <a:pt x="4556" y="3300"/>
                  </a:lnTo>
                  <a:lnTo>
                    <a:pt x="4650" y="3075"/>
                  </a:lnTo>
                  <a:lnTo>
                    <a:pt x="4706" y="2831"/>
                  </a:lnTo>
                  <a:lnTo>
                    <a:pt x="4743" y="2587"/>
                  </a:lnTo>
                  <a:lnTo>
                    <a:pt x="4743" y="2362"/>
                  </a:lnTo>
                  <a:lnTo>
                    <a:pt x="4743" y="2137"/>
                  </a:lnTo>
                  <a:lnTo>
                    <a:pt x="4706" y="1894"/>
                  </a:lnTo>
                  <a:lnTo>
                    <a:pt x="4650" y="1688"/>
                  </a:lnTo>
                  <a:lnTo>
                    <a:pt x="4575" y="1463"/>
                  </a:lnTo>
                  <a:lnTo>
                    <a:pt x="4481" y="1256"/>
                  </a:lnTo>
                  <a:lnTo>
                    <a:pt x="4350" y="1069"/>
                  </a:lnTo>
                  <a:lnTo>
                    <a:pt x="4218" y="881"/>
                  </a:lnTo>
                  <a:lnTo>
                    <a:pt x="4068" y="713"/>
                  </a:lnTo>
                  <a:lnTo>
                    <a:pt x="3900" y="544"/>
                  </a:lnTo>
                  <a:lnTo>
                    <a:pt x="3712" y="413"/>
                  </a:lnTo>
                  <a:lnTo>
                    <a:pt x="3506" y="282"/>
                  </a:lnTo>
                  <a:lnTo>
                    <a:pt x="3300" y="188"/>
                  </a:lnTo>
                  <a:lnTo>
                    <a:pt x="3075" y="113"/>
                  </a:lnTo>
                  <a:lnTo>
                    <a:pt x="2831" y="38"/>
                  </a:lnTo>
                  <a:lnTo>
                    <a:pt x="2606"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61"/>
            <p:cNvSpPr/>
            <p:nvPr/>
          </p:nvSpPr>
          <p:spPr>
            <a:xfrm>
              <a:off x="6908601" y="3892483"/>
              <a:ext cx="100944" cy="100944"/>
            </a:xfrm>
            <a:custGeom>
              <a:avLst/>
              <a:gdLst/>
              <a:ahLst/>
              <a:cxnLst/>
              <a:rect l="l" t="t" r="r" b="b"/>
              <a:pathLst>
                <a:path w="3132" h="3132" extrusionOk="0">
                  <a:moveTo>
                    <a:pt x="1557" y="0"/>
                  </a:moveTo>
                  <a:lnTo>
                    <a:pt x="1313" y="19"/>
                  </a:lnTo>
                  <a:lnTo>
                    <a:pt x="1088" y="75"/>
                  </a:lnTo>
                  <a:lnTo>
                    <a:pt x="863" y="169"/>
                  </a:lnTo>
                  <a:lnTo>
                    <a:pt x="675" y="282"/>
                  </a:lnTo>
                  <a:lnTo>
                    <a:pt x="488" y="432"/>
                  </a:lnTo>
                  <a:lnTo>
                    <a:pt x="338" y="619"/>
                  </a:lnTo>
                  <a:lnTo>
                    <a:pt x="263" y="732"/>
                  </a:lnTo>
                  <a:lnTo>
                    <a:pt x="188" y="844"/>
                  </a:lnTo>
                  <a:lnTo>
                    <a:pt x="132" y="975"/>
                  </a:lnTo>
                  <a:lnTo>
                    <a:pt x="76" y="1106"/>
                  </a:lnTo>
                  <a:lnTo>
                    <a:pt x="38" y="1275"/>
                  </a:lnTo>
                  <a:lnTo>
                    <a:pt x="19" y="1425"/>
                  </a:lnTo>
                  <a:lnTo>
                    <a:pt x="1" y="1575"/>
                  </a:lnTo>
                  <a:lnTo>
                    <a:pt x="19" y="1725"/>
                  </a:lnTo>
                  <a:lnTo>
                    <a:pt x="38" y="1875"/>
                  </a:lnTo>
                  <a:lnTo>
                    <a:pt x="76" y="2025"/>
                  </a:lnTo>
                  <a:lnTo>
                    <a:pt x="132" y="2175"/>
                  </a:lnTo>
                  <a:lnTo>
                    <a:pt x="188" y="2306"/>
                  </a:lnTo>
                  <a:lnTo>
                    <a:pt x="263" y="2437"/>
                  </a:lnTo>
                  <a:lnTo>
                    <a:pt x="357" y="2550"/>
                  </a:lnTo>
                  <a:lnTo>
                    <a:pt x="450" y="2662"/>
                  </a:lnTo>
                  <a:lnTo>
                    <a:pt x="563" y="2775"/>
                  </a:lnTo>
                  <a:lnTo>
                    <a:pt x="694" y="2869"/>
                  </a:lnTo>
                  <a:lnTo>
                    <a:pt x="825" y="2944"/>
                  </a:lnTo>
                  <a:lnTo>
                    <a:pt x="957" y="3019"/>
                  </a:lnTo>
                  <a:lnTo>
                    <a:pt x="1107" y="3056"/>
                  </a:lnTo>
                  <a:lnTo>
                    <a:pt x="1275" y="3112"/>
                  </a:lnTo>
                  <a:lnTo>
                    <a:pt x="1425" y="3131"/>
                  </a:lnTo>
                  <a:lnTo>
                    <a:pt x="1725" y="3131"/>
                  </a:lnTo>
                  <a:lnTo>
                    <a:pt x="1875" y="3094"/>
                  </a:lnTo>
                  <a:lnTo>
                    <a:pt x="2025" y="3056"/>
                  </a:lnTo>
                  <a:lnTo>
                    <a:pt x="2175" y="3019"/>
                  </a:lnTo>
                  <a:lnTo>
                    <a:pt x="2306" y="2944"/>
                  </a:lnTo>
                  <a:lnTo>
                    <a:pt x="2438" y="2869"/>
                  </a:lnTo>
                  <a:lnTo>
                    <a:pt x="2550" y="2775"/>
                  </a:lnTo>
                  <a:lnTo>
                    <a:pt x="2663" y="2681"/>
                  </a:lnTo>
                  <a:lnTo>
                    <a:pt x="2775" y="2569"/>
                  </a:lnTo>
                  <a:lnTo>
                    <a:pt x="2869" y="2456"/>
                  </a:lnTo>
                  <a:lnTo>
                    <a:pt x="2944" y="2325"/>
                  </a:lnTo>
                  <a:lnTo>
                    <a:pt x="3019" y="2175"/>
                  </a:lnTo>
                  <a:lnTo>
                    <a:pt x="3075" y="2025"/>
                  </a:lnTo>
                  <a:lnTo>
                    <a:pt x="3112" y="1875"/>
                  </a:lnTo>
                  <a:lnTo>
                    <a:pt x="3131" y="1725"/>
                  </a:lnTo>
                  <a:lnTo>
                    <a:pt x="3131" y="1556"/>
                  </a:lnTo>
                  <a:lnTo>
                    <a:pt x="3131" y="1406"/>
                  </a:lnTo>
                  <a:lnTo>
                    <a:pt x="3094" y="1181"/>
                  </a:lnTo>
                  <a:lnTo>
                    <a:pt x="3019" y="975"/>
                  </a:lnTo>
                  <a:lnTo>
                    <a:pt x="2925" y="769"/>
                  </a:lnTo>
                  <a:lnTo>
                    <a:pt x="2794" y="582"/>
                  </a:lnTo>
                  <a:lnTo>
                    <a:pt x="2644" y="413"/>
                  </a:lnTo>
                  <a:lnTo>
                    <a:pt x="2456" y="282"/>
                  </a:lnTo>
                  <a:lnTo>
                    <a:pt x="2250" y="150"/>
                  </a:lnTo>
                  <a:lnTo>
                    <a:pt x="2025" y="75"/>
                  </a:lnTo>
                  <a:lnTo>
                    <a:pt x="1781" y="19"/>
                  </a:lnTo>
                  <a:lnTo>
                    <a:pt x="15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61"/>
            <p:cNvSpPr/>
            <p:nvPr/>
          </p:nvSpPr>
          <p:spPr>
            <a:xfrm>
              <a:off x="6919463" y="3892483"/>
              <a:ext cx="90083" cy="53212"/>
            </a:xfrm>
            <a:custGeom>
              <a:avLst/>
              <a:gdLst/>
              <a:ahLst/>
              <a:cxnLst/>
              <a:rect l="l" t="t" r="r" b="b"/>
              <a:pathLst>
                <a:path w="2795" h="1651" extrusionOk="0">
                  <a:moveTo>
                    <a:pt x="1220" y="0"/>
                  </a:moveTo>
                  <a:lnTo>
                    <a:pt x="976" y="19"/>
                  </a:lnTo>
                  <a:lnTo>
                    <a:pt x="751" y="75"/>
                  </a:lnTo>
                  <a:lnTo>
                    <a:pt x="526" y="169"/>
                  </a:lnTo>
                  <a:lnTo>
                    <a:pt x="338" y="282"/>
                  </a:lnTo>
                  <a:lnTo>
                    <a:pt x="151" y="432"/>
                  </a:lnTo>
                  <a:lnTo>
                    <a:pt x="1" y="619"/>
                  </a:lnTo>
                  <a:lnTo>
                    <a:pt x="20" y="713"/>
                  </a:lnTo>
                  <a:lnTo>
                    <a:pt x="57" y="807"/>
                  </a:lnTo>
                  <a:lnTo>
                    <a:pt x="113" y="900"/>
                  </a:lnTo>
                  <a:lnTo>
                    <a:pt x="170" y="975"/>
                  </a:lnTo>
                  <a:lnTo>
                    <a:pt x="320" y="1106"/>
                  </a:lnTo>
                  <a:lnTo>
                    <a:pt x="507" y="1238"/>
                  </a:lnTo>
                  <a:lnTo>
                    <a:pt x="695" y="1331"/>
                  </a:lnTo>
                  <a:lnTo>
                    <a:pt x="882" y="1406"/>
                  </a:lnTo>
                  <a:lnTo>
                    <a:pt x="1201" y="1500"/>
                  </a:lnTo>
                  <a:lnTo>
                    <a:pt x="1482" y="1575"/>
                  </a:lnTo>
                  <a:lnTo>
                    <a:pt x="1688" y="1613"/>
                  </a:lnTo>
                  <a:lnTo>
                    <a:pt x="1932" y="1650"/>
                  </a:lnTo>
                  <a:lnTo>
                    <a:pt x="2288" y="1650"/>
                  </a:lnTo>
                  <a:lnTo>
                    <a:pt x="2419" y="1631"/>
                  </a:lnTo>
                  <a:lnTo>
                    <a:pt x="2513" y="1594"/>
                  </a:lnTo>
                  <a:lnTo>
                    <a:pt x="2626" y="1556"/>
                  </a:lnTo>
                  <a:lnTo>
                    <a:pt x="2719" y="1481"/>
                  </a:lnTo>
                  <a:lnTo>
                    <a:pt x="2794" y="1406"/>
                  </a:lnTo>
                  <a:lnTo>
                    <a:pt x="2757" y="1181"/>
                  </a:lnTo>
                  <a:lnTo>
                    <a:pt x="2682" y="975"/>
                  </a:lnTo>
                  <a:lnTo>
                    <a:pt x="2588" y="769"/>
                  </a:lnTo>
                  <a:lnTo>
                    <a:pt x="2457" y="582"/>
                  </a:lnTo>
                  <a:lnTo>
                    <a:pt x="2307" y="413"/>
                  </a:lnTo>
                  <a:lnTo>
                    <a:pt x="2119" y="282"/>
                  </a:lnTo>
                  <a:lnTo>
                    <a:pt x="1913" y="150"/>
                  </a:lnTo>
                  <a:lnTo>
                    <a:pt x="1688" y="75"/>
                  </a:lnTo>
                  <a:lnTo>
                    <a:pt x="1444" y="19"/>
                  </a:lnTo>
                  <a:lnTo>
                    <a:pt x="12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61"/>
            <p:cNvSpPr/>
            <p:nvPr/>
          </p:nvSpPr>
          <p:spPr>
            <a:xfrm>
              <a:off x="6743034" y="3877979"/>
              <a:ext cx="152899" cy="152899"/>
            </a:xfrm>
            <a:custGeom>
              <a:avLst/>
              <a:gdLst/>
              <a:ahLst/>
              <a:cxnLst/>
              <a:rect l="l" t="t" r="r" b="b"/>
              <a:pathLst>
                <a:path w="4744" h="4744" extrusionOk="0">
                  <a:moveTo>
                    <a:pt x="2119" y="1"/>
                  </a:moveTo>
                  <a:lnTo>
                    <a:pt x="1894" y="38"/>
                  </a:lnTo>
                  <a:lnTo>
                    <a:pt x="1669" y="94"/>
                  </a:lnTo>
                  <a:lnTo>
                    <a:pt x="1463" y="169"/>
                  </a:lnTo>
                  <a:lnTo>
                    <a:pt x="1257" y="282"/>
                  </a:lnTo>
                  <a:lnTo>
                    <a:pt x="1070" y="394"/>
                  </a:lnTo>
                  <a:lnTo>
                    <a:pt x="882" y="525"/>
                  </a:lnTo>
                  <a:lnTo>
                    <a:pt x="713" y="675"/>
                  </a:lnTo>
                  <a:lnTo>
                    <a:pt x="545" y="844"/>
                  </a:lnTo>
                  <a:lnTo>
                    <a:pt x="413" y="1032"/>
                  </a:lnTo>
                  <a:lnTo>
                    <a:pt x="282" y="1238"/>
                  </a:lnTo>
                  <a:lnTo>
                    <a:pt x="188" y="1444"/>
                  </a:lnTo>
                  <a:lnTo>
                    <a:pt x="95" y="1669"/>
                  </a:lnTo>
                  <a:lnTo>
                    <a:pt x="38" y="1913"/>
                  </a:lnTo>
                  <a:lnTo>
                    <a:pt x="1" y="2156"/>
                  </a:lnTo>
                  <a:lnTo>
                    <a:pt x="1" y="2381"/>
                  </a:lnTo>
                  <a:lnTo>
                    <a:pt x="20" y="2606"/>
                  </a:lnTo>
                  <a:lnTo>
                    <a:pt x="38" y="2850"/>
                  </a:lnTo>
                  <a:lnTo>
                    <a:pt x="95" y="3056"/>
                  </a:lnTo>
                  <a:lnTo>
                    <a:pt x="188" y="3281"/>
                  </a:lnTo>
                  <a:lnTo>
                    <a:pt x="282" y="3487"/>
                  </a:lnTo>
                  <a:lnTo>
                    <a:pt x="395" y="3675"/>
                  </a:lnTo>
                  <a:lnTo>
                    <a:pt x="526" y="3862"/>
                  </a:lnTo>
                  <a:lnTo>
                    <a:pt x="676" y="4031"/>
                  </a:lnTo>
                  <a:lnTo>
                    <a:pt x="845" y="4200"/>
                  </a:lnTo>
                  <a:lnTo>
                    <a:pt x="1032" y="4331"/>
                  </a:lnTo>
                  <a:lnTo>
                    <a:pt x="1238" y="4462"/>
                  </a:lnTo>
                  <a:lnTo>
                    <a:pt x="1444" y="4556"/>
                  </a:lnTo>
                  <a:lnTo>
                    <a:pt x="1688" y="4631"/>
                  </a:lnTo>
                  <a:lnTo>
                    <a:pt x="1913" y="4706"/>
                  </a:lnTo>
                  <a:lnTo>
                    <a:pt x="2157" y="4725"/>
                  </a:lnTo>
                  <a:lnTo>
                    <a:pt x="2382" y="4743"/>
                  </a:lnTo>
                  <a:lnTo>
                    <a:pt x="2626" y="4725"/>
                  </a:lnTo>
                  <a:lnTo>
                    <a:pt x="2850" y="4687"/>
                  </a:lnTo>
                  <a:lnTo>
                    <a:pt x="3075" y="4631"/>
                  </a:lnTo>
                  <a:lnTo>
                    <a:pt x="3282" y="4556"/>
                  </a:lnTo>
                  <a:lnTo>
                    <a:pt x="3488" y="4462"/>
                  </a:lnTo>
                  <a:lnTo>
                    <a:pt x="3675" y="4350"/>
                  </a:lnTo>
                  <a:lnTo>
                    <a:pt x="3863" y="4219"/>
                  </a:lnTo>
                  <a:lnTo>
                    <a:pt x="4032" y="4069"/>
                  </a:lnTo>
                  <a:lnTo>
                    <a:pt x="4200" y="3900"/>
                  </a:lnTo>
                  <a:lnTo>
                    <a:pt x="4331" y="3712"/>
                  </a:lnTo>
                  <a:lnTo>
                    <a:pt x="4463" y="3506"/>
                  </a:lnTo>
                  <a:lnTo>
                    <a:pt x="4556" y="3281"/>
                  </a:lnTo>
                  <a:lnTo>
                    <a:pt x="4650" y="3056"/>
                  </a:lnTo>
                  <a:lnTo>
                    <a:pt x="4706" y="2831"/>
                  </a:lnTo>
                  <a:lnTo>
                    <a:pt x="4725" y="2588"/>
                  </a:lnTo>
                  <a:lnTo>
                    <a:pt x="4744" y="2363"/>
                  </a:lnTo>
                  <a:lnTo>
                    <a:pt x="4725" y="2119"/>
                  </a:lnTo>
                  <a:lnTo>
                    <a:pt x="4706" y="1894"/>
                  </a:lnTo>
                  <a:lnTo>
                    <a:pt x="4631" y="1669"/>
                  </a:lnTo>
                  <a:lnTo>
                    <a:pt x="4556" y="1463"/>
                  </a:lnTo>
                  <a:lnTo>
                    <a:pt x="4463" y="1257"/>
                  </a:lnTo>
                  <a:lnTo>
                    <a:pt x="4350" y="1050"/>
                  </a:lnTo>
                  <a:lnTo>
                    <a:pt x="4219" y="882"/>
                  </a:lnTo>
                  <a:lnTo>
                    <a:pt x="4069" y="713"/>
                  </a:lnTo>
                  <a:lnTo>
                    <a:pt x="3900" y="544"/>
                  </a:lnTo>
                  <a:lnTo>
                    <a:pt x="3713" y="413"/>
                  </a:lnTo>
                  <a:lnTo>
                    <a:pt x="3507" y="282"/>
                  </a:lnTo>
                  <a:lnTo>
                    <a:pt x="3300" y="188"/>
                  </a:lnTo>
                  <a:lnTo>
                    <a:pt x="3057" y="94"/>
                  </a:lnTo>
                  <a:lnTo>
                    <a:pt x="2832" y="38"/>
                  </a:lnTo>
                  <a:lnTo>
                    <a:pt x="25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61"/>
            <p:cNvSpPr/>
            <p:nvPr/>
          </p:nvSpPr>
          <p:spPr>
            <a:xfrm>
              <a:off x="6769043" y="3903957"/>
              <a:ext cx="100912" cy="100944"/>
            </a:xfrm>
            <a:custGeom>
              <a:avLst/>
              <a:gdLst/>
              <a:ahLst/>
              <a:cxnLst/>
              <a:rect l="l" t="t" r="r" b="b"/>
              <a:pathLst>
                <a:path w="3131" h="3132" extrusionOk="0">
                  <a:moveTo>
                    <a:pt x="1537" y="1"/>
                  </a:moveTo>
                  <a:lnTo>
                    <a:pt x="1312" y="19"/>
                  </a:lnTo>
                  <a:lnTo>
                    <a:pt x="1087" y="76"/>
                  </a:lnTo>
                  <a:lnTo>
                    <a:pt x="862" y="169"/>
                  </a:lnTo>
                  <a:lnTo>
                    <a:pt x="656" y="282"/>
                  </a:lnTo>
                  <a:lnTo>
                    <a:pt x="488" y="432"/>
                  </a:lnTo>
                  <a:lnTo>
                    <a:pt x="319" y="601"/>
                  </a:lnTo>
                  <a:lnTo>
                    <a:pt x="244" y="713"/>
                  </a:lnTo>
                  <a:lnTo>
                    <a:pt x="169" y="844"/>
                  </a:lnTo>
                  <a:lnTo>
                    <a:pt x="113" y="975"/>
                  </a:lnTo>
                  <a:lnTo>
                    <a:pt x="75" y="1107"/>
                  </a:lnTo>
                  <a:lnTo>
                    <a:pt x="38" y="1257"/>
                  </a:lnTo>
                  <a:lnTo>
                    <a:pt x="0" y="1425"/>
                  </a:lnTo>
                  <a:lnTo>
                    <a:pt x="0" y="1575"/>
                  </a:lnTo>
                  <a:lnTo>
                    <a:pt x="0" y="1725"/>
                  </a:lnTo>
                  <a:lnTo>
                    <a:pt x="38" y="1875"/>
                  </a:lnTo>
                  <a:lnTo>
                    <a:pt x="75" y="2025"/>
                  </a:lnTo>
                  <a:lnTo>
                    <a:pt x="113" y="2156"/>
                  </a:lnTo>
                  <a:lnTo>
                    <a:pt x="188" y="2306"/>
                  </a:lnTo>
                  <a:lnTo>
                    <a:pt x="263" y="2419"/>
                  </a:lnTo>
                  <a:lnTo>
                    <a:pt x="356" y="2550"/>
                  </a:lnTo>
                  <a:lnTo>
                    <a:pt x="450" y="2663"/>
                  </a:lnTo>
                  <a:lnTo>
                    <a:pt x="562" y="2756"/>
                  </a:lnTo>
                  <a:lnTo>
                    <a:pt x="675" y="2850"/>
                  </a:lnTo>
                  <a:lnTo>
                    <a:pt x="806" y="2944"/>
                  </a:lnTo>
                  <a:lnTo>
                    <a:pt x="956" y="3000"/>
                  </a:lnTo>
                  <a:lnTo>
                    <a:pt x="1106" y="3056"/>
                  </a:lnTo>
                  <a:lnTo>
                    <a:pt x="1256" y="3094"/>
                  </a:lnTo>
                  <a:lnTo>
                    <a:pt x="1425" y="3131"/>
                  </a:lnTo>
                  <a:lnTo>
                    <a:pt x="1575" y="3131"/>
                  </a:lnTo>
                  <a:lnTo>
                    <a:pt x="1725" y="3113"/>
                  </a:lnTo>
                  <a:lnTo>
                    <a:pt x="1875" y="3094"/>
                  </a:lnTo>
                  <a:lnTo>
                    <a:pt x="2025" y="3056"/>
                  </a:lnTo>
                  <a:lnTo>
                    <a:pt x="2156" y="3000"/>
                  </a:lnTo>
                  <a:lnTo>
                    <a:pt x="2306" y="2944"/>
                  </a:lnTo>
                  <a:lnTo>
                    <a:pt x="2437" y="2869"/>
                  </a:lnTo>
                  <a:lnTo>
                    <a:pt x="2550" y="2775"/>
                  </a:lnTo>
                  <a:lnTo>
                    <a:pt x="2662" y="2681"/>
                  </a:lnTo>
                  <a:lnTo>
                    <a:pt x="2775" y="2569"/>
                  </a:lnTo>
                  <a:lnTo>
                    <a:pt x="2850" y="2438"/>
                  </a:lnTo>
                  <a:lnTo>
                    <a:pt x="2943" y="2306"/>
                  </a:lnTo>
                  <a:lnTo>
                    <a:pt x="3000" y="2175"/>
                  </a:lnTo>
                  <a:lnTo>
                    <a:pt x="3056" y="2025"/>
                  </a:lnTo>
                  <a:lnTo>
                    <a:pt x="3093" y="1875"/>
                  </a:lnTo>
                  <a:lnTo>
                    <a:pt x="3131" y="1707"/>
                  </a:lnTo>
                  <a:lnTo>
                    <a:pt x="3131" y="1557"/>
                  </a:lnTo>
                  <a:lnTo>
                    <a:pt x="3131" y="1407"/>
                  </a:lnTo>
                  <a:lnTo>
                    <a:pt x="3075" y="1182"/>
                  </a:lnTo>
                  <a:lnTo>
                    <a:pt x="3018" y="975"/>
                  </a:lnTo>
                  <a:lnTo>
                    <a:pt x="2906" y="769"/>
                  </a:lnTo>
                  <a:lnTo>
                    <a:pt x="2775" y="582"/>
                  </a:lnTo>
                  <a:lnTo>
                    <a:pt x="2625" y="413"/>
                  </a:lnTo>
                  <a:lnTo>
                    <a:pt x="2456" y="263"/>
                  </a:lnTo>
                  <a:lnTo>
                    <a:pt x="2250" y="151"/>
                  </a:lnTo>
                  <a:lnTo>
                    <a:pt x="2025" y="76"/>
                  </a:lnTo>
                  <a:lnTo>
                    <a:pt x="1781" y="19"/>
                  </a:lnTo>
                  <a:lnTo>
                    <a:pt x="15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61"/>
            <p:cNvSpPr/>
            <p:nvPr/>
          </p:nvSpPr>
          <p:spPr>
            <a:xfrm>
              <a:off x="6779293" y="3903957"/>
              <a:ext cx="90663" cy="53212"/>
            </a:xfrm>
            <a:custGeom>
              <a:avLst/>
              <a:gdLst/>
              <a:ahLst/>
              <a:cxnLst/>
              <a:rect l="l" t="t" r="r" b="b"/>
              <a:pathLst>
                <a:path w="2813" h="1651" extrusionOk="0">
                  <a:moveTo>
                    <a:pt x="1219" y="1"/>
                  </a:moveTo>
                  <a:lnTo>
                    <a:pt x="994" y="19"/>
                  </a:lnTo>
                  <a:lnTo>
                    <a:pt x="769" y="76"/>
                  </a:lnTo>
                  <a:lnTo>
                    <a:pt x="544" y="169"/>
                  </a:lnTo>
                  <a:lnTo>
                    <a:pt x="338" y="282"/>
                  </a:lnTo>
                  <a:lnTo>
                    <a:pt x="170" y="432"/>
                  </a:lnTo>
                  <a:lnTo>
                    <a:pt x="1" y="601"/>
                  </a:lnTo>
                  <a:lnTo>
                    <a:pt x="38" y="713"/>
                  </a:lnTo>
                  <a:lnTo>
                    <a:pt x="76" y="807"/>
                  </a:lnTo>
                  <a:lnTo>
                    <a:pt x="113" y="882"/>
                  </a:lnTo>
                  <a:lnTo>
                    <a:pt x="188" y="975"/>
                  </a:lnTo>
                  <a:lnTo>
                    <a:pt x="338" y="1107"/>
                  </a:lnTo>
                  <a:lnTo>
                    <a:pt x="507" y="1219"/>
                  </a:lnTo>
                  <a:lnTo>
                    <a:pt x="713" y="1332"/>
                  </a:lnTo>
                  <a:lnTo>
                    <a:pt x="901" y="1407"/>
                  </a:lnTo>
                  <a:lnTo>
                    <a:pt x="1219" y="1500"/>
                  </a:lnTo>
                  <a:lnTo>
                    <a:pt x="1482" y="1575"/>
                  </a:lnTo>
                  <a:lnTo>
                    <a:pt x="1688" y="1613"/>
                  </a:lnTo>
                  <a:lnTo>
                    <a:pt x="1932" y="1650"/>
                  </a:lnTo>
                  <a:lnTo>
                    <a:pt x="2175" y="1650"/>
                  </a:lnTo>
                  <a:lnTo>
                    <a:pt x="2307" y="1632"/>
                  </a:lnTo>
                  <a:lnTo>
                    <a:pt x="2419" y="1613"/>
                  </a:lnTo>
                  <a:lnTo>
                    <a:pt x="2532" y="1594"/>
                  </a:lnTo>
                  <a:lnTo>
                    <a:pt x="2644" y="1538"/>
                  </a:lnTo>
                  <a:lnTo>
                    <a:pt x="2719" y="1482"/>
                  </a:lnTo>
                  <a:lnTo>
                    <a:pt x="2813" y="1407"/>
                  </a:lnTo>
                  <a:lnTo>
                    <a:pt x="2757" y="1182"/>
                  </a:lnTo>
                  <a:lnTo>
                    <a:pt x="2700" y="975"/>
                  </a:lnTo>
                  <a:lnTo>
                    <a:pt x="2588" y="769"/>
                  </a:lnTo>
                  <a:lnTo>
                    <a:pt x="2457" y="582"/>
                  </a:lnTo>
                  <a:lnTo>
                    <a:pt x="2307" y="413"/>
                  </a:lnTo>
                  <a:lnTo>
                    <a:pt x="2138" y="263"/>
                  </a:lnTo>
                  <a:lnTo>
                    <a:pt x="1932" y="151"/>
                  </a:lnTo>
                  <a:lnTo>
                    <a:pt x="1707" y="76"/>
                  </a:lnTo>
                  <a:lnTo>
                    <a:pt x="1463"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7447;p72">
            <a:extLst>
              <a:ext uri="{FF2B5EF4-FFF2-40B4-BE49-F238E27FC236}">
                <a16:creationId xmlns:a16="http://schemas.microsoft.com/office/drawing/2014/main" id="{F86872FD-B1B3-D85E-03D2-45C2065E2472}"/>
              </a:ext>
            </a:extLst>
          </p:cNvPr>
          <p:cNvGrpSpPr/>
          <p:nvPr/>
        </p:nvGrpSpPr>
        <p:grpSpPr>
          <a:xfrm>
            <a:off x="4358545" y="1518663"/>
            <a:ext cx="475467" cy="475467"/>
            <a:chOff x="3212925" y="4006650"/>
            <a:chExt cx="450125" cy="450125"/>
          </a:xfrm>
        </p:grpSpPr>
        <p:sp>
          <p:nvSpPr>
            <p:cNvPr id="5" name="Google Shape;7448;p72">
              <a:extLst>
                <a:ext uri="{FF2B5EF4-FFF2-40B4-BE49-F238E27FC236}">
                  <a16:creationId xmlns:a16="http://schemas.microsoft.com/office/drawing/2014/main" id="{80C8E4FC-7A35-02A2-D4BD-3C43C9594D1E}"/>
                </a:ext>
              </a:extLst>
            </p:cNvPr>
            <p:cNvSpPr/>
            <p:nvPr/>
          </p:nvSpPr>
          <p:spPr>
            <a:xfrm>
              <a:off x="3434800" y="4228525"/>
              <a:ext cx="94375" cy="94375"/>
            </a:xfrm>
            <a:custGeom>
              <a:avLst/>
              <a:gdLst/>
              <a:ahLst/>
              <a:cxnLst/>
              <a:rect l="l" t="t" r="r" b="b"/>
              <a:pathLst>
                <a:path w="3775" h="3775" extrusionOk="0">
                  <a:moveTo>
                    <a:pt x="1581" y="0"/>
                  </a:moveTo>
                  <a:lnTo>
                    <a:pt x="0" y="1556"/>
                  </a:lnTo>
                  <a:lnTo>
                    <a:pt x="2219" y="3775"/>
                  </a:lnTo>
                  <a:lnTo>
                    <a:pt x="3774" y="2219"/>
                  </a:lnTo>
                  <a:lnTo>
                    <a:pt x="1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449;p72">
              <a:extLst>
                <a:ext uri="{FF2B5EF4-FFF2-40B4-BE49-F238E27FC236}">
                  <a16:creationId xmlns:a16="http://schemas.microsoft.com/office/drawing/2014/main" id="{ED7798B4-F731-F2A7-A5C5-9E22164B8F15}"/>
                </a:ext>
              </a:extLst>
            </p:cNvPr>
            <p:cNvSpPr/>
            <p:nvPr/>
          </p:nvSpPr>
          <p:spPr>
            <a:xfrm>
              <a:off x="3435425" y="4228525"/>
              <a:ext cx="59950" cy="60575"/>
            </a:xfrm>
            <a:custGeom>
              <a:avLst/>
              <a:gdLst/>
              <a:ahLst/>
              <a:cxnLst/>
              <a:rect l="l" t="t" r="r" b="b"/>
              <a:pathLst>
                <a:path w="2398" h="2423" extrusionOk="0">
                  <a:moveTo>
                    <a:pt x="1556" y="0"/>
                  </a:moveTo>
                  <a:lnTo>
                    <a:pt x="1" y="1556"/>
                  </a:lnTo>
                  <a:lnTo>
                    <a:pt x="842" y="2423"/>
                  </a:lnTo>
                  <a:lnTo>
                    <a:pt x="1276" y="2066"/>
                  </a:lnTo>
                  <a:lnTo>
                    <a:pt x="1684" y="1709"/>
                  </a:lnTo>
                  <a:lnTo>
                    <a:pt x="2066" y="1301"/>
                  </a:lnTo>
                  <a:lnTo>
                    <a:pt x="2398" y="867"/>
                  </a:lnTo>
                  <a:lnTo>
                    <a:pt x="1556" y="0"/>
                  </a:lnTo>
                  <a:close/>
                </a:path>
              </a:pathLst>
            </a:custGeom>
            <a:solidFill>
              <a:srgbClr val="E9E9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450;p72">
              <a:extLst>
                <a:ext uri="{FF2B5EF4-FFF2-40B4-BE49-F238E27FC236}">
                  <a16:creationId xmlns:a16="http://schemas.microsoft.com/office/drawing/2014/main" id="{1F3781EB-2073-D1D1-1880-CC13DA0C64B3}"/>
                </a:ext>
              </a:extLst>
            </p:cNvPr>
            <p:cNvSpPr/>
            <p:nvPr/>
          </p:nvSpPr>
          <p:spPr>
            <a:xfrm>
              <a:off x="3486425" y="4280150"/>
              <a:ext cx="176625" cy="176625"/>
            </a:xfrm>
            <a:custGeom>
              <a:avLst/>
              <a:gdLst/>
              <a:ahLst/>
              <a:cxnLst/>
              <a:rect l="l" t="t" r="r" b="b"/>
              <a:pathLst>
                <a:path w="7065" h="7065" extrusionOk="0">
                  <a:moveTo>
                    <a:pt x="1964" y="1"/>
                  </a:moveTo>
                  <a:lnTo>
                    <a:pt x="1862" y="26"/>
                  </a:lnTo>
                  <a:lnTo>
                    <a:pt x="1786" y="77"/>
                  </a:lnTo>
                  <a:lnTo>
                    <a:pt x="103" y="1761"/>
                  </a:lnTo>
                  <a:lnTo>
                    <a:pt x="26" y="1863"/>
                  </a:lnTo>
                  <a:lnTo>
                    <a:pt x="1" y="1965"/>
                  </a:lnTo>
                  <a:lnTo>
                    <a:pt x="26" y="2067"/>
                  </a:lnTo>
                  <a:lnTo>
                    <a:pt x="103" y="2169"/>
                  </a:lnTo>
                  <a:lnTo>
                    <a:pt x="4897" y="6963"/>
                  </a:lnTo>
                  <a:lnTo>
                    <a:pt x="4999" y="7040"/>
                  </a:lnTo>
                  <a:lnTo>
                    <a:pt x="5101" y="7065"/>
                  </a:lnTo>
                  <a:lnTo>
                    <a:pt x="5203" y="7040"/>
                  </a:lnTo>
                  <a:lnTo>
                    <a:pt x="5305" y="6963"/>
                  </a:lnTo>
                  <a:lnTo>
                    <a:pt x="6988" y="5280"/>
                  </a:lnTo>
                  <a:lnTo>
                    <a:pt x="7039" y="5203"/>
                  </a:lnTo>
                  <a:lnTo>
                    <a:pt x="7065" y="5101"/>
                  </a:lnTo>
                  <a:lnTo>
                    <a:pt x="7039" y="4974"/>
                  </a:lnTo>
                  <a:lnTo>
                    <a:pt x="6988" y="4897"/>
                  </a:lnTo>
                  <a:lnTo>
                    <a:pt x="2168" y="77"/>
                  </a:lnTo>
                  <a:lnTo>
                    <a:pt x="2092" y="26"/>
                  </a:lnTo>
                  <a:lnTo>
                    <a:pt x="1964"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451;p72">
              <a:extLst>
                <a:ext uri="{FF2B5EF4-FFF2-40B4-BE49-F238E27FC236}">
                  <a16:creationId xmlns:a16="http://schemas.microsoft.com/office/drawing/2014/main" id="{C71FCF1E-54C0-C794-04F3-816582FCB48D}"/>
                </a:ext>
              </a:extLst>
            </p:cNvPr>
            <p:cNvSpPr/>
            <p:nvPr/>
          </p:nvSpPr>
          <p:spPr>
            <a:xfrm>
              <a:off x="3524050" y="4280150"/>
              <a:ext cx="139000" cy="176625"/>
            </a:xfrm>
            <a:custGeom>
              <a:avLst/>
              <a:gdLst/>
              <a:ahLst/>
              <a:cxnLst/>
              <a:rect l="l" t="t" r="r" b="b"/>
              <a:pathLst>
                <a:path w="5560" h="7065" extrusionOk="0">
                  <a:moveTo>
                    <a:pt x="459" y="1"/>
                  </a:moveTo>
                  <a:lnTo>
                    <a:pt x="357" y="26"/>
                  </a:lnTo>
                  <a:lnTo>
                    <a:pt x="281" y="77"/>
                  </a:lnTo>
                  <a:lnTo>
                    <a:pt x="0" y="333"/>
                  </a:lnTo>
                  <a:lnTo>
                    <a:pt x="4489" y="4821"/>
                  </a:lnTo>
                  <a:lnTo>
                    <a:pt x="4591" y="4948"/>
                  </a:lnTo>
                  <a:lnTo>
                    <a:pt x="4616" y="5101"/>
                  </a:lnTo>
                  <a:lnTo>
                    <a:pt x="4591" y="5229"/>
                  </a:lnTo>
                  <a:lnTo>
                    <a:pt x="4489" y="5356"/>
                  </a:lnTo>
                  <a:lnTo>
                    <a:pt x="3137" y="6708"/>
                  </a:lnTo>
                  <a:lnTo>
                    <a:pt x="3392" y="6963"/>
                  </a:lnTo>
                  <a:lnTo>
                    <a:pt x="3494" y="7040"/>
                  </a:lnTo>
                  <a:lnTo>
                    <a:pt x="3596" y="7065"/>
                  </a:lnTo>
                  <a:lnTo>
                    <a:pt x="3698" y="7040"/>
                  </a:lnTo>
                  <a:lnTo>
                    <a:pt x="3800" y="6963"/>
                  </a:lnTo>
                  <a:lnTo>
                    <a:pt x="5483" y="5280"/>
                  </a:lnTo>
                  <a:lnTo>
                    <a:pt x="5534" y="5203"/>
                  </a:lnTo>
                  <a:lnTo>
                    <a:pt x="5560" y="5101"/>
                  </a:lnTo>
                  <a:lnTo>
                    <a:pt x="5534" y="4974"/>
                  </a:lnTo>
                  <a:lnTo>
                    <a:pt x="5483" y="4897"/>
                  </a:lnTo>
                  <a:lnTo>
                    <a:pt x="663" y="77"/>
                  </a:lnTo>
                  <a:lnTo>
                    <a:pt x="587" y="26"/>
                  </a:lnTo>
                  <a:lnTo>
                    <a:pt x="459"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452;p72">
              <a:extLst>
                <a:ext uri="{FF2B5EF4-FFF2-40B4-BE49-F238E27FC236}">
                  <a16:creationId xmlns:a16="http://schemas.microsoft.com/office/drawing/2014/main" id="{896830BA-5427-825D-BB96-9BA246F88047}"/>
                </a:ext>
              </a:extLst>
            </p:cNvPr>
            <p:cNvSpPr/>
            <p:nvPr/>
          </p:nvSpPr>
          <p:spPr>
            <a:xfrm>
              <a:off x="3212925" y="4006650"/>
              <a:ext cx="294575" cy="294575"/>
            </a:xfrm>
            <a:custGeom>
              <a:avLst/>
              <a:gdLst/>
              <a:ahLst/>
              <a:cxnLst/>
              <a:rect l="l" t="t" r="r" b="b"/>
              <a:pathLst>
                <a:path w="11783" h="11783" extrusionOk="0">
                  <a:moveTo>
                    <a:pt x="5611" y="1"/>
                  </a:moveTo>
                  <a:lnTo>
                    <a:pt x="5305" y="26"/>
                  </a:lnTo>
                  <a:lnTo>
                    <a:pt x="4718" y="128"/>
                  </a:lnTo>
                  <a:lnTo>
                    <a:pt x="4157" y="256"/>
                  </a:lnTo>
                  <a:lnTo>
                    <a:pt x="3622" y="460"/>
                  </a:lnTo>
                  <a:lnTo>
                    <a:pt x="3086" y="715"/>
                  </a:lnTo>
                  <a:lnTo>
                    <a:pt x="2602" y="1021"/>
                  </a:lnTo>
                  <a:lnTo>
                    <a:pt x="2143" y="1352"/>
                  </a:lnTo>
                  <a:lnTo>
                    <a:pt x="1735" y="1735"/>
                  </a:lnTo>
                  <a:lnTo>
                    <a:pt x="1352" y="2143"/>
                  </a:lnTo>
                  <a:lnTo>
                    <a:pt x="1020" y="2602"/>
                  </a:lnTo>
                  <a:lnTo>
                    <a:pt x="714" y="3086"/>
                  </a:lnTo>
                  <a:lnTo>
                    <a:pt x="485" y="3596"/>
                  </a:lnTo>
                  <a:lnTo>
                    <a:pt x="281" y="4132"/>
                  </a:lnTo>
                  <a:lnTo>
                    <a:pt x="128" y="4719"/>
                  </a:lnTo>
                  <a:lnTo>
                    <a:pt x="51" y="5280"/>
                  </a:lnTo>
                  <a:lnTo>
                    <a:pt x="26" y="5586"/>
                  </a:lnTo>
                  <a:lnTo>
                    <a:pt x="0" y="5892"/>
                  </a:lnTo>
                  <a:lnTo>
                    <a:pt x="26" y="6198"/>
                  </a:lnTo>
                  <a:lnTo>
                    <a:pt x="51" y="6504"/>
                  </a:lnTo>
                  <a:lnTo>
                    <a:pt x="128" y="7090"/>
                  </a:lnTo>
                  <a:lnTo>
                    <a:pt x="281" y="7651"/>
                  </a:lnTo>
                  <a:lnTo>
                    <a:pt x="485" y="8187"/>
                  </a:lnTo>
                  <a:lnTo>
                    <a:pt x="714" y="8697"/>
                  </a:lnTo>
                  <a:lnTo>
                    <a:pt x="1020" y="9181"/>
                  </a:lnTo>
                  <a:lnTo>
                    <a:pt x="1352" y="9640"/>
                  </a:lnTo>
                  <a:lnTo>
                    <a:pt x="1735" y="10048"/>
                  </a:lnTo>
                  <a:lnTo>
                    <a:pt x="2143" y="10431"/>
                  </a:lnTo>
                  <a:lnTo>
                    <a:pt x="2602" y="10788"/>
                  </a:lnTo>
                  <a:lnTo>
                    <a:pt x="3086" y="11068"/>
                  </a:lnTo>
                  <a:lnTo>
                    <a:pt x="3622" y="11324"/>
                  </a:lnTo>
                  <a:lnTo>
                    <a:pt x="4157" y="11528"/>
                  </a:lnTo>
                  <a:lnTo>
                    <a:pt x="4718" y="11655"/>
                  </a:lnTo>
                  <a:lnTo>
                    <a:pt x="5305" y="11757"/>
                  </a:lnTo>
                  <a:lnTo>
                    <a:pt x="5611" y="11783"/>
                  </a:lnTo>
                  <a:lnTo>
                    <a:pt x="6197" y="11783"/>
                  </a:lnTo>
                  <a:lnTo>
                    <a:pt x="6503" y="11757"/>
                  </a:lnTo>
                  <a:lnTo>
                    <a:pt x="7090" y="11655"/>
                  </a:lnTo>
                  <a:lnTo>
                    <a:pt x="7651" y="11528"/>
                  </a:lnTo>
                  <a:lnTo>
                    <a:pt x="8187" y="11324"/>
                  </a:lnTo>
                  <a:lnTo>
                    <a:pt x="8697" y="11068"/>
                  </a:lnTo>
                  <a:lnTo>
                    <a:pt x="9207" y="10788"/>
                  </a:lnTo>
                  <a:lnTo>
                    <a:pt x="9640" y="10431"/>
                  </a:lnTo>
                  <a:lnTo>
                    <a:pt x="10074" y="10048"/>
                  </a:lnTo>
                  <a:lnTo>
                    <a:pt x="10456" y="9640"/>
                  </a:lnTo>
                  <a:lnTo>
                    <a:pt x="10788" y="9181"/>
                  </a:lnTo>
                  <a:lnTo>
                    <a:pt x="11068" y="8697"/>
                  </a:lnTo>
                  <a:lnTo>
                    <a:pt x="11323" y="8187"/>
                  </a:lnTo>
                  <a:lnTo>
                    <a:pt x="11527" y="7651"/>
                  </a:lnTo>
                  <a:lnTo>
                    <a:pt x="11680" y="7090"/>
                  </a:lnTo>
                  <a:lnTo>
                    <a:pt x="11757" y="6504"/>
                  </a:lnTo>
                  <a:lnTo>
                    <a:pt x="11782" y="6198"/>
                  </a:lnTo>
                  <a:lnTo>
                    <a:pt x="11782" y="5892"/>
                  </a:lnTo>
                  <a:lnTo>
                    <a:pt x="11782" y="5586"/>
                  </a:lnTo>
                  <a:lnTo>
                    <a:pt x="11757" y="5280"/>
                  </a:lnTo>
                  <a:lnTo>
                    <a:pt x="11680" y="4719"/>
                  </a:lnTo>
                  <a:lnTo>
                    <a:pt x="11527" y="4132"/>
                  </a:lnTo>
                  <a:lnTo>
                    <a:pt x="11323" y="3596"/>
                  </a:lnTo>
                  <a:lnTo>
                    <a:pt x="11068" y="3086"/>
                  </a:lnTo>
                  <a:lnTo>
                    <a:pt x="10788" y="2602"/>
                  </a:lnTo>
                  <a:lnTo>
                    <a:pt x="10456" y="2143"/>
                  </a:lnTo>
                  <a:lnTo>
                    <a:pt x="10074" y="1735"/>
                  </a:lnTo>
                  <a:lnTo>
                    <a:pt x="9640" y="1352"/>
                  </a:lnTo>
                  <a:lnTo>
                    <a:pt x="9207" y="1021"/>
                  </a:lnTo>
                  <a:lnTo>
                    <a:pt x="8697" y="715"/>
                  </a:lnTo>
                  <a:lnTo>
                    <a:pt x="8187" y="460"/>
                  </a:lnTo>
                  <a:lnTo>
                    <a:pt x="7651" y="256"/>
                  </a:lnTo>
                  <a:lnTo>
                    <a:pt x="7090" y="128"/>
                  </a:lnTo>
                  <a:lnTo>
                    <a:pt x="6503" y="26"/>
                  </a:lnTo>
                  <a:lnTo>
                    <a:pt x="6197"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453;p72">
              <a:extLst>
                <a:ext uri="{FF2B5EF4-FFF2-40B4-BE49-F238E27FC236}">
                  <a16:creationId xmlns:a16="http://schemas.microsoft.com/office/drawing/2014/main" id="{1F677F88-1ED1-2687-013B-C370867C4CBF}"/>
                </a:ext>
              </a:extLst>
            </p:cNvPr>
            <p:cNvSpPr/>
            <p:nvPr/>
          </p:nvSpPr>
          <p:spPr>
            <a:xfrm>
              <a:off x="3242250" y="4035975"/>
              <a:ext cx="265250" cy="265250"/>
            </a:xfrm>
            <a:custGeom>
              <a:avLst/>
              <a:gdLst/>
              <a:ahLst/>
              <a:cxnLst/>
              <a:rect l="l" t="t" r="r" b="b"/>
              <a:pathLst>
                <a:path w="10610" h="10610" extrusionOk="0">
                  <a:moveTo>
                    <a:pt x="8263" y="1"/>
                  </a:moveTo>
                  <a:lnTo>
                    <a:pt x="8518" y="383"/>
                  </a:lnTo>
                  <a:lnTo>
                    <a:pt x="8748" y="791"/>
                  </a:lnTo>
                  <a:lnTo>
                    <a:pt x="8952" y="1199"/>
                  </a:lnTo>
                  <a:lnTo>
                    <a:pt x="9105" y="1633"/>
                  </a:lnTo>
                  <a:lnTo>
                    <a:pt x="9258" y="2092"/>
                  </a:lnTo>
                  <a:lnTo>
                    <a:pt x="9334" y="2551"/>
                  </a:lnTo>
                  <a:lnTo>
                    <a:pt x="9411" y="3035"/>
                  </a:lnTo>
                  <a:lnTo>
                    <a:pt x="9411" y="3520"/>
                  </a:lnTo>
                  <a:lnTo>
                    <a:pt x="9411" y="3826"/>
                  </a:lnTo>
                  <a:lnTo>
                    <a:pt x="9385" y="4132"/>
                  </a:lnTo>
                  <a:lnTo>
                    <a:pt x="9309" y="4719"/>
                  </a:lnTo>
                  <a:lnTo>
                    <a:pt x="9156" y="5280"/>
                  </a:lnTo>
                  <a:lnTo>
                    <a:pt x="8952" y="5815"/>
                  </a:lnTo>
                  <a:lnTo>
                    <a:pt x="8722" y="6325"/>
                  </a:lnTo>
                  <a:lnTo>
                    <a:pt x="8416" y="6810"/>
                  </a:lnTo>
                  <a:lnTo>
                    <a:pt x="8085" y="7269"/>
                  </a:lnTo>
                  <a:lnTo>
                    <a:pt x="7702" y="7677"/>
                  </a:lnTo>
                  <a:lnTo>
                    <a:pt x="7269" y="8059"/>
                  </a:lnTo>
                  <a:lnTo>
                    <a:pt x="6835" y="8416"/>
                  </a:lnTo>
                  <a:lnTo>
                    <a:pt x="6350" y="8697"/>
                  </a:lnTo>
                  <a:lnTo>
                    <a:pt x="5815" y="8952"/>
                  </a:lnTo>
                  <a:lnTo>
                    <a:pt x="5279" y="9156"/>
                  </a:lnTo>
                  <a:lnTo>
                    <a:pt x="4718" y="9283"/>
                  </a:lnTo>
                  <a:lnTo>
                    <a:pt x="4132" y="9385"/>
                  </a:lnTo>
                  <a:lnTo>
                    <a:pt x="3826" y="9411"/>
                  </a:lnTo>
                  <a:lnTo>
                    <a:pt x="3520" y="9411"/>
                  </a:lnTo>
                  <a:lnTo>
                    <a:pt x="3035" y="9385"/>
                  </a:lnTo>
                  <a:lnTo>
                    <a:pt x="2551" y="9334"/>
                  </a:lnTo>
                  <a:lnTo>
                    <a:pt x="2092" y="9232"/>
                  </a:lnTo>
                  <a:lnTo>
                    <a:pt x="1633" y="9105"/>
                  </a:lnTo>
                  <a:lnTo>
                    <a:pt x="1199" y="8926"/>
                  </a:lnTo>
                  <a:lnTo>
                    <a:pt x="791" y="8748"/>
                  </a:lnTo>
                  <a:lnTo>
                    <a:pt x="383" y="8493"/>
                  </a:lnTo>
                  <a:lnTo>
                    <a:pt x="0" y="8238"/>
                  </a:lnTo>
                  <a:lnTo>
                    <a:pt x="0" y="8238"/>
                  </a:lnTo>
                  <a:lnTo>
                    <a:pt x="230" y="8518"/>
                  </a:lnTo>
                  <a:lnTo>
                    <a:pt x="434" y="8748"/>
                  </a:lnTo>
                  <a:lnTo>
                    <a:pt x="689" y="9003"/>
                  </a:lnTo>
                  <a:lnTo>
                    <a:pt x="919" y="9207"/>
                  </a:lnTo>
                  <a:lnTo>
                    <a:pt x="1199" y="9436"/>
                  </a:lnTo>
                  <a:lnTo>
                    <a:pt x="1454" y="9615"/>
                  </a:lnTo>
                  <a:lnTo>
                    <a:pt x="1760" y="9793"/>
                  </a:lnTo>
                  <a:lnTo>
                    <a:pt x="2041" y="9972"/>
                  </a:lnTo>
                  <a:lnTo>
                    <a:pt x="2347" y="10100"/>
                  </a:lnTo>
                  <a:lnTo>
                    <a:pt x="2678" y="10227"/>
                  </a:lnTo>
                  <a:lnTo>
                    <a:pt x="2984" y="10355"/>
                  </a:lnTo>
                  <a:lnTo>
                    <a:pt x="3316" y="10431"/>
                  </a:lnTo>
                  <a:lnTo>
                    <a:pt x="3673" y="10508"/>
                  </a:lnTo>
                  <a:lnTo>
                    <a:pt x="4004" y="10559"/>
                  </a:lnTo>
                  <a:lnTo>
                    <a:pt x="4361" y="10610"/>
                  </a:lnTo>
                  <a:lnTo>
                    <a:pt x="5024" y="10610"/>
                  </a:lnTo>
                  <a:lnTo>
                    <a:pt x="5330" y="10584"/>
                  </a:lnTo>
                  <a:lnTo>
                    <a:pt x="5917" y="10482"/>
                  </a:lnTo>
                  <a:lnTo>
                    <a:pt x="6478" y="10355"/>
                  </a:lnTo>
                  <a:lnTo>
                    <a:pt x="7014" y="10151"/>
                  </a:lnTo>
                  <a:lnTo>
                    <a:pt x="7524" y="9895"/>
                  </a:lnTo>
                  <a:lnTo>
                    <a:pt x="8034" y="9615"/>
                  </a:lnTo>
                  <a:lnTo>
                    <a:pt x="8467" y="9258"/>
                  </a:lnTo>
                  <a:lnTo>
                    <a:pt x="8901" y="8875"/>
                  </a:lnTo>
                  <a:lnTo>
                    <a:pt x="9283" y="8467"/>
                  </a:lnTo>
                  <a:lnTo>
                    <a:pt x="9615" y="8008"/>
                  </a:lnTo>
                  <a:lnTo>
                    <a:pt x="9895" y="7524"/>
                  </a:lnTo>
                  <a:lnTo>
                    <a:pt x="10150" y="7014"/>
                  </a:lnTo>
                  <a:lnTo>
                    <a:pt x="10354" y="6478"/>
                  </a:lnTo>
                  <a:lnTo>
                    <a:pt x="10507" y="5917"/>
                  </a:lnTo>
                  <a:lnTo>
                    <a:pt x="10584" y="5331"/>
                  </a:lnTo>
                  <a:lnTo>
                    <a:pt x="10609" y="5025"/>
                  </a:lnTo>
                  <a:lnTo>
                    <a:pt x="10609" y="4719"/>
                  </a:lnTo>
                  <a:lnTo>
                    <a:pt x="10609" y="4362"/>
                  </a:lnTo>
                  <a:lnTo>
                    <a:pt x="10584" y="4005"/>
                  </a:lnTo>
                  <a:lnTo>
                    <a:pt x="10533" y="3648"/>
                  </a:lnTo>
                  <a:lnTo>
                    <a:pt x="10456" y="3316"/>
                  </a:lnTo>
                  <a:lnTo>
                    <a:pt x="10354" y="2984"/>
                  </a:lnTo>
                  <a:lnTo>
                    <a:pt x="10252" y="2653"/>
                  </a:lnTo>
                  <a:lnTo>
                    <a:pt x="10125" y="2347"/>
                  </a:lnTo>
                  <a:lnTo>
                    <a:pt x="9972" y="2041"/>
                  </a:lnTo>
                  <a:lnTo>
                    <a:pt x="9819" y="1735"/>
                  </a:lnTo>
                  <a:lnTo>
                    <a:pt x="9640" y="1454"/>
                  </a:lnTo>
                  <a:lnTo>
                    <a:pt x="9436" y="1174"/>
                  </a:lnTo>
                  <a:lnTo>
                    <a:pt x="9232" y="919"/>
                  </a:lnTo>
                  <a:lnTo>
                    <a:pt x="9003" y="664"/>
                  </a:lnTo>
                  <a:lnTo>
                    <a:pt x="8773" y="434"/>
                  </a:lnTo>
                  <a:lnTo>
                    <a:pt x="8518" y="205"/>
                  </a:lnTo>
                  <a:lnTo>
                    <a:pt x="8263"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454;p72">
              <a:extLst>
                <a:ext uri="{FF2B5EF4-FFF2-40B4-BE49-F238E27FC236}">
                  <a16:creationId xmlns:a16="http://schemas.microsoft.com/office/drawing/2014/main" id="{C04C37EA-3033-A25D-C598-0A39C14948CD}"/>
                </a:ext>
              </a:extLst>
            </p:cNvPr>
            <p:cNvSpPr/>
            <p:nvPr/>
          </p:nvSpPr>
          <p:spPr>
            <a:xfrm>
              <a:off x="3240975" y="4034075"/>
              <a:ext cx="239100" cy="239725"/>
            </a:xfrm>
            <a:custGeom>
              <a:avLst/>
              <a:gdLst/>
              <a:ahLst/>
              <a:cxnLst/>
              <a:rect l="l" t="t" r="r" b="b"/>
              <a:pathLst>
                <a:path w="9564" h="9589" extrusionOk="0">
                  <a:moveTo>
                    <a:pt x="4769" y="0"/>
                  </a:moveTo>
                  <a:lnTo>
                    <a:pt x="4285" y="26"/>
                  </a:lnTo>
                  <a:lnTo>
                    <a:pt x="3826" y="102"/>
                  </a:lnTo>
                  <a:lnTo>
                    <a:pt x="3367" y="230"/>
                  </a:lnTo>
                  <a:lnTo>
                    <a:pt x="2908" y="383"/>
                  </a:lnTo>
                  <a:lnTo>
                    <a:pt x="2500" y="587"/>
                  </a:lnTo>
                  <a:lnTo>
                    <a:pt x="2092" y="816"/>
                  </a:lnTo>
                  <a:lnTo>
                    <a:pt x="1735" y="1097"/>
                  </a:lnTo>
                  <a:lnTo>
                    <a:pt x="1403" y="1403"/>
                  </a:lnTo>
                  <a:lnTo>
                    <a:pt x="1097" y="1760"/>
                  </a:lnTo>
                  <a:lnTo>
                    <a:pt x="817" y="2117"/>
                  </a:lnTo>
                  <a:lnTo>
                    <a:pt x="562" y="2525"/>
                  </a:lnTo>
                  <a:lnTo>
                    <a:pt x="383" y="2933"/>
                  </a:lnTo>
                  <a:lnTo>
                    <a:pt x="204" y="3367"/>
                  </a:lnTo>
                  <a:lnTo>
                    <a:pt x="102" y="3826"/>
                  </a:lnTo>
                  <a:lnTo>
                    <a:pt x="26" y="4310"/>
                  </a:lnTo>
                  <a:lnTo>
                    <a:pt x="0" y="4795"/>
                  </a:lnTo>
                  <a:lnTo>
                    <a:pt x="26" y="5279"/>
                  </a:lnTo>
                  <a:lnTo>
                    <a:pt x="102" y="5764"/>
                  </a:lnTo>
                  <a:lnTo>
                    <a:pt x="204" y="6223"/>
                  </a:lnTo>
                  <a:lnTo>
                    <a:pt x="383" y="6656"/>
                  </a:lnTo>
                  <a:lnTo>
                    <a:pt x="562" y="7064"/>
                  </a:lnTo>
                  <a:lnTo>
                    <a:pt x="817" y="7472"/>
                  </a:lnTo>
                  <a:lnTo>
                    <a:pt x="1097" y="7829"/>
                  </a:lnTo>
                  <a:lnTo>
                    <a:pt x="1403" y="8186"/>
                  </a:lnTo>
                  <a:lnTo>
                    <a:pt x="1735" y="8492"/>
                  </a:lnTo>
                  <a:lnTo>
                    <a:pt x="2092" y="8773"/>
                  </a:lnTo>
                  <a:lnTo>
                    <a:pt x="2500" y="9002"/>
                  </a:lnTo>
                  <a:lnTo>
                    <a:pt x="2908" y="9206"/>
                  </a:lnTo>
                  <a:lnTo>
                    <a:pt x="3367" y="9359"/>
                  </a:lnTo>
                  <a:lnTo>
                    <a:pt x="3826" y="9487"/>
                  </a:lnTo>
                  <a:lnTo>
                    <a:pt x="4285" y="9563"/>
                  </a:lnTo>
                  <a:lnTo>
                    <a:pt x="4769" y="9589"/>
                  </a:lnTo>
                  <a:lnTo>
                    <a:pt x="5279" y="9563"/>
                  </a:lnTo>
                  <a:lnTo>
                    <a:pt x="5738" y="9487"/>
                  </a:lnTo>
                  <a:lnTo>
                    <a:pt x="6197" y="9359"/>
                  </a:lnTo>
                  <a:lnTo>
                    <a:pt x="6631" y="9206"/>
                  </a:lnTo>
                  <a:lnTo>
                    <a:pt x="7065" y="9002"/>
                  </a:lnTo>
                  <a:lnTo>
                    <a:pt x="7447" y="8773"/>
                  </a:lnTo>
                  <a:lnTo>
                    <a:pt x="7830" y="8492"/>
                  </a:lnTo>
                  <a:lnTo>
                    <a:pt x="8161" y="8186"/>
                  </a:lnTo>
                  <a:lnTo>
                    <a:pt x="8467" y="7829"/>
                  </a:lnTo>
                  <a:lnTo>
                    <a:pt x="8748" y="7472"/>
                  </a:lnTo>
                  <a:lnTo>
                    <a:pt x="8977" y="7064"/>
                  </a:lnTo>
                  <a:lnTo>
                    <a:pt x="9181" y="6656"/>
                  </a:lnTo>
                  <a:lnTo>
                    <a:pt x="9360" y="6223"/>
                  </a:lnTo>
                  <a:lnTo>
                    <a:pt x="9462" y="5764"/>
                  </a:lnTo>
                  <a:lnTo>
                    <a:pt x="9538" y="5279"/>
                  </a:lnTo>
                  <a:lnTo>
                    <a:pt x="9564" y="4795"/>
                  </a:lnTo>
                  <a:lnTo>
                    <a:pt x="9538" y="4310"/>
                  </a:lnTo>
                  <a:lnTo>
                    <a:pt x="9462" y="3826"/>
                  </a:lnTo>
                  <a:lnTo>
                    <a:pt x="9360" y="3367"/>
                  </a:lnTo>
                  <a:lnTo>
                    <a:pt x="9181" y="2933"/>
                  </a:lnTo>
                  <a:lnTo>
                    <a:pt x="8977" y="2525"/>
                  </a:lnTo>
                  <a:lnTo>
                    <a:pt x="8748" y="2117"/>
                  </a:lnTo>
                  <a:lnTo>
                    <a:pt x="8467" y="1760"/>
                  </a:lnTo>
                  <a:lnTo>
                    <a:pt x="8161" y="1403"/>
                  </a:lnTo>
                  <a:lnTo>
                    <a:pt x="7830" y="1097"/>
                  </a:lnTo>
                  <a:lnTo>
                    <a:pt x="7447" y="816"/>
                  </a:lnTo>
                  <a:lnTo>
                    <a:pt x="7065" y="587"/>
                  </a:lnTo>
                  <a:lnTo>
                    <a:pt x="6631" y="383"/>
                  </a:lnTo>
                  <a:lnTo>
                    <a:pt x="6197" y="230"/>
                  </a:lnTo>
                  <a:lnTo>
                    <a:pt x="5738" y="102"/>
                  </a:lnTo>
                  <a:lnTo>
                    <a:pt x="5279" y="26"/>
                  </a:lnTo>
                  <a:lnTo>
                    <a:pt x="4769" y="0"/>
                  </a:lnTo>
                  <a:close/>
                </a:path>
              </a:pathLst>
            </a:custGeom>
            <a:solidFill>
              <a:srgbClr val="C4D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455;p72">
              <a:extLst>
                <a:ext uri="{FF2B5EF4-FFF2-40B4-BE49-F238E27FC236}">
                  <a16:creationId xmlns:a16="http://schemas.microsoft.com/office/drawing/2014/main" id="{48AFF7B9-4EC0-586A-08CA-0CF3733D488C}"/>
                </a:ext>
              </a:extLst>
            </p:cNvPr>
            <p:cNvSpPr/>
            <p:nvPr/>
          </p:nvSpPr>
          <p:spPr>
            <a:xfrm>
              <a:off x="3305375" y="4095900"/>
              <a:ext cx="109675" cy="116075"/>
            </a:xfrm>
            <a:custGeom>
              <a:avLst/>
              <a:gdLst/>
              <a:ahLst/>
              <a:cxnLst/>
              <a:rect l="l" t="t" r="r" b="b"/>
              <a:pathLst>
                <a:path w="4387" h="4643" extrusionOk="0">
                  <a:moveTo>
                    <a:pt x="306" y="1"/>
                  </a:moveTo>
                  <a:lnTo>
                    <a:pt x="230" y="26"/>
                  </a:lnTo>
                  <a:lnTo>
                    <a:pt x="153" y="52"/>
                  </a:lnTo>
                  <a:lnTo>
                    <a:pt x="77" y="103"/>
                  </a:lnTo>
                  <a:lnTo>
                    <a:pt x="51" y="154"/>
                  </a:lnTo>
                  <a:lnTo>
                    <a:pt x="26" y="230"/>
                  </a:lnTo>
                  <a:lnTo>
                    <a:pt x="0" y="307"/>
                  </a:lnTo>
                  <a:lnTo>
                    <a:pt x="26" y="383"/>
                  </a:lnTo>
                  <a:lnTo>
                    <a:pt x="51" y="460"/>
                  </a:lnTo>
                  <a:lnTo>
                    <a:pt x="1326" y="2322"/>
                  </a:lnTo>
                  <a:lnTo>
                    <a:pt x="51" y="4183"/>
                  </a:lnTo>
                  <a:lnTo>
                    <a:pt x="26" y="4260"/>
                  </a:lnTo>
                  <a:lnTo>
                    <a:pt x="0" y="4336"/>
                  </a:lnTo>
                  <a:lnTo>
                    <a:pt x="26" y="4413"/>
                  </a:lnTo>
                  <a:lnTo>
                    <a:pt x="51" y="4489"/>
                  </a:lnTo>
                  <a:lnTo>
                    <a:pt x="77" y="4540"/>
                  </a:lnTo>
                  <a:lnTo>
                    <a:pt x="153" y="4591"/>
                  </a:lnTo>
                  <a:lnTo>
                    <a:pt x="230" y="4617"/>
                  </a:lnTo>
                  <a:lnTo>
                    <a:pt x="306" y="4642"/>
                  </a:lnTo>
                  <a:lnTo>
                    <a:pt x="1377" y="4642"/>
                  </a:lnTo>
                  <a:lnTo>
                    <a:pt x="1454" y="4617"/>
                  </a:lnTo>
                  <a:lnTo>
                    <a:pt x="1505" y="4591"/>
                  </a:lnTo>
                  <a:lnTo>
                    <a:pt x="1581" y="4566"/>
                  </a:lnTo>
                  <a:lnTo>
                    <a:pt x="1607" y="4515"/>
                  </a:lnTo>
                  <a:lnTo>
                    <a:pt x="2193" y="3648"/>
                  </a:lnTo>
                  <a:lnTo>
                    <a:pt x="2780" y="4515"/>
                  </a:lnTo>
                  <a:lnTo>
                    <a:pt x="2831" y="4566"/>
                  </a:lnTo>
                  <a:lnTo>
                    <a:pt x="2907" y="4591"/>
                  </a:lnTo>
                  <a:lnTo>
                    <a:pt x="2958" y="4617"/>
                  </a:lnTo>
                  <a:lnTo>
                    <a:pt x="3035" y="4642"/>
                  </a:lnTo>
                  <a:lnTo>
                    <a:pt x="4106" y="4642"/>
                  </a:lnTo>
                  <a:lnTo>
                    <a:pt x="4182" y="4617"/>
                  </a:lnTo>
                  <a:lnTo>
                    <a:pt x="4259" y="4591"/>
                  </a:lnTo>
                  <a:lnTo>
                    <a:pt x="4310" y="4540"/>
                  </a:lnTo>
                  <a:lnTo>
                    <a:pt x="4361" y="4489"/>
                  </a:lnTo>
                  <a:lnTo>
                    <a:pt x="4387" y="4413"/>
                  </a:lnTo>
                  <a:lnTo>
                    <a:pt x="4387" y="4336"/>
                  </a:lnTo>
                  <a:lnTo>
                    <a:pt x="4387" y="4260"/>
                  </a:lnTo>
                  <a:lnTo>
                    <a:pt x="4336" y="4183"/>
                  </a:lnTo>
                  <a:lnTo>
                    <a:pt x="3086" y="2322"/>
                  </a:lnTo>
                  <a:lnTo>
                    <a:pt x="4336" y="460"/>
                  </a:lnTo>
                  <a:lnTo>
                    <a:pt x="4387" y="383"/>
                  </a:lnTo>
                  <a:lnTo>
                    <a:pt x="4387" y="307"/>
                  </a:lnTo>
                  <a:lnTo>
                    <a:pt x="4387" y="230"/>
                  </a:lnTo>
                  <a:lnTo>
                    <a:pt x="4361" y="154"/>
                  </a:lnTo>
                  <a:lnTo>
                    <a:pt x="4310" y="103"/>
                  </a:lnTo>
                  <a:lnTo>
                    <a:pt x="4259" y="52"/>
                  </a:lnTo>
                  <a:lnTo>
                    <a:pt x="4182" y="26"/>
                  </a:lnTo>
                  <a:lnTo>
                    <a:pt x="4106" y="1"/>
                  </a:lnTo>
                  <a:lnTo>
                    <a:pt x="3035" y="1"/>
                  </a:lnTo>
                  <a:lnTo>
                    <a:pt x="2958" y="26"/>
                  </a:lnTo>
                  <a:lnTo>
                    <a:pt x="2907" y="52"/>
                  </a:lnTo>
                  <a:lnTo>
                    <a:pt x="2831" y="77"/>
                  </a:lnTo>
                  <a:lnTo>
                    <a:pt x="2780" y="128"/>
                  </a:lnTo>
                  <a:lnTo>
                    <a:pt x="2193" y="996"/>
                  </a:lnTo>
                  <a:lnTo>
                    <a:pt x="1607" y="128"/>
                  </a:lnTo>
                  <a:lnTo>
                    <a:pt x="1581" y="77"/>
                  </a:lnTo>
                  <a:lnTo>
                    <a:pt x="1505" y="52"/>
                  </a:lnTo>
                  <a:lnTo>
                    <a:pt x="1454" y="26"/>
                  </a:lnTo>
                  <a:lnTo>
                    <a:pt x="13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6721;p72">
            <a:extLst>
              <a:ext uri="{FF2B5EF4-FFF2-40B4-BE49-F238E27FC236}">
                <a16:creationId xmlns:a16="http://schemas.microsoft.com/office/drawing/2014/main" id="{8D4DAEB7-B6F6-8B20-8C52-F506E3C63E30}"/>
              </a:ext>
            </a:extLst>
          </p:cNvPr>
          <p:cNvGrpSpPr/>
          <p:nvPr/>
        </p:nvGrpSpPr>
        <p:grpSpPr>
          <a:xfrm>
            <a:off x="7073239" y="1440170"/>
            <a:ext cx="578571" cy="559920"/>
            <a:chOff x="262350" y="1258200"/>
            <a:chExt cx="402300" cy="450125"/>
          </a:xfrm>
        </p:grpSpPr>
        <p:sp>
          <p:nvSpPr>
            <p:cNvPr id="14" name="Google Shape;6722;p72">
              <a:extLst>
                <a:ext uri="{FF2B5EF4-FFF2-40B4-BE49-F238E27FC236}">
                  <a16:creationId xmlns:a16="http://schemas.microsoft.com/office/drawing/2014/main" id="{3E8AB617-9457-8059-80D6-FA252E5C31B0}"/>
                </a:ext>
              </a:extLst>
            </p:cNvPr>
            <p:cNvSpPr/>
            <p:nvPr/>
          </p:nvSpPr>
          <p:spPr>
            <a:xfrm>
              <a:off x="315900" y="1309200"/>
              <a:ext cx="154300" cy="13400"/>
            </a:xfrm>
            <a:custGeom>
              <a:avLst/>
              <a:gdLst/>
              <a:ahLst/>
              <a:cxnLst/>
              <a:rect l="l" t="t" r="r" b="b"/>
              <a:pathLst>
                <a:path w="6172" h="536" extrusionOk="0">
                  <a:moveTo>
                    <a:pt x="255" y="0"/>
                  </a:moveTo>
                  <a:lnTo>
                    <a:pt x="153" y="26"/>
                  </a:lnTo>
                  <a:lnTo>
                    <a:pt x="77" y="77"/>
                  </a:lnTo>
                  <a:lnTo>
                    <a:pt x="26" y="179"/>
                  </a:lnTo>
                  <a:lnTo>
                    <a:pt x="0" y="281"/>
                  </a:lnTo>
                  <a:lnTo>
                    <a:pt x="26" y="383"/>
                  </a:lnTo>
                  <a:lnTo>
                    <a:pt x="77" y="459"/>
                  </a:lnTo>
                  <a:lnTo>
                    <a:pt x="153" y="536"/>
                  </a:lnTo>
                  <a:lnTo>
                    <a:pt x="5993" y="536"/>
                  </a:lnTo>
                  <a:lnTo>
                    <a:pt x="6095" y="459"/>
                  </a:lnTo>
                  <a:lnTo>
                    <a:pt x="6146" y="383"/>
                  </a:lnTo>
                  <a:lnTo>
                    <a:pt x="6172" y="281"/>
                  </a:lnTo>
                  <a:lnTo>
                    <a:pt x="6146" y="179"/>
                  </a:lnTo>
                  <a:lnTo>
                    <a:pt x="6095" y="77"/>
                  </a:lnTo>
                  <a:lnTo>
                    <a:pt x="5993" y="26"/>
                  </a:lnTo>
                  <a:lnTo>
                    <a:pt x="5891"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723;p72">
              <a:extLst>
                <a:ext uri="{FF2B5EF4-FFF2-40B4-BE49-F238E27FC236}">
                  <a16:creationId xmlns:a16="http://schemas.microsoft.com/office/drawing/2014/main" id="{9A5E515D-1E0F-8FFF-84D9-41CDC6AA4C3E}"/>
                </a:ext>
              </a:extLst>
            </p:cNvPr>
            <p:cNvSpPr/>
            <p:nvPr/>
          </p:nvSpPr>
          <p:spPr>
            <a:xfrm>
              <a:off x="549875" y="1309200"/>
              <a:ext cx="61225" cy="13400"/>
            </a:xfrm>
            <a:custGeom>
              <a:avLst/>
              <a:gdLst/>
              <a:ahLst/>
              <a:cxnLst/>
              <a:rect l="l" t="t" r="r" b="b"/>
              <a:pathLst>
                <a:path w="2449" h="536" extrusionOk="0">
                  <a:moveTo>
                    <a:pt x="256" y="0"/>
                  </a:moveTo>
                  <a:lnTo>
                    <a:pt x="153" y="26"/>
                  </a:lnTo>
                  <a:lnTo>
                    <a:pt x="77" y="77"/>
                  </a:lnTo>
                  <a:lnTo>
                    <a:pt x="26" y="179"/>
                  </a:lnTo>
                  <a:lnTo>
                    <a:pt x="0" y="281"/>
                  </a:lnTo>
                  <a:lnTo>
                    <a:pt x="26" y="383"/>
                  </a:lnTo>
                  <a:lnTo>
                    <a:pt x="77" y="459"/>
                  </a:lnTo>
                  <a:lnTo>
                    <a:pt x="153" y="536"/>
                  </a:lnTo>
                  <a:lnTo>
                    <a:pt x="2270" y="536"/>
                  </a:lnTo>
                  <a:lnTo>
                    <a:pt x="2372" y="459"/>
                  </a:lnTo>
                  <a:lnTo>
                    <a:pt x="2423" y="383"/>
                  </a:lnTo>
                  <a:lnTo>
                    <a:pt x="2449" y="281"/>
                  </a:lnTo>
                  <a:lnTo>
                    <a:pt x="2423" y="179"/>
                  </a:lnTo>
                  <a:lnTo>
                    <a:pt x="2372" y="77"/>
                  </a:lnTo>
                  <a:lnTo>
                    <a:pt x="2270" y="26"/>
                  </a:lnTo>
                  <a:lnTo>
                    <a:pt x="2168"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24;p72">
              <a:extLst>
                <a:ext uri="{FF2B5EF4-FFF2-40B4-BE49-F238E27FC236}">
                  <a16:creationId xmlns:a16="http://schemas.microsoft.com/office/drawing/2014/main" id="{33889717-4137-6D5E-3ED8-AFD90C7A0F63}"/>
                </a:ext>
              </a:extLst>
            </p:cNvPr>
            <p:cNvSpPr/>
            <p:nvPr/>
          </p:nvSpPr>
          <p:spPr>
            <a:xfrm>
              <a:off x="315900" y="1407375"/>
              <a:ext cx="61225" cy="13400"/>
            </a:xfrm>
            <a:custGeom>
              <a:avLst/>
              <a:gdLst/>
              <a:ahLst/>
              <a:cxnLst/>
              <a:rect l="l" t="t" r="r" b="b"/>
              <a:pathLst>
                <a:path w="2449" h="536" extrusionOk="0">
                  <a:moveTo>
                    <a:pt x="153" y="0"/>
                  </a:moveTo>
                  <a:lnTo>
                    <a:pt x="77" y="77"/>
                  </a:lnTo>
                  <a:lnTo>
                    <a:pt x="26" y="153"/>
                  </a:lnTo>
                  <a:lnTo>
                    <a:pt x="0" y="255"/>
                  </a:lnTo>
                  <a:lnTo>
                    <a:pt x="26" y="357"/>
                  </a:lnTo>
                  <a:lnTo>
                    <a:pt x="77" y="459"/>
                  </a:lnTo>
                  <a:lnTo>
                    <a:pt x="153" y="510"/>
                  </a:lnTo>
                  <a:lnTo>
                    <a:pt x="255" y="536"/>
                  </a:lnTo>
                  <a:lnTo>
                    <a:pt x="2168" y="536"/>
                  </a:lnTo>
                  <a:lnTo>
                    <a:pt x="2270" y="510"/>
                  </a:lnTo>
                  <a:lnTo>
                    <a:pt x="2346" y="459"/>
                  </a:lnTo>
                  <a:lnTo>
                    <a:pt x="2423" y="357"/>
                  </a:lnTo>
                  <a:lnTo>
                    <a:pt x="2448" y="255"/>
                  </a:lnTo>
                  <a:lnTo>
                    <a:pt x="2423" y="153"/>
                  </a:lnTo>
                  <a:lnTo>
                    <a:pt x="2346" y="77"/>
                  </a:lnTo>
                  <a:lnTo>
                    <a:pt x="2270"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725;p72">
              <a:extLst>
                <a:ext uri="{FF2B5EF4-FFF2-40B4-BE49-F238E27FC236}">
                  <a16:creationId xmlns:a16="http://schemas.microsoft.com/office/drawing/2014/main" id="{A298954A-9CEC-BBC1-B0DE-0D4713FD27E8}"/>
                </a:ext>
              </a:extLst>
            </p:cNvPr>
            <p:cNvSpPr/>
            <p:nvPr/>
          </p:nvSpPr>
          <p:spPr>
            <a:xfrm>
              <a:off x="549875" y="1407375"/>
              <a:ext cx="61225" cy="13400"/>
            </a:xfrm>
            <a:custGeom>
              <a:avLst/>
              <a:gdLst/>
              <a:ahLst/>
              <a:cxnLst/>
              <a:rect l="l" t="t" r="r" b="b"/>
              <a:pathLst>
                <a:path w="2449" h="536" extrusionOk="0">
                  <a:moveTo>
                    <a:pt x="153" y="0"/>
                  </a:moveTo>
                  <a:lnTo>
                    <a:pt x="77" y="77"/>
                  </a:lnTo>
                  <a:lnTo>
                    <a:pt x="26" y="153"/>
                  </a:lnTo>
                  <a:lnTo>
                    <a:pt x="0" y="255"/>
                  </a:lnTo>
                  <a:lnTo>
                    <a:pt x="26" y="357"/>
                  </a:lnTo>
                  <a:lnTo>
                    <a:pt x="77" y="459"/>
                  </a:lnTo>
                  <a:lnTo>
                    <a:pt x="153" y="510"/>
                  </a:lnTo>
                  <a:lnTo>
                    <a:pt x="256" y="536"/>
                  </a:lnTo>
                  <a:lnTo>
                    <a:pt x="2168" y="536"/>
                  </a:lnTo>
                  <a:lnTo>
                    <a:pt x="2270" y="510"/>
                  </a:lnTo>
                  <a:lnTo>
                    <a:pt x="2372" y="459"/>
                  </a:lnTo>
                  <a:lnTo>
                    <a:pt x="2423" y="357"/>
                  </a:lnTo>
                  <a:lnTo>
                    <a:pt x="2449" y="255"/>
                  </a:lnTo>
                  <a:lnTo>
                    <a:pt x="2423" y="153"/>
                  </a:lnTo>
                  <a:lnTo>
                    <a:pt x="2372" y="77"/>
                  </a:lnTo>
                  <a:lnTo>
                    <a:pt x="2270"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726;p72">
              <a:extLst>
                <a:ext uri="{FF2B5EF4-FFF2-40B4-BE49-F238E27FC236}">
                  <a16:creationId xmlns:a16="http://schemas.microsoft.com/office/drawing/2014/main" id="{DEBAAA19-9D6C-E4ED-7B34-D9B18A2FBCC6}"/>
                </a:ext>
              </a:extLst>
            </p:cNvPr>
            <p:cNvSpPr/>
            <p:nvPr/>
          </p:nvSpPr>
          <p:spPr>
            <a:xfrm>
              <a:off x="394300" y="1407375"/>
              <a:ext cx="44675" cy="13400"/>
            </a:xfrm>
            <a:custGeom>
              <a:avLst/>
              <a:gdLst/>
              <a:ahLst/>
              <a:cxnLst/>
              <a:rect l="l" t="t" r="r" b="b"/>
              <a:pathLst>
                <a:path w="1787" h="536" extrusionOk="0">
                  <a:moveTo>
                    <a:pt x="180" y="0"/>
                  </a:moveTo>
                  <a:lnTo>
                    <a:pt x="77" y="77"/>
                  </a:lnTo>
                  <a:lnTo>
                    <a:pt x="26" y="153"/>
                  </a:lnTo>
                  <a:lnTo>
                    <a:pt x="1" y="255"/>
                  </a:lnTo>
                  <a:lnTo>
                    <a:pt x="26" y="357"/>
                  </a:lnTo>
                  <a:lnTo>
                    <a:pt x="77" y="459"/>
                  </a:lnTo>
                  <a:lnTo>
                    <a:pt x="180" y="510"/>
                  </a:lnTo>
                  <a:lnTo>
                    <a:pt x="282" y="536"/>
                  </a:lnTo>
                  <a:lnTo>
                    <a:pt x="1506" y="536"/>
                  </a:lnTo>
                  <a:lnTo>
                    <a:pt x="1633" y="510"/>
                  </a:lnTo>
                  <a:lnTo>
                    <a:pt x="1710" y="459"/>
                  </a:lnTo>
                  <a:lnTo>
                    <a:pt x="1761" y="357"/>
                  </a:lnTo>
                  <a:lnTo>
                    <a:pt x="1786" y="255"/>
                  </a:lnTo>
                  <a:lnTo>
                    <a:pt x="1761" y="153"/>
                  </a:lnTo>
                  <a:lnTo>
                    <a:pt x="1710" y="77"/>
                  </a:lnTo>
                  <a:lnTo>
                    <a:pt x="1633"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727;p72">
              <a:extLst>
                <a:ext uri="{FF2B5EF4-FFF2-40B4-BE49-F238E27FC236}">
                  <a16:creationId xmlns:a16="http://schemas.microsoft.com/office/drawing/2014/main" id="{29787C20-0038-7877-25E6-8EC227BC53AD}"/>
                </a:ext>
              </a:extLst>
            </p:cNvPr>
            <p:cNvSpPr/>
            <p:nvPr/>
          </p:nvSpPr>
          <p:spPr>
            <a:xfrm>
              <a:off x="315900" y="1504925"/>
              <a:ext cx="61225" cy="13400"/>
            </a:xfrm>
            <a:custGeom>
              <a:avLst/>
              <a:gdLst/>
              <a:ahLst/>
              <a:cxnLst/>
              <a:rect l="l" t="t" r="r" b="b"/>
              <a:pathLst>
                <a:path w="2449" h="536" extrusionOk="0">
                  <a:moveTo>
                    <a:pt x="255" y="0"/>
                  </a:moveTo>
                  <a:lnTo>
                    <a:pt x="153" y="26"/>
                  </a:lnTo>
                  <a:lnTo>
                    <a:pt x="77" y="77"/>
                  </a:lnTo>
                  <a:lnTo>
                    <a:pt x="26" y="179"/>
                  </a:lnTo>
                  <a:lnTo>
                    <a:pt x="0" y="281"/>
                  </a:lnTo>
                  <a:lnTo>
                    <a:pt x="26" y="383"/>
                  </a:lnTo>
                  <a:lnTo>
                    <a:pt x="77" y="459"/>
                  </a:lnTo>
                  <a:lnTo>
                    <a:pt x="153" y="536"/>
                  </a:lnTo>
                  <a:lnTo>
                    <a:pt x="2270" y="536"/>
                  </a:lnTo>
                  <a:lnTo>
                    <a:pt x="2346" y="459"/>
                  </a:lnTo>
                  <a:lnTo>
                    <a:pt x="2423" y="383"/>
                  </a:lnTo>
                  <a:lnTo>
                    <a:pt x="2448" y="281"/>
                  </a:lnTo>
                  <a:lnTo>
                    <a:pt x="2423" y="179"/>
                  </a:lnTo>
                  <a:lnTo>
                    <a:pt x="2346" y="77"/>
                  </a:lnTo>
                  <a:lnTo>
                    <a:pt x="2270" y="26"/>
                  </a:lnTo>
                  <a:lnTo>
                    <a:pt x="2168"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728;p72">
              <a:extLst>
                <a:ext uri="{FF2B5EF4-FFF2-40B4-BE49-F238E27FC236}">
                  <a16:creationId xmlns:a16="http://schemas.microsoft.com/office/drawing/2014/main" id="{40B1D9C0-FE51-E6D0-77CE-50717A9E97E7}"/>
                </a:ext>
              </a:extLst>
            </p:cNvPr>
            <p:cNvSpPr/>
            <p:nvPr/>
          </p:nvSpPr>
          <p:spPr>
            <a:xfrm>
              <a:off x="456800" y="1504925"/>
              <a:ext cx="44650" cy="13400"/>
            </a:xfrm>
            <a:custGeom>
              <a:avLst/>
              <a:gdLst/>
              <a:ahLst/>
              <a:cxnLst/>
              <a:rect l="l" t="t" r="r" b="b"/>
              <a:pathLst>
                <a:path w="1786" h="536" extrusionOk="0">
                  <a:moveTo>
                    <a:pt x="255" y="0"/>
                  </a:moveTo>
                  <a:lnTo>
                    <a:pt x="153" y="26"/>
                  </a:lnTo>
                  <a:lnTo>
                    <a:pt x="77" y="77"/>
                  </a:lnTo>
                  <a:lnTo>
                    <a:pt x="0" y="179"/>
                  </a:lnTo>
                  <a:lnTo>
                    <a:pt x="0" y="281"/>
                  </a:lnTo>
                  <a:lnTo>
                    <a:pt x="0" y="383"/>
                  </a:lnTo>
                  <a:lnTo>
                    <a:pt x="77" y="459"/>
                  </a:lnTo>
                  <a:lnTo>
                    <a:pt x="153" y="536"/>
                  </a:lnTo>
                  <a:lnTo>
                    <a:pt x="1607" y="536"/>
                  </a:lnTo>
                  <a:lnTo>
                    <a:pt x="1683" y="459"/>
                  </a:lnTo>
                  <a:lnTo>
                    <a:pt x="1760" y="383"/>
                  </a:lnTo>
                  <a:lnTo>
                    <a:pt x="1785" y="281"/>
                  </a:lnTo>
                  <a:lnTo>
                    <a:pt x="1760" y="179"/>
                  </a:lnTo>
                  <a:lnTo>
                    <a:pt x="1683" y="77"/>
                  </a:lnTo>
                  <a:lnTo>
                    <a:pt x="1607" y="26"/>
                  </a:lnTo>
                  <a:lnTo>
                    <a:pt x="1505"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729;p72">
              <a:extLst>
                <a:ext uri="{FF2B5EF4-FFF2-40B4-BE49-F238E27FC236}">
                  <a16:creationId xmlns:a16="http://schemas.microsoft.com/office/drawing/2014/main" id="{83D50652-2919-B9B5-81D6-FCE07A1C3484}"/>
                </a:ext>
              </a:extLst>
            </p:cNvPr>
            <p:cNvSpPr/>
            <p:nvPr/>
          </p:nvSpPr>
          <p:spPr>
            <a:xfrm>
              <a:off x="549875" y="1504925"/>
              <a:ext cx="61225" cy="13400"/>
            </a:xfrm>
            <a:custGeom>
              <a:avLst/>
              <a:gdLst/>
              <a:ahLst/>
              <a:cxnLst/>
              <a:rect l="l" t="t" r="r" b="b"/>
              <a:pathLst>
                <a:path w="2449" h="536" extrusionOk="0">
                  <a:moveTo>
                    <a:pt x="256" y="0"/>
                  </a:moveTo>
                  <a:lnTo>
                    <a:pt x="153" y="26"/>
                  </a:lnTo>
                  <a:lnTo>
                    <a:pt x="77" y="77"/>
                  </a:lnTo>
                  <a:lnTo>
                    <a:pt x="26" y="179"/>
                  </a:lnTo>
                  <a:lnTo>
                    <a:pt x="0" y="281"/>
                  </a:lnTo>
                  <a:lnTo>
                    <a:pt x="26" y="383"/>
                  </a:lnTo>
                  <a:lnTo>
                    <a:pt x="77" y="459"/>
                  </a:lnTo>
                  <a:lnTo>
                    <a:pt x="153" y="536"/>
                  </a:lnTo>
                  <a:lnTo>
                    <a:pt x="2270" y="536"/>
                  </a:lnTo>
                  <a:lnTo>
                    <a:pt x="2372" y="459"/>
                  </a:lnTo>
                  <a:lnTo>
                    <a:pt x="2423" y="383"/>
                  </a:lnTo>
                  <a:lnTo>
                    <a:pt x="2449" y="281"/>
                  </a:lnTo>
                  <a:lnTo>
                    <a:pt x="2423" y="179"/>
                  </a:lnTo>
                  <a:lnTo>
                    <a:pt x="2372" y="77"/>
                  </a:lnTo>
                  <a:lnTo>
                    <a:pt x="2270" y="26"/>
                  </a:lnTo>
                  <a:lnTo>
                    <a:pt x="2168" y="0"/>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730;p72">
              <a:extLst>
                <a:ext uri="{FF2B5EF4-FFF2-40B4-BE49-F238E27FC236}">
                  <a16:creationId xmlns:a16="http://schemas.microsoft.com/office/drawing/2014/main" id="{AD6A9F13-40CF-25DF-922F-C6472375297D}"/>
                </a:ext>
              </a:extLst>
            </p:cNvPr>
            <p:cNvSpPr/>
            <p:nvPr/>
          </p:nvSpPr>
          <p:spPr>
            <a:xfrm>
              <a:off x="315900" y="1603100"/>
              <a:ext cx="154300" cy="13425"/>
            </a:xfrm>
            <a:custGeom>
              <a:avLst/>
              <a:gdLst/>
              <a:ahLst/>
              <a:cxnLst/>
              <a:rect l="l" t="t" r="r" b="b"/>
              <a:pathLst>
                <a:path w="6172" h="537" extrusionOk="0">
                  <a:moveTo>
                    <a:pt x="153" y="1"/>
                  </a:moveTo>
                  <a:lnTo>
                    <a:pt x="77" y="77"/>
                  </a:lnTo>
                  <a:lnTo>
                    <a:pt x="26" y="154"/>
                  </a:lnTo>
                  <a:lnTo>
                    <a:pt x="0" y="256"/>
                  </a:lnTo>
                  <a:lnTo>
                    <a:pt x="26" y="358"/>
                  </a:lnTo>
                  <a:lnTo>
                    <a:pt x="77" y="460"/>
                  </a:lnTo>
                  <a:lnTo>
                    <a:pt x="153" y="511"/>
                  </a:lnTo>
                  <a:lnTo>
                    <a:pt x="255" y="536"/>
                  </a:lnTo>
                  <a:lnTo>
                    <a:pt x="5891" y="536"/>
                  </a:lnTo>
                  <a:lnTo>
                    <a:pt x="5993" y="511"/>
                  </a:lnTo>
                  <a:lnTo>
                    <a:pt x="6095" y="460"/>
                  </a:lnTo>
                  <a:lnTo>
                    <a:pt x="6146" y="358"/>
                  </a:lnTo>
                  <a:lnTo>
                    <a:pt x="6172" y="256"/>
                  </a:lnTo>
                  <a:lnTo>
                    <a:pt x="6146" y="154"/>
                  </a:lnTo>
                  <a:lnTo>
                    <a:pt x="6095" y="77"/>
                  </a:lnTo>
                  <a:lnTo>
                    <a:pt x="5993"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731;p72">
              <a:extLst>
                <a:ext uri="{FF2B5EF4-FFF2-40B4-BE49-F238E27FC236}">
                  <a16:creationId xmlns:a16="http://schemas.microsoft.com/office/drawing/2014/main" id="{142C06C3-A6CF-CB95-58B5-22349EBDF9ED}"/>
                </a:ext>
              </a:extLst>
            </p:cNvPr>
            <p:cNvSpPr/>
            <p:nvPr/>
          </p:nvSpPr>
          <p:spPr>
            <a:xfrm>
              <a:off x="549875" y="1603100"/>
              <a:ext cx="61225" cy="13425"/>
            </a:xfrm>
            <a:custGeom>
              <a:avLst/>
              <a:gdLst/>
              <a:ahLst/>
              <a:cxnLst/>
              <a:rect l="l" t="t" r="r" b="b"/>
              <a:pathLst>
                <a:path w="2449" h="537" extrusionOk="0">
                  <a:moveTo>
                    <a:pt x="153" y="1"/>
                  </a:moveTo>
                  <a:lnTo>
                    <a:pt x="77" y="77"/>
                  </a:lnTo>
                  <a:lnTo>
                    <a:pt x="26" y="154"/>
                  </a:lnTo>
                  <a:lnTo>
                    <a:pt x="0" y="256"/>
                  </a:lnTo>
                  <a:lnTo>
                    <a:pt x="26" y="358"/>
                  </a:lnTo>
                  <a:lnTo>
                    <a:pt x="77" y="460"/>
                  </a:lnTo>
                  <a:lnTo>
                    <a:pt x="153" y="511"/>
                  </a:lnTo>
                  <a:lnTo>
                    <a:pt x="256" y="536"/>
                  </a:lnTo>
                  <a:lnTo>
                    <a:pt x="2168" y="536"/>
                  </a:lnTo>
                  <a:lnTo>
                    <a:pt x="2270" y="511"/>
                  </a:lnTo>
                  <a:lnTo>
                    <a:pt x="2372" y="460"/>
                  </a:lnTo>
                  <a:lnTo>
                    <a:pt x="2423" y="358"/>
                  </a:lnTo>
                  <a:lnTo>
                    <a:pt x="2449" y="256"/>
                  </a:lnTo>
                  <a:lnTo>
                    <a:pt x="2423" y="154"/>
                  </a:lnTo>
                  <a:lnTo>
                    <a:pt x="2372" y="77"/>
                  </a:lnTo>
                  <a:lnTo>
                    <a:pt x="2270" y="1"/>
                  </a:lnTo>
                  <a:close/>
                </a:path>
              </a:pathLst>
            </a:custGeom>
            <a:solidFill>
              <a:srgbClr val="555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732;p72">
              <a:extLst>
                <a:ext uri="{FF2B5EF4-FFF2-40B4-BE49-F238E27FC236}">
                  <a16:creationId xmlns:a16="http://schemas.microsoft.com/office/drawing/2014/main" id="{CCF11DF4-9F3F-CCA1-D296-D5229D48D2F4}"/>
                </a:ext>
              </a:extLst>
            </p:cNvPr>
            <p:cNvSpPr/>
            <p:nvPr/>
          </p:nvSpPr>
          <p:spPr>
            <a:xfrm>
              <a:off x="294850" y="1258200"/>
              <a:ext cx="27450" cy="422700"/>
            </a:xfrm>
            <a:custGeom>
              <a:avLst/>
              <a:gdLst/>
              <a:ahLst/>
              <a:cxnLst/>
              <a:rect l="l" t="t" r="r" b="b"/>
              <a:pathLst>
                <a:path w="1098" h="16908" extrusionOk="0">
                  <a:moveTo>
                    <a:pt x="358" y="0"/>
                  </a:moveTo>
                  <a:lnTo>
                    <a:pt x="230" y="51"/>
                  </a:lnTo>
                  <a:lnTo>
                    <a:pt x="103" y="128"/>
                  </a:lnTo>
                  <a:lnTo>
                    <a:pt x="26" y="230"/>
                  </a:lnTo>
                  <a:lnTo>
                    <a:pt x="1" y="357"/>
                  </a:lnTo>
                  <a:lnTo>
                    <a:pt x="1" y="16908"/>
                  </a:lnTo>
                  <a:lnTo>
                    <a:pt x="1097" y="16908"/>
                  </a:lnTo>
                  <a:lnTo>
                    <a:pt x="1097" y="357"/>
                  </a:lnTo>
                  <a:lnTo>
                    <a:pt x="1072" y="230"/>
                  </a:lnTo>
                  <a:lnTo>
                    <a:pt x="995" y="128"/>
                  </a:lnTo>
                  <a:lnTo>
                    <a:pt x="893" y="51"/>
                  </a:lnTo>
                  <a:lnTo>
                    <a:pt x="766" y="0"/>
                  </a:lnTo>
                  <a:close/>
                </a:path>
              </a:pathLst>
            </a:custGeom>
            <a:solidFill>
              <a:srgbClr val="DA8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733;p72">
              <a:extLst>
                <a:ext uri="{FF2B5EF4-FFF2-40B4-BE49-F238E27FC236}">
                  <a16:creationId xmlns:a16="http://schemas.microsoft.com/office/drawing/2014/main" id="{22534497-03E0-D1E2-E756-CE7F4039D0AD}"/>
                </a:ext>
              </a:extLst>
            </p:cNvPr>
            <p:cNvSpPr/>
            <p:nvPr/>
          </p:nvSpPr>
          <p:spPr>
            <a:xfrm>
              <a:off x="604075" y="1258200"/>
              <a:ext cx="27425" cy="422700"/>
            </a:xfrm>
            <a:custGeom>
              <a:avLst/>
              <a:gdLst/>
              <a:ahLst/>
              <a:cxnLst/>
              <a:rect l="l" t="t" r="r" b="b"/>
              <a:pathLst>
                <a:path w="1097" h="16908" extrusionOk="0">
                  <a:moveTo>
                    <a:pt x="357" y="0"/>
                  </a:moveTo>
                  <a:lnTo>
                    <a:pt x="204" y="51"/>
                  </a:lnTo>
                  <a:lnTo>
                    <a:pt x="102" y="128"/>
                  </a:lnTo>
                  <a:lnTo>
                    <a:pt x="26" y="230"/>
                  </a:lnTo>
                  <a:lnTo>
                    <a:pt x="0" y="357"/>
                  </a:lnTo>
                  <a:lnTo>
                    <a:pt x="0" y="16908"/>
                  </a:lnTo>
                  <a:lnTo>
                    <a:pt x="1097" y="16908"/>
                  </a:lnTo>
                  <a:lnTo>
                    <a:pt x="1097" y="357"/>
                  </a:lnTo>
                  <a:lnTo>
                    <a:pt x="1071" y="230"/>
                  </a:lnTo>
                  <a:lnTo>
                    <a:pt x="995" y="128"/>
                  </a:lnTo>
                  <a:lnTo>
                    <a:pt x="893" y="51"/>
                  </a:lnTo>
                  <a:lnTo>
                    <a:pt x="740" y="0"/>
                  </a:lnTo>
                  <a:close/>
                </a:path>
              </a:pathLst>
            </a:custGeom>
            <a:solidFill>
              <a:srgbClr val="DA8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734;p72">
              <a:extLst>
                <a:ext uri="{FF2B5EF4-FFF2-40B4-BE49-F238E27FC236}">
                  <a16:creationId xmlns:a16="http://schemas.microsoft.com/office/drawing/2014/main" id="{3C832031-9189-47BE-5BF9-B28A8BF2104B}"/>
                </a:ext>
              </a:extLst>
            </p:cNvPr>
            <p:cNvSpPr/>
            <p:nvPr/>
          </p:nvSpPr>
          <p:spPr>
            <a:xfrm>
              <a:off x="262350" y="1680875"/>
              <a:ext cx="402300" cy="27450"/>
            </a:xfrm>
            <a:custGeom>
              <a:avLst/>
              <a:gdLst/>
              <a:ahLst/>
              <a:cxnLst/>
              <a:rect l="l" t="t" r="r" b="b"/>
              <a:pathLst>
                <a:path w="16092" h="1098" extrusionOk="0">
                  <a:moveTo>
                    <a:pt x="332" y="1"/>
                  </a:moveTo>
                  <a:lnTo>
                    <a:pt x="204" y="26"/>
                  </a:lnTo>
                  <a:lnTo>
                    <a:pt x="102" y="103"/>
                  </a:lnTo>
                  <a:lnTo>
                    <a:pt x="26" y="205"/>
                  </a:lnTo>
                  <a:lnTo>
                    <a:pt x="0" y="358"/>
                  </a:lnTo>
                  <a:lnTo>
                    <a:pt x="0" y="740"/>
                  </a:lnTo>
                  <a:lnTo>
                    <a:pt x="26" y="893"/>
                  </a:lnTo>
                  <a:lnTo>
                    <a:pt x="102" y="995"/>
                  </a:lnTo>
                  <a:lnTo>
                    <a:pt x="204" y="1072"/>
                  </a:lnTo>
                  <a:lnTo>
                    <a:pt x="332" y="1097"/>
                  </a:lnTo>
                  <a:lnTo>
                    <a:pt x="15735" y="1097"/>
                  </a:lnTo>
                  <a:lnTo>
                    <a:pt x="15862" y="1072"/>
                  </a:lnTo>
                  <a:lnTo>
                    <a:pt x="15990" y="995"/>
                  </a:lnTo>
                  <a:lnTo>
                    <a:pt x="16066" y="893"/>
                  </a:lnTo>
                  <a:lnTo>
                    <a:pt x="16092" y="740"/>
                  </a:lnTo>
                  <a:lnTo>
                    <a:pt x="16092" y="358"/>
                  </a:lnTo>
                  <a:lnTo>
                    <a:pt x="16066" y="205"/>
                  </a:lnTo>
                  <a:lnTo>
                    <a:pt x="15990" y="103"/>
                  </a:lnTo>
                  <a:lnTo>
                    <a:pt x="15862" y="26"/>
                  </a:lnTo>
                  <a:lnTo>
                    <a:pt x="15735" y="1"/>
                  </a:lnTo>
                  <a:close/>
                </a:path>
              </a:pathLst>
            </a:custGeom>
            <a:solidFill>
              <a:srgbClr val="DA8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735;p72">
              <a:extLst>
                <a:ext uri="{FF2B5EF4-FFF2-40B4-BE49-F238E27FC236}">
                  <a16:creationId xmlns:a16="http://schemas.microsoft.com/office/drawing/2014/main" id="{C9557D2F-3B60-224C-AA4D-1D60E40DEBD5}"/>
                </a:ext>
              </a:extLst>
            </p:cNvPr>
            <p:cNvSpPr/>
            <p:nvPr/>
          </p:nvSpPr>
          <p:spPr>
            <a:xfrm>
              <a:off x="463175" y="1288800"/>
              <a:ext cx="31250" cy="54850"/>
            </a:xfrm>
            <a:custGeom>
              <a:avLst/>
              <a:gdLst/>
              <a:ahLst/>
              <a:cxnLst/>
              <a:rect l="l" t="t" r="r" b="b"/>
              <a:pathLst>
                <a:path w="1250" h="2194" extrusionOk="0">
                  <a:moveTo>
                    <a:pt x="510" y="0"/>
                  </a:moveTo>
                  <a:lnTo>
                    <a:pt x="383" y="51"/>
                  </a:lnTo>
                  <a:lnTo>
                    <a:pt x="281" y="102"/>
                  </a:lnTo>
                  <a:lnTo>
                    <a:pt x="179" y="179"/>
                  </a:lnTo>
                  <a:lnTo>
                    <a:pt x="102" y="281"/>
                  </a:lnTo>
                  <a:lnTo>
                    <a:pt x="51" y="383"/>
                  </a:lnTo>
                  <a:lnTo>
                    <a:pt x="26" y="485"/>
                  </a:lnTo>
                  <a:lnTo>
                    <a:pt x="0" y="612"/>
                  </a:lnTo>
                  <a:lnTo>
                    <a:pt x="0" y="1556"/>
                  </a:lnTo>
                  <a:lnTo>
                    <a:pt x="26" y="1683"/>
                  </a:lnTo>
                  <a:lnTo>
                    <a:pt x="51" y="1811"/>
                  </a:lnTo>
                  <a:lnTo>
                    <a:pt x="102" y="1913"/>
                  </a:lnTo>
                  <a:lnTo>
                    <a:pt x="179" y="2015"/>
                  </a:lnTo>
                  <a:lnTo>
                    <a:pt x="281" y="2091"/>
                  </a:lnTo>
                  <a:lnTo>
                    <a:pt x="383" y="2142"/>
                  </a:lnTo>
                  <a:lnTo>
                    <a:pt x="510" y="2168"/>
                  </a:lnTo>
                  <a:lnTo>
                    <a:pt x="638" y="2193"/>
                  </a:lnTo>
                  <a:lnTo>
                    <a:pt x="740" y="2168"/>
                  </a:lnTo>
                  <a:lnTo>
                    <a:pt x="867" y="2142"/>
                  </a:lnTo>
                  <a:lnTo>
                    <a:pt x="969" y="2091"/>
                  </a:lnTo>
                  <a:lnTo>
                    <a:pt x="1071" y="2015"/>
                  </a:lnTo>
                  <a:lnTo>
                    <a:pt x="1148" y="1913"/>
                  </a:lnTo>
                  <a:lnTo>
                    <a:pt x="1199" y="1811"/>
                  </a:lnTo>
                  <a:lnTo>
                    <a:pt x="1224" y="1683"/>
                  </a:lnTo>
                  <a:lnTo>
                    <a:pt x="1250" y="1556"/>
                  </a:lnTo>
                  <a:lnTo>
                    <a:pt x="1250" y="612"/>
                  </a:lnTo>
                  <a:lnTo>
                    <a:pt x="1224" y="485"/>
                  </a:lnTo>
                  <a:lnTo>
                    <a:pt x="1199" y="383"/>
                  </a:lnTo>
                  <a:lnTo>
                    <a:pt x="1148" y="281"/>
                  </a:lnTo>
                  <a:lnTo>
                    <a:pt x="1071" y="179"/>
                  </a:lnTo>
                  <a:lnTo>
                    <a:pt x="969" y="102"/>
                  </a:lnTo>
                  <a:lnTo>
                    <a:pt x="867" y="51"/>
                  </a:lnTo>
                  <a:lnTo>
                    <a:pt x="740"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736;p72">
              <a:extLst>
                <a:ext uri="{FF2B5EF4-FFF2-40B4-BE49-F238E27FC236}">
                  <a16:creationId xmlns:a16="http://schemas.microsoft.com/office/drawing/2014/main" id="{A04CC790-56E0-AABB-4DE7-703B920760DB}"/>
                </a:ext>
              </a:extLst>
            </p:cNvPr>
            <p:cNvSpPr/>
            <p:nvPr/>
          </p:nvSpPr>
          <p:spPr>
            <a:xfrm>
              <a:off x="472100" y="1288800"/>
              <a:ext cx="22325" cy="54850"/>
            </a:xfrm>
            <a:custGeom>
              <a:avLst/>
              <a:gdLst/>
              <a:ahLst/>
              <a:cxnLst/>
              <a:rect l="l" t="t" r="r" b="b"/>
              <a:pathLst>
                <a:path w="893" h="2194" extrusionOk="0">
                  <a:moveTo>
                    <a:pt x="128" y="0"/>
                  </a:moveTo>
                  <a:lnTo>
                    <a:pt x="0" y="51"/>
                  </a:lnTo>
                  <a:lnTo>
                    <a:pt x="128" y="153"/>
                  </a:lnTo>
                  <a:lnTo>
                    <a:pt x="255" y="281"/>
                  </a:lnTo>
                  <a:lnTo>
                    <a:pt x="306" y="434"/>
                  </a:lnTo>
                  <a:lnTo>
                    <a:pt x="332" y="612"/>
                  </a:lnTo>
                  <a:lnTo>
                    <a:pt x="332" y="1556"/>
                  </a:lnTo>
                  <a:lnTo>
                    <a:pt x="306" y="1734"/>
                  </a:lnTo>
                  <a:lnTo>
                    <a:pt x="255" y="1913"/>
                  </a:lnTo>
                  <a:lnTo>
                    <a:pt x="128" y="2040"/>
                  </a:lnTo>
                  <a:lnTo>
                    <a:pt x="0" y="2117"/>
                  </a:lnTo>
                  <a:lnTo>
                    <a:pt x="128" y="2168"/>
                  </a:lnTo>
                  <a:lnTo>
                    <a:pt x="281" y="2193"/>
                  </a:lnTo>
                  <a:lnTo>
                    <a:pt x="383" y="2168"/>
                  </a:lnTo>
                  <a:lnTo>
                    <a:pt x="510" y="2142"/>
                  </a:lnTo>
                  <a:lnTo>
                    <a:pt x="612" y="2091"/>
                  </a:lnTo>
                  <a:lnTo>
                    <a:pt x="714" y="2015"/>
                  </a:lnTo>
                  <a:lnTo>
                    <a:pt x="791" y="1913"/>
                  </a:lnTo>
                  <a:lnTo>
                    <a:pt x="842" y="1811"/>
                  </a:lnTo>
                  <a:lnTo>
                    <a:pt x="867" y="1683"/>
                  </a:lnTo>
                  <a:lnTo>
                    <a:pt x="893" y="1556"/>
                  </a:lnTo>
                  <a:lnTo>
                    <a:pt x="893" y="612"/>
                  </a:lnTo>
                  <a:lnTo>
                    <a:pt x="867" y="485"/>
                  </a:lnTo>
                  <a:lnTo>
                    <a:pt x="842" y="383"/>
                  </a:lnTo>
                  <a:lnTo>
                    <a:pt x="791" y="281"/>
                  </a:lnTo>
                  <a:lnTo>
                    <a:pt x="714" y="179"/>
                  </a:lnTo>
                  <a:lnTo>
                    <a:pt x="612" y="102"/>
                  </a:lnTo>
                  <a:lnTo>
                    <a:pt x="510" y="51"/>
                  </a:lnTo>
                  <a:lnTo>
                    <a:pt x="383" y="0"/>
                  </a:lnTo>
                  <a:close/>
                </a:path>
              </a:pathLst>
            </a:custGeom>
            <a:solidFill>
              <a:srgbClr val="E55A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737;p72">
              <a:extLst>
                <a:ext uri="{FF2B5EF4-FFF2-40B4-BE49-F238E27FC236}">
                  <a16:creationId xmlns:a16="http://schemas.microsoft.com/office/drawing/2014/main" id="{76D3565B-018D-E28F-F699-B770A6CF9CD5}"/>
                </a:ext>
              </a:extLst>
            </p:cNvPr>
            <p:cNvSpPr/>
            <p:nvPr/>
          </p:nvSpPr>
          <p:spPr>
            <a:xfrm>
              <a:off x="494400" y="1288800"/>
              <a:ext cx="31275" cy="54850"/>
            </a:xfrm>
            <a:custGeom>
              <a:avLst/>
              <a:gdLst/>
              <a:ahLst/>
              <a:cxnLst/>
              <a:rect l="l" t="t" r="r" b="b"/>
              <a:pathLst>
                <a:path w="1251" h="2194" extrusionOk="0">
                  <a:moveTo>
                    <a:pt x="485" y="0"/>
                  </a:moveTo>
                  <a:lnTo>
                    <a:pt x="383" y="51"/>
                  </a:lnTo>
                  <a:lnTo>
                    <a:pt x="281" y="102"/>
                  </a:lnTo>
                  <a:lnTo>
                    <a:pt x="179" y="179"/>
                  </a:lnTo>
                  <a:lnTo>
                    <a:pt x="103" y="281"/>
                  </a:lnTo>
                  <a:lnTo>
                    <a:pt x="52" y="383"/>
                  </a:lnTo>
                  <a:lnTo>
                    <a:pt x="1" y="485"/>
                  </a:lnTo>
                  <a:lnTo>
                    <a:pt x="1" y="612"/>
                  </a:lnTo>
                  <a:lnTo>
                    <a:pt x="1" y="1556"/>
                  </a:lnTo>
                  <a:lnTo>
                    <a:pt x="1" y="1683"/>
                  </a:lnTo>
                  <a:lnTo>
                    <a:pt x="52" y="1811"/>
                  </a:lnTo>
                  <a:lnTo>
                    <a:pt x="103" y="1913"/>
                  </a:lnTo>
                  <a:lnTo>
                    <a:pt x="179" y="2015"/>
                  </a:lnTo>
                  <a:lnTo>
                    <a:pt x="281" y="2091"/>
                  </a:lnTo>
                  <a:lnTo>
                    <a:pt x="383" y="2142"/>
                  </a:lnTo>
                  <a:lnTo>
                    <a:pt x="485" y="2168"/>
                  </a:lnTo>
                  <a:lnTo>
                    <a:pt x="613" y="2193"/>
                  </a:lnTo>
                  <a:lnTo>
                    <a:pt x="740" y="2168"/>
                  </a:lnTo>
                  <a:lnTo>
                    <a:pt x="868" y="2142"/>
                  </a:lnTo>
                  <a:lnTo>
                    <a:pt x="970" y="2091"/>
                  </a:lnTo>
                  <a:lnTo>
                    <a:pt x="1072" y="2015"/>
                  </a:lnTo>
                  <a:lnTo>
                    <a:pt x="1148" y="1913"/>
                  </a:lnTo>
                  <a:lnTo>
                    <a:pt x="1199" y="1811"/>
                  </a:lnTo>
                  <a:lnTo>
                    <a:pt x="1225" y="1683"/>
                  </a:lnTo>
                  <a:lnTo>
                    <a:pt x="1250" y="1556"/>
                  </a:lnTo>
                  <a:lnTo>
                    <a:pt x="1250" y="612"/>
                  </a:lnTo>
                  <a:lnTo>
                    <a:pt x="1225" y="485"/>
                  </a:lnTo>
                  <a:lnTo>
                    <a:pt x="1199" y="383"/>
                  </a:lnTo>
                  <a:lnTo>
                    <a:pt x="1148" y="281"/>
                  </a:lnTo>
                  <a:lnTo>
                    <a:pt x="1072" y="179"/>
                  </a:lnTo>
                  <a:lnTo>
                    <a:pt x="970" y="102"/>
                  </a:lnTo>
                  <a:lnTo>
                    <a:pt x="868" y="51"/>
                  </a:lnTo>
                  <a:lnTo>
                    <a:pt x="740"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738;p72">
              <a:extLst>
                <a:ext uri="{FF2B5EF4-FFF2-40B4-BE49-F238E27FC236}">
                  <a16:creationId xmlns:a16="http://schemas.microsoft.com/office/drawing/2014/main" id="{1A28CA5C-0BCE-A1E6-3F30-F3E5858A9AE8}"/>
                </a:ext>
              </a:extLst>
            </p:cNvPr>
            <p:cNvSpPr/>
            <p:nvPr/>
          </p:nvSpPr>
          <p:spPr>
            <a:xfrm>
              <a:off x="503325" y="1288800"/>
              <a:ext cx="22350" cy="54850"/>
            </a:xfrm>
            <a:custGeom>
              <a:avLst/>
              <a:gdLst/>
              <a:ahLst/>
              <a:cxnLst/>
              <a:rect l="l" t="t" r="r" b="b"/>
              <a:pathLst>
                <a:path w="894" h="2194" extrusionOk="0">
                  <a:moveTo>
                    <a:pt x="128" y="0"/>
                  </a:moveTo>
                  <a:lnTo>
                    <a:pt x="1" y="51"/>
                  </a:lnTo>
                  <a:lnTo>
                    <a:pt x="128" y="153"/>
                  </a:lnTo>
                  <a:lnTo>
                    <a:pt x="230" y="281"/>
                  </a:lnTo>
                  <a:lnTo>
                    <a:pt x="307" y="434"/>
                  </a:lnTo>
                  <a:lnTo>
                    <a:pt x="332" y="612"/>
                  </a:lnTo>
                  <a:lnTo>
                    <a:pt x="332" y="1556"/>
                  </a:lnTo>
                  <a:lnTo>
                    <a:pt x="307" y="1734"/>
                  </a:lnTo>
                  <a:lnTo>
                    <a:pt x="230" y="1913"/>
                  </a:lnTo>
                  <a:lnTo>
                    <a:pt x="128" y="2040"/>
                  </a:lnTo>
                  <a:lnTo>
                    <a:pt x="1" y="2117"/>
                  </a:lnTo>
                  <a:lnTo>
                    <a:pt x="128" y="2168"/>
                  </a:lnTo>
                  <a:lnTo>
                    <a:pt x="256" y="2193"/>
                  </a:lnTo>
                  <a:lnTo>
                    <a:pt x="383" y="2168"/>
                  </a:lnTo>
                  <a:lnTo>
                    <a:pt x="511" y="2142"/>
                  </a:lnTo>
                  <a:lnTo>
                    <a:pt x="613" y="2091"/>
                  </a:lnTo>
                  <a:lnTo>
                    <a:pt x="715" y="2015"/>
                  </a:lnTo>
                  <a:lnTo>
                    <a:pt x="791" y="1913"/>
                  </a:lnTo>
                  <a:lnTo>
                    <a:pt x="842" y="1811"/>
                  </a:lnTo>
                  <a:lnTo>
                    <a:pt x="868" y="1683"/>
                  </a:lnTo>
                  <a:lnTo>
                    <a:pt x="893" y="1556"/>
                  </a:lnTo>
                  <a:lnTo>
                    <a:pt x="893" y="612"/>
                  </a:lnTo>
                  <a:lnTo>
                    <a:pt x="868" y="485"/>
                  </a:lnTo>
                  <a:lnTo>
                    <a:pt x="842" y="383"/>
                  </a:lnTo>
                  <a:lnTo>
                    <a:pt x="791" y="281"/>
                  </a:lnTo>
                  <a:lnTo>
                    <a:pt x="715" y="179"/>
                  </a:lnTo>
                  <a:lnTo>
                    <a:pt x="613" y="102"/>
                  </a:lnTo>
                  <a:lnTo>
                    <a:pt x="511" y="51"/>
                  </a:lnTo>
                  <a:lnTo>
                    <a:pt x="383" y="0"/>
                  </a:lnTo>
                  <a:close/>
                </a:path>
              </a:pathLst>
            </a:custGeom>
            <a:solidFill>
              <a:srgbClr val="E55A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739;p72">
              <a:extLst>
                <a:ext uri="{FF2B5EF4-FFF2-40B4-BE49-F238E27FC236}">
                  <a16:creationId xmlns:a16="http://schemas.microsoft.com/office/drawing/2014/main" id="{9A9C14D0-F34A-758E-7529-954803CC38A4}"/>
                </a:ext>
              </a:extLst>
            </p:cNvPr>
            <p:cNvSpPr/>
            <p:nvPr/>
          </p:nvSpPr>
          <p:spPr>
            <a:xfrm>
              <a:off x="525650" y="1288800"/>
              <a:ext cx="30625" cy="54850"/>
            </a:xfrm>
            <a:custGeom>
              <a:avLst/>
              <a:gdLst/>
              <a:ahLst/>
              <a:cxnLst/>
              <a:rect l="l" t="t" r="r" b="b"/>
              <a:pathLst>
                <a:path w="1225" h="2194" extrusionOk="0">
                  <a:moveTo>
                    <a:pt x="485" y="0"/>
                  </a:moveTo>
                  <a:lnTo>
                    <a:pt x="383" y="51"/>
                  </a:lnTo>
                  <a:lnTo>
                    <a:pt x="255" y="102"/>
                  </a:lnTo>
                  <a:lnTo>
                    <a:pt x="179" y="179"/>
                  </a:lnTo>
                  <a:lnTo>
                    <a:pt x="102" y="281"/>
                  </a:lnTo>
                  <a:lnTo>
                    <a:pt x="51" y="383"/>
                  </a:lnTo>
                  <a:lnTo>
                    <a:pt x="0" y="485"/>
                  </a:lnTo>
                  <a:lnTo>
                    <a:pt x="0" y="612"/>
                  </a:lnTo>
                  <a:lnTo>
                    <a:pt x="0" y="1556"/>
                  </a:lnTo>
                  <a:lnTo>
                    <a:pt x="0" y="1683"/>
                  </a:lnTo>
                  <a:lnTo>
                    <a:pt x="51" y="1811"/>
                  </a:lnTo>
                  <a:lnTo>
                    <a:pt x="102" y="1913"/>
                  </a:lnTo>
                  <a:lnTo>
                    <a:pt x="179" y="2015"/>
                  </a:lnTo>
                  <a:lnTo>
                    <a:pt x="255" y="2091"/>
                  </a:lnTo>
                  <a:lnTo>
                    <a:pt x="383" y="2142"/>
                  </a:lnTo>
                  <a:lnTo>
                    <a:pt x="485" y="2168"/>
                  </a:lnTo>
                  <a:lnTo>
                    <a:pt x="612" y="2193"/>
                  </a:lnTo>
                  <a:lnTo>
                    <a:pt x="740" y="2168"/>
                  </a:lnTo>
                  <a:lnTo>
                    <a:pt x="867" y="2142"/>
                  </a:lnTo>
                  <a:lnTo>
                    <a:pt x="969" y="2091"/>
                  </a:lnTo>
                  <a:lnTo>
                    <a:pt x="1046" y="2015"/>
                  </a:lnTo>
                  <a:lnTo>
                    <a:pt x="1122" y="1913"/>
                  </a:lnTo>
                  <a:lnTo>
                    <a:pt x="1199" y="1811"/>
                  </a:lnTo>
                  <a:lnTo>
                    <a:pt x="1225" y="1683"/>
                  </a:lnTo>
                  <a:lnTo>
                    <a:pt x="1225" y="1556"/>
                  </a:lnTo>
                  <a:lnTo>
                    <a:pt x="1225" y="612"/>
                  </a:lnTo>
                  <a:lnTo>
                    <a:pt x="1225" y="485"/>
                  </a:lnTo>
                  <a:lnTo>
                    <a:pt x="1199" y="383"/>
                  </a:lnTo>
                  <a:lnTo>
                    <a:pt x="1122" y="281"/>
                  </a:lnTo>
                  <a:lnTo>
                    <a:pt x="1046" y="179"/>
                  </a:lnTo>
                  <a:lnTo>
                    <a:pt x="969" y="102"/>
                  </a:lnTo>
                  <a:lnTo>
                    <a:pt x="867" y="51"/>
                  </a:lnTo>
                  <a:lnTo>
                    <a:pt x="740" y="0"/>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740;p72">
              <a:extLst>
                <a:ext uri="{FF2B5EF4-FFF2-40B4-BE49-F238E27FC236}">
                  <a16:creationId xmlns:a16="http://schemas.microsoft.com/office/drawing/2014/main" id="{2554BE22-DC8C-82EB-9BEC-47467B210E9B}"/>
                </a:ext>
              </a:extLst>
            </p:cNvPr>
            <p:cNvSpPr/>
            <p:nvPr/>
          </p:nvSpPr>
          <p:spPr>
            <a:xfrm>
              <a:off x="533925" y="1288800"/>
              <a:ext cx="22350" cy="54850"/>
            </a:xfrm>
            <a:custGeom>
              <a:avLst/>
              <a:gdLst/>
              <a:ahLst/>
              <a:cxnLst/>
              <a:rect l="l" t="t" r="r" b="b"/>
              <a:pathLst>
                <a:path w="894" h="2194" extrusionOk="0">
                  <a:moveTo>
                    <a:pt x="128" y="0"/>
                  </a:moveTo>
                  <a:lnTo>
                    <a:pt x="1" y="51"/>
                  </a:lnTo>
                  <a:lnTo>
                    <a:pt x="154" y="153"/>
                  </a:lnTo>
                  <a:lnTo>
                    <a:pt x="256" y="281"/>
                  </a:lnTo>
                  <a:lnTo>
                    <a:pt x="332" y="434"/>
                  </a:lnTo>
                  <a:lnTo>
                    <a:pt x="358" y="612"/>
                  </a:lnTo>
                  <a:lnTo>
                    <a:pt x="358" y="1556"/>
                  </a:lnTo>
                  <a:lnTo>
                    <a:pt x="332" y="1734"/>
                  </a:lnTo>
                  <a:lnTo>
                    <a:pt x="256" y="1913"/>
                  </a:lnTo>
                  <a:lnTo>
                    <a:pt x="154" y="2040"/>
                  </a:lnTo>
                  <a:lnTo>
                    <a:pt x="1" y="2117"/>
                  </a:lnTo>
                  <a:lnTo>
                    <a:pt x="128" y="2168"/>
                  </a:lnTo>
                  <a:lnTo>
                    <a:pt x="281" y="2193"/>
                  </a:lnTo>
                  <a:lnTo>
                    <a:pt x="409" y="2168"/>
                  </a:lnTo>
                  <a:lnTo>
                    <a:pt x="536" y="2142"/>
                  </a:lnTo>
                  <a:lnTo>
                    <a:pt x="638" y="2091"/>
                  </a:lnTo>
                  <a:lnTo>
                    <a:pt x="715" y="2015"/>
                  </a:lnTo>
                  <a:lnTo>
                    <a:pt x="791" y="1913"/>
                  </a:lnTo>
                  <a:lnTo>
                    <a:pt x="868" y="1811"/>
                  </a:lnTo>
                  <a:lnTo>
                    <a:pt x="894" y="1683"/>
                  </a:lnTo>
                  <a:lnTo>
                    <a:pt x="894" y="1556"/>
                  </a:lnTo>
                  <a:lnTo>
                    <a:pt x="894" y="612"/>
                  </a:lnTo>
                  <a:lnTo>
                    <a:pt x="894" y="485"/>
                  </a:lnTo>
                  <a:lnTo>
                    <a:pt x="868" y="383"/>
                  </a:lnTo>
                  <a:lnTo>
                    <a:pt x="791" y="281"/>
                  </a:lnTo>
                  <a:lnTo>
                    <a:pt x="715" y="179"/>
                  </a:lnTo>
                  <a:lnTo>
                    <a:pt x="638" y="102"/>
                  </a:lnTo>
                  <a:lnTo>
                    <a:pt x="536" y="51"/>
                  </a:lnTo>
                  <a:lnTo>
                    <a:pt x="409" y="0"/>
                  </a:lnTo>
                  <a:close/>
                </a:path>
              </a:pathLst>
            </a:custGeom>
            <a:solidFill>
              <a:srgbClr val="E55A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741;p72">
              <a:extLst>
                <a:ext uri="{FF2B5EF4-FFF2-40B4-BE49-F238E27FC236}">
                  <a16:creationId xmlns:a16="http://schemas.microsoft.com/office/drawing/2014/main" id="{9F859B79-B2D7-6215-C4EA-2C41DE44852E}"/>
                </a:ext>
              </a:extLst>
            </p:cNvPr>
            <p:cNvSpPr/>
            <p:nvPr/>
          </p:nvSpPr>
          <p:spPr>
            <a:xfrm>
              <a:off x="463175" y="1386325"/>
              <a:ext cx="31250" cy="54875"/>
            </a:xfrm>
            <a:custGeom>
              <a:avLst/>
              <a:gdLst/>
              <a:ahLst/>
              <a:cxnLst/>
              <a:rect l="l" t="t" r="r" b="b"/>
              <a:pathLst>
                <a:path w="1250" h="2195" extrusionOk="0">
                  <a:moveTo>
                    <a:pt x="638" y="1"/>
                  </a:moveTo>
                  <a:lnTo>
                    <a:pt x="510" y="26"/>
                  </a:lnTo>
                  <a:lnTo>
                    <a:pt x="383" y="52"/>
                  </a:lnTo>
                  <a:lnTo>
                    <a:pt x="281" y="103"/>
                  </a:lnTo>
                  <a:lnTo>
                    <a:pt x="179" y="179"/>
                  </a:lnTo>
                  <a:lnTo>
                    <a:pt x="102" y="281"/>
                  </a:lnTo>
                  <a:lnTo>
                    <a:pt x="51" y="383"/>
                  </a:lnTo>
                  <a:lnTo>
                    <a:pt x="26" y="511"/>
                  </a:lnTo>
                  <a:lnTo>
                    <a:pt x="0" y="638"/>
                  </a:lnTo>
                  <a:lnTo>
                    <a:pt x="0" y="1582"/>
                  </a:lnTo>
                  <a:lnTo>
                    <a:pt x="26" y="1710"/>
                  </a:lnTo>
                  <a:lnTo>
                    <a:pt x="51" y="1812"/>
                  </a:lnTo>
                  <a:lnTo>
                    <a:pt x="102" y="1939"/>
                  </a:lnTo>
                  <a:lnTo>
                    <a:pt x="179" y="2016"/>
                  </a:lnTo>
                  <a:lnTo>
                    <a:pt x="281" y="2092"/>
                  </a:lnTo>
                  <a:lnTo>
                    <a:pt x="383" y="2143"/>
                  </a:lnTo>
                  <a:lnTo>
                    <a:pt x="510" y="2194"/>
                  </a:lnTo>
                  <a:lnTo>
                    <a:pt x="740" y="2194"/>
                  </a:lnTo>
                  <a:lnTo>
                    <a:pt x="867" y="2143"/>
                  </a:lnTo>
                  <a:lnTo>
                    <a:pt x="969" y="2092"/>
                  </a:lnTo>
                  <a:lnTo>
                    <a:pt x="1071" y="2016"/>
                  </a:lnTo>
                  <a:lnTo>
                    <a:pt x="1148" y="1939"/>
                  </a:lnTo>
                  <a:lnTo>
                    <a:pt x="1199" y="1812"/>
                  </a:lnTo>
                  <a:lnTo>
                    <a:pt x="1224" y="1710"/>
                  </a:lnTo>
                  <a:lnTo>
                    <a:pt x="1250" y="1582"/>
                  </a:lnTo>
                  <a:lnTo>
                    <a:pt x="1250" y="638"/>
                  </a:lnTo>
                  <a:lnTo>
                    <a:pt x="1224" y="511"/>
                  </a:lnTo>
                  <a:lnTo>
                    <a:pt x="1199" y="383"/>
                  </a:lnTo>
                  <a:lnTo>
                    <a:pt x="1148" y="281"/>
                  </a:lnTo>
                  <a:lnTo>
                    <a:pt x="1071" y="179"/>
                  </a:lnTo>
                  <a:lnTo>
                    <a:pt x="969" y="103"/>
                  </a:lnTo>
                  <a:lnTo>
                    <a:pt x="867" y="52"/>
                  </a:lnTo>
                  <a:lnTo>
                    <a:pt x="740" y="26"/>
                  </a:lnTo>
                  <a:lnTo>
                    <a:pt x="638"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742;p72">
              <a:extLst>
                <a:ext uri="{FF2B5EF4-FFF2-40B4-BE49-F238E27FC236}">
                  <a16:creationId xmlns:a16="http://schemas.microsoft.com/office/drawing/2014/main" id="{842CC9BA-B38E-FA27-0CCE-103B97AA7204}"/>
                </a:ext>
              </a:extLst>
            </p:cNvPr>
            <p:cNvSpPr/>
            <p:nvPr/>
          </p:nvSpPr>
          <p:spPr>
            <a:xfrm>
              <a:off x="472100" y="1386325"/>
              <a:ext cx="22325" cy="54875"/>
            </a:xfrm>
            <a:custGeom>
              <a:avLst/>
              <a:gdLst/>
              <a:ahLst/>
              <a:cxnLst/>
              <a:rect l="l" t="t" r="r" b="b"/>
              <a:pathLst>
                <a:path w="893" h="2195" extrusionOk="0">
                  <a:moveTo>
                    <a:pt x="281" y="1"/>
                  </a:moveTo>
                  <a:lnTo>
                    <a:pt x="128" y="26"/>
                  </a:lnTo>
                  <a:lnTo>
                    <a:pt x="0" y="77"/>
                  </a:lnTo>
                  <a:lnTo>
                    <a:pt x="128" y="179"/>
                  </a:lnTo>
                  <a:lnTo>
                    <a:pt x="255" y="307"/>
                  </a:lnTo>
                  <a:lnTo>
                    <a:pt x="306" y="460"/>
                  </a:lnTo>
                  <a:lnTo>
                    <a:pt x="332" y="638"/>
                  </a:lnTo>
                  <a:lnTo>
                    <a:pt x="332" y="1582"/>
                  </a:lnTo>
                  <a:lnTo>
                    <a:pt x="306" y="1761"/>
                  </a:lnTo>
                  <a:lnTo>
                    <a:pt x="255" y="1914"/>
                  </a:lnTo>
                  <a:lnTo>
                    <a:pt x="128" y="2041"/>
                  </a:lnTo>
                  <a:lnTo>
                    <a:pt x="0" y="2143"/>
                  </a:lnTo>
                  <a:lnTo>
                    <a:pt x="128" y="2194"/>
                  </a:lnTo>
                  <a:lnTo>
                    <a:pt x="383" y="2194"/>
                  </a:lnTo>
                  <a:lnTo>
                    <a:pt x="510" y="2143"/>
                  </a:lnTo>
                  <a:lnTo>
                    <a:pt x="612" y="2092"/>
                  </a:lnTo>
                  <a:lnTo>
                    <a:pt x="714" y="2016"/>
                  </a:lnTo>
                  <a:lnTo>
                    <a:pt x="791" y="1939"/>
                  </a:lnTo>
                  <a:lnTo>
                    <a:pt x="842" y="1812"/>
                  </a:lnTo>
                  <a:lnTo>
                    <a:pt x="867" y="1710"/>
                  </a:lnTo>
                  <a:lnTo>
                    <a:pt x="893" y="1582"/>
                  </a:lnTo>
                  <a:lnTo>
                    <a:pt x="893" y="638"/>
                  </a:lnTo>
                  <a:lnTo>
                    <a:pt x="867" y="511"/>
                  </a:lnTo>
                  <a:lnTo>
                    <a:pt x="842" y="383"/>
                  </a:lnTo>
                  <a:lnTo>
                    <a:pt x="791" y="281"/>
                  </a:lnTo>
                  <a:lnTo>
                    <a:pt x="714" y="179"/>
                  </a:lnTo>
                  <a:lnTo>
                    <a:pt x="612" y="103"/>
                  </a:lnTo>
                  <a:lnTo>
                    <a:pt x="510" y="52"/>
                  </a:lnTo>
                  <a:lnTo>
                    <a:pt x="383" y="26"/>
                  </a:lnTo>
                  <a:lnTo>
                    <a:pt x="281"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743;p72">
              <a:extLst>
                <a:ext uri="{FF2B5EF4-FFF2-40B4-BE49-F238E27FC236}">
                  <a16:creationId xmlns:a16="http://schemas.microsoft.com/office/drawing/2014/main" id="{7478E6DB-F6A3-420F-6904-7800B457FCDD}"/>
                </a:ext>
              </a:extLst>
            </p:cNvPr>
            <p:cNvSpPr/>
            <p:nvPr/>
          </p:nvSpPr>
          <p:spPr>
            <a:xfrm>
              <a:off x="431925" y="1386325"/>
              <a:ext cx="31275" cy="54875"/>
            </a:xfrm>
            <a:custGeom>
              <a:avLst/>
              <a:gdLst/>
              <a:ahLst/>
              <a:cxnLst/>
              <a:rect l="l" t="t" r="r" b="b"/>
              <a:pathLst>
                <a:path w="1251" h="2195" extrusionOk="0">
                  <a:moveTo>
                    <a:pt x="638" y="1"/>
                  </a:moveTo>
                  <a:lnTo>
                    <a:pt x="511" y="26"/>
                  </a:lnTo>
                  <a:lnTo>
                    <a:pt x="383" y="52"/>
                  </a:lnTo>
                  <a:lnTo>
                    <a:pt x="281" y="103"/>
                  </a:lnTo>
                  <a:lnTo>
                    <a:pt x="205" y="179"/>
                  </a:lnTo>
                  <a:lnTo>
                    <a:pt x="128" y="281"/>
                  </a:lnTo>
                  <a:lnTo>
                    <a:pt x="52" y="383"/>
                  </a:lnTo>
                  <a:lnTo>
                    <a:pt x="26" y="511"/>
                  </a:lnTo>
                  <a:lnTo>
                    <a:pt x="1" y="638"/>
                  </a:lnTo>
                  <a:lnTo>
                    <a:pt x="1" y="1582"/>
                  </a:lnTo>
                  <a:lnTo>
                    <a:pt x="26" y="1710"/>
                  </a:lnTo>
                  <a:lnTo>
                    <a:pt x="52" y="1812"/>
                  </a:lnTo>
                  <a:lnTo>
                    <a:pt x="128" y="1939"/>
                  </a:lnTo>
                  <a:lnTo>
                    <a:pt x="205" y="2016"/>
                  </a:lnTo>
                  <a:lnTo>
                    <a:pt x="281" y="2092"/>
                  </a:lnTo>
                  <a:lnTo>
                    <a:pt x="383" y="2143"/>
                  </a:lnTo>
                  <a:lnTo>
                    <a:pt x="511" y="2194"/>
                  </a:lnTo>
                  <a:lnTo>
                    <a:pt x="766" y="2194"/>
                  </a:lnTo>
                  <a:lnTo>
                    <a:pt x="868" y="2143"/>
                  </a:lnTo>
                  <a:lnTo>
                    <a:pt x="970" y="2092"/>
                  </a:lnTo>
                  <a:lnTo>
                    <a:pt x="1072" y="2016"/>
                  </a:lnTo>
                  <a:lnTo>
                    <a:pt x="1148" y="1939"/>
                  </a:lnTo>
                  <a:lnTo>
                    <a:pt x="1199" y="1812"/>
                  </a:lnTo>
                  <a:lnTo>
                    <a:pt x="1250" y="1710"/>
                  </a:lnTo>
                  <a:lnTo>
                    <a:pt x="1250" y="1582"/>
                  </a:lnTo>
                  <a:lnTo>
                    <a:pt x="1250" y="638"/>
                  </a:lnTo>
                  <a:lnTo>
                    <a:pt x="1250" y="511"/>
                  </a:lnTo>
                  <a:lnTo>
                    <a:pt x="1199" y="383"/>
                  </a:lnTo>
                  <a:lnTo>
                    <a:pt x="1148" y="281"/>
                  </a:lnTo>
                  <a:lnTo>
                    <a:pt x="1072" y="179"/>
                  </a:lnTo>
                  <a:lnTo>
                    <a:pt x="970" y="103"/>
                  </a:lnTo>
                  <a:lnTo>
                    <a:pt x="868" y="52"/>
                  </a:lnTo>
                  <a:lnTo>
                    <a:pt x="766" y="26"/>
                  </a:lnTo>
                  <a:lnTo>
                    <a:pt x="638"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744;p72">
              <a:extLst>
                <a:ext uri="{FF2B5EF4-FFF2-40B4-BE49-F238E27FC236}">
                  <a16:creationId xmlns:a16="http://schemas.microsoft.com/office/drawing/2014/main" id="{0E5B40E5-E07D-523E-FE22-8CE306DA394F}"/>
                </a:ext>
              </a:extLst>
            </p:cNvPr>
            <p:cNvSpPr/>
            <p:nvPr/>
          </p:nvSpPr>
          <p:spPr>
            <a:xfrm>
              <a:off x="440850" y="1386325"/>
              <a:ext cx="22350" cy="54875"/>
            </a:xfrm>
            <a:custGeom>
              <a:avLst/>
              <a:gdLst/>
              <a:ahLst/>
              <a:cxnLst/>
              <a:rect l="l" t="t" r="r" b="b"/>
              <a:pathLst>
                <a:path w="894" h="2195" extrusionOk="0">
                  <a:moveTo>
                    <a:pt x="281" y="1"/>
                  </a:moveTo>
                  <a:lnTo>
                    <a:pt x="128" y="26"/>
                  </a:lnTo>
                  <a:lnTo>
                    <a:pt x="1" y="77"/>
                  </a:lnTo>
                  <a:lnTo>
                    <a:pt x="154" y="179"/>
                  </a:lnTo>
                  <a:lnTo>
                    <a:pt x="256" y="307"/>
                  </a:lnTo>
                  <a:lnTo>
                    <a:pt x="332" y="460"/>
                  </a:lnTo>
                  <a:lnTo>
                    <a:pt x="358" y="638"/>
                  </a:lnTo>
                  <a:lnTo>
                    <a:pt x="358" y="1582"/>
                  </a:lnTo>
                  <a:lnTo>
                    <a:pt x="332" y="1761"/>
                  </a:lnTo>
                  <a:lnTo>
                    <a:pt x="256" y="1914"/>
                  </a:lnTo>
                  <a:lnTo>
                    <a:pt x="154" y="2041"/>
                  </a:lnTo>
                  <a:lnTo>
                    <a:pt x="1" y="2143"/>
                  </a:lnTo>
                  <a:lnTo>
                    <a:pt x="128" y="2194"/>
                  </a:lnTo>
                  <a:lnTo>
                    <a:pt x="409" y="2194"/>
                  </a:lnTo>
                  <a:lnTo>
                    <a:pt x="511" y="2143"/>
                  </a:lnTo>
                  <a:lnTo>
                    <a:pt x="613" y="2092"/>
                  </a:lnTo>
                  <a:lnTo>
                    <a:pt x="715" y="2016"/>
                  </a:lnTo>
                  <a:lnTo>
                    <a:pt x="791" y="1939"/>
                  </a:lnTo>
                  <a:lnTo>
                    <a:pt x="842" y="1812"/>
                  </a:lnTo>
                  <a:lnTo>
                    <a:pt x="893" y="1710"/>
                  </a:lnTo>
                  <a:lnTo>
                    <a:pt x="893" y="1582"/>
                  </a:lnTo>
                  <a:lnTo>
                    <a:pt x="893" y="638"/>
                  </a:lnTo>
                  <a:lnTo>
                    <a:pt x="893" y="511"/>
                  </a:lnTo>
                  <a:lnTo>
                    <a:pt x="842" y="383"/>
                  </a:lnTo>
                  <a:lnTo>
                    <a:pt x="791" y="281"/>
                  </a:lnTo>
                  <a:lnTo>
                    <a:pt x="715" y="179"/>
                  </a:lnTo>
                  <a:lnTo>
                    <a:pt x="613" y="103"/>
                  </a:lnTo>
                  <a:lnTo>
                    <a:pt x="511" y="52"/>
                  </a:lnTo>
                  <a:lnTo>
                    <a:pt x="409" y="26"/>
                  </a:lnTo>
                  <a:lnTo>
                    <a:pt x="281"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745;p72">
              <a:extLst>
                <a:ext uri="{FF2B5EF4-FFF2-40B4-BE49-F238E27FC236}">
                  <a16:creationId xmlns:a16="http://schemas.microsoft.com/office/drawing/2014/main" id="{E5083636-F2BB-FDD8-502F-540F34983AA8}"/>
                </a:ext>
              </a:extLst>
            </p:cNvPr>
            <p:cNvSpPr/>
            <p:nvPr/>
          </p:nvSpPr>
          <p:spPr>
            <a:xfrm>
              <a:off x="370075" y="1386325"/>
              <a:ext cx="31275" cy="54875"/>
            </a:xfrm>
            <a:custGeom>
              <a:avLst/>
              <a:gdLst/>
              <a:ahLst/>
              <a:cxnLst/>
              <a:rect l="l" t="t" r="r" b="b"/>
              <a:pathLst>
                <a:path w="1251" h="2195" extrusionOk="0">
                  <a:moveTo>
                    <a:pt x="613" y="1"/>
                  </a:moveTo>
                  <a:lnTo>
                    <a:pt x="485" y="26"/>
                  </a:lnTo>
                  <a:lnTo>
                    <a:pt x="383" y="52"/>
                  </a:lnTo>
                  <a:lnTo>
                    <a:pt x="281" y="103"/>
                  </a:lnTo>
                  <a:lnTo>
                    <a:pt x="179" y="179"/>
                  </a:lnTo>
                  <a:lnTo>
                    <a:pt x="103" y="281"/>
                  </a:lnTo>
                  <a:lnTo>
                    <a:pt x="52" y="383"/>
                  </a:lnTo>
                  <a:lnTo>
                    <a:pt x="1" y="511"/>
                  </a:lnTo>
                  <a:lnTo>
                    <a:pt x="1" y="638"/>
                  </a:lnTo>
                  <a:lnTo>
                    <a:pt x="1" y="1582"/>
                  </a:lnTo>
                  <a:lnTo>
                    <a:pt x="1" y="1710"/>
                  </a:lnTo>
                  <a:lnTo>
                    <a:pt x="52" y="1812"/>
                  </a:lnTo>
                  <a:lnTo>
                    <a:pt x="103" y="1939"/>
                  </a:lnTo>
                  <a:lnTo>
                    <a:pt x="179" y="2016"/>
                  </a:lnTo>
                  <a:lnTo>
                    <a:pt x="281" y="2092"/>
                  </a:lnTo>
                  <a:lnTo>
                    <a:pt x="383" y="2143"/>
                  </a:lnTo>
                  <a:lnTo>
                    <a:pt x="485" y="2194"/>
                  </a:lnTo>
                  <a:lnTo>
                    <a:pt x="740" y="2194"/>
                  </a:lnTo>
                  <a:lnTo>
                    <a:pt x="868" y="2143"/>
                  </a:lnTo>
                  <a:lnTo>
                    <a:pt x="970" y="2092"/>
                  </a:lnTo>
                  <a:lnTo>
                    <a:pt x="1072" y="2016"/>
                  </a:lnTo>
                  <a:lnTo>
                    <a:pt x="1149" y="1939"/>
                  </a:lnTo>
                  <a:lnTo>
                    <a:pt x="1200" y="1812"/>
                  </a:lnTo>
                  <a:lnTo>
                    <a:pt x="1225" y="1710"/>
                  </a:lnTo>
                  <a:lnTo>
                    <a:pt x="1251" y="1582"/>
                  </a:lnTo>
                  <a:lnTo>
                    <a:pt x="1251" y="638"/>
                  </a:lnTo>
                  <a:lnTo>
                    <a:pt x="1225" y="511"/>
                  </a:lnTo>
                  <a:lnTo>
                    <a:pt x="1200" y="383"/>
                  </a:lnTo>
                  <a:lnTo>
                    <a:pt x="1149" y="281"/>
                  </a:lnTo>
                  <a:lnTo>
                    <a:pt x="1072" y="179"/>
                  </a:lnTo>
                  <a:lnTo>
                    <a:pt x="970" y="103"/>
                  </a:lnTo>
                  <a:lnTo>
                    <a:pt x="868" y="52"/>
                  </a:lnTo>
                  <a:lnTo>
                    <a:pt x="740" y="26"/>
                  </a:lnTo>
                  <a:lnTo>
                    <a:pt x="613"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746;p72">
              <a:extLst>
                <a:ext uri="{FF2B5EF4-FFF2-40B4-BE49-F238E27FC236}">
                  <a16:creationId xmlns:a16="http://schemas.microsoft.com/office/drawing/2014/main" id="{ACD691ED-0DA0-B02E-7C99-6246B50419B9}"/>
                </a:ext>
              </a:extLst>
            </p:cNvPr>
            <p:cNvSpPr/>
            <p:nvPr/>
          </p:nvSpPr>
          <p:spPr>
            <a:xfrm>
              <a:off x="379000" y="1386325"/>
              <a:ext cx="22350" cy="54875"/>
            </a:xfrm>
            <a:custGeom>
              <a:avLst/>
              <a:gdLst/>
              <a:ahLst/>
              <a:cxnLst/>
              <a:rect l="l" t="t" r="r" b="b"/>
              <a:pathLst>
                <a:path w="894" h="2195" extrusionOk="0">
                  <a:moveTo>
                    <a:pt x="256" y="1"/>
                  </a:moveTo>
                  <a:lnTo>
                    <a:pt x="128" y="26"/>
                  </a:lnTo>
                  <a:lnTo>
                    <a:pt x="1" y="77"/>
                  </a:lnTo>
                  <a:lnTo>
                    <a:pt x="128" y="179"/>
                  </a:lnTo>
                  <a:lnTo>
                    <a:pt x="230" y="307"/>
                  </a:lnTo>
                  <a:lnTo>
                    <a:pt x="307" y="460"/>
                  </a:lnTo>
                  <a:lnTo>
                    <a:pt x="332" y="638"/>
                  </a:lnTo>
                  <a:lnTo>
                    <a:pt x="332" y="1582"/>
                  </a:lnTo>
                  <a:lnTo>
                    <a:pt x="307" y="1761"/>
                  </a:lnTo>
                  <a:lnTo>
                    <a:pt x="230" y="1914"/>
                  </a:lnTo>
                  <a:lnTo>
                    <a:pt x="128" y="2041"/>
                  </a:lnTo>
                  <a:lnTo>
                    <a:pt x="1" y="2143"/>
                  </a:lnTo>
                  <a:lnTo>
                    <a:pt x="128" y="2194"/>
                  </a:lnTo>
                  <a:lnTo>
                    <a:pt x="383" y="2194"/>
                  </a:lnTo>
                  <a:lnTo>
                    <a:pt x="511" y="2143"/>
                  </a:lnTo>
                  <a:lnTo>
                    <a:pt x="613" y="2092"/>
                  </a:lnTo>
                  <a:lnTo>
                    <a:pt x="715" y="2016"/>
                  </a:lnTo>
                  <a:lnTo>
                    <a:pt x="792" y="1939"/>
                  </a:lnTo>
                  <a:lnTo>
                    <a:pt x="843" y="1812"/>
                  </a:lnTo>
                  <a:lnTo>
                    <a:pt x="868" y="1710"/>
                  </a:lnTo>
                  <a:lnTo>
                    <a:pt x="894" y="1582"/>
                  </a:lnTo>
                  <a:lnTo>
                    <a:pt x="894" y="638"/>
                  </a:lnTo>
                  <a:lnTo>
                    <a:pt x="868" y="511"/>
                  </a:lnTo>
                  <a:lnTo>
                    <a:pt x="843" y="383"/>
                  </a:lnTo>
                  <a:lnTo>
                    <a:pt x="792" y="281"/>
                  </a:lnTo>
                  <a:lnTo>
                    <a:pt x="715" y="179"/>
                  </a:lnTo>
                  <a:lnTo>
                    <a:pt x="613" y="103"/>
                  </a:lnTo>
                  <a:lnTo>
                    <a:pt x="511" y="52"/>
                  </a:lnTo>
                  <a:lnTo>
                    <a:pt x="383" y="26"/>
                  </a:lnTo>
                  <a:lnTo>
                    <a:pt x="256"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747;p72">
              <a:extLst>
                <a:ext uri="{FF2B5EF4-FFF2-40B4-BE49-F238E27FC236}">
                  <a16:creationId xmlns:a16="http://schemas.microsoft.com/office/drawing/2014/main" id="{39FBF6D6-18B4-5C0A-EDBA-0350DD394723}"/>
                </a:ext>
              </a:extLst>
            </p:cNvPr>
            <p:cNvSpPr/>
            <p:nvPr/>
          </p:nvSpPr>
          <p:spPr>
            <a:xfrm>
              <a:off x="494400" y="1386325"/>
              <a:ext cx="31275" cy="54875"/>
            </a:xfrm>
            <a:custGeom>
              <a:avLst/>
              <a:gdLst/>
              <a:ahLst/>
              <a:cxnLst/>
              <a:rect l="l" t="t" r="r" b="b"/>
              <a:pathLst>
                <a:path w="1251" h="2195" extrusionOk="0">
                  <a:moveTo>
                    <a:pt x="613" y="1"/>
                  </a:moveTo>
                  <a:lnTo>
                    <a:pt x="485" y="26"/>
                  </a:lnTo>
                  <a:lnTo>
                    <a:pt x="383" y="52"/>
                  </a:lnTo>
                  <a:lnTo>
                    <a:pt x="281" y="103"/>
                  </a:lnTo>
                  <a:lnTo>
                    <a:pt x="179" y="179"/>
                  </a:lnTo>
                  <a:lnTo>
                    <a:pt x="103" y="281"/>
                  </a:lnTo>
                  <a:lnTo>
                    <a:pt x="52" y="383"/>
                  </a:lnTo>
                  <a:lnTo>
                    <a:pt x="1" y="511"/>
                  </a:lnTo>
                  <a:lnTo>
                    <a:pt x="1" y="638"/>
                  </a:lnTo>
                  <a:lnTo>
                    <a:pt x="1" y="1582"/>
                  </a:lnTo>
                  <a:lnTo>
                    <a:pt x="1" y="1710"/>
                  </a:lnTo>
                  <a:lnTo>
                    <a:pt x="52" y="1812"/>
                  </a:lnTo>
                  <a:lnTo>
                    <a:pt x="103" y="1939"/>
                  </a:lnTo>
                  <a:lnTo>
                    <a:pt x="179" y="2016"/>
                  </a:lnTo>
                  <a:lnTo>
                    <a:pt x="281" y="2092"/>
                  </a:lnTo>
                  <a:lnTo>
                    <a:pt x="383" y="2143"/>
                  </a:lnTo>
                  <a:lnTo>
                    <a:pt x="485" y="2194"/>
                  </a:lnTo>
                  <a:lnTo>
                    <a:pt x="740" y="2194"/>
                  </a:lnTo>
                  <a:lnTo>
                    <a:pt x="868" y="2143"/>
                  </a:lnTo>
                  <a:lnTo>
                    <a:pt x="970" y="2092"/>
                  </a:lnTo>
                  <a:lnTo>
                    <a:pt x="1072" y="2016"/>
                  </a:lnTo>
                  <a:lnTo>
                    <a:pt x="1148" y="1939"/>
                  </a:lnTo>
                  <a:lnTo>
                    <a:pt x="1199" y="1812"/>
                  </a:lnTo>
                  <a:lnTo>
                    <a:pt x="1225" y="1710"/>
                  </a:lnTo>
                  <a:lnTo>
                    <a:pt x="1250" y="1582"/>
                  </a:lnTo>
                  <a:lnTo>
                    <a:pt x="1250" y="638"/>
                  </a:lnTo>
                  <a:lnTo>
                    <a:pt x="1225" y="511"/>
                  </a:lnTo>
                  <a:lnTo>
                    <a:pt x="1199" y="383"/>
                  </a:lnTo>
                  <a:lnTo>
                    <a:pt x="1148" y="281"/>
                  </a:lnTo>
                  <a:lnTo>
                    <a:pt x="1072" y="179"/>
                  </a:lnTo>
                  <a:lnTo>
                    <a:pt x="970" y="103"/>
                  </a:lnTo>
                  <a:lnTo>
                    <a:pt x="868" y="52"/>
                  </a:lnTo>
                  <a:lnTo>
                    <a:pt x="740" y="26"/>
                  </a:lnTo>
                  <a:lnTo>
                    <a:pt x="613"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748;p72">
              <a:extLst>
                <a:ext uri="{FF2B5EF4-FFF2-40B4-BE49-F238E27FC236}">
                  <a16:creationId xmlns:a16="http://schemas.microsoft.com/office/drawing/2014/main" id="{4C832FEF-339C-C607-44A0-5D8D6B2A5E5B}"/>
                </a:ext>
              </a:extLst>
            </p:cNvPr>
            <p:cNvSpPr/>
            <p:nvPr/>
          </p:nvSpPr>
          <p:spPr>
            <a:xfrm>
              <a:off x="503325" y="1386325"/>
              <a:ext cx="22350" cy="54875"/>
            </a:xfrm>
            <a:custGeom>
              <a:avLst/>
              <a:gdLst/>
              <a:ahLst/>
              <a:cxnLst/>
              <a:rect l="l" t="t" r="r" b="b"/>
              <a:pathLst>
                <a:path w="894" h="2195" extrusionOk="0">
                  <a:moveTo>
                    <a:pt x="256" y="1"/>
                  </a:moveTo>
                  <a:lnTo>
                    <a:pt x="128" y="26"/>
                  </a:lnTo>
                  <a:lnTo>
                    <a:pt x="1" y="77"/>
                  </a:lnTo>
                  <a:lnTo>
                    <a:pt x="128" y="179"/>
                  </a:lnTo>
                  <a:lnTo>
                    <a:pt x="230" y="307"/>
                  </a:lnTo>
                  <a:lnTo>
                    <a:pt x="307" y="460"/>
                  </a:lnTo>
                  <a:lnTo>
                    <a:pt x="332" y="638"/>
                  </a:lnTo>
                  <a:lnTo>
                    <a:pt x="332" y="1582"/>
                  </a:lnTo>
                  <a:lnTo>
                    <a:pt x="307" y="1761"/>
                  </a:lnTo>
                  <a:lnTo>
                    <a:pt x="230" y="1914"/>
                  </a:lnTo>
                  <a:lnTo>
                    <a:pt x="128" y="2041"/>
                  </a:lnTo>
                  <a:lnTo>
                    <a:pt x="1" y="2143"/>
                  </a:lnTo>
                  <a:lnTo>
                    <a:pt x="128" y="2194"/>
                  </a:lnTo>
                  <a:lnTo>
                    <a:pt x="383" y="2194"/>
                  </a:lnTo>
                  <a:lnTo>
                    <a:pt x="511" y="2143"/>
                  </a:lnTo>
                  <a:lnTo>
                    <a:pt x="613" y="2092"/>
                  </a:lnTo>
                  <a:lnTo>
                    <a:pt x="715" y="2016"/>
                  </a:lnTo>
                  <a:lnTo>
                    <a:pt x="791" y="1939"/>
                  </a:lnTo>
                  <a:lnTo>
                    <a:pt x="842" y="1812"/>
                  </a:lnTo>
                  <a:lnTo>
                    <a:pt x="868" y="1710"/>
                  </a:lnTo>
                  <a:lnTo>
                    <a:pt x="893" y="1582"/>
                  </a:lnTo>
                  <a:lnTo>
                    <a:pt x="893" y="638"/>
                  </a:lnTo>
                  <a:lnTo>
                    <a:pt x="868" y="511"/>
                  </a:lnTo>
                  <a:lnTo>
                    <a:pt x="842" y="383"/>
                  </a:lnTo>
                  <a:lnTo>
                    <a:pt x="791" y="281"/>
                  </a:lnTo>
                  <a:lnTo>
                    <a:pt x="715" y="179"/>
                  </a:lnTo>
                  <a:lnTo>
                    <a:pt x="613" y="103"/>
                  </a:lnTo>
                  <a:lnTo>
                    <a:pt x="511" y="52"/>
                  </a:lnTo>
                  <a:lnTo>
                    <a:pt x="383" y="26"/>
                  </a:lnTo>
                  <a:lnTo>
                    <a:pt x="256"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749;p72">
              <a:extLst>
                <a:ext uri="{FF2B5EF4-FFF2-40B4-BE49-F238E27FC236}">
                  <a16:creationId xmlns:a16="http://schemas.microsoft.com/office/drawing/2014/main" id="{87D2A7F1-76DC-07E1-B617-F3E0D65643D7}"/>
                </a:ext>
              </a:extLst>
            </p:cNvPr>
            <p:cNvSpPr/>
            <p:nvPr/>
          </p:nvSpPr>
          <p:spPr>
            <a:xfrm>
              <a:off x="525650" y="1386325"/>
              <a:ext cx="30625" cy="54875"/>
            </a:xfrm>
            <a:custGeom>
              <a:avLst/>
              <a:gdLst/>
              <a:ahLst/>
              <a:cxnLst/>
              <a:rect l="l" t="t" r="r" b="b"/>
              <a:pathLst>
                <a:path w="1225" h="2195" extrusionOk="0">
                  <a:moveTo>
                    <a:pt x="612" y="1"/>
                  </a:moveTo>
                  <a:lnTo>
                    <a:pt x="485" y="26"/>
                  </a:lnTo>
                  <a:lnTo>
                    <a:pt x="383" y="52"/>
                  </a:lnTo>
                  <a:lnTo>
                    <a:pt x="255" y="103"/>
                  </a:lnTo>
                  <a:lnTo>
                    <a:pt x="179" y="179"/>
                  </a:lnTo>
                  <a:lnTo>
                    <a:pt x="102" y="281"/>
                  </a:lnTo>
                  <a:lnTo>
                    <a:pt x="51" y="383"/>
                  </a:lnTo>
                  <a:lnTo>
                    <a:pt x="0" y="511"/>
                  </a:lnTo>
                  <a:lnTo>
                    <a:pt x="0" y="638"/>
                  </a:lnTo>
                  <a:lnTo>
                    <a:pt x="0" y="1582"/>
                  </a:lnTo>
                  <a:lnTo>
                    <a:pt x="0" y="1710"/>
                  </a:lnTo>
                  <a:lnTo>
                    <a:pt x="51" y="1812"/>
                  </a:lnTo>
                  <a:lnTo>
                    <a:pt x="102" y="1939"/>
                  </a:lnTo>
                  <a:lnTo>
                    <a:pt x="179" y="2016"/>
                  </a:lnTo>
                  <a:lnTo>
                    <a:pt x="255" y="2092"/>
                  </a:lnTo>
                  <a:lnTo>
                    <a:pt x="383" y="2143"/>
                  </a:lnTo>
                  <a:lnTo>
                    <a:pt x="485" y="2194"/>
                  </a:lnTo>
                  <a:lnTo>
                    <a:pt x="740" y="2194"/>
                  </a:lnTo>
                  <a:lnTo>
                    <a:pt x="867" y="2143"/>
                  </a:lnTo>
                  <a:lnTo>
                    <a:pt x="969" y="2092"/>
                  </a:lnTo>
                  <a:lnTo>
                    <a:pt x="1046" y="2016"/>
                  </a:lnTo>
                  <a:lnTo>
                    <a:pt x="1122" y="1939"/>
                  </a:lnTo>
                  <a:lnTo>
                    <a:pt x="1199" y="1812"/>
                  </a:lnTo>
                  <a:lnTo>
                    <a:pt x="1225" y="1710"/>
                  </a:lnTo>
                  <a:lnTo>
                    <a:pt x="1225" y="1582"/>
                  </a:lnTo>
                  <a:lnTo>
                    <a:pt x="1225" y="638"/>
                  </a:lnTo>
                  <a:lnTo>
                    <a:pt x="1225" y="511"/>
                  </a:lnTo>
                  <a:lnTo>
                    <a:pt x="1199" y="383"/>
                  </a:lnTo>
                  <a:lnTo>
                    <a:pt x="1122" y="281"/>
                  </a:lnTo>
                  <a:lnTo>
                    <a:pt x="1046" y="179"/>
                  </a:lnTo>
                  <a:lnTo>
                    <a:pt x="969" y="103"/>
                  </a:lnTo>
                  <a:lnTo>
                    <a:pt x="867" y="52"/>
                  </a:lnTo>
                  <a:lnTo>
                    <a:pt x="740" y="26"/>
                  </a:lnTo>
                  <a:lnTo>
                    <a:pt x="612"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750;p72">
              <a:extLst>
                <a:ext uri="{FF2B5EF4-FFF2-40B4-BE49-F238E27FC236}">
                  <a16:creationId xmlns:a16="http://schemas.microsoft.com/office/drawing/2014/main" id="{1929B865-BE3C-0A42-6E12-E7A4C3AE0142}"/>
                </a:ext>
              </a:extLst>
            </p:cNvPr>
            <p:cNvSpPr/>
            <p:nvPr/>
          </p:nvSpPr>
          <p:spPr>
            <a:xfrm>
              <a:off x="533925" y="1386325"/>
              <a:ext cx="22350" cy="54875"/>
            </a:xfrm>
            <a:custGeom>
              <a:avLst/>
              <a:gdLst/>
              <a:ahLst/>
              <a:cxnLst/>
              <a:rect l="l" t="t" r="r" b="b"/>
              <a:pathLst>
                <a:path w="894" h="2195" extrusionOk="0">
                  <a:moveTo>
                    <a:pt x="281" y="1"/>
                  </a:moveTo>
                  <a:lnTo>
                    <a:pt x="128" y="26"/>
                  </a:lnTo>
                  <a:lnTo>
                    <a:pt x="1" y="77"/>
                  </a:lnTo>
                  <a:lnTo>
                    <a:pt x="154" y="179"/>
                  </a:lnTo>
                  <a:lnTo>
                    <a:pt x="256" y="307"/>
                  </a:lnTo>
                  <a:lnTo>
                    <a:pt x="332" y="460"/>
                  </a:lnTo>
                  <a:lnTo>
                    <a:pt x="358" y="638"/>
                  </a:lnTo>
                  <a:lnTo>
                    <a:pt x="358" y="1582"/>
                  </a:lnTo>
                  <a:lnTo>
                    <a:pt x="332" y="1761"/>
                  </a:lnTo>
                  <a:lnTo>
                    <a:pt x="256" y="1914"/>
                  </a:lnTo>
                  <a:lnTo>
                    <a:pt x="154" y="2041"/>
                  </a:lnTo>
                  <a:lnTo>
                    <a:pt x="1" y="2143"/>
                  </a:lnTo>
                  <a:lnTo>
                    <a:pt x="128" y="2194"/>
                  </a:lnTo>
                  <a:lnTo>
                    <a:pt x="409" y="2194"/>
                  </a:lnTo>
                  <a:lnTo>
                    <a:pt x="536" y="2143"/>
                  </a:lnTo>
                  <a:lnTo>
                    <a:pt x="638" y="2092"/>
                  </a:lnTo>
                  <a:lnTo>
                    <a:pt x="715" y="2016"/>
                  </a:lnTo>
                  <a:lnTo>
                    <a:pt x="791" y="1939"/>
                  </a:lnTo>
                  <a:lnTo>
                    <a:pt x="868" y="1812"/>
                  </a:lnTo>
                  <a:lnTo>
                    <a:pt x="894" y="1710"/>
                  </a:lnTo>
                  <a:lnTo>
                    <a:pt x="894" y="1582"/>
                  </a:lnTo>
                  <a:lnTo>
                    <a:pt x="894" y="638"/>
                  </a:lnTo>
                  <a:lnTo>
                    <a:pt x="894" y="511"/>
                  </a:lnTo>
                  <a:lnTo>
                    <a:pt x="868" y="383"/>
                  </a:lnTo>
                  <a:lnTo>
                    <a:pt x="791" y="281"/>
                  </a:lnTo>
                  <a:lnTo>
                    <a:pt x="715" y="179"/>
                  </a:lnTo>
                  <a:lnTo>
                    <a:pt x="638" y="103"/>
                  </a:lnTo>
                  <a:lnTo>
                    <a:pt x="536" y="52"/>
                  </a:lnTo>
                  <a:lnTo>
                    <a:pt x="409" y="26"/>
                  </a:lnTo>
                  <a:lnTo>
                    <a:pt x="281" y="1"/>
                  </a:lnTo>
                  <a:close/>
                </a:path>
              </a:pathLst>
            </a:custGeom>
            <a:solidFill>
              <a:srgbClr val="FFD8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751;p72">
              <a:extLst>
                <a:ext uri="{FF2B5EF4-FFF2-40B4-BE49-F238E27FC236}">
                  <a16:creationId xmlns:a16="http://schemas.microsoft.com/office/drawing/2014/main" id="{A83B2A3C-6A34-B5C1-4F53-25B1EDA970A7}"/>
                </a:ext>
              </a:extLst>
            </p:cNvPr>
            <p:cNvSpPr/>
            <p:nvPr/>
          </p:nvSpPr>
          <p:spPr>
            <a:xfrm>
              <a:off x="494400" y="1484525"/>
              <a:ext cx="31275" cy="54850"/>
            </a:xfrm>
            <a:custGeom>
              <a:avLst/>
              <a:gdLst/>
              <a:ahLst/>
              <a:cxnLst/>
              <a:rect l="l" t="t" r="r" b="b"/>
              <a:pathLst>
                <a:path w="1251" h="2194" extrusionOk="0">
                  <a:moveTo>
                    <a:pt x="485" y="0"/>
                  </a:moveTo>
                  <a:lnTo>
                    <a:pt x="383" y="51"/>
                  </a:lnTo>
                  <a:lnTo>
                    <a:pt x="281" y="102"/>
                  </a:lnTo>
                  <a:lnTo>
                    <a:pt x="179" y="179"/>
                  </a:lnTo>
                  <a:lnTo>
                    <a:pt x="103" y="255"/>
                  </a:lnTo>
                  <a:lnTo>
                    <a:pt x="52" y="383"/>
                  </a:lnTo>
                  <a:lnTo>
                    <a:pt x="1" y="485"/>
                  </a:lnTo>
                  <a:lnTo>
                    <a:pt x="1" y="612"/>
                  </a:lnTo>
                  <a:lnTo>
                    <a:pt x="1" y="1556"/>
                  </a:lnTo>
                  <a:lnTo>
                    <a:pt x="1" y="1683"/>
                  </a:lnTo>
                  <a:lnTo>
                    <a:pt x="52" y="1811"/>
                  </a:lnTo>
                  <a:lnTo>
                    <a:pt x="103" y="1913"/>
                  </a:lnTo>
                  <a:lnTo>
                    <a:pt x="179" y="2015"/>
                  </a:lnTo>
                  <a:lnTo>
                    <a:pt x="281" y="2091"/>
                  </a:lnTo>
                  <a:lnTo>
                    <a:pt x="383" y="2142"/>
                  </a:lnTo>
                  <a:lnTo>
                    <a:pt x="485" y="2168"/>
                  </a:lnTo>
                  <a:lnTo>
                    <a:pt x="613" y="2193"/>
                  </a:lnTo>
                  <a:lnTo>
                    <a:pt x="740" y="2168"/>
                  </a:lnTo>
                  <a:lnTo>
                    <a:pt x="868" y="2142"/>
                  </a:lnTo>
                  <a:lnTo>
                    <a:pt x="970" y="2091"/>
                  </a:lnTo>
                  <a:lnTo>
                    <a:pt x="1072" y="2015"/>
                  </a:lnTo>
                  <a:lnTo>
                    <a:pt x="1148" y="1913"/>
                  </a:lnTo>
                  <a:lnTo>
                    <a:pt x="1199" y="1811"/>
                  </a:lnTo>
                  <a:lnTo>
                    <a:pt x="1225" y="1683"/>
                  </a:lnTo>
                  <a:lnTo>
                    <a:pt x="1250" y="1556"/>
                  </a:lnTo>
                  <a:lnTo>
                    <a:pt x="1250" y="612"/>
                  </a:lnTo>
                  <a:lnTo>
                    <a:pt x="1225" y="485"/>
                  </a:lnTo>
                  <a:lnTo>
                    <a:pt x="1199" y="383"/>
                  </a:lnTo>
                  <a:lnTo>
                    <a:pt x="1148" y="255"/>
                  </a:lnTo>
                  <a:lnTo>
                    <a:pt x="1072" y="179"/>
                  </a:lnTo>
                  <a:lnTo>
                    <a:pt x="970" y="102"/>
                  </a:lnTo>
                  <a:lnTo>
                    <a:pt x="868" y="51"/>
                  </a:lnTo>
                  <a:lnTo>
                    <a:pt x="740"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752;p72">
              <a:extLst>
                <a:ext uri="{FF2B5EF4-FFF2-40B4-BE49-F238E27FC236}">
                  <a16:creationId xmlns:a16="http://schemas.microsoft.com/office/drawing/2014/main" id="{CB8E7727-85BF-4B81-354B-99C1AC696B2E}"/>
                </a:ext>
              </a:extLst>
            </p:cNvPr>
            <p:cNvSpPr/>
            <p:nvPr/>
          </p:nvSpPr>
          <p:spPr>
            <a:xfrm>
              <a:off x="503325" y="1484525"/>
              <a:ext cx="22350" cy="54850"/>
            </a:xfrm>
            <a:custGeom>
              <a:avLst/>
              <a:gdLst/>
              <a:ahLst/>
              <a:cxnLst/>
              <a:rect l="l" t="t" r="r" b="b"/>
              <a:pathLst>
                <a:path w="894" h="2194" extrusionOk="0">
                  <a:moveTo>
                    <a:pt x="128" y="0"/>
                  </a:moveTo>
                  <a:lnTo>
                    <a:pt x="1" y="51"/>
                  </a:lnTo>
                  <a:lnTo>
                    <a:pt x="128" y="153"/>
                  </a:lnTo>
                  <a:lnTo>
                    <a:pt x="230" y="281"/>
                  </a:lnTo>
                  <a:lnTo>
                    <a:pt x="307" y="434"/>
                  </a:lnTo>
                  <a:lnTo>
                    <a:pt x="332" y="612"/>
                  </a:lnTo>
                  <a:lnTo>
                    <a:pt x="332" y="1556"/>
                  </a:lnTo>
                  <a:lnTo>
                    <a:pt x="307" y="1734"/>
                  </a:lnTo>
                  <a:lnTo>
                    <a:pt x="230" y="1887"/>
                  </a:lnTo>
                  <a:lnTo>
                    <a:pt x="128" y="2015"/>
                  </a:lnTo>
                  <a:lnTo>
                    <a:pt x="1" y="2117"/>
                  </a:lnTo>
                  <a:lnTo>
                    <a:pt x="128" y="2168"/>
                  </a:lnTo>
                  <a:lnTo>
                    <a:pt x="256" y="2193"/>
                  </a:lnTo>
                  <a:lnTo>
                    <a:pt x="383" y="2168"/>
                  </a:lnTo>
                  <a:lnTo>
                    <a:pt x="511" y="2142"/>
                  </a:lnTo>
                  <a:lnTo>
                    <a:pt x="613" y="2091"/>
                  </a:lnTo>
                  <a:lnTo>
                    <a:pt x="715" y="2015"/>
                  </a:lnTo>
                  <a:lnTo>
                    <a:pt x="791" y="1913"/>
                  </a:lnTo>
                  <a:lnTo>
                    <a:pt x="842" y="1811"/>
                  </a:lnTo>
                  <a:lnTo>
                    <a:pt x="868" y="1683"/>
                  </a:lnTo>
                  <a:lnTo>
                    <a:pt x="893" y="1556"/>
                  </a:lnTo>
                  <a:lnTo>
                    <a:pt x="893" y="612"/>
                  </a:lnTo>
                  <a:lnTo>
                    <a:pt x="868" y="485"/>
                  </a:lnTo>
                  <a:lnTo>
                    <a:pt x="842" y="383"/>
                  </a:lnTo>
                  <a:lnTo>
                    <a:pt x="791" y="255"/>
                  </a:lnTo>
                  <a:lnTo>
                    <a:pt x="715" y="179"/>
                  </a:lnTo>
                  <a:lnTo>
                    <a:pt x="613" y="102"/>
                  </a:lnTo>
                  <a:lnTo>
                    <a:pt x="511" y="51"/>
                  </a:lnTo>
                  <a:lnTo>
                    <a:pt x="383"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753;p72">
              <a:extLst>
                <a:ext uri="{FF2B5EF4-FFF2-40B4-BE49-F238E27FC236}">
                  <a16:creationId xmlns:a16="http://schemas.microsoft.com/office/drawing/2014/main" id="{F7891836-0AD0-8367-00AB-F0FEC33931B8}"/>
                </a:ext>
              </a:extLst>
            </p:cNvPr>
            <p:cNvSpPr/>
            <p:nvPr/>
          </p:nvSpPr>
          <p:spPr>
            <a:xfrm>
              <a:off x="525650" y="1484525"/>
              <a:ext cx="30625" cy="54850"/>
            </a:xfrm>
            <a:custGeom>
              <a:avLst/>
              <a:gdLst/>
              <a:ahLst/>
              <a:cxnLst/>
              <a:rect l="l" t="t" r="r" b="b"/>
              <a:pathLst>
                <a:path w="1225" h="2194" extrusionOk="0">
                  <a:moveTo>
                    <a:pt x="485" y="0"/>
                  </a:moveTo>
                  <a:lnTo>
                    <a:pt x="383" y="51"/>
                  </a:lnTo>
                  <a:lnTo>
                    <a:pt x="255" y="102"/>
                  </a:lnTo>
                  <a:lnTo>
                    <a:pt x="179" y="179"/>
                  </a:lnTo>
                  <a:lnTo>
                    <a:pt x="102" y="255"/>
                  </a:lnTo>
                  <a:lnTo>
                    <a:pt x="51" y="383"/>
                  </a:lnTo>
                  <a:lnTo>
                    <a:pt x="0" y="485"/>
                  </a:lnTo>
                  <a:lnTo>
                    <a:pt x="0" y="612"/>
                  </a:lnTo>
                  <a:lnTo>
                    <a:pt x="0" y="1556"/>
                  </a:lnTo>
                  <a:lnTo>
                    <a:pt x="0" y="1683"/>
                  </a:lnTo>
                  <a:lnTo>
                    <a:pt x="51" y="1811"/>
                  </a:lnTo>
                  <a:lnTo>
                    <a:pt x="102" y="1913"/>
                  </a:lnTo>
                  <a:lnTo>
                    <a:pt x="179" y="2015"/>
                  </a:lnTo>
                  <a:lnTo>
                    <a:pt x="255" y="2091"/>
                  </a:lnTo>
                  <a:lnTo>
                    <a:pt x="383" y="2142"/>
                  </a:lnTo>
                  <a:lnTo>
                    <a:pt x="485" y="2168"/>
                  </a:lnTo>
                  <a:lnTo>
                    <a:pt x="612" y="2193"/>
                  </a:lnTo>
                  <a:lnTo>
                    <a:pt x="740" y="2168"/>
                  </a:lnTo>
                  <a:lnTo>
                    <a:pt x="867" y="2142"/>
                  </a:lnTo>
                  <a:lnTo>
                    <a:pt x="969" y="2091"/>
                  </a:lnTo>
                  <a:lnTo>
                    <a:pt x="1046" y="2015"/>
                  </a:lnTo>
                  <a:lnTo>
                    <a:pt x="1122" y="1913"/>
                  </a:lnTo>
                  <a:lnTo>
                    <a:pt x="1199" y="1811"/>
                  </a:lnTo>
                  <a:lnTo>
                    <a:pt x="1225" y="1683"/>
                  </a:lnTo>
                  <a:lnTo>
                    <a:pt x="1225" y="1556"/>
                  </a:lnTo>
                  <a:lnTo>
                    <a:pt x="1225" y="612"/>
                  </a:lnTo>
                  <a:lnTo>
                    <a:pt x="1225" y="485"/>
                  </a:lnTo>
                  <a:lnTo>
                    <a:pt x="1199" y="383"/>
                  </a:lnTo>
                  <a:lnTo>
                    <a:pt x="1122" y="255"/>
                  </a:lnTo>
                  <a:lnTo>
                    <a:pt x="1046" y="179"/>
                  </a:lnTo>
                  <a:lnTo>
                    <a:pt x="969" y="102"/>
                  </a:lnTo>
                  <a:lnTo>
                    <a:pt x="867" y="51"/>
                  </a:lnTo>
                  <a:lnTo>
                    <a:pt x="740"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754;p72">
              <a:extLst>
                <a:ext uri="{FF2B5EF4-FFF2-40B4-BE49-F238E27FC236}">
                  <a16:creationId xmlns:a16="http://schemas.microsoft.com/office/drawing/2014/main" id="{FD22ED2A-D0B9-D919-BA79-69B1D69FEACC}"/>
                </a:ext>
              </a:extLst>
            </p:cNvPr>
            <p:cNvSpPr/>
            <p:nvPr/>
          </p:nvSpPr>
          <p:spPr>
            <a:xfrm>
              <a:off x="533925" y="1484525"/>
              <a:ext cx="22350" cy="54850"/>
            </a:xfrm>
            <a:custGeom>
              <a:avLst/>
              <a:gdLst/>
              <a:ahLst/>
              <a:cxnLst/>
              <a:rect l="l" t="t" r="r" b="b"/>
              <a:pathLst>
                <a:path w="894" h="2194" extrusionOk="0">
                  <a:moveTo>
                    <a:pt x="128" y="0"/>
                  </a:moveTo>
                  <a:lnTo>
                    <a:pt x="1" y="51"/>
                  </a:lnTo>
                  <a:lnTo>
                    <a:pt x="154" y="153"/>
                  </a:lnTo>
                  <a:lnTo>
                    <a:pt x="256" y="281"/>
                  </a:lnTo>
                  <a:lnTo>
                    <a:pt x="332" y="434"/>
                  </a:lnTo>
                  <a:lnTo>
                    <a:pt x="358" y="612"/>
                  </a:lnTo>
                  <a:lnTo>
                    <a:pt x="358" y="1556"/>
                  </a:lnTo>
                  <a:lnTo>
                    <a:pt x="332" y="1734"/>
                  </a:lnTo>
                  <a:lnTo>
                    <a:pt x="256" y="1887"/>
                  </a:lnTo>
                  <a:lnTo>
                    <a:pt x="154" y="2015"/>
                  </a:lnTo>
                  <a:lnTo>
                    <a:pt x="1" y="2117"/>
                  </a:lnTo>
                  <a:lnTo>
                    <a:pt x="128" y="2168"/>
                  </a:lnTo>
                  <a:lnTo>
                    <a:pt x="281" y="2193"/>
                  </a:lnTo>
                  <a:lnTo>
                    <a:pt x="409" y="2168"/>
                  </a:lnTo>
                  <a:lnTo>
                    <a:pt x="536" y="2142"/>
                  </a:lnTo>
                  <a:lnTo>
                    <a:pt x="638" y="2091"/>
                  </a:lnTo>
                  <a:lnTo>
                    <a:pt x="715" y="2015"/>
                  </a:lnTo>
                  <a:lnTo>
                    <a:pt x="791" y="1913"/>
                  </a:lnTo>
                  <a:lnTo>
                    <a:pt x="868" y="1811"/>
                  </a:lnTo>
                  <a:lnTo>
                    <a:pt x="894" y="1683"/>
                  </a:lnTo>
                  <a:lnTo>
                    <a:pt x="894" y="1556"/>
                  </a:lnTo>
                  <a:lnTo>
                    <a:pt x="894" y="612"/>
                  </a:lnTo>
                  <a:lnTo>
                    <a:pt x="894" y="485"/>
                  </a:lnTo>
                  <a:lnTo>
                    <a:pt x="868" y="383"/>
                  </a:lnTo>
                  <a:lnTo>
                    <a:pt x="791" y="255"/>
                  </a:lnTo>
                  <a:lnTo>
                    <a:pt x="715" y="179"/>
                  </a:lnTo>
                  <a:lnTo>
                    <a:pt x="638" y="102"/>
                  </a:lnTo>
                  <a:lnTo>
                    <a:pt x="536" y="51"/>
                  </a:lnTo>
                  <a:lnTo>
                    <a:pt x="409"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755;p72">
              <a:extLst>
                <a:ext uri="{FF2B5EF4-FFF2-40B4-BE49-F238E27FC236}">
                  <a16:creationId xmlns:a16="http://schemas.microsoft.com/office/drawing/2014/main" id="{A5514468-8283-9DE7-845D-B2F180CAFC9E}"/>
                </a:ext>
              </a:extLst>
            </p:cNvPr>
            <p:cNvSpPr/>
            <p:nvPr/>
          </p:nvSpPr>
          <p:spPr>
            <a:xfrm>
              <a:off x="370075" y="1484525"/>
              <a:ext cx="31275" cy="54850"/>
            </a:xfrm>
            <a:custGeom>
              <a:avLst/>
              <a:gdLst/>
              <a:ahLst/>
              <a:cxnLst/>
              <a:rect l="l" t="t" r="r" b="b"/>
              <a:pathLst>
                <a:path w="1251" h="2194" extrusionOk="0">
                  <a:moveTo>
                    <a:pt x="485" y="0"/>
                  </a:moveTo>
                  <a:lnTo>
                    <a:pt x="383" y="51"/>
                  </a:lnTo>
                  <a:lnTo>
                    <a:pt x="281" y="102"/>
                  </a:lnTo>
                  <a:lnTo>
                    <a:pt x="179" y="179"/>
                  </a:lnTo>
                  <a:lnTo>
                    <a:pt x="103" y="255"/>
                  </a:lnTo>
                  <a:lnTo>
                    <a:pt x="52" y="383"/>
                  </a:lnTo>
                  <a:lnTo>
                    <a:pt x="1" y="485"/>
                  </a:lnTo>
                  <a:lnTo>
                    <a:pt x="1" y="612"/>
                  </a:lnTo>
                  <a:lnTo>
                    <a:pt x="1" y="1556"/>
                  </a:lnTo>
                  <a:lnTo>
                    <a:pt x="1" y="1683"/>
                  </a:lnTo>
                  <a:lnTo>
                    <a:pt x="52" y="1811"/>
                  </a:lnTo>
                  <a:lnTo>
                    <a:pt x="103" y="1913"/>
                  </a:lnTo>
                  <a:lnTo>
                    <a:pt x="179" y="2015"/>
                  </a:lnTo>
                  <a:lnTo>
                    <a:pt x="281" y="2091"/>
                  </a:lnTo>
                  <a:lnTo>
                    <a:pt x="383" y="2142"/>
                  </a:lnTo>
                  <a:lnTo>
                    <a:pt x="485" y="2168"/>
                  </a:lnTo>
                  <a:lnTo>
                    <a:pt x="613" y="2193"/>
                  </a:lnTo>
                  <a:lnTo>
                    <a:pt x="740" y="2168"/>
                  </a:lnTo>
                  <a:lnTo>
                    <a:pt x="868" y="2142"/>
                  </a:lnTo>
                  <a:lnTo>
                    <a:pt x="970" y="2091"/>
                  </a:lnTo>
                  <a:lnTo>
                    <a:pt x="1072" y="2015"/>
                  </a:lnTo>
                  <a:lnTo>
                    <a:pt x="1149" y="1913"/>
                  </a:lnTo>
                  <a:lnTo>
                    <a:pt x="1200" y="1811"/>
                  </a:lnTo>
                  <a:lnTo>
                    <a:pt x="1225" y="1683"/>
                  </a:lnTo>
                  <a:lnTo>
                    <a:pt x="1251" y="1556"/>
                  </a:lnTo>
                  <a:lnTo>
                    <a:pt x="1251" y="612"/>
                  </a:lnTo>
                  <a:lnTo>
                    <a:pt x="1225" y="485"/>
                  </a:lnTo>
                  <a:lnTo>
                    <a:pt x="1200" y="383"/>
                  </a:lnTo>
                  <a:lnTo>
                    <a:pt x="1149" y="255"/>
                  </a:lnTo>
                  <a:lnTo>
                    <a:pt x="1072" y="179"/>
                  </a:lnTo>
                  <a:lnTo>
                    <a:pt x="970" y="102"/>
                  </a:lnTo>
                  <a:lnTo>
                    <a:pt x="868" y="51"/>
                  </a:lnTo>
                  <a:lnTo>
                    <a:pt x="740"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756;p72">
              <a:extLst>
                <a:ext uri="{FF2B5EF4-FFF2-40B4-BE49-F238E27FC236}">
                  <a16:creationId xmlns:a16="http://schemas.microsoft.com/office/drawing/2014/main" id="{E2D97300-C631-D097-8D2A-05F5161F5FCA}"/>
                </a:ext>
              </a:extLst>
            </p:cNvPr>
            <p:cNvSpPr/>
            <p:nvPr/>
          </p:nvSpPr>
          <p:spPr>
            <a:xfrm>
              <a:off x="379000" y="1484525"/>
              <a:ext cx="22350" cy="54850"/>
            </a:xfrm>
            <a:custGeom>
              <a:avLst/>
              <a:gdLst/>
              <a:ahLst/>
              <a:cxnLst/>
              <a:rect l="l" t="t" r="r" b="b"/>
              <a:pathLst>
                <a:path w="894" h="2194" extrusionOk="0">
                  <a:moveTo>
                    <a:pt x="128" y="0"/>
                  </a:moveTo>
                  <a:lnTo>
                    <a:pt x="1" y="51"/>
                  </a:lnTo>
                  <a:lnTo>
                    <a:pt x="128" y="153"/>
                  </a:lnTo>
                  <a:lnTo>
                    <a:pt x="230" y="281"/>
                  </a:lnTo>
                  <a:lnTo>
                    <a:pt x="307" y="434"/>
                  </a:lnTo>
                  <a:lnTo>
                    <a:pt x="332" y="612"/>
                  </a:lnTo>
                  <a:lnTo>
                    <a:pt x="332" y="1556"/>
                  </a:lnTo>
                  <a:lnTo>
                    <a:pt x="307" y="1734"/>
                  </a:lnTo>
                  <a:lnTo>
                    <a:pt x="230" y="1887"/>
                  </a:lnTo>
                  <a:lnTo>
                    <a:pt x="128" y="2015"/>
                  </a:lnTo>
                  <a:lnTo>
                    <a:pt x="1" y="2117"/>
                  </a:lnTo>
                  <a:lnTo>
                    <a:pt x="128" y="2168"/>
                  </a:lnTo>
                  <a:lnTo>
                    <a:pt x="256" y="2193"/>
                  </a:lnTo>
                  <a:lnTo>
                    <a:pt x="383" y="2168"/>
                  </a:lnTo>
                  <a:lnTo>
                    <a:pt x="511" y="2142"/>
                  </a:lnTo>
                  <a:lnTo>
                    <a:pt x="613" y="2091"/>
                  </a:lnTo>
                  <a:lnTo>
                    <a:pt x="715" y="2015"/>
                  </a:lnTo>
                  <a:lnTo>
                    <a:pt x="792" y="1913"/>
                  </a:lnTo>
                  <a:lnTo>
                    <a:pt x="843" y="1811"/>
                  </a:lnTo>
                  <a:lnTo>
                    <a:pt x="868" y="1683"/>
                  </a:lnTo>
                  <a:lnTo>
                    <a:pt x="894" y="1556"/>
                  </a:lnTo>
                  <a:lnTo>
                    <a:pt x="894" y="612"/>
                  </a:lnTo>
                  <a:lnTo>
                    <a:pt x="868" y="485"/>
                  </a:lnTo>
                  <a:lnTo>
                    <a:pt x="843" y="383"/>
                  </a:lnTo>
                  <a:lnTo>
                    <a:pt x="792" y="255"/>
                  </a:lnTo>
                  <a:lnTo>
                    <a:pt x="715" y="179"/>
                  </a:lnTo>
                  <a:lnTo>
                    <a:pt x="613" y="102"/>
                  </a:lnTo>
                  <a:lnTo>
                    <a:pt x="511" y="51"/>
                  </a:lnTo>
                  <a:lnTo>
                    <a:pt x="383"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757;p72">
              <a:extLst>
                <a:ext uri="{FF2B5EF4-FFF2-40B4-BE49-F238E27FC236}">
                  <a16:creationId xmlns:a16="http://schemas.microsoft.com/office/drawing/2014/main" id="{F7D1935E-349D-E51F-DE52-8914C70556B0}"/>
                </a:ext>
              </a:extLst>
            </p:cNvPr>
            <p:cNvSpPr/>
            <p:nvPr/>
          </p:nvSpPr>
          <p:spPr>
            <a:xfrm>
              <a:off x="401325" y="1484525"/>
              <a:ext cx="30625" cy="54850"/>
            </a:xfrm>
            <a:custGeom>
              <a:avLst/>
              <a:gdLst/>
              <a:ahLst/>
              <a:cxnLst/>
              <a:rect l="l" t="t" r="r" b="b"/>
              <a:pathLst>
                <a:path w="1225" h="2194" extrusionOk="0">
                  <a:moveTo>
                    <a:pt x="485" y="0"/>
                  </a:moveTo>
                  <a:lnTo>
                    <a:pt x="383" y="51"/>
                  </a:lnTo>
                  <a:lnTo>
                    <a:pt x="256" y="102"/>
                  </a:lnTo>
                  <a:lnTo>
                    <a:pt x="179" y="179"/>
                  </a:lnTo>
                  <a:lnTo>
                    <a:pt x="103" y="255"/>
                  </a:lnTo>
                  <a:lnTo>
                    <a:pt x="52" y="383"/>
                  </a:lnTo>
                  <a:lnTo>
                    <a:pt x="1" y="485"/>
                  </a:lnTo>
                  <a:lnTo>
                    <a:pt x="1" y="612"/>
                  </a:lnTo>
                  <a:lnTo>
                    <a:pt x="1" y="1556"/>
                  </a:lnTo>
                  <a:lnTo>
                    <a:pt x="1" y="1683"/>
                  </a:lnTo>
                  <a:lnTo>
                    <a:pt x="52" y="1811"/>
                  </a:lnTo>
                  <a:lnTo>
                    <a:pt x="103" y="1913"/>
                  </a:lnTo>
                  <a:lnTo>
                    <a:pt x="179" y="2015"/>
                  </a:lnTo>
                  <a:lnTo>
                    <a:pt x="256" y="2091"/>
                  </a:lnTo>
                  <a:lnTo>
                    <a:pt x="383" y="2142"/>
                  </a:lnTo>
                  <a:lnTo>
                    <a:pt x="485" y="2168"/>
                  </a:lnTo>
                  <a:lnTo>
                    <a:pt x="613" y="2193"/>
                  </a:lnTo>
                  <a:lnTo>
                    <a:pt x="740" y="2168"/>
                  </a:lnTo>
                  <a:lnTo>
                    <a:pt x="868" y="2142"/>
                  </a:lnTo>
                  <a:lnTo>
                    <a:pt x="970" y="2091"/>
                  </a:lnTo>
                  <a:lnTo>
                    <a:pt x="1046" y="2015"/>
                  </a:lnTo>
                  <a:lnTo>
                    <a:pt x="1123" y="1913"/>
                  </a:lnTo>
                  <a:lnTo>
                    <a:pt x="1199" y="1811"/>
                  </a:lnTo>
                  <a:lnTo>
                    <a:pt x="1225" y="1683"/>
                  </a:lnTo>
                  <a:lnTo>
                    <a:pt x="1225" y="1556"/>
                  </a:lnTo>
                  <a:lnTo>
                    <a:pt x="1225" y="612"/>
                  </a:lnTo>
                  <a:lnTo>
                    <a:pt x="1225" y="485"/>
                  </a:lnTo>
                  <a:lnTo>
                    <a:pt x="1199" y="383"/>
                  </a:lnTo>
                  <a:lnTo>
                    <a:pt x="1123" y="255"/>
                  </a:lnTo>
                  <a:lnTo>
                    <a:pt x="1046" y="179"/>
                  </a:lnTo>
                  <a:lnTo>
                    <a:pt x="970" y="102"/>
                  </a:lnTo>
                  <a:lnTo>
                    <a:pt x="868" y="51"/>
                  </a:lnTo>
                  <a:lnTo>
                    <a:pt x="740"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758;p72">
              <a:extLst>
                <a:ext uri="{FF2B5EF4-FFF2-40B4-BE49-F238E27FC236}">
                  <a16:creationId xmlns:a16="http://schemas.microsoft.com/office/drawing/2014/main" id="{D668503A-0DE9-FAF6-877A-FC11CEA8441D}"/>
                </a:ext>
              </a:extLst>
            </p:cNvPr>
            <p:cNvSpPr/>
            <p:nvPr/>
          </p:nvSpPr>
          <p:spPr>
            <a:xfrm>
              <a:off x="409625" y="1484525"/>
              <a:ext cx="22325" cy="54850"/>
            </a:xfrm>
            <a:custGeom>
              <a:avLst/>
              <a:gdLst/>
              <a:ahLst/>
              <a:cxnLst/>
              <a:rect l="l" t="t" r="r" b="b"/>
              <a:pathLst>
                <a:path w="893" h="2194" extrusionOk="0">
                  <a:moveTo>
                    <a:pt x="128" y="0"/>
                  </a:moveTo>
                  <a:lnTo>
                    <a:pt x="0" y="51"/>
                  </a:lnTo>
                  <a:lnTo>
                    <a:pt x="153" y="153"/>
                  </a:lnTo>
                  <a:lnTo>
                    <a:pt x="255" y="281"/>
                  </a:lnTo>
                  <a:lnTo>
                    <a:pt x="332" y="434"/>
                  </a:lnTo>
                  <a:lnTo>
                    <a:pt x="357" y="612"/>
                  </a:lnTo>
                  <a:lnTo>
                    <a:pt x="357" y="1556"/>
                  </a:lnTo>
                  <a:lnTo>
                    <a:pt x="332" y="1734"/>
                  </a:lnTo>
                  <a:lnTo>
                    <a:pt x="255" y="1887"/>
                  </a:lnTo>
                  <a:lnTo>
                    <a:pt x="153" y="2015"/>
                  </a:lnTo>
                  <a:lnTo>
                    <a:pt x="0" y="2117"/>
                  </a:lnTo>
                  <a:lnTo>
                    <a:pt x="128" y="2168"/>
                  </a:lnTo>
                  <a:lnTo>
                    <a:pt x="281" y="2193"/>
                  </a:lnTo>
                  <a:lnTo>
                    <a:pt x="408" y="2168"/>
                  </a:lnTo>
                  <a:lnTo>
                    <a:pt x="536" y="2142"/>
                  </a:lnTo>
                  <a:lnTo>
                    <a:pt x="638" y="2091"/>
                  </a:lnTo>
                  <a:lnTo>
                    <a:pt x="714" y="2015"/>
                  </a:lnTo>
                  <a:lnTo>
                    <a:pt x="791" y="1913"/>
                  </a:lnTo>
                  <a:lnTo>
                    <a:pt x="867" y="1811"/>
                  </a:lnTo>
                  <a:lnTo>
                    <a:pt x="893" y="1683"/>
                  </a:lnTo>
                  <a:lnTo>
                    <a:pt x="893" y="1556"/>
                  </a:lnTo>
                  <a:lnTo>
                    <a:pt x="893" y="612"/>
                  </a:lnTo>
                  <a:lnTo>
                    <a:pt x="893" y="485"/>
                  </a:lnTo>
                  <a:lnTo>
                    <a:pt x="867" y="383"/>
                  </a:lnTo>
                  <a:lnTo>
                    <a:pt x="791" y="255"/>
                  </a:lnTo>
                  <a:lnTo>
                    <a:pt x="714" y="179"/>
                  </a:lnTo>
                  <a:lnTo>
                    <a:pt x="638" y="102"/>
                  </a:lnTo>
                  <a:lnTo>
                    <a:pt x="536" y="51"/>
                  </a:lnTo>
                  <a:lnTo>
                    <a:pt x="408"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759;p72">
              <a:extLst>
                <a:ext uri="{FF2B5EF4-FFF2-40B4-BE49-F238E27FC236}">
                  <a16:creationId xmlns:a16="http://schemas.microsoft.com/office/drawing/2014/main" id="{CDB87B8A-9950-B77F-FFEA-A48686AF4EB5}"/>
                </a:ext>
              </a:extLst>
            </p:cNvPr>
            <p:cNvSpPr/>
            <p:nvPr/>
          </p:nvSpPr>
          <p:spPr>
            <a:xfrm>
              <a:off x="431925" y="1484525"/>
              <a:ext cx="31275" cy="54850"/>
            </a:xfrm>
            <a:custGeom>
              <a:avLst/>
              <a:gdLst/>
              <a:ahLst/>
              <a:cxnLst/>
              <a:rect l="l" t="t" r="r" b="b"/>
              <a:pathLst>
                <a:path w="1251" h="2194" extrusionOk="0">
                  <a:moveTo>
                    <a:pt x="511" y="0"/>
                  </a:moveTo>
                  <a:lnTo>
                    <a:pt x="383" y="51"/>
                  </a:lnTo>
                  <a:lnTo>
                    <a:pt x="281" y="102"/>
                  </a:lnTo>
                  <a:lnTo>
                    <a:pt x="205" y="179"/>
                  </a:lnTo>
                  <a:lnTo>
                    <a:pt x="128" y="255"/>
                  </a:lnTo>
                  <a:lnTo>
                    <a:pt x="52" y="383"/>
                  </a:lnTo>
                  <a:lnTo>
                    <a:pt x="26" y="485"/>
                  </a:lnTo>
                  <a:lnTo>
                    <a:pt x="1" y="612"/>
                  </a:lnTo>
                  <a:lnTo>
                    <a:pt x="1" y="1556"/>
                  </a:lnTo>
                  <a:lnTo>
                    <a:pt x="26" y="1683"/>
                  </a:lnTo>
                  <a:lnTo>
                    <a:pt x="52" y="1811"/>
                  </a:lnTo>
                  <a:lnTo>
                    <a:pt x="128" y="1913"/>
                  </a:lnTo>
                  <a:lnTo>
                    <a:pt x="205" y="2015"/>
                  </a:lnTo>
                  <a:lnTo>
                    <a:pt x="281" y="2091"/>
                  </a:lnTo>
                  <a:lnTo>
                    <a:pt x="383" y="2142"/>
                  </a:lnTo>
                  <a:lnTo>
                    <a:pt x="511" y="2168"/>
                  </a:lnTo>
                  <a:lnTo>
                    <a:pt x="638" y="2193"/>
                  </a:lnTo>
                  <a:lnTo>
                    <a:pt x="766" y="2168"/>
                  </a:lnTo>
                  <a:lnTo>
                    <a:pt x="868" y="2142"/>
                  </a:lnTo>
                  <a:lnTo>
                    <a:pt x="970" y="2091"/>
                  </a:lnTo>
                  <a:lnTo>
                    <a:pt x="1072" y="2015"/>
                  </a:lnTo>
                  <a:lnTo>
                    <a:pt x="1148" y="1913"/>
                  </a:lnTo>
                  <a:lnTo>
                    <a:pt x="1199" y="1811"/>
                  </a:lnTo>
                  <a:lnTo>
                    <a:pt x="1250" y="1683"/>
                  </a:lnTo>
                  <a:lnTo>
                    <a:pt x="1250" y="1556"/>
                  </a:lnTo>
                  <a:lnTo>
                    <a:pt x="1250" y="612"/>
                  </a:lnTo>
                  <a:lnTo>
                    <a:pt x="1250" y="485"/>
                  </a:lnTo>
                  <a:lnTo>
                    <a:pt x="1199" y="383"/>
                  </a:lnTo>
                  <a:lnTo>
                    <a:pt x="1148" y="255"/>
                  </a:lnTo>
                  <a:lnTo>
                    <a:pt x="1072" y="179"/>
                  </a:lnTo>
                  <a:lnTo>
                    <a:pt x="970" y="102"/>
                  </a:lnTo>
                  <a:lnTo>
                    <a:pt x="868" y="51"/>
                  </a:lnTo>
                  <a:lnTo>
                    <a:pt x="766"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760;p72">
              <a:extLst>
                <a:ext uri="{FF2B5EF4-FFF2-40B4-BE49-F238E27FC236}">
                  <a16:creationId xmlns:a16="http://schemas.microsoft.com/office/drawing/2014/main" id="{9E4C24E4-D6E1-C7B3-CD07-2BB6ACF573D3}"/>
                </a:ext>
              </a:extLst>
            </p:cNvPr>
            <p:cNvSpPr/>
            <p:nvPr/>
          </p:nvSpPr>
          <p:spPr>
            <a:xfrm>
              <a:off x="440850" y="1484525"/>
              <a:ext cx="22350" cy="54850"/>
            </a:xfrm>
            <a:custGeom>
              <a:avLst/>
              <a:gdLst/>
              <a:ahLst/>
              <a:cxnLst/>
              <a:rect l="l" t="t" r="r" b="b"/>
              <a:pathLst>
                <a:path w="894" h="2194" extrusionOk="0">
                  <a:moveTo>
                    <a:pt x="128" y="0"/>
                  </a:moveTo>
                  <a:lnTo>
                    <a:pt x="1" y="51"/>
                  </a:lnTo>
                  <a:lnTo>
                    <a:pt x="154" y="153"/>
                  </a:lnTo>
                  <a:lnTo>
                    <a:pt x="256" y="281"/>
                  </a:lnTo>
                  <a:lnTo>
                    <a:pt x="332" y="434"/>
                  </a:lnTo>
                  <a:lnTo>
                    <a:pt x="358" y="612"/>
                  </a:lnTo>
                  <a:lnTo>
                    <a:pt x="358" y="1556"/>
                  </a:lnTo>
                  <a:lnTo>
                    <a:pt x="332" y="1734"/>
                  </a:lnTo>
                  <a:lnTo>
                    <a:pt x="256" y="1887"/>
                  </a:lnTo>
                  <a:lnTo>
                    <a:pt x="154" y="2015"/>
                  </a:lnTo>
                  <a:lnTo>
                    <a:pt x="1" y="2117"/>
                  </a:lnTo>
                  <a:lnTo>
                    <a:pt x="128" y="2168"/>
                  </a:lnTo>
                  <a:lnTo>
                    <a:pt x="281" y="2193"/>
                  </a:lnTo>
                  <a:lnTo>
                    <a:pt x="409" y="2168"/>
                  </a:lnTo>
                  <a:lnTo>
                    <a:pt x="511" y="2142"/>
                  </a:lnTo>
                  <a:lnTo>
                    <a:pt x="613" y="2091"/>
                  </a:lnTo>
                  <a:lnTo>
                    <a:pt x="715" y="2015"/>
                  </a:lnTo>
                  <a:lnTo>
                    <a:pt x="791" y="1913"/>
                  </a:lnTo>
                  <a:lnTo>
                    <a:pt x="842" y="1811"/>
                  </a:lnTo>
                  <a:lnTo>
                    <a:pt x="893" y="1683"/>
                  </a:lnTo>
                  <a:lnTo>
                    <a:pt x="893" y="1556"/>
                  </a:lnTo>
                  <a:lnTo>
                    <a:pt x="893" y="612"/>
                  </a:lnTo>
                  <a:lnTo>
                    <a:pt x="893" y="485"/>
                  </a:lnTo>
                  <a:lnTo>
                    <a:pt x="842" y="383"/>
                  </a:lnTo>
                  <a:lnTo>
                    <a:pt x="791" y="255"/>
                  </a:lnTo>
                  <a:lnTo>
                    <a:pt x="715" y="179"/>
                  </a:lnTo>
                  <a:lnTo>
                    <a:pt x="613" y="102"/>
                  </a:lnTo>
                  <a:lnTo>
                    <a:pt x="511" y="51"/>
                  </a:lnTo>
                  <a:lnTo>
                    <a:pt x="409" y="0"/>
                  </a:lnTo>
                  <a:close/>
                </a:path>
              </a:pathLst>
            </a:custGeom>
            <a:solidFill>
              <a:srgbClr val="B3E5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761;p72">
              <a:extLst>
                <a:ext uri="{FF2B5EF4-FFF2-40B4-BE49-F238E27FC236}">
                  <a16:creationId xmlns:a16="http://schemas.microsoft.com/office/drawing/2014/main" id="{5F91A94F-D01C-6A72-B728-AD599D0B0A4D}"/>
                </a:ext>
              </a:extLst>
            </p:cNvPr>
            <p:cNvSpPr/>
            <p:nvPr/>
          </p:nvSpPr>
          <p:spPr>
            <a:xfrm>
              <a:off x="463175" y="1582050"/>
              <a:ext cx="31250" cy="54875"/>
            </a:xfrm>
            <a:custGeom>
              <a:avLst/>
              <a:gdLst/>
              <a:ahLst/>
              <a:cxnLst/>
              <a:rect l="l" t="t" r="r" b="b"/>
              <a:pathLst>
                <a:path w="1250" h="2195" extrusionOk="0">
                  <a:moveTo>
                    <a:pt x="638" y="1"/>
                  </a:moveTo>
                  <a:lnTo>
                    <a:pt x="510" y="26"/>
                  </a:lnTo>
                  <a:lnTo>
                    <a:pt x="383" y="52"/>
                  </a:lnTo>
                  <a:lnTo>
                    <a:pt x="281" y="103"/>
                  </a:lnTo>
                  <a:lnTo>
                    <a:pt x="179" y="179"/>
                  </a:lnTo>
                  <a:lnTo>
                    <a:pt x="102" y="281"/>
                  </a:lnTo>
                  <a:lnTo>
                    <a:pt x="51" y="383"/>
                  </a:lnTo>
                  <a:lnTo>
                    <a:pt x="26" y="511"/>
                  </a:lnTo>
                  <a:lnTo>
                    <a:pt x="0" y="639"/>
                  </a:lnTo>
                  <a:lnTo>
                    <a:pt x="0" y="1582"/>
                  </a:lnTo>
                  <a:lnTo>
                    <a:pt x="26" y="1710"/>
                  </a:lnTo>
                  <a:lnTo>
                    <a:pt x="51" y="1812"/>
                  </a:lnTo>
                  <a:lnTo>
                    <a:pt x="102" y="1914"/>
                  </a:lnTo>
                  <a:lnTo>
                    <a:pt x="179" y="2016"/>
                  </a:lnTo>
                  <a:lnTo>
                    <a:pt x="281" y="2092"/>
                  </a:lnTo>
                  <a:lnTo>
                    <a:pt x="383" y="2143"/>
                  </a:lnTo>
                  <a:lnTo>
                    <a:pt x="510" y="2194"/>
                  </a:lnTo>
                  <a:lnTo>
                    <a:pt x="740" y="2194"/>
                  </a:lnTo>
                  <a:lnTo>
                    <a:pt x="867" y="2143"/>
                  </a:lnTo>
                  <a:lnTo>
                    <a:pt x="969" y="2092"/>
                  </a:lnTo>
                  <a:lnTo>
                    <a:pt x="1071" y="2016"/>
                  </a:lnTo>
                  <a:lnTo>
                    <a:pt x="1148" y="1914"/>
                  </a:lnTo>
                  <a:lnTo>
                    <a:pt x="1199" y="1812"/>
                  </a:lnTo>
                  <a:lnTo>
                    <a:pt x="1224" y="1710"/>
                  </a:lnTo>
                  <a:lnTo>
                    <a:pt x="1250" y="1582"/>
                  </a:lnTo>
                  <a:lnTo>
                    <a:pt x="1250" y="639"/>
                  </a:lnTo>
                  <a:lnTo>
                    <a:pt x="1224" y="511"/>
                  </a:lnTo>
                  <a:lnTo>
                    <a:pt x="1199" y="383"/>
                  </a:lnTo>
                  <a:lnTo>
                    <a:pt x="1148" y="281"/>
                  </a:lnTo>
                  <a:lnTo>
                    <a:pt x="1071" y="179"/>
                  </a:lnTo>
                  <a:lnTo>
                    <a:pt x="969" y="103"/>
                  </a:lnTo>
                  <a:lnTo>
                    <a:pt x="867" y="52"/>
                  </a:lnTo>
                  <a:lnTo>
                    <a:pt x="740" y="26"/>
                  </a:lnTo>
                  <a:lnTo>
                    <a:pt x="638"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762;p72">
              <a:extLst>
                <a:ext uri="{FF2B5EF4-FFF2-40B4-BE49-F238E27FC236}">
                  <a16:creationId xmlns:a16="http://schemas.microsoft.com/office/drawing/2014/main" id="{09822557-A093-E2C4-D6AC-9A1830434B3A}"/>
                </a:ext>
              </a:extLst>
            </p:cNvPr>
            <p:cNvSpPr/>
            <p:nvPr/>
          </p:nvSpPr>
          <p:spPr>
            <a:xfrm>
              <a:off x="494400" y="1582050"/>
              <a:ext cx="31275" cy="54875"/>
            </a:xfrm>
            <a:custGeom>
              <a:avLst/>
              <a:gdLst/>
              <a:ahLst/>
              <a:cxnLst/>
              <a:rect l="l" t="t" r="r" b="b"/>
              <a:pathLst>
                <a:path w="1251" h="2195" extrusionOk="0">
                  <a:moveTo>
                    <a:pt x="613" y="1"/>
                  </a:moveTo>
                  <a:lnTo>
                    <a:pt x="485" y="26"/>
                  </a:lnTo>
                  <a:lnTo>
                    <a:pt x="383" y="52"/>
                  </a:lnTo>
                  <a:lnTo>
                    <a:pt x="281" y="103"/>
                  </a:lnTo>
                  <a:lnTo>
                    <a:pt x="179" y="179"/>
                  </a:lnTo>
                  <a:lnTo>
                    <a:pt x="103" y="281"/>
                  </a:lnTo>
                  <a:lnTo>
                    <a:pt x="52" y="383"/>
                  </a:lnTo>
                  <a:lnTo>
                    <a:pt x="1" y="511"/>
                  </a:lnTo>
                  <a:lnTo>
                    <a:pt x="1" y="639"/>
                  </a:lnTo>
                  <a:lnTo>
                    <a:pt x="1" y="1582"/>
                  </a:lnTo>
                  <a:lnTo>
                    <a:pt x="1" y="1710"/>
                  </a:lnTo>
                  <a:lnTo>
                    <a:pt x="52" y="1812"/>
                  </a:lnTo>
                  <a:lnTo>
                    <a:pt x="103" y="1914"/>
                  </a:lnTo>
                  <a:lnTo>
                    <a:pt x="179" y="2016"/>
                  </a:lnTo>
                  <a:lnTo>
                    <a:pt x="281" y="2092"/>
                  </a:lnTo>
                  <a:lnTo>
                    <a:pt x="383" y="2143"/>
                  </a:lnTo>
                  <a:lnTo>
                    <a:pt x="485" y="2194"/>
                  </a:lnTo>
                  <a:lnTo>
                    <a:pt x="740" y="2194"/>
                  </a:lnTo>
                  <a:lnTo>
                    <a:pt x="868" y="2143"/>
                  </a:lnTo>
                  <a:lnTo>
                    <a:pt x="970" y="2092"/>
                  </a:lnTo>
                  <a:lnTo>
                    <a:pt x="1072" y="2016"/>
                  </a:lnTo>
                  <a:lnTo>
                    <a:pt x="1148" y="1914"/>
                  </a:lnTo>
                  <a:lnTo>
                    <a:pt x="1199" y="1812"/>
                  </a:lnTo>
                  <a:lnTo>
                    <a:pt x="1225" y="1710"/>
                  </a:lnTo>
                  <a:lnTo>
                    <a:pt x="1250" y="1582"/>
                  </a:lnTo>
                  <a:lnTo>
                    <a:pt x="1250" y="639"/>
                  </a:lnTo>
                  <a:lnTo>
                    <a:pt x="1225" y="511"/>
                  </a:lnTo>
                  <a:lnTo>
                    <a:pt x="1199" y="383"/>
                  </a:lnTo>
                  <a:lnTo>
                    <a:pt x="1148" y="281"/>
                  </a:lnTo>
                  <a:lnTo>
                    <a:pt x="1072" y="179"/>
                  </a:lnTo>
                  <a:lnTo>
                    <a:pt x="970" y="103"/>
                  </a:lnTo>
                  <a:lnTo>
                    <a:pt x="868" y="52"/>
                  </a:lnTo>
                  <a:lnTo>
                    <a:pt x="740" y="26"/>
                  </a:lnTo>
                  <a:lnTo>
                    <a:pt x="613"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763;p72">
              <a:extLst>
                <a:ext uri="{FF2B5EF4-FFF2-40B4-BE49-F238E27FC236}">
                  <a16:creationId xmlns:a16="http://schemas.microsoft.com/office/drawing/2014/main" id="{A5438220-1D85-0C72-0874-106269B4D8DB}"/>
                </a:ext>
              </a:extLst>
            </p:cNvPr>
            <p:cNvSpPr/>
            <p:nvPr/>
          </p:nvSpPr>
          <p:spPr>
            <a:xfrm>
              <a:off x="525650" y="1582050"/>
              <a:ext cx="30625" cy="54875"/>
            </a:xfrm>
            <a:custGeom>
              <a:avLst/>
              <a:gdLst/>
              <a:ahLst/>
              <a:cxnLst/>
              <a:rect l="l" t="t" r="r" b="b"/>
              <a:pathLst>
                <a:path w="1225" h="2195" extrusionOk="0">
                  <a:moveTo>
                    <a:pt x="612" y="1"/>
                  </a:moveTo>
                  <a:lnTo>
                    <a:pt x="485" y="26"/>
                  </a:lnTo>
                  <a:lnTo>
                    <a:pt x="383" y="52"/>
                  </a:lnTo>
                  <a:lnTo>
                    <a:pt x="255" y="103"/>
                  </a:lnTo>
                  <a:lnTo>
                    <a:pt x="179" y="179"/>
                  </a:lnTo>
                  <a:lnTo>
                    <a:pt x="102" y="281"/>
                  </a:lnTo>
                  <a:lnTo>
                    <a:pt x="51" y="383"/>
                  </a:lnTo>
                  <a:lnTo>
                    <a:pt x="0" y="511"/>
                  </a:lnTo>
                  <a:lnTo>
                    <a:pt x="0" y="639"/>
                  </a:lnTo>
                  <a:lnTo>
                    <a:pt x="0" y="1582"/>
                  </a:lnTo>
                  <a:lnTo>
                    <a:pt x="0" y="1710"/>
                  </a:lnTo>
                  <a:lnTo>
                    <a:pt x="51" y="1812"/>
                  </a:lnTo>
                  <a:lnTo>
                    <a:pt x="102" y="1914"/>
                  </a:lnTo>
                  <a:lnTo>
                    <a:pt x="179" y="2016"/>
                  </a:lnTo>
                  <a:lnTo>
                    <a:pt x="255" y="2092"/>
                  </a:lnTo>
                  <a:lnTo>
                    <a:pt x="383" y="2143"/>
                  </a:lnTo>
                  <a:lnTo>
                    <a:pt x="485" y="2194"/>
                  </a:lnTo>
                  <a:lnTo>
                    <a:pt x="740" y="2194"/>
                  </a:lnTo>
                  <a:lnTo>
                    <a:pt x="867" y="2143"/>
                  </a:lnTo>
                  <a:lnTo>
                    <a:pt x="969" y="2092"/>
                  </a:lnTo>
                  <a:lnTo>
                    <a:pt x="1046" y="2016"/>
                  </a:lnTo>
                  <a:lnTo>
                    <a:pt x="1122" y="1914"/>
                  </a:lnTo>
                  <a:lnTo>
                    <a:pt x="1199" y="1812"/>
                  </a:lnTo>
                  <a:lnTo>
                    <a:pt x="1225" y="1710"/>
                  </a:lnTo>
                  <a:lnTo>
                    <a:pt x="1225" y="1582"/>
                  </a:lnTo>
                  <a:lnTo>
                    <a:pt x="1225" y="639"/>
                  </a:lnTo>
                  <a:lnTo>
                    <a:pt x="1225" y="511"/>
                  </a:lnTo>
                  <a:lnTo>
                    <a:pt x="1199" y="383"/>
                  </a:lnTo>
                  <a:lnTo>
                    <a:pt x="1122" y="281"/>
                  </a:lnTo>
                  <a:lnTo>
                    <a:pt x="1046" y="179"/>
                  </a:lnTo>
                  <a:lnTo>
                    <a:pt x="969" y="103"/>
                  </a:lnTo>
                  <a:lnTo>
                    <a:pt x="867" y="52"/>
                  </a:lnTo>
                  <a:lnTo>
                    <a:pt x="740" y="26"/>
                  </a:lnTo>
                  <a:lnTo>
                    <a:pt x="612" y="1"/>
                  </a:lnTo>
                  <a:close/>
                </a:path>
              </a:pathLst>
            </a:custGeom>
            <a:solidFill>
              <a:srgbClr val="FD75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6609;p71">
            <a:extLst>
              <a:ext uri="{FF2B5EF4-FFF2-40B4-BE49-F238E27FC236}">
                <a16:creationId xmlns:a16="http://schemas.microsoft.com/office/drawing/2014/main" id="{C9BB9B4F-3782-8B18-92DB-A9DEFAE3DDEF}"/>
              </a:ext>
            </a:extLst>
          </p:cNvPr>
          <p:cNvGrpSpPr/>
          <p:nvPr/>
        </p:nvGrpSpPr>
        <p:grpSpPr>
          <a:xfrm>
            <a:off x="1826149" y="344838"/>
            <a:ext cx="467472" cy="695493"/>
            <a:chOff x="3188300" y="2413200"/>
            <a:chExt cx="368850" cy="656625"/>
          </a:xfrm>
        </p:grpSpPr>
        <p:sp>
          <p:nvSpPr>
            <p:cNvPr id="57" name="Google Shape;6610;p71">
              <a:extLst>
                <a:ext uri="{FF2B5EF4-FFF2-40B4-BE49-F238E27FC236}">
                  <a16:creationId xmlns:a16="http://schemas.microsoft.com/office/drawing/2014/main" id="{04B11F97-BC44-3852-B522-D24511EE308C}"/>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611;p71">
              <a:extLst>
                <a:ext uri="{FF2B5EF4-FFF2-40B4-BE49-F238E27FC236}">
                  <a16:creationId xmlns:a16="http://schemas.microsoft.com/office/drawing/2014/main" id="{9897F3FB-2509-3A0F-168B-8E6EE55C0D9F}"/>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612;p71">
              <a:extLst>
                <a:ext uri="{FF2B5EF4-FFF2-40B4-BE49-F238E27FC236}">
                  <a16:creationId xmlns:a16="http://schemas.microsoft.com/office/drawing/2014/main" id="{5F34B7AD-A377-F2E0-33A7-6A65ACC3A80B}"/>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613;p71">
              <a:extLst>
                <a:ext uri="{FF2B5EF4-FFF2-40B4-BE49-F238E27FC236}">
                  <a16:creationId xmlns:a16="http://schemas.microsoft.com/office/drawing/2014/main" id="{4E6EA798-EDB6-AF1A-5A9F-7CDF05CE848A}"/>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614;p71">
              <a:extLst>
                <a:ext uri="{FF2B5EF4-FFF2-40B4-BE49-F238E27FC236}">
                  <a16:creationId xmlns:a16="http://schemas.microsoft.com/office/drawing/2014/main" id="{A255D537-01AF-6732-59D6-3602BAF5F23E}"/>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615;p71">
              <a:extLst>
                <a:ext uri="{FF2B5EF4-FFF2-40B4-BE49-F238E27FC236}">
                  <a16:creationId xmlns:a16="http://schemas.microsoft.com/office/drawing/2014/main" id="{D69853CC-77A4-4A4D-1DFC-8B15D171D7CE}"/>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616;p71">
              <a:extLst>
                <a:ext uri="{FF2B5EF4-FFF2-40B4-BE49-F238E27FC236}">
                  <a16:creationId xmlns:a16="http://schemas.microsoft.com/office/drawing/2014/main" id="{81345CB5-17EA-461A-E937-D862F2187626}"/>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6617;p71">
              <a:extLst>
                <a:ext uri="{FF2B5EF4-FFF2-40B4-BE49-F238E27FC236}">
                  <a16:creationId xmlns:a16="http://schemas.microsoft.com/office/drawing/2014/main" id="{7BFB12C7-9091-BB6B-CD01-C798E8446783}"/>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6618;p71">
              <a:extLst>
                <a:ext uri="{FF2B5EF4-FFF2-40B4-BE49-F238E27FC236}">
                  <a16:creationId xmlns:a16="http://schemas.microsoft.com/office/drawing/2014/main" id="{2B07511F-A6C2-7CE7-39D7-1F3C29542A16}"/>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6619;p71">
              <a:extLst>
                <a:ext uri="{FF2B5EF4-FFF2-40B4-BE49-F238E27FC236}">
                  <a16:creationId xmlns:a16="http://schemas.microsoft.com/office/drawing/2014/main" id="{E06AE054-E234-ACBA-2E47-7351524A6611}"/>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6620;p71">
              <a:extLst>
                <a:ext uri="{FF2B5EF4-FFF2-40B4-BE49-F238E27FC236}">
                  <a16:creationId xmlns:a16="http://schemas.microsoft.com/office/drawing/2014/main" id="{269D2CFB-FA87-6C6B-55D9-A1652E8C5B5F}"/>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6621;p71">
              <a:extLst>
                <a:ext uri="{FF2B5EF4-FFF2-40B4-BE49-F238E27FC236}">
                  <a16:creationId xmlns:a16="http://schemas.microsoft.com/office/drawing/2014/main" id="{3B7C86F4-32FA-A0F9-25C5-59D0D55A78D1}"/>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6622;p71">
              <a:extLst>
                <a:ext uri="{FF2B5EF4-FFF2-40B4-BE49-F238E27FC236}">
                  <a16:creationId xmlns:a16="http://schemas.microsoft.com/office/drawing/2014/main" id="{7462B34F-01C4-D30B-A59A-8A6247C66CE0}"/>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6623;p71">
              <a:extLst>
                <a:ext uri="{FF2B5EF4-FFF2-40B4-BE49-F238E27FC236}">
                  <a16:creationId xmlns:a16="http://schemas.microsoft.com/office/drawing/2014/main" id="{C4096B16-86EB-7C7C-FF48-3E99463F0172}"/>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6624;p71">
              <a:extLst>
                <a:ext uri="{FF2B5EF4-FFF2-40B4-BE49-F238E27FC236}">
                  <a16:creationId xmlns:a16="http://schemas.microsoft.com/office/drawing/2014/main" id="{7036463C-64EA-0A6F-AC06-C0AF918E3336}"/>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6625;p71">
              <a:extLst>
                <a:ext uri="{FF2B5EF4-FFF2-40B4-BE49-F238E27FC236}">
                  <a16:creationId xmlns:a16="http://schemas.microsoft.com/office/drawing/2014/main" id="{1359EE4F-556D-05F5-B260-F3DC7CB3DDD6}"/>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6626;p71">
              <a:extLst>
                <a:ext uri="{FF2B5EF4-FFF2-40B4-BE49-F238E27FC236}">
                  <a16:creationId xmlns:a16="http://schemas.microsoft.com/office/drawing/2014/main" id="{76A7CF9E-5231-437E-7B5F-0B48ABA5BA99}"/>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6627;p71">
              <a:extLst>
                <a:ext uri="{FF2B5EF4-FFF2-40B4-BE49-F238E27FC236}">
                  <a16:creationId xmlns:a16="http://schemas.microsoft.com/office/drawing/2014/main" id="{615E00DA-CBFB-F2BC-66CD-01A56EFAC914}"/>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6628;p71">
              <a:extLst>
                <a:ext uri="{FF2B5EF4-FFF2-40B4-BE49-F238E27FC236}">
                  <a16:creationId xmlns:a16="http://schemas.microsoft.com/office/drawing/2014/main" id="{242DAB01-4824-8315-B641-65B0601C7C0E}"/>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6629;p71">
              <a:extLst>
                <a:ext uri="{FF2B5EF4-FFF2-40B4-BE49-F238E27FC236}">
                  <a16:creationId xmlns:a16="http://schemas.microsoft.com/office/drawing/2014/main" id="{C0632425-5089-37DD-CD6F-CC33B99AE88A}"/>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27"/>
        <p:cNvGrpSpPr/>
        <p:nvPr/>
      </p:nvGrpSpPr>
      <p:grpSpPr>
        <a:xfrm>
          <a:off x="0" y="0"/>
          <a:ext cx="0" cy="0"/>
          <a:chOff x="0" y="0"/>
          <a:chExt cx="0" cy="0"/>
        </a:xfrm>
      </p:grpSpPr>
      <p:grpSp>
        <p:nvGrpSpPr>
          <p:cNvPr id="4828" name="Google Shape;4828;p59"/>
          <p:cNvGrpSpPr/>
          <p:nvPr/>
        </p:nvGrpSpPr>
        <p:grpSpPr>
          <a:xfrm rot="2421610" flipH="1">
            <a:off x="6622651" y="250282"/>
            <a:ext cx="432131" cy="670210"/>
            <a:chOff x="2416400" y="2413200"/>
            <a:chExt cx="432125" cy="670200"/>
          </a:xfrm>
        </p:grpSpPr>
        <p:sp>
          <p:nvSpPr>
            <p:cNvPr id="4829" name="Google Shape;4829;p59"/>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59"/>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59"/>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59"/>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59"/>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59"/>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59"/>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59"/>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59"/>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59"/>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59"/>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59"/>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59"/>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59"/>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59"/>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44" name="Google Shape;4844;p59"/>
          <p:cNvSpPr/>
          <p:nvPr/>
        </p:nvSpPr>
        <p:spPr>
          <a:xfrm>
            <a:off x="1219833" y="1868726"/>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59"/>
          <p:cNvSpPr/>
          <p:nvPr/>
        </p:nvSpPr>
        <p:spPr>
          <a:xfrm>
            <a:off x="3165000" y="1868725"/>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59"/>
          <p:cNvSpPr/>
          <p:nvPr/>
        </p:nvSpPr>
        <p:spPr>
          <a:xfrm>
            <a:off x="5110148" y="1868726"/>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59"/>
          <p:cNvSpPr/>
          <p:nvPr/>
        </p:nvSpPr>
        <p:spPr>
          <a:xfrm>
            <a:off x="7135317" y="1868725"/>
            <a:ext cx="789900" cy="789900"/>
          </a:xfrm>
          <a:prstGeom prst="roundRect">
            <a:avLst>
              <a:gd name="adj" fmla="val 16667"/>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59"/>
          <p:cNvSpPr/>
          <p:nvPr/>
        </p:nvSpPr>
        <p:spPr>
          <a:xfrm>
            <a:off x="2197108" y="495875"/>
            <a:ext cx="4749783"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59"/>
          <p:cNvSpPr txBox="1"/>
          <p:nvPr/>
        </p:nvSpPr>
        <p:spPr>
          <a:xfrm flipH="1">
            <a:off x="5728767" y="3831820"/>
            <a:ext cx="1801500" cy="548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l-GR" dirty="0">
                <a:solidFill>
                  <a:schemeClr val="accent4"/>
                </a:solidFill>
                <a:latin typeface="Arial" panose="020B0604020202020204" pitchFamily="34" charset="0"/>
                <a:ea typeface="Baloo 2"/>
                <a:cs typeface="Arial" panose="020B0604020202020204" pitchFamily="34" charset="0"/>
                <a:sym typeface="Baloo 2"/>
              </a:rPr>
              <a:t>πχ Ο Πέτρος είχε μερικά ευρώ. Έδωσε 3 ευρώ στην αδερφή του. Τώρα έχει 7 ευρώ. Πόσα ευρώ είχε στην αρχή ο Πέτρος</a:t>
            </a:r>
            <a:r>
              <a:rPr lang="en-US" dirty="0">
                <a:solidFill>
                  <a:schemeClr val="accent4"/>
                </a:solidFill>
                <a:latin typeface="Arial" panose="020B0604020202020204" pitchFamily="34" charset="0"/>
                <a:ea typeface="Baloo 2"/>
                <a:cs typeface="Arial" panose="020B0604020202020204" pitchFamily="34" charset="0"/>
                <a:sym typeface="Baloo 2"/>
              </a:rPr>
              <a:t>;</a:t>
            </a:r>
            <a:r>
              <a:rPr lang="el-GR" dirty="0">
                <a:solidFill>
                  <a:schemeClr val="accent4"/>
                </a:solidFill>
                <a:latin typeface="Arial" panose="020B0604020202020204" pitchFamily="34" charset="0"/>
                <a:ea typeface="Baloo 2"/>
                <a:cs typeface="Arial" panose="020B0604020202020204" pitchFamily="34" charset="0"/>
                <a:sym typeface="Baloo 2"/>
              </a:rPr>
              <a:t> </a:t>
            </a:r>
            <a:endParaRPr dirty="0">
              <a:solidFill>
                <a:schemeClr val="accent4"/>
              </a:solidFill>
              <a:latin typeface="Arial" panose="020B0604020202020204" pitchFamily="34" charset="0"/>
              <a:ea typeface="Baloo 2"/>
              <a:cs typeface="Arial" panose="020B0604020202020204" pitchFamily="34" charset="0"/>
              <a:sym typeface="Baloo 2"/>
            </a:endParaRPr>
          </a:p>
        </p:txBody>
      </p:sp>
      <p:sp>
        <p:nvSpPr>
          <p:cNvPr id="4850" name="Google Shape;4850;p59"/>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j-lt"/>
              </a:rPr>
              <a:t>Προβλήματα διαχωρισμού </a:t>
            </a:r>
            <a:endParaRPr b="0" dirty="0">
              <a:latin typeface="+mj-lt"/>
            </a:endParaRPr>
          </a:p>
        </p:txBody>
      </p:sp>
      <p:sp>
        <p:nvSpPr>
          <p:cNvPr id="4851" name="Google Shape;4851;p59"/>
          <p:cNvSpPr txBox="1"/>
          <p:nvPr/>
        </p:nvSpPr>
        <p:spPr>
          <a:xfrm flipH="1">
            <a:off x="680897" y="2419482"/>
            <a:ext cx="1801500" cy="51253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800" b="1" dirty="0">
                <a:solidFill>
                  <a:schemeClr val="dk1"/>
                </a:solidFill>
                <a:latin typeface="Architects Daughter"/>
                <a:ea typeface="Architects Daughter"/>
                <a:cs typeface="Architects Daughter"/>
                <a:sym typeface="Architects Daughter"/>
              </a:rPr>
              <a:t>Διαχωρισμός Άγνωστο αποτέλεσμα </a:t>
            </a:r>
            <a:endParaRPr sz="1800" b="1" dirty="0">
              <a:solidFill>
                <a:schemeClr val="dk1"/>
              </a:solidFill>
              <a:latin typeface="Architects Daughter"/>
              <a:ea typeface="Architects Daughter"/>
              <a:cs typeface="Architects Daughter"/>
              <a:sym typeface="Architects Daughter"/>
            </a:endParaRPr>
          </a:p>
        </p:txBody>
      </p:sp>
      <p:sp>
        <p:nvSpPr>
          <p:cNvPr id="4852" name="Google Shape;4852;p59"/>
          <p:cNvSpPr txBox="1"/>
          <p:nvPr/>
        </p:nvSpPr>
        <p:spPr>
          <a:xfrm flipH="1">
            <a:off x="819663" y="3686308"/>
            <a:ext cx="1803600" cy="548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l-GR" dirty="0">
                <a:solidFill>
                  <a:schemeClr val="accent4"/>
                </a:solidFill>
                <a:latin typeface="Arial" panose="020B0604020202020204" pitchFamily="34" charset="0"/>
                <a:ea typeface="Baloo 2"/>
                <a:cs typeface="Arial" panose="020B0604020202020204" pitchFamily="34" charset="0"/>
                <a:sym typeface="Baloo 2"/>
              </a:rPr>
              <a:t>πχ Ο Πέτρος είχε 10 ευρώ. Έδωσε 3 ευρώ στην αδερφή του. Πόσα ευρώ έχει τώρα ο Πέτρος</a:t>
            </a:r>
            <a:r>
              <a:rPr lang="en-US" dirty="0">
                <a:solidFill>
                  <a:schemeClr val="accent4"/>
                </a:solidFill>
                <a:latin typeface="Arial" panose="020B0604020202020204" pitchFamily="34" charset="0"/>
                <a:ea typeface="Baloo 2"/>
                <a:cs typeface="Arial" panose="020B0604020202020204" pitchFamily="34" charset="0"/>
                <a:sym typeface="Baloo 2"/>
              </a:rPr>
              <a:t>;</a:t>
            </a:r>
            <a:r>
              <a:rPr lang="el-GR" dirty="0">
                <a:solidFill>
                  <a:schemeClr val="accent4"/>
                </a:solidFill>
                <a:latin typeface="Arial" panose="020B0604020202020204" pitchFamily="34" charset="0"/>
                <a:ea typeface="Baloo 2"/>
                <a:cs typeface="Arial" panose="020B0604020202020204" pitchFamily="34" charset="0"/>
                <a:sym typeface="Baloo 2"/>
              </a:rPr>
              <a:t> </a:t>
            </a:r>
            <a:endParaRPr dirty="0">
              <a:solidFill>
                <a:schemeClr val="accent4"/>
              </a:solidFill>
              <a:latin typeface="Arial" panose="020B0604020202020204" pitchFamily="34" charset="0"/>
              <a:ea typeface="Baloo 2"/>
              <a:cs typeface="Arial" panose="020B0604020202020204" pitchFamily="34" charset="0"/>
              <a:sym typeface="Baloo 2"/>
            </a:endParaRPr>
          </a:p>
        </p:txBody>
      </p:sp>
      <p:sp>
        <p:nvSpPr>
          <p:cNvPr id="4853" name="Google Shape;4853;p59"/>
          <p:cNvSpPr txBox="1"/>
          <p:nvPr/>
        </p:nvSpPr>
        <p:spPr>
          <a:xfrm flipH="1">
            <a:off x="3043611" y="2588701"/>
            <a:ext cx="180150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800" b="1" dirty="0">
                <a:solidFill>
                  <a:schemeClr val="dk1"/>
                </a:solidFill>
                <a:latin typeface="Architects Daughter"/>
                <a:ea typeface="Architects Daughter"/>
                <a:cs typeface="Architects Daughter"/>
                <a:sym typeface="Architects Daughter"/>
              </a:rPr>
              <a:t>Διαχωρισμός άγνωστο ποσό  αλλαγής </a:t>
            </a:r>
            <a:endParaRPr sz="1800" b="1" dirty="0">
              <a:solidFill>
                <a:schemeClr val="dk1"/>
              </a:solidFill>
              <a:latin typeface="Architects Daughter"/>
              <a:ea typeface="Architects Daughter"/>
              <a:cs typeface="Architects Daughter"/>
              <a:sym typeface="Architects Daughter"/>
            </a:endParaRPr>
          </a:p>
        </p:txBody>
      </p:sp>
      <p:sp>
        <p:nvSpPr>
          <p:cNvPr id="4854" name="Google Shape;4854;p59"/>
          <p:cNvSpPr txBox="1"/>
          <p:nvPr/>
        </p:nvSpPr>
        <p:spPr>
          <a:xfrm flipH="1">
            <a:off x="3115870" y="3592652"/>
            <a:ext cx="1913931" cy="927537"/>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l-GR" dirty="0">
                <a:solidFill>
                  <a:schemeClr val="accent4"/>
                </a:solidFill>
                <a:latin typeface="Arial" panose="020B0604020202020204" pitchFamily="34" charset="0"/>
                <a:ea typeface="Baloo 2"/>
                <a:cs typeface="Arial" panose="020B0604020202020204" pitchFamily="34" charset="0"/>
                <a:sym typeface="Baloo 2"/>
              </a:rPr>
              <a:t>πχ Ο Πέτρος είχε 10 ευρώ. Έδωσε μερικά στην αδερφή του. Τώρα έχει 7 ευρώ. Πόσα ευρώ έδωσε στην αδερφή του</a:t>
            </a:r>
            <a:r>
              <a:rPr lang="en-US" dirty="0">
                <a:solidFill>
                  <a:schemeClr val="accent4"/>
                </a:solidFill>
                <a:latin typeface="Arial" panose="020B0604020202020204" pitchFamily="34" charset="0"/>
                <a:ea typeface="Baloo 2"/>
                <a:cs typeface="Arial" panose="020B0604020202020204" pitchFamily="34" charset="0"/>
                <a:sym typeface="Baloo 2"/>
              </a:rPr>
              <a:t>;</a:t>
            </a:r>
            <a:r>
              <a:rPr lang="el-GR" dirty="0">
                <a:solidFill>
                  <a:schemeClr val="accent4"/>
                </a:solidFill>
                <a:latin typeface="Arial" panose="020B0604020202020204" pitchFamily="34" charset="0"/>
                <a:ea typeface="Baloo 2"/>
                <a:cs typeface="Arial" panose="020B0604020202020204" pitchFamily="34" charset="0"/>
                <a:sym typeface="Baloo 2"/>
              </a:rPr>
              <a:t>  </a:t>
            </a:r>
            <a:endParaRPr dirty="0">
              <a:solidFill>
                <a:schemeClr val="accent4"/>
              </a:solidFill>
              <a:latin typeface="Arial" panose="020B0604020202020204" pitchFamily="34" charset="0"/>
              <a:ea typeface="Baloo 2"/>
              <a:cs typeface="Arial" panose="020B0604020202020204" pitchFamily="34" charset="0"/>
              <a:sym typeface="Baloo 2"/>
            </a:endParaRPr>
          </a:p>
        </p:txBody>
      </p:sp>
      <p:sp>
        <p:nvSpPr>
          <p:cNvPr id="4855" name="Google Shape;4855;p59"/>
          <p:cNvSpPr txBox="1"/>
          <p:nvPr/>
        </p:nvSpPr>
        <p:spPr>
          <a:xfrm flipH="1">
            <a:off x="5522408" y="2444245"/>
            <a:ext cx="1801500" cy="36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solidFill>
                  <a:schemeClr val="dk1"/>
                </a:solidFill>
                <a:latin typeface="Architects Daughter"/>
                <a:ea typeface="Architects Daughter"/>
                <a:cs typeface="Architects Daughter"/>
                <a:sym typeface="Architects Daughter"/>
              </a:rPr>
              <a:t>Άγνωστο αρχικό ποσό </a:t>
            </a:r>
            <a:endParaRPr sz="2000" b="1" dirty="0">
              <a:solidFill>
                <a:schemeClr val="dk1"/>
              </a:solidFill>
              <a:latin typeface="Architects Daughter"/>
              <a:ea typeface="Architects Daughter"/>
              <a:cs typeface="Architects Daughter"/>
              <a:sym typeface="Architects Daughter"/>
            </a:endParaRPr>
          </a:p>
        </p:txBody>
      </p:sp>
      <p:sp>
        <p:nvSpPr>
          <p:cNvPr id="4858" name="Google Shape;4858;p59"/>
          <p:cNvSpPr/>
          <p:nvPr/>
        </p:nvSpPr>
        <p:spPr>
          <a:xfrm>
            <a:off x="3618219" y="1483094"/>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59"/>
          <p:cNvSpPr/>
          <p:nvPr/>
        </p:nvSpPr>
        <p:spPr>
          <a:xfrm>
            <a:off x="1207432" y="1312015"/>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59"/>
          <p:cNvSpPr/>
          <p:nvPr/>
        </p:nvSpPr>
        <p:spPr>
          <a:xfrm>
            <a:off x="5936082" y="1333402"/>
            <a:ext cx="831268" cy="8320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862" name="Google Shape;4862;p59"/>
          <p:cNvCxnSpPr>
            <a:cxnSpLocks/>
          </p:cNvCxnSpPr>
          <p:nvPr/>
        </p:nvCxnSpPr>
        <p:spPr>
          <a:xfrm rot="-5400000" flipH="1">
            <a:off x="2708772" y="1236865"/>
            <a:ext cx="394800" cy="1550100"/>
          </a:xfrm>
          <a:prstGeom prst="curvedConnector4">
            <a:avLst>
              <a:gd name="adj1" fmla="val -60315"/>
              <a:gd name="adj2" fmla="val 62743"/>
            </a:avLst>
          </a:prstGeom>
          <a:noFill/>
          <a:ln w="19050" cap="flat" cmpd="sng">
            <a:solidFill>
              <a:schemeClr val="accent4"/>
            </a:solidFill>
            <a:prstDash val="dash"/>
            <a:round/>
            <a:headEnd type="none" w="med" len="med"/>
            <a:tailEnd type="none" w="med" len="med"/>
          </a:ln>
        </p:spPr>
      </p:cxnSp>
      <p:cxnSp>
        <p:nvCxnSpPr>
          <p:cNvPr id="4863" name="Google Shape;4863;p59"/>
          <p:cNvCxnSpPr>
            <a:cxnSpLocks/>
          </p:cNvCxnSpPr>
          <p:nvPr/>
        </p:nvCxnSpPr>
        <p:spPr>
          <a:xfrm rot="10800000" flipH="1">
            <a:off x="4405680" y="1818726"/>
            <a:ext cx="1550100" cy="394800"/>
          </a:xfrm>
          <a:prstGeom prst="curvedConnector4">
            <a:avLst>
              <a:gd name="adj1" fmla="val 37264"/>
              <a:gd name="adj2" fmla="val 160353"/>
            </a:avLst>
          </a:prstGeom>
          <a:noFill/>
          <a:ln w="19050" cap="flat" cmpd="sng">
            <a:solidFill>
              <a:schemeClr val="accent4"/>
            </a:solidFill>
            <a:prstDash val="dash"/>
            <a:round/>
            <a:headEnd type="none" w="med" len="med"/>
            <a:tailEnd type="none" w="med" len="med"/>
          </a:ln>
        </p:spPr>
      </p:cxnSp>
      <p:cxnSp>
        <p:nvCxnSpPr>
          <p:cNvPr id="4864" name="Google Shape;4864;p59"/>
          <p:cNvCxnSpPr>
            <a:cxnSpLocks/>
          </p:cNvCxnSpPr>
          <p:nvPr/>
        </p:nvCxnSpPr>
        <p:spPr>
          <a:xfrm rot="-5400000" flipH="1">
            <a:off x="7332009" y="1247106"/>
            <a:ext cx="394800" cy="1630200"/>
          </a:xfrm>
          <a:prstGeom prst="curvedConnector4">
            <a:avLst>
              <a:gd name="adj1" fmla="val -60315"/>
              <a:gd name="adj2" fmla="val 62114"/>
            </a:avLst>
          </a:prstGeom>
          <a:noFill/>
          <a:ln w="19050" cap="flat" cmpd="sng">
            <a:solidFill>
              <a:schemeClr val="accent4"/>
            </a:solidFill>
            <a:prstDash val="dash"/>
            <a:round/>
            <a:headEnd type="none" w="med" len="med"/>
            <a:tailEnd type="none" w="med" len="med"/>
          </a:ln>
        </p:spPr>
      </p:cxnSp>
      <p:grpSp>
        <p:nvGrpSpPr>
          <p:cNvPr id="4943" name="Google Shape;4943;p59"/>
          <p:cNvGrpSpPr/>
          <p:nvPr/>
        </p:nvGrpSpPr>
        <p:grpSpPr>
          <a:xfrm>
            <a:off x="7562517" y="629592"/>
            <a:ext cx="245856" cy="244739"/>
            <a:chOff x="5546700" y="4021800"/>
            <a:chExt cx="307975" cy="306575"/>
          </a:xfrm>
        </p:grpSpPr>
        <p:sp>
          <p:nvSpPr>
            <p:cNvPr id="4944" name="Google Shape;4944;p59"/>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59"/>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59"/>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59"/>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59"/>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9" name="Google Shape;4949;p59"/>
          <p:cNvGrpSpPr/>
          <p:nvPr/>
        </p:nvGrpSpPr>
        <p:grpSpPr>
          <a:xfrm flipH="1">
            <a:off x="1199149" y="132368"/>
            <a:ext cx="245856" cy="244739"/>
            <a:chOff x="5546700" y="4021800"/>
            <a:chExt cx="307975" cy="306575"/>
          </a:xfrm>
        </p:grpSpPr>
        <p:sp>
          <p:nvSpPr>
            <p:cNvPr id="4950" name="Google Shape;4950;p59"/>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59"/>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59"/>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59"/>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59"/>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5" name="Google Shape;4955;p59"/>
          <p:cNvGrpSpPr/>
          <p:nvPr/>
        </p:nvGrpSpPr>
        <p:grpSpPr>
          <a:xfrm>
            <a:off x="6154146" y="1335381"/>
            <a:ext cx="413685" cy="808723"/>
            <a:chOff x="3940500" y="2415075"/>
            <a:chExt cx="342625" cy="669750"/>
          </a:xfrm>
        </p:grpSpPr>
        <p:sp>
          <p:nvSpPr>
            <p:cNvPr id="4956" name="Google Shape;4956;p59"/>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59"/>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59"/>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59"/>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59"/>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59"/>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59"/>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59"/>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59"/>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59"/>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59"/>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59"/>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59"/>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59"/>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59"/>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59"/>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59"/>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59"/>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59"/>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59"/>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59"/>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59"/>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59"/>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59"/>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59"/>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59"/>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59"/>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59"/>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59"/>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59"/>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6" name="Google Shape;4986;p59"/>
          <p:cNvGrpSpPr/>
          <p:nvPr/>
        </p:nvGrpSpPr>
        <p:grpSpPr>
          <a:xfrm>
            <a:off x="8362458" y="4079982"/>
            <a:ext cx="475521" cy="846521"/>
            <a:chOff x="3188300" y="2413200"/>
            <a:chExt cx="368850" cy="656625"/>
          </a:xfrm>
        </p:grpSpPr>
        <p:sp>
          <p:nvSpPr>
            <p:cNvPr id="4987" name="Google Shape;4987;p59"/>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59"/>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59"/>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59"/>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59"/>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59"/>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59"/>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59"/>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59"/>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59"/>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59"/>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59"/>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59"/>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59"/>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59"/>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59"/>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59"/>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59"/>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59"/>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59"/>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07" name="Google Shape;5007;p59"/>
          <p:cNvGrpSpPr/>
          <p:nvPr/>
        </p:nvGrpSpPr>
        <p:grpSpPr>
          <a:xfrm>
            <a:off x="8501954" y="187806"/>
            <a:ext cx="537145" cy="351694"/>
            <a:chOff x="3201425" y="4343625"/>
            <a:chExt cx="416650" cy="272800"/>
          </a:xfrm>
        </p:grpSpPr>
        <p:sp>
          <p:nvSpPr>
            <p:cNvPr id="5008" name="Google Shape;5008;p59"/>
            <p:cNvSpPr/>
            <p:nvPr/>
          </p:nvSpPr>
          <p:spPr>
            <a:xfrm>
              <a:off x="3201425" y="4460325"/>
              <a:ext cx="416650" cy="156100"/>
            </a:xfrm>
            <a:custGeom>
              <a:avLst/>
              <a:gdLst/>
              <a:ahLst/>
              <a:cxnLst/>
              <a:rect l="l" t="t" r="r" b="b"/>
              <a:pathLst>
                <a:path w="16666" h="6244" extrusionOk="0">
                  <a:moveTo>
                    <a:pt x="15728" y="1"/>
                  </a:moveTo>
                  <a:lnTo>
                    <a:pt x="9767" y="1088"/>
                  </a:lnTo>
                  <a:lnTo>
                    <a:pt x="7817" y="1444"/>
                  </a:lnTo>
                  <a:lnTo>
                    <a:pt x="6411" y="1744"/>
                  </a:lnTo>
                  <a:lnTo>
                    <a:pt x="5605" y="1931"/>
                  </a:lnTo>
                  <a:lnTo>
                    <a:pt x="5193" y="2025"/>
                  </a:lnTo>
                  <a:lnTo>
                    <a:pt x="4799" y="2100"/>
                  </a:lnTo>
                  <a:lnTo>
                    <a:pt x="4162" y="2231"/>
                  </a:lnTo>
                  <a:lnTo>
                    <a:pt x="1087" y="2794"/>
                  </a:lnTo>
                  <a:lnTo>
                    <a:pt x="581" y="2794"/>
                  </a:lnTo>
                  <a:lnTo>
                    <a:pt x="431" y="2813"/>
                  </a:lnTo>
                  <a:lnTo>
                    <a:pt x="244" y="2869"/>
                  </a:lnTo>
                  <a:lnTo>
                    <a:pt x="169" y="2906"/>
                  </a:lnTo>
                  <a:lnTo>
                    <a:pt x="94" y="2944"/>
                  </a:lnTo>
                  <a:lnTo>
                    <a:pt x="56" y="2981"/>
                  </a:lnTo>
                  <a:lnTo>
                    <a:pt x="19" y="3037"/>
                  </a:lnTo>
                  <a:lnTo>
                    <a:pt x="19" y="3094"/>
                  </a:lnTo>
                  <a:lnTo>
                    <a:pt x="19" y="3150"/>
                  </a:lnTo>
                  <a:lnTo>
                    <a:pt x="0" y="3225"/>
                  </a:lnTo>
                  <a:lnTo>
                    <a:pt x="19" y="3319"/>
                  </a:lnTo>
                  <a:lnTo>
                    <a:pt x="56" y="3581"/>
                  </a:lnTo>
                  <a:lnTo>
                    <a:pt x="150" y="3900"/>
                  </a:lnTo>
                  <a:lnTo>
                    <a:pt x="244" y="4275"/>
                  </a:lnTo>
                  <a:lnTo>
                    <a:pt x="488" y="5062"/>
                  </a:lnTo>
                  <a:lnTo>
                    <a:pt x="581" y="5381"/>
                  </a:lnTo>
                  <a:lnTo>
                    <a:pt x="637" y="5643"/>
                  </a:lnTo>
                  <a:lnTo>
                    <a:pt x="675" y="5943"/>
                  </a:lnTo>
                  <a:lnTo>
                    <a:pt x="694" y="6074"/>
                  </a:lnTo>
                  <a:lnTo>
                    <a:pt x="731" y="6112"/>
                  </a:lnTo>
                  <a:lnTo>
                    <a:pt x="750" y="6149"/>
                  </a:lnTo>
                  <a:lnTo>
                    <a:pt x="787" y="6187"/>
                  </a:lnTo>
                  <a:lnTo>
                    <a:pt x="844" y="6206"/>
                  </a:lnTo>
                  <a:lnTo>
                    <a:pt x="900" y="6224"/>
                  </a:lnTo>
                  <a:lnTo>
                    <a:pt x="994" y="6243"/>
                  </a:lnTo>
                  <a:lnTo>
                    <a:pt x="1219" y="6224"/>
                  </a:lnTo>
                  <a:lnTo>
                    <a:pt x="1537" y="6187"/>
                  </a:lnTo>
                  <a:lnTo>
                    <a:pt x="1650" y="6168"/>
                  </a:lnTo>
                  <a:lnTo>
                    <a:pt x="2718" y="6018"/>
                  </a:lnTo>
                  <a:lnTo>
                    <a:pt x="3393" y="5924"/>
                  </a:lnTo>
                  <a:lnTo>
                    <a:pt x="4106" y="5812"/>
                  </a:lnTo>
                  <a:lnTo>
                    <a:pt x="4855" y="5662"/>
                  </a:lnTo>
                  <a:lnTo>
                    <a:pt x="5193" y="5568"/>
                  </a:lnTo>
                  <a:lnTo>
                    <a:pt x="5493" y="5475"/>
                  </a:lnTo>
                  <a:lnTo>
                    <a:pt x="6374" y="5287"/>
                  </a:lnTo>
                  <a:lnTo>
                    <a:pt x="7161" y="5137"/>
                  </a:lnTo>
                  <a:lnTo>
                    <a:pt x="8305" y="4912"/>
                  </a:lnTo>
                  <a:lnTo>
                    <a:pt x="9073" y="4781"/>
                  </a:lnTo>
                  <a:lnTo>
                    <a:pt x="11136" y="4350"/>
                  </a:lnTo>
                  <a:lnTo>
                    <a:pt x="12129" y="4144"/>
                  </a:lnTo>
                  <a:lnTo>
                    <a:pt x="12729" y="4031"/>
                  </a:lnTo>
                  <a:lnTo>
                    <a:pt x="13573" y="3862"/>
                  </a:lnTo>
                  <a:lnTo>
                    <a:pt x="14435" y="3656"/>
                  </a:lnTo>
                  <a:lnTo>
                    <a:pt x="15147" y="3487"/>
                  </a:lnTo>
                  <a:lnTo>
                    <a:pt x="15597" y="3375"/>
                  </a:lnTo>
                  <a:lnTo>
                    <a:pt x="15935" y="3337"/>
                  </a:lnTo>
                  <a:lnTo>
                    <a:pt x="16253" y="3300"/>
                  </a:lnTo>
                  <a:lnTo>
                    <a:pt x="16441" y="3244"/>
                  </a:lnTo>
                  <a:lnTo>
                    <a:pt x="16516" y="3206"/>
                  </a:lnTo>
                  <a:lnTo>
                    <a:pt x="16572" y="3169"/>
                  </a:lnTo>
                  <a:lnTo>
                    <a:pt x="16628" y="3112"/>
                  </a:lnTo>
                  <a:lnTo>
                    <a:pt x="16647" y="3056"/>
                  </a:lnTo>
                  <a:lnTo>
                    <a:pt x="16666" y="2963"/>
                  </a:lnTo>
                  <a:lnTo>
                    <a:pt x="16647" y="2888"/>
                  </a:lnTo>
                  <a:lnTo>
                    <a:pt x="16253" y="657"/>
                  </a:lnTo>
                  <a:lnTo>
                    <a:pt x="16216" y="413"/>
                  </a:lnTo>
                  <a:lnTo>
                    <a:pt x="16216" y="300"/>
                  </a:lnTo>
                  <a:lnTo>
                    <a:pt x="16178" y="188"/>
                  </a:lnTo>
                  <a:lnTo>
                    <a:pt x="16122" y="94"/>
                  </a:lnTo>
                  <a:lnTo>
                    <a:pt x="16085" y="57"/>
                  </a:lnTo>
                  <a:lnTo>
                    <a:pt x="16047" y="19"/>
                  </a:lnTo>
                  <a:lnTo>
                    <a:pt x="159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59"/>
            <p:cNvSpPr/>
            <p:nvPr/>
          </p:nvSpPr>
          <p:spPr>
            <a:xfrm>
              <a:off x="3207500" y="4563425"/>
              <a:ext cx="57675" cy="53000"/>
            </a:xfrm>
            <a:custGeom>
              <a:avLst/>
              <a:gdLst/>
              <a:ahLst/>
              <a:cxnLst/>
              <a:rect l="l" t="t" r="r" b="b"/>
              <a:pathLst>
                <a:path w="2307" h="2120" extrusionOk="0">
                  <a:moveTo>
                    <a:pt x="713" y="1"/>
                  </a:moveTo>
                  <a:lnTo>
                    <a:pt x="544" y="20"/>
                  </a:lnTo>
                  <a:lnTo>
                    <a:pt x="357" y="57"/>
                  </a:lnTo>
                  <a:lnTo>
                    <a:pt x="188" y="95"/>
                  </a:lnTo>
                  <a:lnTo>
                    <a:pt x="1" y="151"/>
                  </a:lnTo>
                  <a:lnTo>
                    <a:pt x="245" y="938"/>
                  </a:lnTo>
                  <a:lnTo>
                    <a:pt x="338" y="1257"/>
                  </a:lnTo>
                  <a:lnTo>
                    <a:pt x="394" y="1519"/>
                  </a:lnTo>
                  <a:lnTo>
                    <a:pt x="432" y="1819"/>
                  </a:lnTo>
                  <a:lnTo>
                    <a:pt x="451" y="1950"/>
                  </a:lnTo>
                  <a:lnTo>
                    <a:pt x="488" y="1988"/>
                  </a:lnTo>
                  <a:lnTo>
                    <a:pt x="507" y="2025"/>
                  </a:lnTo>
                  <a:lnTo>
                    <a:pt x="544" y="2063"/>
                  </a:lnTo>
                  <a:lnTo>
                    <a:pt x="601" y="2082"/>
                  </a:lnTo>
                  <a:lnTo>
                    <a:pt x="657" y="2100"/>
                  </a:lnTo>
                  <a:lnTo>
                    <a:pt x="751" y="2119"/>
                  </a:lnTo>
                  <a:lnTo>
                    <a:pt x="976" y="2100"/>
                  </a:lnTo>
                  <a:lnTo>
                    <a:pt x="1294" y="2063"/>
                  </a:lnTo>
                  <a:lnTo>
                    <a:pt x="1407" y="2044"/>
                  </a:lnTo>
                  <a:lnTo>
                    <a:pt x="1613" y="1932"/>
                  </a:lnTo>
                  <a:lnTo>
                    <a:pt x="1800" y="1800"/>
                  </a:lnTo>
                  <a:lnTo>
                    <a:pt x="1969" y="1651"/>
                  </a:lnTo>
                  <a:lnTo>
                    <a:pt x="2100" y="1501"/>
                  </a:lnTo>
                  <a:lnTo>
                    <a:pt x="2194" y="1351"/>
                  </a:lnTo>
                  <a:lnTo>
                    <a:pt x="2269" y="1182"/>
                  </a:lnTo>
                  <a:lnTo>
                    <a:pt x="2307" y="1013"/>
                  </a:lnTo>
                  <a:lnTo>
                    <a:pt x="2288" y="844"/>
                  </a:lnTo>
                  <a:lnTo>
                    <a:pt x="2250" y="732"/>
                  </a:lnTo>
                  <a:lnTo>
                    <a:pt x="2213" y="619"/>
                  </a:lnTo>
                  <a:lnTo>
                    <a:pt x="2157" y="526"/>
                  </a:lnTo>
                  <a:lnTo>
                    <a:pt x="2082" y="432"/>
                  </a:lnTo>
                  <a:lnTo>
                    <a:pt x="1988" y="357"/>
                  </a:lnTo>
                  <a:lnTo>
                    <a:pt x="1875" y="282"/>
                  </a:lnTo>
                  <a:lnTo>
                    <a:pt x="1763" y="207"/>
                  </a:lnTo>
                  <a:lnTo>
                    <a:pt x="1650" y="151"/>
                  </a:lnTo>
                  <a:lnTo>
                    <a:pt x="1501" y="95"/>
                  </a:lnTo>
                  <a:lnTo>
                    <a:pt x="1369" y="57"/>
                  </a:lnTo>
                  <a:lnTo>
                    <a:pt x="1219" y="38"/>
                  </a:lnTo>
                  <a:lnTo>
                    <a:pt x="1051" y="20"/>
                  </a:lnTo>
                  <a:lnTo>
                    <a:pt x="8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59"/>
            <p:cNvSpPr/>
            <p:nvPr/>
          </p:nvSpPr>
          <p:spPr>
            <a:xfrm>
              <a:off x="3341550" y="4503900"/>
              <a:ext cx="20175" cy="19725"/>
            </a:xfrm>
            <a:custGeom>
              <a:avLst/>
              <a:gdLst/>
              <a:ahLst/>
              <a:cxnLst/>
              <a:rect l="l" t="t" r="r" b="b"/>
              <a:pathLst>
                <a:path w="807" h="789" extrusionOk="0">
                  <a:moveTo>
                    <a:pt x="806" y="1"/>
                  </a:moveTo>
                  <a:lnTo>
                    <a:pt x="0" y="188"/>
                  </a:lnTo>
                  <a:lnTo>
                    <a:pt x="132" y="451"/>
                  </a:lnTo>
                  <a:lnTo>
                    <a:pt x="188" y="545"/>
                  </a:lnTo>
                  <a:lnTo>
                    <a:pt x="263" y="638"/>
                  </a:lnTo>
                  <a:lnTo>
                    <a:pt x="338" y="713"/>
                  </a:lnTo>
                  <a:lnTo>
                    <a:pt x="394" y="751"/>
                  </a:lnTo>
                  <a:lnTo>
                    <a:pt x="469" y="788"/>
                  </a:lnTo>
                  <a:lnTo>
                    <a:pt x="525" y="788"/>
                  </a:lnTo>
                  <a:lnTo>
                    <a:pt x="600" y="770"/>
                  </a:lnTo>
                  <a:lnTo>
                    <a:pt x="656" y="713"/>
                  </a:lnTo>
                  <a:lnTo>
                    <a:pt x="694" y="638"/>
                  </a:lnTo>
                  <a:lnTo>
                    <a:pt x="731" y="545"/>
                  </a:lnTo>
                  <a:lnTo>
                    <a:pt x="769" y="432"/>
                  </a:lnTo>
                  <a:lnTo>
                    <a:pt x="788" y="301"/>
                  </a:lnTo>
                  <a:lnTo>
                    <a:pt x="8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59"/>
            <p:cNvSpPr/>
            <p:nvPr/>
          </p:nvSpPr>
          <p:spPr>
            <a:xfrm>
              <a:off x="3440425" y="4509525"/>
              <a:ext cx="47375" cy="28625"/>
            </a:xfrm>
            <a:custGeom>
              <a:avLst/>
              <a:gdLst/>
              <a:ahLst/>
              <a:cxnLst/>
              <a:rect l="l" t="t" r="r" b="b"/>
              <a:pathLst>
                <a:path w="1895" h="1145" extrusionOk="0">
                  <a:moveTo>
                    <a:pt x="1032" y="1"/>
                  </a:moveTo>
                  <a:lnTo>
                    <a:pt x="844" y="38"/>
                  </a:lnTo>
                  <a:lnTo>
                    <a:pt x="657" y="76"/>
                  </a:lnTo>
                  <a:lnTo>
                    <a:pt x="488" y="132"/>
                  </a:lnTo>
                  <a:lnTo>
                    <a:pt x="338" y="226"/>
                  </a:lnTo>
                  <a:lnTo>
                    <a:pt x="207" y="320"/>
                  </a:lnTo>
                  <a:lnTo>
                    <a:pt x="113" y="413"/>
                  </a:lnTo>
                  <a:lnTo>
                    <a:pt x="38" y="526"/>
                  </a:lnTo>
                  <a:lnTo>
                    <a:pt x="1" y="638"/>
                  </a:lnTo>
                  <a:lnTo>
                    <a:pt x="1" y="751"/>
                  </a:lnTo>
                  <a:lnTo>
                    <a:pt x="38" y="863"/>
                  </a:lnTo>
                  <a:lnTo>
                    <a:pt x="113" y="957"/>
                  </a:lnTo>
                  <a:lnTo>
                    <a:pt x="226" y="1032"/>
                  </a:lnTo>
                  <a:lnTo>
                    <a:pt x="357" y="1088"/>
                  </a:lnTo>
                  <a:lnTo>
                    <a:pt x="507" y="1126"/>
                  </a:lnTo>
                  <a:lnTo>
                    <a:pt x="676" y="1144"/>
                  </a:lnTo>
                  <a:lnTo>
                    <a:pt x="863" y="1144"/>
                  </a:lnTo>
                  <a:lnTo>
                    <a:pt x="1051" y="1126"/>
                  </a:lnTo>
                  <a:lnTo>
                    <a:pt x="1238" y="1088"/>
                  </a:lnTo>
                  <a:lnTo>
                    <a:pt x="1407" y="1013"/>
                  </a:lnTo>
                  <a:lnTo>
                    <a:pt x="1557" y="938"/>
                  </a:lnTo>
                  <a:lnTo>
                    <a:pt x="1688" y="845"/>
                  </a:lnTo>
                  <a:lnTo>
                    <a:pt x="1782" y="751"/>
                  </a:lnTo>
                  <a:lnTo>
                    <a:pt x="1857" y="638"/>
                  </a:lnTo>
                  <a:lnTo>
                    <a:pt x="1894" y="526"/>
                  </a:lnTo>
                  <a:lnTo>
                    <a:pt x="1894" y="413"/>
                  </a:lnTo>
                  <a:lnTo>
                    <a:pt x="1838" y="301"/>
                  </a:lnTo>
                  <a:lnTo>
                    <a:pt x="1782" y="207"/>
                  </a:lnTo>
                  <a:lnTo>
                    <a:pt x="1669" y="132"/>
                  </a:lnTo>
                  <a:lnTo>
                    <a:pt x="1538" y="76"/>
                  </a:lnTo>
                  <a:lnTo>
                    <a:pt x="1388" y="38"/>
                  </a:lnTo>
                  <a:lnTo>
                    <a:pt x="12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59"/>
            <p:cNvSpPr/>
            <p:nvPr/>
          </p:nvSpPr>
          <p:spPr>
            <a:xfrm>
              <a:off x="3279675" y="4517500"/>
              <a:ext cx="24875" cy="40800"/>
            </a:xfrm>
            <a:custGeom>
              <a:avLst/>
              <a:gdLst/>
              <a:ahLst/>
              <a:cxnLst/>
              <a:rect l="l" t="t" r="r" b="b"/>
              <a:pathLst>
                <a:path w="995" h="1632" extrusionOk="0">
                  <a:moveTo>
                    <a:pt x="732" y="1"/>
                  </a:moveTo>
                  <a:lnTo>
                    <a:pt x="38" y="132"/>
                  </a:lnTo>
                  <a:lnTo>
                    <a:pt x="20" y="263"/>
                  </a:lnTo>
                  <a:lnTo>
                    <a:pt x="1" y="432"/>
                  </a:lnTo>
                  <a:lnTo>
                    <a:pt x="1" y="601"/>
                  </a:lnTo>
                  <a:lnTo>
                    <a:pt x="38" y="788"/>
                  </a:lnTo>
                  <a:lnTo>
                    <a:pt x="76" y="975"/>
                  </a:lnTo>
                  <a:lnTo>
                    <a:pt x="132" y="1144"/>
                  </a:lnTo>
                  <a:lnTo>
                    <a:pt x="207" y="1294"/>
                  </a:lnTo>
                  <a:lnTo>
                    <a:pt x="282" y="1425"/>
                  </a:lnTo>
                  <a:lnTo>
                    <a:pt x="376" y="1519"/>
                  </a:lnTo>
                  <a:lnTo>
                    <a:pt x="469" y="1594"/>
                  </a:lnTo>
                  <a:lnTo>
                    <a:pt x="563" y="1632"/>
                  </a:lnTo>
                  <a:lnTo>
                    <a:pt x="676" y="1632"/>
                  </a:lnTo>
                  <a:lnTo>
                    <a:pt x="769" y="1594"/>
                  </a:lnTo>
                  <a:lnTo>
                    <a:pt x="844" y="1519"/>
                  </a:lnTo>
                  <a:lnTo>
                    <a:pt x="901" y="1425"/>
                  </a:lnTo>
                  <a:lnTo>
                    <a:pt x="957" y="1294"/>
                  </a:lnTo>
                  <a:lnTo>
                    <a:pt x="976" y="1144"/>
                  </a:lnTo>
                  <a:lnTo>
                    <a:pt x="994" y="975"/>
                  </a:lnTo>
                  <a:lnTo>
                    <a:pt x="994" y="807"/>
                  </a:lnTo>
                  <a:lnTo>
                    <a:pt x="976" y="601"/>
                  </a:lnTo>
                  <a:lnTo>
                    <a:pt x="919" y="432"/>
                  </a:lnTo>
                  <a:lnTo>
                    <a:pt x="882" y="263"/>
                  </a:lnTo>
                  <a:lnTo>
                    <a:pt x="807" y="132"/>
                  </a:lnTo>
                  <a:lnTo>
                    <a:pt x="7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59"/>
            <p:cNvSpPr/>
            <p:nvPr/>
          </p:nvSpPr>
          <p:spPr>
            <a:xfrm>
              <a:off x="3409025" y="4562975"/>
              <a:ext cx="70800" cy="20175"/>
            </a:xfrm>
            <a:custGeom>
              <a:avLst/>
              <a:gdLst/>
              <a:ahLst/>
              <a:cxnLst/>
              <a:rect l="l" t="t" r="r" b="b"/>
              <a:pathLst>
                <a:path w="2832" h="807" extrusionOk="0">
                  <a:moveTo>
                    <a:pt x="1782" y="0"/>
                  </a:moveTo>
                  <a:lnTo>
                    <a:pt x="1576" y="19"/>
                  </a:lnTo>
                  <a:lnTo>
                    <a:pt x="1369" y="56"/>
                  </a:lnTo>
                  <a:lnTo>
                    <a:pt x="1144" y="94"/>
                  </a:lnTo>
                  <a:lnTo>
                    <a:pt x="938" y="169"/>
                  </a:lnTo>
                  <a:lnTo>
                    <a:pt x="732" y="244"/>
                  </a:lnTo>
                  <a:lnTo>
                    <a:pt x="544" y="337"/>
                  </a:lnTo>
                  <a:lnTo>
                    <a:pt x="395" y="450"/>
                  </a:lnTo>
                  <a:lnTo>
                    <a:pt x="245" y="562"/>
                  </a:lnTo>
                  <a:lnTo>
                    <a:pt x="113" y="675"/>
                  </a:lnTo>
                  <a:lnTo>
                    <a:pt x="1" y="806"/>
                  </a:lnTo>
                  <a:lnTo>
                    <a:pt x="1" y="806"/>
                  </a:lnTo>
                  <a:lnTo>
                    <a:pt x="769" y="675"/>
                  </a:lnTo>
                  <a:lnTo>
                    <a:pt x="2832" y="244"/>
                  </a:lnTo>
                  <a:lnTo>
                    <a:pt x="2682" y="169"/>
                  </a:lnTo>
                  <a:lnTo>
                    <a:pt x="2532" y="113"/>
                  </a:lnTo>
                  <a:lnTo>
                    <a:pt x="2363" y="56"/>
                  </a:lnTo>
                  <a:lnTo>
                    <a:pt x="2175" y="38"/>
                  </a:lnTo>
                  <a:lnTo>
                    <a:pt x="1988" y="19"/>
                  </a:lnTo>
                  <a:lnTo>
                    <a:pt x="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59"/>
            <p:cNvSpPr/>
            <p:nvPr/>
          </p:nvSpPr>
          <p:spPr>
            <a:xfrm>
              <a:off x="3561350" y="4463150"/>
              <a:ext cx="26725" cy="60000"/>
            </a:xfrm>
            <a:custGeom>
              <a:avLst/>
              <a:gdLst/>
              <a:ahLst/>
              <a:cxnLst/>
              <a:rect l="l" t="t" r="r" b="b"/>
              <a:pathLst>
                <a:path w="1069" h="2400" extrusionOk="0">
                  <a:moveTo>
                    <a:pt x="732" y="0"/>
                  </a:moveTo>
                  <a:lnTo>
                    <a:pt x="19" y="131"/>
                  </a:lnTo>
                  <a:lnTo>
                    <a:pt x="0" y="337"/>
                  </a:lnTo>
                  <a:lnTo>
                    <a:pt x="19" y="562"/>
                  </a:lnTo>
                  <a:lnTo>
                    <a:pt x="38" y="806"/>
                  </a:lnTo>
                  <a:lnTo>
                    <a:pt x="75" y="1069"/>
                  </a:lnTo>
                  <a:lnTo>
                    <a:pt x="132" y="1350"/>
                  </a:lnTo>
                  <a:lnTo>
                    <a:pt x="207" y="1612"/>
                  </a:lnTo>
                  <a:lnTo>
                    <a:pt x="300" y="1837"/>
                  </a:lnTo>
                  <a:lnTo>
                    <a:pt x="394" y="2043"/>
                  </a:lnTo>
                  <a:lnTo>
                    <a:pt x="488" y="2212"/>
                  </a:lnTo>
                  <a:lnTo>
                    <a:pt x="600" y="2325"/>
                  </a:lnTo>
                  <a:lnTo>
                    <a:pt x="694" y="2381"/>
                  </a:lnTo>
                  <a:lnTo>
                    <a:pt x="750" y="2400"/>
                  </a:lnTo>
                  <a:lnTo>
                    <a:pt x="788" y="2400"/>
                  </a:lnTo>
                  <a:lnTo>
                    <a:pt x="844" y="2381"/>
                  </a:lnTo>
                  <a:lnTo>
                    <a:pt x="882" y="2343"/>
                  </a:lnTo>
                  <a:lnTo>
                    <a:pt x="957" y="2250"/>
                  </a:lnTo>
                  <a:lnTo>
                    <a:pt x="1013" y="2100"/>
                  </a:lnTo>
                  <a:lnTo>
                    <a:pt x="1050" y="1931"/>
                  </a:lnTo>
                  <a:lnTo>
                    <a:pt x="1069" y="1706"/>
                  </a:lnTo>
                  <a:lnTo>
                    <a:pt x="1069" y="1462"/>
                  </a:lnTo>
                  <a:lnTo>
                    <a:pt x="1050" y="1181"/>
                  </a:lnTo>
                  <a:lnTo>
                    <a:pt x="1013" y="900"/>
                  </a:lnTo>
                  <a:lnTo>
                    <a:pt x="957" y="637"/>
                  </a:lnTo>
                  <a:lnTo>
                    <a:pt x="882" y="412"/>
                  </a:lnTo>
                  <a:lnTo>
                    <a:pt x="807" y="187"/>
                  </a:lnTo>
                  <a:lnTo>
                    <a:pt x="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59"/>
            <p:cNvSpPr/>
            <p:nvPr/>
          </p:nvSpPr>
          <p:spPr>
            <a:xfrm>
              <a:off x="3506050" y="4510950"/>
              <a:ext cx="24850" cy="46875"/>
            </a:xfrm>
            <a:custGeom>
              <a:avLst/>
              <a:gdLst/>
              <a:ahLst/>
              <a:cxnLst/>
              <a:rect l="l" t="t" r="r" b="b"/>
              <a:pathLst>
                <a:path w="994" h="1875" extrusionOk="0">
                  <a:moveTo>
                    <a:pt x="338" y="0"/>
                  </a:moveTo>
                  <a:lnTo>
                    <a:pt x="244" y="38"/>
                  </a:lnTo>
                  <a:lnTo>
                    <a:pt x="169" y="113"/>
                  </a:lnTo>
                  <a:lnTo>
                    <a:pt x="94" y="206"/>
                  </a:lnTo>
                  <a:lnTo>
                    <a:pt x="38" y="338"/>
                  </a:lnTo>
                  <a:lnTo>
                    <a:pt x="19" y="488"/>
                  </a:lnTo>
                  <a:lnTo>
                    <a:pt x="0" y="656"/>
                  </a:lnTo>
                  <a:lnTo>
                    <a:pt x="0" y="825"/>
                  </a:lnTo>
                  <a:lnTo>
                    <a:pt x="38" y="1031"/>
                  </a:lnTo>
                  <a:lnTo>
                    <a:pt x="75" y="1219"/>
                  </a:lnTo>
                  <a:lnTo>
                    <a:pt x="132" y="1387"/>
                  </a:lnTo>
                  <a:lnTo>
                    <a:pt x="207" y="1537"/>
                  </a:lnTo>
                  <a:lnTo>
                    <a:pt x="282" y="1669"/>
                  </a:lnTo>
                  <a:lnTo>
                    <a:pt x="375" y="1762"/>
                  </a:lnTo>
                  <a:lnTo>
                    <a:pt x="469" y="1837"/>
                  </a:lnTo>
                  <a:lnTo>
                    <a:pt x="563" y="1875"/>
                  </a:lnTo>
                  <a:lnTo>
                    <a:pt x="675" y="1875"/>
                  </a:lnTo>
                  <a:lnTo>
                    <a:pt x="769" y="1837"/>
                  </a:lnTo>
                  <a:lnTo>
                    <a:pt x="844" y="1762"/>
                  </a:lnTo>
                  <a:lnTo>
                    <a:pt x="900" y="1669"/>
                  </a:lnTo>
                  <a:lnTo>
                    <a:pt x="956" y="1537"/>
                  </a:lnTo>
                  <a:lnTo>
                    <a:pt x="975" y="1387"/>
                  </a:lnTo>
                  <a:lnTo>
                    <a:pt x="994" y="1219"/>
                  </a:lnTo>
                  <a:lnTo>
                    <a:pt x="994" y="1050"/>
                  </a:lnTo>
                  <a:lnTo>
                    <a:pt x="975" y="863"/>
                  </a:lnTo>
                  <a:lnTo>
                    <a:pt x="919" y="675"/>
                  </a:lnTo>
                  <a:lnTo>
                    <a:pt x="863" y="488"/>
                  </a:lnTo>
                  <a:lnTo>
                    <a:pt x="788" y="338"/>
                  </a:lnTo>
                  <a:lnTo>
                    <a:pt x="713" y="206"/>
                  </a:lnTo>
                  <a:lnTo>
                    <a:pt x="619" y="113"/>
                  </a:lnTo>
                  <a:lnTo>
                    <a:pt x="525" y="38"/>
                  </a:lnTo>
                  <a:lnTo>
                    <a:pt x="4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59"/>
            <p:cNvSpPr/>
            <p:nvPr/>
          </p:nvSpPr>
          <p:spPr>
            <a:xfrm>
              <a:off x="3415600" y="4343625"/>
              <a:ext cx="162175" cy="162175"/>
            </a:xfrm>
            <a:custGeom>
              <a:avLst/>
              <a:gdLst/>
              <a:ahLst/>
              <a:cxnLst/>
              <a:rect l="l" t="t" r="r" b="b"/>
              <a:pathLst>
                <a:path w="6487" h="6487" extrusionOk="0">
                  <a:moveTo>
                    <a:pt x="3300" y="1"/>
                  </a:moveTo>
                  <a:lnTo>
                    <a:pt x="2981" y="19"/>
                  </a:lnTo>
                  <a:lnTo>
                    <a:pt x="2662" y="57"/>
                  </a:lnTo>
                  <a:lnTo>
                    <a:pt x="2325" y="132"/>
                  </a:lnTo>
                  <a:lnTo>
                    <a:pt x="2025" y="244"/>
                  </a:lnTo>
                  <a:lnTo>
                    <a:pt x="1725" y="394"/>
                  </a:lnTo>
                  <a:lnTo>
                    <a:pt x="1444" y="544"/>
                  </a:lnTo>
                  <a:lnTo>
                    <a:pt x="1200" y="732"/>
                  </a:lnTo>
                  <a:lnTo>
                    <a:pt x="956" y="957"/>
                  </a:lnTo>
                  <a:lnTo>
                    <a:pt x="750" y="1182"/>
                  </a:lnTo>
                  <a:lnTo>
                    <a:pt x="563" y="1425"/>
                  </a:lnTo>
                  <a:lnTo>
                    <a:pt x="413" y="1688"/>
                  </a:lnTo>
                  <a:lnTo>
                    <a:pt x="263" y="1969"/>
                  </a:lnTo>
                  <a:lnTo>
                    <a:pt x="169" y="2269"/>
                  </a:lnTo>
                  <a:lnTo>
                    <a:pt x="75" y="2569"/>
                  </a:lnTo>
                  <a:lnTo>
                    <a:pt x="38" y="2869"/>
                  </a:lnTo>
                  <a:lnTo>
                    <a:pt x="0" y="3188"/>
                  </a:lnTo>
                  <a:lnTo>
                    <a:pt x="19" y="3506"/>
                  </a:lnTo>
                  <a:lnTo>
                    <a:pt x="57" y="3825"/>
                  </a:lnTo>
                  <a:lnTo>
                    <a:pt x="132" y="4162"/>
                  </a:lnTo>
                  <a:lnTo>
                    <a:pt x="244" y="4462"/>
                  </a:lnTo>
                  <a:lnTo>
                    <a:pt x="394" y="4762"/>
                  </a:lnTo>
                  <a:lnTo>
                    <a:pt x="544" y="5043"/>
                  </a:lnTo>
                  <a:lnTo>
                    <a:pt x="731" y="5287"/>
                  </a:lnTo>
                  <a:lnTo>
                    <a:pt x="956" y="5531"/>
                  </a:lnTo>
                  <a:lnTo>
                    <a:pt x="1181" y="5737"/>
                  </a:lnTo>
                  <a:lnTo>
                    <a:pt x="1425" y="5925"/>
                  </a:lnTo>
                  <a:lnTo>
                    <a:pt x="1687" y="6093"/>
                  </a:lnTo>
                  <a:lnTo>
                    <a:pt x="1969" y="6225"/>
                  </a:lnTo>
                  <a:lnTo>
                    <a:pt x="2269" y="6337"/>
                  </a:lnTo>
                  <a:lnTo>
                    <a:pt x="2569" y="6412"/>
                  </a:lnTo>
                  <a:lnTo>
                    <a:pt x="2869" y="6468"/>
                  </a:lnTo>
                  <a:lnTo>
                    <a:pt x="3187" y="6487"/>
                  </a:lnTo>
                  <a:lnTo>
                    <a:pt x="3506" y="6468"/>
                  </a:lnTo>
                  <a:lnTo>
                    <a:pt x="3825" y="6431"/>
                  </a:lnTo>
                  <a:lnTo>
                    <a:pt x="4162" y="6356"/>
                  </a:lnTo>
                  <a:lnTo>
                    <a:pt x="4462" y="6243"/>
                  </a:lnTo>
                  <a:lnTo>
                    <a:pt x="4762" y="6093"/>
                  </a:lnTo>
                  <a:lnTo>
                    <a:pt x="5043" y="5943"/>
                  </a:lnTo>
                  <a:lnTo>
                    <a:pt x="5287" y="5756"/>
                  </a:lnTo>
                  <a:lnTo>
                    <a:pt x="5531" y="5531"/>
                  </a:lnTo>
                  <a:lnTo>
                    <a:pt x="5737" y="5306"/>
                  </a:lnTo>
                  <a:lnTo>
                    <a:pt x="5924" y="5062"/>
                  </a:lnTo>
                  <a:lnTo>
                    <a:pt x="6074" y="4800"/>
                  </a:lnTo>
                  <a:lnTo>
                    <a:pt x="6224" y="4519"/>
                  </a:lnTo>
                  <a:lnTo>
                    <a:pt x="6318" y="4219"/>
                  </a:lnTo>
                  <a:lnTo>
                    <a:pt x="6412" y="3919"/>
                  </a:lnTo>
                  <a:lnTo>
                    <a:pt x="6449" y="3619"/>
                  </a:lnTo>
                  <a:lnTo>
                    <a:pt x="6487" y="3300"/>
                  </a:lnTo>
                  <a:lnTo>
                    <a:pt x="6468" y="2981"/>
                  </a:lnTo>
                  <a:lnTo>
                    <a:pt x="6430" y="2663"/>
                  </a:lnTo>
                  <a:lnTo>
                    <a:pt x="6355" y="2325"/>
                  </a:lnTo>
                  <a:lnTo>
                    <a:pt x="6243" y="2025"/>
                  </a:lnTo>
                  <a:lnTo>
                    <a:pt x="6093" y="1725"/>
                  </a:lnTo>
                  <a:lnTo>
                    <a:pt x="5943" y="1444"/>
                  </a:lnTo>
                  <a:lnTo>
                    <a:pt x="5755" y="1200"/>
                  </a:lnTo>
                  <a:lnTo>
                    <a:pt x="5531" y="957"/>
                  </a:lnTo>
                  <a:lnTo>
                    <a:pt x="5306" y="750"/>
                  </a:lnTo>
                  <a:lnTo>
                    <a:pt x="5062" y="563"/>
                  </a:lnTo>
                  <a:lnTo>
                    <a:pt x="4799" y="413"/>
                  </a:lnTo>
                  <a:lnTo>
                    <a:pt x="4518" y="263"/>
                  </a:lnTo>
                  <a:lnTo>
                    <a:pt x="4218" y="169"/>
                  </a:lnTo>
                  <a:lnTo>
                    <a:pt x="3918" y="76"/>
                  </a:lnTo>
                  <a:lnTo>
                    <a:pt x="3618" y="38"/>
                  </a:lnTo>
                  <a:lnTo>
                    <a:pt x="33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59"/>
            <p:cNvSpPr/>
            <p:nvPr/>
          </p:nvSpPr>
          <p:spPr>
            <a:xfrm>
              <a:off x="3443250" y="4371275"/>
              <a:ext cx="106875" cy="106875"/>
            </a:xfrm>
            <a:custGeom>
              <a:avLst/>
              <a:gdLst/>
              <a:ahLst/>
              <a:cxnLst/>
              <a:rect l="l" t="t" r="r" b="b"/>
              <a:pathLst>
                <a:path w="4275" h="4275"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0" y="2157"/>
                  </a:lnTo>
                  <a:lnTo>
                    <a:pt x="19" y="2363"/>
                  </a:lnTo>
                  <a:lnTo>
                    <a:pt x="38" y="2550"/>
                  </a:lnTo>
                  <a:lnTo>
                    <a:pt x="94" y="2738"/>
                  </a:lnTo>
                  <a:lnTo>
                    <a:pt x="169" y="2944"/>
                  </a:lnTo>
                  <a:lnTo>
                    <a:pt x="244" y="3131"/>
                  </a:lnTo>
                  <a:lnTo>
                    <a:pt x="357" y="3319"/>
                  </a:lnTo>
                  <a:lnTo>
                    <a:pt x="488" y="3488"/>
                  </a:lnTo>
                  <a:lnTo>
                    <a:pt x="619" y="3638"/>
                  </a:lnTo>
                  <a:lnTo>
                    <a:pt x="769" y="3787"/>
                  </a:lnTo>
                  <a:lnTo>
                    <a:pt x="938" y="3900"/>
                  </a:lnTo>
                  <a:lnTo>
                    <a:pt x="1106" y="4012"/>
                  </a:lnTo>
                  <a:lnTo>
                    <a:pt x="1294" y="4106"/>
                  </a:lnTo>
                  <a:lnTo>
                    <a:pt x="1500" y="4181"/>
                  </a:lnTo>
                  <a:lnTo>
                    <a:pt x="1688" y="4219"/>
                  </a:lnTo>
                  <a:lnTo>
                    <a:pt x="1894" y="4256"/>
                  </a:lnTo>
                  <a:lnTo>
                    <a:pt x="2100" y="4275"/>
                  </a:lnTo>
                  <a:lnTo>
                    <a:pt x="2306" y="4275"/>
                  </a:lnTo>
                  <a:lnTo>
                    <a:pt x="2531" y="4237"/>
                  </a:lnTo>
                  <a:lnTo>
                    <a:pt x="2737" y="4181"/>
                  </a:lnTo>
                  <a:lnTo>
                    <a:pt x="2944" y="4106"/>
                  </a:lnTo>
                  <a:lnTo>
                    <a:pt x="3131" y="4031"/>
                  </a:lnTo>
                  <a:lnTo>
                    <a:pt x="3318" y="3919"/>
                  </a:lnTo>
                  <a:lnTo>
                    <a:pt x="3487" y="3787"/>
                  </a:lnTo>
                  <a:lnTo>
                    <a:pt x="3637" y="3656"/>
                  </a:lnTo>
                  <a:lnTo>
                    <a:pt x="3787" y="3506"/>
                  </a:lnTo>
                  <a:lnTo>
                    <a:pt x="3900" y="3338"/>
                  </a:lnTo>
                  <a:lnTo>
                    <a:pt x="4012" y="3169"/>
                  </a:lnTo>
                  <a:lnTo>
                    <a:pt x="4106" y="2981"/>
                  </a:lnTo>
                  <a:lnTo>
                    <a:pt x="4162" y="2794"/>
                  </a:lnTo>
                  <a:lnTo>
                    <a:pt x="4218" y="2588"/>
                  </a:lnTo>
                  <a:lnTo>
                    <a:pt x="4256" y="2381"/>
                  </a:lnTo>
                  <a:lnTo>
                    <a:pt x="4275" y="2175"/>
                  </a:lnTo>
                  <a:lnTo>
                    <a:pt x="4256" y="1969"/>
                  </a:lnTo>
                  <a:lnTo>
                    <a:pt x="4237" y="1744"/>
                  </a:lnTo>
                  <a:lnTo>
                    <a:pt x="4181" y="1538"/>
                  </a:lnTo>
                  <a:lnTo>
                    <a:pt x="4106" y="1332"/>
                  </a:lnTo>
                  <a:lnTo>
                    <a:pt x="4031" y="1144"/>
                  </a:lnTo>
                  <a:lnTo>
                    <a:pt x="3918" y="957"/>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59"/>
            <p:cNvSpPr/>
            <p:nvPr/>
          </p:nvSpPr>
          <p:spPr>
            <a:xfrm>
              <a:off x="3443250" y="4371275"/>
              <a:ext cx="94700" cy="57675"/>
            </a:xfrm>
            <a:custGeom>
              <a:avLst/>
              <a:gdLst/>
              <a:ahLst/>
              <a:cxnLst/>
              <a:rect l="l" t="t" r="r" b="b"/>
              <a:pathLst>
                <a:path w="3788" h="2307" extrusionOk="0">
                  <a:moveTo>
                    <a:pt x="2025" y="1"/>
                  </a:moveTo>
                  <a:lnTo>
                    <a:pt x="1856" y="19"/>
                  </a:lnTo>
                  <a:lnTo>
                    <a:pt x="1688" y="57"/>
                  </a:lnTo>
                  <a:lnTo>
                    <a:pt x="1538" y="94"/>
                  </a:lnTo>
                  <a:lnTo>
                    <a:pt x="1369" y="151"/>
                  </a:lnTo>
                  <a:lnTo>
                    <a:pt x="1219" y="207"/>
                  </a:lnTo>
                  <a:lnTo>
                    <a:pt x="1069" y="282"/>
                  </a:lnTo>
                  <a:lnTo>
                    <a:pt x="938" y="376"/>
                  </a:lnTo>
                  <a:lnTo>
                    <a:pt x="806" y="469"/>
                  </a:lnTo>
                  <a:lnTo>
                    <a:pt x="694" y="582"/>
                  </a:lnTo>
                  <a:lnTo>
                    <a:pt x="581" y="694"/>
                  </a:lnTo>
                  <a:lnTo>
                    <a:pt x="469" y="807"/>
                  </a:lnTo>
                  <a:lnTo>
                    <a:pt x="375" y="938"/>
                  </a:lnTo>
                  <a:lnTo>
                    <a:pt x="282" y="1069"/>
                  </a:lnTo>
                  <a:lnTo>
                    <a:pt x="225" y="1219"/>
                  </a:lnTo>
                  <a:lnTo>
                    <a:pt x="150" y="1350"/>
                  </a:lnTo>
                  <a:lnTo>
                    <a:pt x="94" y="1500"/>
                  </a:lnTo>
                  <a:lnTo>
                    <a:pt x="57" y="1650"/>
                  </a:lnTo>
                  <a:lnTo>
                    <a:pt x="19" y="1819"/>
                  </a:lnTo>
                  <a:lnTo>
                    <a:pt x="0" y="1969"/>
                  </a:lnTo>
                  <a:lnTo>
                    <a:pt x="113" y="2082"/>
                  </a:lnTo>
                  <a:lnTo>
                    <a:pt x="225" y="2157"/>
                  </a:lnTo>
                  <a:lnTo>
                    <a:pt x="357" y="2213"/>
                  </a:lnTo>
                  <a:lnTo>
                    <a:pt x="488" y="2269"/>
                  </a:lnTo>
                  <a:lnTo>
                    <a:pt x="619" y="2288"/>
                  </a:lnTo>
                  <a:lnTo>
                    <a:pt x="769" y="2307"/>
                  </a:lnTo>
                  <a:lnTo>
                    <a:pt x="1050" y="2307"/>
                  </a:lnTo>
                  <a:lnTo>
                    <a:pt x="1350" y="2269"/>
                  </a:lnTo>
                  <a:lnTo>
                    <a:pt x="1613" y="2213"/>
                  </a:lnTo>
                  <a:lnTo>
                    <a:pt x="2044" y="2100"/>
                  </a:lnTo>
                  <a:lnTo>
                    <a:pt x="2419" y="1969"/>
                  </a:lnTo>
                  <a:lnTo>
                    <a:pt x="2681" y="1857"/>
                  </a:lnTo>
                  <a:lnTo>
                    <a:pt x="2981" y="1707"/>
                  </a:lnTo>
                  <a:lnTo>
                    <a:pt x="3262" y="1538"/>
                  </a:lnTo>
                  <a:lnTo>
                    <a:pt x="3393" y="1425"/>
                  </a:lnTo>
                  <a:lnTo>
                    <a:pt x="3525" y="1313"/>
                  </a:lnTo>
                  <a:lnTo>
                    <a:pt x="3618" y="1200"/>
                  </a:lnTo>
                  <a:lnTo>
                    <a:pt x="3712" y="1069"/>
                  </a:lnTo>
                  <a:lnTo>
                    <a:pt x="3768" y="938"/>
                  </a:lnTo>
                  <a:lnTo>
                    <a:pt x="3787" y="788"/>
                  </a:lnTo>
                  <a:lnTo>
                    <a:pt x="3693" y="676"/>
                  </a:lnTo>
                  <a:lnTo>
                    <a:pt x="3581" y="563"/>
                  </a:lnTo>
                  <a:lnTo>
                    <a:pt x="3337" y="376"/>
                  </a:lnTo>
                  <a:lnTo>
                    <a:pt x="3075" y="226"/>
                  </a:lnTo>
                  <a:lnTo>
                    <a:pt x="2794" y="113"/>
                  </a:lnTo>
                  <a:lnTo>
                    <a:pt x="2644" y="57"/>
                  </a:lnTo>
                  <a:lnTo>
                    <a:pt x="2494" y="38"/>
                  </a:lnTo>
                  <a:lnTo>
                    <a:pt x="2325" y="19"/>
                  </a:lnTo>
                  <a:lnTo>
                    <a:pt x="21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59"/>
            <p:cNvSpPr/>
            <p:nvPr/>
          </p:nvSpPr>
          <p:spPr>
            <a:xfrm>
              <a:off x="3267975" y="4355825"/>
              <a:ext cx="161700" cy="161700"/>
            </a:xfrm>
            <a:custGeom>
              <a:avLst/>
              <a:gdLst/>
              <a:ahLst/>
              <a:cxnLst/>
              <a:rect l="l" t="t" r="r" b="b"/>
              <a:pathLst>
                <a:path w="6468" h="6468" extrusionOk="0">
                  <a:moveTo>
                    <a:pt x="3281" y="0"/>
                  </a:moveTo>
                  <a:lnTo>
                    <a:pt x="2962" y="19"/>
                  </a:lnTo>
                  <a:lnTo>
                    <a:pt x="2643" y="56"/>
                  </a:lnTo>
                  <a:lnTo>
                    <a:pt x="2325" y="131"/>
                  </a:lnTo>
                  <a:lnTo>
                    <a:pt x="2043" y="225"/>
                  </a:lnTo>
                  <a:lnTo>
                    <a:pt x="1744" y="356"/>
                  </a:lnTo>
                  <a:lnTo>
                    <a:pt x="1481" y="525"/>
                  </a:lnTo>
                  <a:lnTo>
                    <a:pt x="1237" y="694"/>
                  </a:lnTo>
                  <a:lnTo>
                    <a:pt x="994" y="900"/>
                  </a:lnTo>
                  <a:lnTo>
                    <a:pt x="787" y="1125"/>
                  </a:lnTo>
                  <a:lnTo>
                    <a:pt x="581" y="1369"/>
                  </a:lnTo>
                  <a:lnTo>
                    <a:pt x="413" y="1631"/>
                  </a:lnTo>
                  <a:lnTo>
                    <a:pt x="281" y="1912"/>
                  </a:lnTo>
                  <a:lnTo>
                    <a:pt x="169" y="2212"/>
                  </a:lnTo>
                  <a:lnTo>
                    <a:pt x="75" y="2531"/>
                  </a:lnTo>
                  <a:lnTo>
                    <a:pt x="19" y="2850"/>
                  </a:lnTo>
                  <a:lnTo>
                    <a:pt x="0" y="3187"/>
                  </a:lnTo>
                  <a:lnTo>
                    <a:pt x="19" y="3506"/>
                  </a:lnTo>
                  <a:lnTo>
                    <a:pt x="56" y="3824"/>
                  </a:lnTo>
                  <a:lnTo>
                    <a:pt x="131" y="4143"/>
                  </a:lnTo>
                  <a:lnTo>
                    <a:pt x="225" y="4443"/>
                  </a:lnTo>
                  <a:lnTo>
                    <a:pt x="356" y="4724"/>
                  </a:lnTo>
                  <a:lnTo>
                    <a:pt x="506" y="4987"/>
                  </a:lnTo>
                  <a:lnTo>
                    <a:pt x="694" y="5249"/>
                  </a:lnTo>
                  <a:lnTo>
                    <a:pt x="900" y="5474"/>
                  </a:lnTo>
                  <a:lnTo>
                    <a:pt x="1125" y="5680"/>
                  </a:lnTo>
                  <a:lnTo>
                    <a:pt x="1369" y="5886"/>
                  </a:lnTo>
                  <a:lnTo>
                    <a:pt x="1631" y="6055"/>
                  </a:lnTo>
                  <a:lnTo>
                    <a:pt x="1912" y="6186"/>
                  </a:lnTo>
                  <a:lnTo>
                    <a:pt x="2212" y="6299"/>
                  </a:lnTo>
                  <a:lnTo>
                    <a:pt x="2531" y="6393"/>
                  </a:lnTo>
                  <a:lnTo>
                    <a:pt x="2850" y="6449"/>
                  </a:lnTo>
                  <a:lnTo>
                    <a:pt x="3187" y="6468"/>
                  </a:lnTo>
                  <a:lnTo>
                    <a:pt x="3506" y="6468"/>
                  </a:lnTo>
                  <a:lnTo>
                    <a:pt x="3824" y="6411"/>
                  </a:lnTo>
                  <a:lnTo>
                    <a:pt x="4143" y="6336"/>
                  </a:lnTo>
                  <a:lnTo>
                    <a:pt x="4443" y="6243"/>
                  </a:lnTo>
                  <a:lnTo>
                    <a:pt x="4724" y="6111"/>
                  </a:lnTo>
                  <a:lnTo>
                    <a:pt x="4987" y="5961"/>
                  </a:lnTo>
                  <a:lnTo>
                    <a:pt x="5230" y="5774"/>
                  </a:lnTo>
                  <a:lnTo>
                    <a:pt x="5474" y="5568"/>
                  </a:lnTo>
                  <a:lnTo>
                    <a:pt x="5680" y="5343"/>
                  </a:lnTo>
                  <a:lnTo>
                    <a:pt x="5887" y="5099"/>
                  </a:lnTo>
                  <a:lnTo>
                    <a:pt x="6055" y="4837"/>
                  </a:lnTo>
                  <a:lnTo>
                    <a:pt x="6186" y="4555"/>
                  </a:lnTo>
                  <a:lnTo>
                    <a:pt x="6299" y="4256"/>
                  </a:lnTo>
                  <a:lnTo>
                    <a:pt x="6393" y="3937"/>
                  </a:lnTo>
                  <a:lnTo>
                    <a:pt x="6449" y="3618"/>
                  </a:lnTo>
                  <a:lnTo>
                    <a:pt x="6468" y="3281"/>
                  </a:lnTo>
                  <a:lnTo>
                    <a:pt x="6449" y="2962"/>
                  </a:lnTo>
                  <a:lnTo>
                    <a:pt x="6411" y="2643"/>
                  </a:lnTo>
                  <a:lnTo>
                    <a:pt x="6336" y="2325"/>
                  </a:lnTo>
                  <a:lnTo>
                    <a:pt x="6243" y="2043"/>
                  </a:lnTo>
                  <a:lnTo>
                    <a:pt x="6111" y="1762"/>
                  </a:lnTo>
                  <a:lnTo>
                    <a:pt x="5962" y="1481"/>
                  </a:lnTo>
                  <a:lnTo>
                    <a:pt x="5774" y="1237"/>
                  </a:lnTo>
                  <a:lnTo>
                    <a:pt x="5568" y="994"/>
                  </a:lnTo>
                  <a:lnTo>
                    <a:pt x="5343" y="787"/>
                  </a:lnTo>
                  <a:lnTo>
                    <a:pt x="5099" y="600"/>
                  </a:lnTo>
                  <a:lnTo>
                    <a:pt x="4837" y="431"/>
                  </a:lnTo>
                  <a:lnTo>
                    <a:pt x="4556" y="281"/>
                  </a:lnTo>
                  <a:lnTo>
                    <a:pt x="4256" y="169"/>
                  </a:lnTo>
                  <a:lnTo>
                    <a:pt x="3937" y="75"/>
                  </a:lnTo>
                  <a:lnTo>
                    <a:pt x="3618" y="19"/>
                  </a:lnTo>
                  <a:lnTo>
                    <a:pt x="32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59"/>
            <p:cNvSpPr/>
            <p:nvPr/>
          </p:nvSpPr>
          <p:spPr>
            <a:xfrm>
              <a:off x="3295625" y="4383475"/>
              <a:ext cx="106400" cy="106400"/>
            </a:xfrm>
            <a:custGeom>
              <a:avLst/>
              <a:gdLst/>
              <a:ahLst/>
              <a:cxnLst/>
              <a:rect l="l" t="t" r="r" b="b"/>
              <a:pathLst>
                <a:path w="4256" h="4256" extrusionOk="0">
                  <a:moveTo>
                    <a:pt x="2044" y="0"/>
                  </a:moveTo>
                  <a:lnTo>
                    <a:pt x="1875" y="19"/>
                  </a:lnTo>
                  <a:lnTo>
                    <a:pt x="1725" y="38"/>
                  </a:lnTo>
                  <a:lnTo>
                    <a:pt x="1556" y="75"/>
                  </a:lnTo>
                  <a:lnTo>
                    <a:pt x="1406" y="131"/>
                  </a:lnTo>
                  <a:lnTo>
                    <a:pt x="1256" y="188"/>
                  </a:lnTo>
                  <a:lnTo>
                    <a:pt x="1106" y="244"/>
                  </a:lnTo>
                  <a:lnTo>
                    <a:pt x="975" y="338"/>
                  </a:lnTo>
                  <a:lnTo>
                    <a:pt x="844" y="431"/>
                  </a:lnTo>
                  <a:lnTo>
                    <a:pt x="731" y="525"/>
                  </a:lnTo>
                  <a:lnTo>
                    <a:pt x="600" y="637"/>
                  </a:lnTo>
                  <a:lnTo>
                    <a:pt x="506" y="750"/>
                  </a:lnTo>
                  <a:lnTo>
                    <a:pt x="413" y="881"/>
                  </a:lnTo>
                  <a:lnTo>
                    <a:pt x="319" y="1012"/>
                  </a:lnTo>
                  <a:lnTo>
                    <a:pt x="225" y="1144"/>
                  </a:lnTo>
                  <a:lnTo>
                    <a:pt x="150" y="1312"/>
                  </a:lnTo>
                  <a:lnTo>
                    <a:pt x="94" y="1500"/>
                  </a:lnTo>
                  <a:lnTo>
                    <a:pt x="38" y="1687"/>
                  </a:lnTo>
                  <a:lnTo>
                    <a:pt x="0" y="1875"/>
                  </a:lnTo>
                  <a:lnTo>
                    <a:pt x="0" y="2100"/>
                  </a:lnTo>
                  <a:lnTo>
                    <a:pt x="0" y="2306"/>
                  </a:lnTo>
                  <a:lnTo>
                    <a:pt x="38" y="2531"/>
                  </a:lnTo>
                  <a:lnTo>
                    <a:pt x="75" y="2718"/>
                  </a:lnTo>
                  <a:lnTo>
                    <a:pt x="150" y="2925"/>
                  </a:lnTo>
                  <a:lnTo>
                    <a:pt x="225" y="3112"/>
                  </a:lnTo>
                  <a:lnTo>
                    <a:pt x="338" y="3281"/>
                  </a:lnTo>
                  <a:lnTo>
                    <a:pt x="450" y="3449"/>
                  </a:lnTo>
                  <a:lnTo>
                    <a:pt x="581" y="3599"/>
                  </a:lnTo>
                  <a:lnTo>
                    <a:pt x="731" y="3749"/>
                  </a:lnTo>
                  <a:lnTo>
                    <a:pt x="900" y="3881"/>
                  </a:lnTo>
                  <a:lnTo>
                    <a:pt x="1069" y="3993"/>
                  </a:lnTo>
                  <a:lnTo>
                    <a:pt x="1256" y="4087"/>
                  </a:lnTo>
                  <a:lnTo>
                    <a:pt x="1462" y="4162"/>
                  </a:lnTo>
                  <a:lnTo>
                    <a:pt x="1669" y="4218"/>
                  </a:lnTo>
                  <a:lnTo>
                    <a:pt x="1875" y="4256"/>
                  </a:lnTo>
                  <a:lnTo>
                    <a:pt x="2306" y="4256"/>
                  </a:lnTo>
                  <a:lnTo>
                    <a:pt x="2512" y="4237"/>
                  </a:lnTo>
                  <a:lnTo>
                    <a:pt x="2718" y="4181"/>
                  </a:lnTo>
                  <a:lnTo>
                    <a:pt x="2925" y="4106"/>
                  </a:lnTo>
                  <a:lnTo>
                    <a:pt x="3112" y="4031"/>
                  </a:lnTo>
                  <a:lnTo>
                    <a:pt x="3281" y="3918"/>
                  </a:lnTo>
                  <a:lnTo>
                    <a:pt x="3450" y="3806"/>
                  </a:lnTo>
                  <a:lnTo>
                    <a:pt x="3599" y="3674"/>
                  </a:lnTo>
                  <a:lnTo>
                    <a:pt x="3749" y="3524"/>
                  </a:lnTo>
                  <a:lnTo>
                    <a:pt x="3881" y="3356"/>
                  </a:lnTo>
                  <a:lnTo>
                    <a:pt x="3993" y="3187"/>
                  </a:lnTo>
                  <a:lnTo>
                    <a:pt x="4087" y="3000"/>
                  </a:lnTo>
                  <a:lnTo>
                    <a:pt x="4162" y="2793"/>
                  </a:lnTo>
                  <a:lnTo>
                    <a:pt x="4218" y="2587"/>
                  </a:lnTo>
                  <a:lnTo>
                    <a:pt x="4256" y="2381"/>
                  </a:lnTo>
                  <a:lnTo>
                    <a:pt x="4256" y="2156"/>
                  </a:lnTo>
                  <a:lnTo>
                    <a:pt x="4256" y="1950"/>
                  </a:lnTo>
                  <a:lnTo>
                    <a:pt x="4237" y="1744"/>
                  </a:lnTo>
                  <a:lnTo>
                    <a:pt x="4181" y="1537"/>
                  </a:lnTo>
                  <a:lnTo>
                    <a:pt x="4124" y="1387"/>
                  </a:lnTo>
                  <a:lnTo>
                    <a:pt x="4068" y="1256"/>
                  </a:lnTo>
                  <a:lnTo>
                    <a:pt x="3918" y="975"/>
                  </a:lnTo>
                  <a:lnTo>
                    <a:pt x="3749" y="731"/>
                  </a:lnTo>
                  <a:lnTo>
                    <a:pt x="3525" y="525"/>
                  </a:lnTo>
                  <a:lnTo>
                    <a:pt x="3412" y="413"/>
                  </a:lnTo>
                  <a:lnTo>
                    <a:pt x="3281" y="338"/>
                  </a:lnTo>
                  <a:lnTo>
                    <a:pt x="3131" y="244"/>
                  </a:lnTo>
                  <a:lnTo>
                    <a:pt x="3000" y="188"/>
                  </a:lnTo>
                  <a:lnTo>
                    <a:pt x="2850" y="131"/>
                  </a:lnTo>
                  <a:lnTo>
                    <a:pt x="2700" y="75"/>
                  </a:lnTo>
                  <a:lnTo>
                    <a:pt x="2550" y="38"/>
                  </a:lnTo>
                  <a:lnTo>
                    <a:pt x="2381" y="19"/>
                  </a:lnTo>
                  <a:lnTo>
                    <a:pt x="22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59"/>
            <p:cNvSpPr/>
            <p:nvPr/>
          </p:nvSpPr>
          <p:spPr>
            <a:xfrm>
              <a:off x="3301250" y="4383475"/>
              <a:ext cx="98900" cy="52025"/>
            </a:xfrm>
            <a:custGeom>
              <a:avLst/>
              <a:gdLst/>
              <a:ahLst/>
              <a:cxnLst/>
              <a:rect l="l" t="t" r="r" b="b"/>
              <a:pathLst>
                <a:path w="3956" h="2081" extrusionOk="0">
                  <a:moveTo>
                    <a:pt x="1819" y="0"/>
                  </a:moveTo>
                  <a:lnTo>
                    <a:pt x="1650" y="19"/>
                  </a:lnTo>
                  <a:lnTo>
                    <a:pt x="1500" y="38"/>
                  </a:lnTo>
                  <a:lnTo>
                    <a:pt x="1331" y="75"/>
                  </a:lnTo>
                  <a:lnTo>
                    <a:pt x="1181" y="131"/>
                  </a:lnTo>
                  <a:lnTo>
                    <a:pt x="1031" y="188"/>
                  </a:lnTo>
                  <a:lnTo>
                    <a:pt x="881" y="244"/>
                  </a:lnTo>
                  <a:lnTo>
                    <a:pt x="750" y="338"/>
                  </a:lnTo>
                  <a:lnTo>
                    <a:pt x="619" y="431"/>
                  </a:lnTo>
                  <a:lnTo>
                    <a:pt x="506" y="525"/>
                  </a:lnTo>
                  <a:lnTo>
                    <a:pt x="375" y="637"/>
                  </a:lnTo>
                  <a:lnTo>
                    <a:pt x="281" y="750"/>
                  </a:lnTo>
                  <a:lnTo>
                    <a:pt x="188" y="881"/>
                  </a:lnTo>
                  <a:lnTo>
                    <a:pt x="94" y="1012"/>
                  </a:lnTo>
                  <a:lnTo>
                    <a:pt x="0" y="1144"/>
                  </a:lnTo>
                  <a:lnTo>
                    <a:pt x="56" y="1275"/>
                  </a:lnTo>
                  <a:lnTo>
                    <a:pt x="131" y="1387"/>
                  </a:lnTo>
                  <a:lnTo>
                    <a:pt x="225" y="1500"/>
                  </a:lnTo>
                  <a:lnTo>
                    <a:pt x="338" y="1594"/>
                  </a:lnTo>
                  <a:lnTo>
                    <a:pt x="450" y="1669"/>
                  </a:lnTo>
                  <a:lnTo>
                    <a:pt x="563" y="1744"/>
                  </a:lnTo>
                  <a:lnTo>
                    <a:pt x="844" y="1856"/>
                  </a:lnTo>
                  <a:lnTo>
                    <a:pt x="1125" y="1931"/>
                  </a:lnTo>
                  <a:lnTo>
                    <a:pt x="1387" y="1987"/>
                  </a:lnTo>
                  <a:lnTo>
                    <a:pt x="1837" y="2062"/>
                  </a:lnTo>
                  <a:lnTo>
                    <a:pt x="2231" y="2081"/>
                  </a:lnTo>
                  <a:lnTo>
                    <a:pt x="2512" y="2081"/>
                  </a:lnTo>
                  <a:lnTo>
                    <a:pt x="2850" y="2062"/>
                  </a:lnTo>
                  <a:lnTo>
                    <a:pt x="3187" y="2025"/>
                  </a:lnTo>
                  <a:lnTo>
                    <a:pt x="3337" y="1968"/>
                  </a:lnTo>
                  <a:lnTo>
                    <a:pt x="3487" y="1912"/>
                  </a:lnTo>
                  <a:lnTo>
                    <a:pt x="3637" y="1856"/>
                  </a:lnTo>
                  <a:lnTo>
                    <a:pt x="3768" y="1762"/>
                  </a:lnTo>
                  <a:lnTo>
                    <a:pt x="3862" y="1669"/>
                  </a:lnTo>
                  <a:lnTo>
                    <a:pt x="3956" y="1537"/>
                  </a:lnTo>
                  <a:lnTo>
                    <a:pt x="3899" y="1387"/>
                  </a:lnTo>
                  <a:lnTo>
                    <a:pt x="3843" y="1256"/>
                  </a:lnTo>
                  <a:lnTo>
                    <a:pt x="3693" y="975"/>
                  </a:lnTo>
                  <a:lnTo>
                    <a:pt x="3524" y="731"/>
                  </a:lnTo>
                  <a:lnTo>
                    <a:pt x="3300" y="525"/>
                  </a:lnTo>
                  <a:lnTo>
                    <a:pt x="3187" y="413"/>
                  </a:lnTo>
                  <a:lnTo>
                    <a:pt x="3056" y="338"/>
                  </a:lnTo>
                  <a:lnTo>
                    <a:pt x="2906" y="244"/>
                  </a:lnTo>
                  <a:lnTo>
                    <a:pt x="2775" y="188"/>
                  </a:lnTo>
                  <a:lnTo>
                    <a:pt x="2625" y="131"/>
                  </a:lnTo>
                  <a:lnTo>
                    <a:pt x="2475" y="75"/>
                  </a:lnTo>
                  <a:lnTo>
                    <a:pt x="2325" y="38"/>
                  </a:lnTo>
                  <a:lnTo>
                    <a:pt x="2156" y="19"/>
                  </a:lnTo>
                  <a:lnTo>
                    <a:pt x="19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2" name="Google Shape;5022;p59"/>
          <p:cNvGrpSpPr/>
          <p:nvPr/>
        </p:nvGrpSpPr>
        <p:grpSpPr>
          <a:xfrm>
            <a:off x="105934" y="1413606"/>
            <a:ext cx="261032" cy="690013"/>
            <a:chOff x="4926205" y="3809715"/>
            <a:chExt cx="261032" cy="690013"/>
          </a:xfrm>
        </p:grpSpPr>
        <p:sp>
          <p:nvSpPr>
            <p:cNvPr id="5023" name="Google Shape;5023;p59"/>
            <p:cNvSpPr/>
            <p:nvPr/>
          </p:nvSpPr>
          <p:spPr>
            <a:xfrm>
              <a:off x="5025281" y="3903957"/>
              <a:ext cx="161956" cy="595772"/>
            </a:xfrm>
            <a:custGeom>
              <a:avLst/>
              <a:gdLst/>
              <a:ahLst/>
              <a:cxnLst/>
              <a:rect l="l" t="t" r="r" b="b"/>
              <a:pathLst>
                <a:path w="5025" h="18485" extrusionOk="0">
                  <a:moveTo>
                    <a:pt x="3900" y="1"/>
                  </a:moveTo>
                  <a:lnTo>
                    <a:pt x="3656" y="19"/>
                  </a:lnTo>
                  <a:lnTo>
                    <a:pt x="3412" y="57"/>
                  </a:lnTo>
                  <a:lnTo>
                    <a:pt x="3131" y="113"/>
                  </a:lnTo>
                  <a:lnTo>
                    <a:pt x="2850" y="188"/>
                  </a:lnTo>
                  <a:lnTo>
                    <a:pt x="2569" y="301"/>
                  </a:lnTo>
                  <a:lnTo>
                    <a:pt x="2288" y="432"/>
                  </a:lnTo>
                  <a:lnTo>
                    <a:pt x="2006" y="582"/>
                  </a:lnTo>
                  <a:lnTo>
                    <a:pt x="1725" y="750"/>
                  </a:lnTo>
                  <a:lnTo>
                    <a:pt x="1463" y="957"/>
                  </a:lnTo>
                  <a:lnTo>
                    <a:pt x="1238" y="1163"/>
                  </a:lnTo>
                  <a:lnTo>
                    <a:pt x="1013" y="1407"/>
                  </a:lnTo>
                  <a:lnTo>
                    <a:pt x="825" y="1669"/>
                  </a:lnTo>
                  <a:lnTo>
                    <a:pt x="675" y="1969"/>
                  </a:lnTo>
                  <a:lnTo>
                    <a:pt x="619" y="2119"/>
                  </a:lnTo>
                  <a:lnTo>
                    <a:pt x="563" y="2269"/>
                  </a:lnTo>
                  <a:lnTo>
                    <a:pt x="507" y="2438"/>
                  </a:lnTo>
                  <a:lnTo>
                    <a:pt x="488" y="2606"/>
                  </a:lnTo>
                  <a:lnTo>
                    <a:pt x="469" y="2775"/>
                  </a:lnTo>
                  <a:lnTo>
                    <a:pt x="450" y="2963"/>
                  </a:lnTo>
                  <a:lnTo>
                    <a:pt x="469" y="3375"/>
                  </a:lnTo>
                  <a:lnTo>
                    <a:pt x="488" y="3769"/>
                  </a:lnTo>
                  <a:lnTo>
                    <a:pt x="507" y="4106"/>
                  </a:lnTo>
                  <a:lnTo>
                    <a:pt x="544" y="4425"/>
                  </a:lnTo>
                  <a:lnTo>
                    <a:pt x="619" y="4968"/>
                  </a:lnTo>
                  <a:lnTo>
                    <a:pt x="732" y="5418"/>
                  </a:lnTo>
                  <a:lnTo>
                    <a:pt x="844" y="5812"/>
                  </a:lnTo>
                  <a:lnTo>
                    <a:pt x="957" y="6131"/>
                  </a:lnTo>
                  <a:lnTo>
                    <a:pt x="1050" y="6449"/>
                  </a:lnTo>
                  <a:lnTo>
                    <a:pt x="1125" y="6749"/>
                  </a:lnTo>
                  <a:lnTo>
                    <a:pt x="1182" y="7031"/>
                  </a:lnTo>
                  <a:lnTo>
                    <a:pt x="1200" y="7331"/>
                  </a:lnTo>
                  <a:lnTo>
                    <a:pt x="1182" y="7537"/>
                  </a:lnTo>
                  <a:lnTo>
                    <a:pt x="1163" y="7743"/>
                  </a:lnTo>
                  <a:lnTo>
                    <a:pt x="1107" y="7930"/>
                  </a:lnTo>
                  <a:lnTo>
                    <a:pt x="1050" y="8099"/>
                  </a:lnTo>
                  <a:lnTo>
                    <a:pt x="957" y="8287"/>
                  </a:lnTo>
                  <a:lnTo>
                    <a:pt x="844" y="8437"/>
                  </a:lnTo>
                  <a:lnTo>
                    <a:pt x="732" y="8568"/>
                  </a:lnTo>
                  <a:lnTo>
                    <a:pt x="619" y="8662"/>
                  </a:lnTo>
                  <a:lnTo>
                    <a:pt x="488" y="8737"/>
                  </a:lnTo>
                  <a:lnTo>
                    <a:pt x="394" y="8793"/>
                  </a:lnTo>
                  <a:lnTo>
                    <a:pt x="282" y="8830"/>
                  </a:lnTo>
                  <a:lnTo>
                    <a:pt x="207" y="8830"/>
                  </a:lnTo>
                  <a:lnTo>
                    <a:pt x="150" y="8849"/>
                  </a:lnTo>
                  <a:lnTo>
                    <a:pt x="113" y="8868"/>
                  </a:lnTo>
                  <a:lnTo>
                    <a:pt x="94" y="8905"/>
                  </a:lnTo>
                  <a:lnTo>
                    <a:pt x="76" y="8943"/>
                  </a:lnTo>
                  <a:lnTo>
                    <a:pt x="57" y="9093"/>
                  </a:lnTo>
                  <a:lnTo>
                    <a:pt x="57" y="9299"/>
                  </a:lnTo>
                  <a:lnTo>
                    <a:pt x="57" y="9524"/>
                  </a:lnTo>
                  <a:lnTo>
                    <a:pt x="38" y="9674"/>
                  </a:lnTo>
                  <a:lnTo>
                    <a:pt x="1" y="9786"/>
                  </a:lnTo>
                  <a:lnTo>
                    <a:pt x="1" y="9918"/>
                  </a:lnTo>
                  <a:lnTo>
                    <a:pt x="1" y="10030"/>
                  </a:lnTo>
                  <a:lnTo>
                    <a:pt x="19" y="10068"/>
                  </a:lnTo>
                  <a:lnTo>
                    <a:pt x="38" y="10105"/>
                  </a:lnTo>
                  <a:lnTo>
                    <a:pt x="76" y="10143"/>
                  </a:lnTo>
                  <a:lnTo>
                    <a:pt x="132" y="10161"/>
                  </a:lnTo>
                  <a:lnTo>
                    <a:pt x="207" y="10180"/>
                  </a:lnTo>
                  <a:lnTo>
                    <a:pt x="282" y="10180"/>
                  </a:lnTo>
                  <a:lnTo>
                    <a:pt x="432" y="10199"/>
                  </a:lnTo>
                  <a:lnTo>
                    <a:pt x="600" y="10293"/>
                  </a:lnTo>
                  <a:lnTo>
                    <a:pt x="713" y="10349"/>
                  </a:lnTo>
                  <a:lnTo>
                    <a:pt x="825" y="10443"/>
                  </a:lnTo>
                  <a:lnTo>
                    <a:pt x="919" y="10536"/>
                  </a:lnTo>
                  <a:lnTo>
                    <a:pt x="1032" y="10667"/>
                  </a:lnTo>
                  <a:lnTo>
                    <a:pt x="1125" y="10780"/>
                  </a:lnTo>
                  <a:lnTo>
                    <a:pt x="1200" y="10911"/>
                  </a:lnTo>
                  <a:lnTo>
                    <a:pt x="1257" y="11080"/>
                  </a:lnTo>
                  <a:lnTo>
                    <a:pt x="1313" y="11249"/>
                  </a:lnTo>
                  <a:lnTo>
                    <a:pt x="1369" y="11417"/>
                  </a:lnTo>
                  <a:lnTo>
                    <a:pt x="1407" y="11586"/>
                  </a:lnTo>
                  <a:lnTo>
                    <a:pt x="1425" y="11792"/>
                  </a:lnTo>
                  <a:lnTo>
                    <a:pt x="1425" y="11998"/>
                  </a:lnTo>
                  <a:lnTo>
                    <a:pt x="1407" y="12448"/>
                  </a:lnTo>
                  <a:lnTo>
                    <a:pt x="1369" y="12880"/>
                  </a:lnTo>
                  <a:lnTo>
                    <a:pt x="1313" y="13311"/>
                  </a:lnTo>
                  <a:lnTo>
                    <a:pt x="1238" y="13742"/>
                  </a:lnTo>
                  <a:lnTo>
                    <a:pt x="1088" y="14586"/>
                  </a:lnTo>
                  <a:lnTo>
                    <a:pt x="1032" y="14979"/>
                  </a:lnTo>
                  <a:lnTo>
                    <a:pt x="975" y="15373"/>
                  </a:lnTo>
                  <a:lnTo>
                    <a:pt x="957" y="15785"/>
                  </a:lnTo>
                  <a:lnTo>
                    <a:pt x="975" y="15860"/>
                  </a:lnTo>
                  <a:lnTo>
                    <a:pt x="994" y="16085"/>
                  </a:lnTo>
                  <a:lnTo>
                    <a:pt x="1032" y="16310"/>
                  </a:lnTo>
                  <a:lnTo>
                    <a:pt x="1107" y="16554"/>
                  </a:lnTo>
                  <a:lnTo>
                    <a:pt x="1182" y="16779"/>
                  </a:lnTo>
                  <a:lnTo>
                    <a:pt x="1294" y="17004"/>
                  </a:lnTo>
                  <a:lnTo>
                    <a:pt x="1425" y="17210"/>
                  </a:lnTo>
                  <a:lnTo>
                    <a:pt x="1556" y="17416"/>
                  </a:lnTo>
                  <a:lnTo>
                    <a:pt x="1706" y="17622"/>
                  </a:lnTo>
                  <a:lnTo>
                    <a:pt x="1875" y="17791"/>
                  </a:lnTo>
                  <a:lnTo>
                    <a:pt x="2044" y="17960"/>
                  </a:lnTo>
                  <a:lnTo>
                    <a:pt x="2231" y="18110"/>
                  </a:lnTo>
                  <a:lnTo>
                    <a:pt x="2419" y="18241"/>
                  </a:lnTo>
                  <a:lnTo>
                    <a:pt x="2625" y="18335"/>
                  </a:lnTo>
                  <a:lnTo>
                    <a:pt x="2813" y="18410"/>
                  </a:lnTo>
                  <a:lnTo>
                    <a:pt x="3019" y="18466"/>
                  </a:lnTo>
                  <a:lnTo>
                    <a:pt x="3225" y="18485"/>
                  </a:lnTo>
                  <a:lnTo>
                    <a:pt x="3975" y="18466"/>
                  </a:lnTo>
                  <a:lnTo>
                    <a:pt x="4406" y="18429"/>
                  </a:lnTo>
                  <a:lnTo>
                    <a:pt x="4631" y="18391"/>
                  </a:lnTo>
                  <a:lnTo>
                    <a:pt x="4743" y="18372"/>
                  </a:lnTo>
                  <a:lnTo>
                    <a:pt x="4800" y="18372"/>
                  </a:lnTo>
                  <a:lnTo>
                    <a:pt x="4837" y="18354"/>
                  </a:lnTo>
                  <a:lnTo>
                    <a:pt x="4893" y="18335"/>
                  </a:lnTo>
                  <a:lnTo>
                    <a:pt x="4931" y="18279"/>
                  </a:lnTo>
                  <a:lnTo>
                    <a:pt x="4968" y="18241"/>
                  </a:lnTo>
                  <a:lnTo>
                    <a:pt x="5006" y="18166"/>
                  </a:lnTo>
                  <a:lnTo>
                    <a:pt x="5025" y="18110"/>
                  </a:lnTo>
                  <a:lnTo>
                    <a:pt x="5025" y="18016"/>
                  </a:lnTo>
                  <a:lnTo>
                    <a:pt x="5025" y="17847"/>
                  </a:lnTo>
                  <a:lnTo>
                    <a:pt x="4987" y="17622"/>
                  </a:lnTo>
                  <a:lnTo>
                    <a:pt x="4950" y="17379"/>
                  </a:lnTo>
                  <a:lnTo>
                    <a:pt x="4950" y="17173"/>
                  </a:lnTo>
                  <a:lnTo>
                    <a:pt x="4931" y="17060"/>
                  </a:lnTo>
                  <a:lnTo>
                    <a:pt x="4912" y="16966"/>
                  </a:lnTo>
                  <a:lnTo>
                    <a:pt x="4893" y="16948"/>
                  </a:lnTo>
                  <a:lnTo>
                    <a:pt x="4856" y="16929"/>
                  </a:lnTo>
                  <a:lnTo>
                    <a:pt x="4743" y="16910"/>
                  </a:lnTo>
                  <a:lnTo>
                    <a:pt x="4368" y="16910"/>
                  </a:lnTo>
                  <a:lnTo>
                    <a:pt x="4087" y="16873"/>
                  </a:lnTo>
                  <a:lnTo>
                    <a:pt x="3937" y="16854"/>
                  </a:lnTo>
                  <a:lnTo>
                    <a:pt x="3787" y="16816"/>
                  </a:lnTo>
                  <a:lnTo>
                    <a:pt x="3562" y="16741"/>
                  </a:lnTo>
                  <a:lnTo>
                    <a:pt x="3412" y="16648"/>
                  </a:lnTo>
                  <a:lnTo>
                    <a:pt x="3262" y="16554"/>
                  </a:lnTo>
                  <a:lnTo>
                    <a:pt x="3131" y="16423"/>
                  </a:lnTo>
                  <a:lnTo>
                    <a:pt x="3000" y="16273"/>
                  </a:lnTo>
                  <a:lnTo>
                    <a:pt x="2906" y="16104"/>
                  </a:lnTo>
                  <a:lnTo>
                    <a:pt x="2831" y="15898"/>
                  </a:lnTo>
                  <a:lnTo>
                    <a:pt x="2775" y="15654"/>
                  </a:lnTo>
                  <a:lnTo>
                    <a:pt x="2756" y="15373"/>
                  </a:lnTo>
                  <a:lnTo>
                    <a:pt x="2775" y="14810"/>
                  </a:lnTo>
                  <a:lnTo>
                    <a:pt x="2813" y="14361"/>
                  </a:lnTo>
                  <a:lnTo>
                    <a:pt x="2850" y="13967"/>
                  </a:lnTo>
                  <a:lnTo>
                    <a:pt x="2906" y="13611"/>
                  </a:lnTo>
                  <a:lnTo>
                    <a:pt x="2962" y="13273"/>
                  </a:lnTo>
                  <a:lnTo>
                    <a:pt x="3019" y="12917"/>
                  </a:lnTo>
                  <a:lnTo>
                    <a:pt x="3037" y="12523"/>
                  </a:lnTo>
                  <a:lnTo>
                    <a:pt x="3056" y="12055"/>
                  </a:lnTo>
                  <a:lnTo>
                    <a:pt x="3056" y="11755"/>
                  </a:lnTo>
                  <a:lnTo>
                    <a:pt x="3019" y="11511"/>
                  </a:lnTo>
                  <a:lnTo>
                    <a:pt x="2981" y="11267"/>
                  </a:lnTo>
                  <a:lnTo>
                    <a:pt x="2906" y="11042"/>
                  </a:lnTo>
                  <a:lnTo>
                    <a:pt x="2831" y="10855"/>
                  </a:lnTo>
                  <a:lnTo>
                    <a:pt x="2738" y="10630"/>
                  </a:lnTo>
                  <a:lnTo>
                    <a:pt x="2625" y="10443"/>
                  </a:lnTo>
                  <a:lnTo>
                    <a:pt x="2513" y="10274"/>
                  </a:lnTo>
                  <a:lnTo>
                    <a:pt x="2381" y="10124"/>
                  </a:lnTo>
                  <a:lnTo>
                    <a:pt x="2231" y="9955"/>
                  </a:lnTo>
                  <a:lnTo>
                    <a:pt x="2081" y="9805"/>
                  </a:lnTo>
                  <a:lnTo>
                    <a:pt x="1894" y="9693"/>
                  </a:lnTo>
                  <a:lnTo>
                    <a:pt x="1725" y="9580"/>
                  </a:lnTo>
                  <a:lnTo>
                    <a:pt x="1894" y="9449"/>
                  </a:lnTo>
                  <a:lnTo>
                    <a:pt x="2063" y="9280"/>
                  </a:lnTo>
                  <a:lnTo>
                    <a:pt x="2231" y="9093"/>
                  </a:lnTo>
                  <a:lnTo>
                    <a:pt x="2381" y="8905"/>
                  </a:lnTo>
                  <a:lnTo>
                    <a:pt x="2400" y="8887"/>
                  </a:lnTo>
                  <a:lnTo>
                    <a:pt x="2606" y="8549"/>
                  </a:lnTo>
                  <a:lnTo>
                    <a:pt x="2700" y="8362"/>
                  </a:lnTo>
                  <a:lnTo>
                    <a:pt x="2794" y="8155"/>
                  </a:lnTo>
                  <a:lnTo>
                    <a:pt x="2887" y="7930"/>
                  </a:lnTo>
                  <a:lnTo>
                    <a:pt x="2944" y="7687"/>
                  </a:lnTo>
                  <a:lnTo>
                    <a:pt x="3000" y="7424"/>
                  </a:lnTo>
                  <a:lnTo>
                    <a:pt x="3037" y="7143"/>
                  </a:lnTo>
                  <a:lnTo>
                    <a:pt x="3056" y="6731"/>
                  </a:lnTo>
                  <a:lnTo>
                    <a:pt x="3056" y="6393"/>
                  </a:lnTo>
                  <a:lnTo>
                    <a:pt x="3019" y="6093"/>
                  </a:lnTo>
                  <a:lnTo>
                    <a:pt x="2981" y="5831"/>
                  </a:lnTo>
                  <a:lnTo>
                    <a:pt x="2925" y="5587"/>
                  </a:lnTo>
                  <a:lnTo>
                    <a:pt x="2869" y="5400"/>
                  </a:lnTo>
                  <a:lnTo>
                    <a:pt x="2794" y="5231"/>
                  </a:lnTo>
                  <a:lnTo>
                    <a:pt x="2663" y="4950"/>
                  </a:lnTo>
                  <a:lnTo>
                    <a:pt x="2513" y="4687"/>
                  </a:lnTo>
                  <a:lnTo>
                    <a:pt x="2381" y="4425"/>
                  </a:lnTo>
                  <a:lnTo>
                    <a:pt x="2363" y="4425"/>
                  </a:lnTo>
                  <a:lnTo>
                    <a:pt x="2269" y="4162"/>
                  </a:lnTo>
                  <a:lnTo>
                    <a:pt x="2231" y="4031"/>
                  </a:lnTo>
                  <a:lnTo>
                    <a:pt x="2213" y="3862"/>
                  </a:lnTo>
                  <a:lnTo>
                    <a:pt x="2213" y="3844"/>
                  </a:lnTo>
                  <a:lnTo>
                    <a:pt x="2194" y="3694"/>
                  </a:lnTo>
                  <a:lnTo>
                    <a:pt x="2175" y="3506"/>
                  </a:lnTo>
                  <a:lnTo>
                    <a:pt x="2194" y="3244"/>
                  </a:lnTo>
                  <a:lnTo>
                    <a:pt x="2213" y="3019"/>
                  </a:lnTo>
                  <a:lnTo>
                    <a:pt x="2269" y="2831"/>
                  </a:lnTo>
                  <a:lnTo>
                    <a:pt x="2325" y="2644"/>
                  </a:lnTo>
                  <a:lnTo>
                    <a:pt x="2381" y="2475"/>
                  </a:lnTo>
                  <a:lnTo>
                    <a:pt x="2475" y="2344"/>
                  </a:lnTo>
                  <a:lnTo>
                    <a:pt x="2550" y="2231"/>
                  </a:lnTo>
                  <a:lnTo>
                    <a:pt x="2663" y="2119"/>
                  </a:lnTo>
                  <a:lnTo>
                    <a:pt x="2756" y="2044"/>
                  </a:lnTo>
                  <a:lnTo>
                    <a:pt x="2869" y="1969"/>
                  </a:lnTo>
                  <a:lnTo>
                    <a:pt x="3075" y="1857"/>
                  </a:lnTo>
                  <a:lnTo>
                    <a:pt x="3281" y="1800"/>
                  </a:lnTo>
                  <a:lnTo>
                    <a:pt x="3469" y="1763"/>
                  </a:lnTo>
                  <a:lnTo>
                    <a:pt x="3769" y="1763"/>
                  </a:lnTo>
                  <a:lnTo>
                    <a:pt x="3881" y="1744"/>
                  </a:lnTo>
                  <a:lnTo>
                    <a:pt x="3994" y="1707"/>
                  </a:lnTo>
                  <a:lnTo>
                    <a:pt x="4069" y="1669"/>
                  </a:lnTo>
                  <a:lnTo>
                    <a:pt x="4144" y="1594"/>
                  </a:lnTo>
                  <a:lnTo>
                    <a:pt x="4181" y="1500"/>
                  </a:lnTo>
                  <a:lnTo>
                    <a:pt x="4200" y="1369"/>
                  </a:lnTo>
                  <a:lnTo>
                    <a:pt x="4200" y="469"/>
                  </a:lnTo>
                  <a:lnTo>
                    <a:pt x="4200" y="451"/>
                  </a:lnTo>
                  <a:lnTo>
                    <a:pt x="4200" y="226"/>
                  </a:lnTo>
                  <a:lnTo>
                    <a:pt x="4200" y="151"/>
                  </a:lnTo>
                  <a:lnTo>
                    <a:pt x="4181" y="94"/>
                  </a:lnTo>
                  <a:lnTo>
                    <a:pt x="4144" y="76"/>
                  </a:lnTo>
                  <a:lnTo>
                    <a:pt x="4069" y="19"/>
                  </a:lnTo>
                  <a:lnTo>
                    <a:pt x="39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59"/>
            <p:cNvSpPr/>
            <p:nvPr/>
          </p:nvSpPr>
          <p:spPr>
            <a:xfrm>
              <a:off x="5057318" y="3977056"/>
              <a:ext cx="12086" cy="57434"/>
            </a:xfrm>
            <a:custGeom>
              <a:avLst/>
              <a:gdLst/>
              <a:ahLst/>
              <a:cxnLst/>
              <a:rect l="l" t="t" r="r" b="b"/>
              <a:pathLst>
                <a:path w="375" h="1782" extrusionOk="0">
                  <a:moveTo>
                    <a:pt x="169" y="1"/>
                  </a:moveTo>
                  <a:lnTo>
                    <a:pt x="94" y="432"/>
                  </a:lnTo>
                  <a:lnTo>
                    <a:pt x="38" y="882"/>
                  </a:lnTo>
                  <a:lnTo>
                    <a:pt x="0" y="1107"/>
                  </a:lnTo>
                  <a:lnTo>
                    <a:pt x="0" y="1219"/>
                  </a:lnTo>
                  <a:lnTo>
                    <a:pt x="0" y="1332"/>
                  </a:lnTo>
                  <a:lnTo>
                    <a:pt x="56" y="1557"/>
                  </a:lnTo>
                  <a:lnTo>
                    <a:pt x="113" y="1669"/>
                  </a:lnTo>
                  <a:lnTo>
                    <a:pt x="169" y="1782"/>
                  </a:lnTo>
                  <a:lnTo>
                    <a:pt x="206" y="1782"/>
                  </a:lnTo>
                  <a:lnTo>
                    <a:pt x="263" y="1669"/>
                  </a:lnTo>
                  <a:lnTo>
                    <a:pt x="319" y="1557"/>
                  </a:lnTo>
                  <a:lnTo>
                    <a:pt x="356" y="1332"/>
                  </a:lnTo>
                  <a:lnTo>
                    <a:pt x="375" y="1219"/>
                  </a:lnTo>
                  <a:lnTo>
                    <a:pt x="356" y="1107"/>
                  </a:lnTo>
                  <a:lnTo>
                    <a:pt x="319" y="882"/>
                  </a:lnTo>
                  <a:lnTo>
                    <a:pt x="281" y="432"/>
                  </a:lnTo>
                  <a:lnTo>
                    <a:pt x="2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59"/>
            <p:cNvSpPr/>
            <p:nvPr/>
          </p:nvSpPr>
          <p:spPr>
            <a:xfrm>
              <a:off x="5091740" y="4028431"/>
              <a:ext cx="12118" cy="51987"/>
            </a:xfrm>
            <a:custGeom>
              <a:avLst/>
              <a:gdLst/>
              <a:ahLst/>
              <a:cxnLst/>
              <a:rect l="l" t="t" r="r" b="b"/>
              <a:pathLst>
                <a:path w="376" h="1613" extrusionOk="0">
                  <a:moveTo>
                    <a:pt x="151" y="0"/>
                  </a:moveTo>
                  <a:lnTo>
                    <a:pt x="94" y="357"/>
                  </a:lnTo>
                  <a:lnTo>
                    <a:pt x="38" y="713"/>
                  </a:lnTo>
                  <a:lnTo>
                    <a:pt x="1" y="938"/>
                  </a:lnTo>
                  <a:lnTo>
                    <a:pt x="1" y="1050"/>
                  </a:lnTo>
                  <a:lnTo>
                    <a:pt x="1" y="1163"/>
                  </a:lnTo>
                  <a:lnTo>
                    <a:pt x="57" y="1388"/>
                  </a:lnTo>
                  <a:lnTo>
                    <a:pt x="113" y="1500"/>
                  </a:lnTo>
                  <a:lnTo>
                    <a:pt x="169" y="1613"/>
                  </a:lnTo>
                  <a:lnTo>
                    <a:pt x="207" y="1613"/>
                  </a:lnTo>
                  <a:lnTo>
                    <a:pt x="263" y="1500"/>
                  </a:lnTo>
                  <a:lnTo>
                    <a:pt x="319" y="1388"/>
                  </a:lnTo>
                  <a:lnTo>
                    <a:pt x="357" y="1163"/>
                  </a:lnTo>
                  <a:lnTo>
                    <a:pt x="376" y="1050"/>
                  </a:lnTo>
                  <a:lnTo>
                    <a:pt x="357" y="938"/>
                  </a:lnTo>
                  <a:lnTo>
                    <a:pt x="319" y="713"/>
                  </a:lnTo>
                  <a:lnTo>
                    <a:pt x="319" y="563"/>
                  </a:lnTo>
                  <a:lnTo>
                    <a:pt x="301" y="563"/>
                  </a:lnTo>
                  <a:lnTo>
                    <a:pt x="207" y="300"/>
                  </a:lnTo>
                  <a:lnTo>
                    <a:pt x="169" y="169"/>
                  </a:lnTo>
                  <a:lnTo>
                    <a:pt x="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59"/>
            <p:cNvSpPr/>
            <p:nvPr/>
          </p:nvSpPr>
          <p:spPr>
            <a:xfrm>
              <a:off x="5091740" y="3919686"/>
              <a:ext cx="12118" cy="57402"/>
            </a:xfrm>
            <a:custGeom>
              <a:avLst/>
              <a:gdLst/>
              <a:ahLst/>
              <a:cxnLst/>
              <a:rect l="l" t="t" r="r" b="b"/>
              <a:pathLst>
                <a:path w="376" h="1781" extrusionOk="0">
                  <a:moveTo>
                    <a:pt x="169" y="0"/>
                  </a:moveTo>
                  <a:lnTo>
                    <a:pt x="94" y="431"/>
                  </a:lnTo>
                  <a:lnTo>
                    <a:pt x="38" y="881"/>
                  </a:lnTo>
                  <a:lnTo>
                    <a:pt x="19" y="1106"/>
                  </a:lnTo>
                  <a:lnTo>
                    <a:pt x="1" y="1219"/>
                  </a:lnTo>
                  <a:lnTo>
                    <a:pt x="1" y="1331"/>
                  </a:lnTo>
                  <a:lnTo>
                    <a:pt x="57" y="1556"/>
                  </a:lnTo>
                  <a:lnTo>
                    <a:pt x="113" y="1668"/>
                  </a:lnTo>
                  <a:lnTo>
                    <a:pt x="169" y="1781"/>
                  </a:lnTo>
                  <a:lnTo>
                    <a:pt x="207" y="1781"/>
                  </a:lnTo>
                  <a:lnTo>
                    <a:pt x="263" y="1668"/>
                  </a:lnTo>
                  <a:lnTo>
                    <a:pt x="319" y="1556"/>
                  </a:lnTo>
                  <a:lnTo>
                    <a:pt x="357" y="1331"/>
                  </a:lnTo>
                  <a:lnTo>
                    <a:pt x="376" y="1219"/>
                  </a:lnTo>
                  <a:lnTo>
                    <a:pt x="357" y="1106"/>
                  </a:lnTo>
                  <a:lnTo>
                    <a:pt x="338" y="881"/>
                  </a:lnTo>
                  <a:lnTo>
                    <a:pt x="282" y="431"/>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59"/>
            <p:cNvSpPr/>
            <p:nvPr/>
          </p:nvSpPr>
          <p:spPr>
            <a:xfrm>
              <a:off x="5149143" y="3903957"/>
              <a:ext cx="12118" cy="38708"/>
            </a:xfrm>
            <a:custGeom>
              <a:avLst/>
              <a:gdLst/>
              <a:ahLst/>
              <a:cxnLst/>
              <a:rect l="l" t="t" r="r" b="b"/>
              <a:pathLst>
                <a:path w="376" h="1201" extrusionOk="0">
                  <a:moveTo>
                    <a:pt x="76" y="1"/>
                  </a:moveTo>
                  <a:lnTo>
                    <a:pt x="38" y="301"/>
                  </a:lnTo>
                  <a:lnTo>
                    <a:pt x="19" y="526"/>
                  </a:lnTo>
                  <a:lnTo>
                    <a:pt x="1" y="638"/>
                  </a:lnTo>
                  <a:lnTo>
                    <a:pt x="1" y="750"/>
                  </a:lnTo>
                  <a:lnTo>
                    <a:pt x="57" y="975"/>
                  </a:lnTo>
                  <a:lnTo>
                    <a:pt x="113" y="1088"/>
                  </a:lnTo>
                  <a:lnTo>
                    <a:pt x="169" y="1200"/>
                  </a:lnTo>
                  <a:lnTo>
                    <a:pt x="207" y="1200"/>
                  </a:lnTo>
                  <a:lnTo>
                    <a:pt x="263" y="1107"/>
                  </a:lnTo>
                  <a:lnTo>
                    <a:pt x="301" y="1013"/>
                  </a:lnTo>
                  <a:lnTo>
                    <a:pt x="357" y="825"/>
                  </a:lnTo>
                  <a:lnTo>
                    <a:pt x="357" y="750"/>
                  </a:lnTo>
                  <a:lnTo>
                    <a:pt x="375" y="601"/>
                  </a:lnTo>
                  <a:lnTo>
                    <a:pt x="357" y="451"/>
                  </a:lnTo>
                  <a:lnTo>
                    <a:pt x="338" y="301"/>
                  </a:lnTo>
                  <a:lnTo>
                    <a:pt x="301" y="76"/>
                  </a:lnTo>
                  <a:lnTo>
                    <a:pt x="226" y="19"/>
                  </a:lnTo>
                  <a:lnTo>
                    <a:pt x="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59"/>
            <p:cNvSpPr/>
            <p:nvPr/>
          </p:nvSpPr>
          <p:spPr>
            <a:xfrm>
              <a:off x="5091740" y="4160737"/>
              <a:ext cx="10926" cy="42350"/>
            </a:xfrm>
            <a:custGeom>
              <a:avLst/>
              <a:gdLst/>
              <a:ahLst/>
              <a:cxnLst/>
              <a:rect l="l" t="t" r="r" b="b"/>
              <a:pathLst>
                <a:path w="339" h="1314" extrusionOk="0">
                  <a:moveTo>
                    <a:pt x="169" y="1"/>
                  </a:moveTo>
                  <a:lnTo>
                    <a:pt x="94" y="451"/>
                  </a:lnTo>
                  <a:lnTo>
                    <a:pt x="38" y="882"/>
                  </a:lnTo>
                  <a:lnTo>
                    <a:pt x="19" y="1107"/>
                  </a:lnTo>
                  <a:lnTo>
                    <a:pt x="1" y="1201"/>
                  </a:lnTo>
                  <a:lnTo>
                    <a:pt x="1" y="1313"/>
                  </a:lnTo>
                  <a:lnTo>
                    <a:pt x="169" y="1126"/>
                  </a:lnTo>
                  <a:lnTo>
                    <a:pt x="319" y="938"/>
                  </a:lnTo>
                  <a:lnTo>
                    <a:pt x="338" y="920"/>
                  </a:lnTo>
                  <a:lnTo>
                    <a:pt x="338" y="882"/>
                  </a:lnTo>
                  <a:lnTo>
                    <a:pt x="282" y="451"/>
                  </a:lnTo>
                  <a:lnTo>
                    <a:pt x="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59"/>
            <p:cNvSpPr/>
            <p:nvPr/>
          </p:nvSpPr>
          <p:spPr>
            <a:xfrm>
              <a:off x="5025281" y="4188552"/>
              <a:ext cx="9701" cy="41125"/>
            </a:xfrm>
            <a:custGeom>
              <a:avLst/>
              <a:gdLst/>
              <a:ahLst/>
              <a:cxnLst/>
              <a:rect l="l" t="t" r="r" b="b"/>
              <a:pathLst>
                <a:path w="301" h="1276" extrusionOk="0">
                  <a:moveTo>
                    <a:pt x="207" y="0"/>
                  </a:moveTo>
                  <a:lnTo>
                    <a:pt x="150" y="19"/>
                  </a:lnTo>
                  <a:lnTo>
                    <a:pt x="113" y="38"/>
                  </a:lnTo>
                  <a:lnTo>
                    <a:pt x="94" y="75"/>
                  </a:lnTo>
                  <a:lnTo>
                    <a:pt x="76" y="113"/>
                  </a:lnTo>
                  <a:lnTo>
                    <a:pt x="57" y="263"/>
                  </a:lnTo>
                  <a:lnTo>
                    <a:pt x="57" y="469"/>
                  </a:lnTo>
                  <a:lnTo>
                    <a:pt x="57" y="675"/>
                  </a:lnTo>
                  <a:lnTo>
                    <a:pt x="38" y="844"/>
                  </a:lnTo>
                  <a:lnTo>
                    <a:pt x="1" y="956"/>
                  </a:lnTo>
                  <a:lnTo>
                    <a:pt x="1" y="1088"/>
                  </a:lnTo>
                  <a:lnTo>
                    <a:pt x="38" y="1181"/>
                  </a:lnTo>
                  <a:lnTo>
                    <a:pt x="94" y="1275"/>
                  </a:lnTo>
                  <a:lnTo>
                    <a:pt x="132" y="1275"/>
                  </a:lnTo>
                  <a:lnTo>
                    <a:pt x="188" y="1163"/>
                  </a:lnTo>
                  <a:lnTo>
                    <a:pt x="244" y="1050"/>
                  </a:lnTo>
                  <a:lnTo>
                    <a:pt x="282" y="825"/>
                  </a:lnTo>
                  <a:lnTo>
                    <a:pt x="300" y="713"/>
                  </a:lnTo>
                  <a:lnTo>
                    <a:pt x="282" y="600"/>
                  </a:lnTo>
                  <a:lnTo>
                    <a:pt x="244" y="375"/>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59"/>
            <p:cNvSpPr/>
            <p:nvPr/>
          </p:nvSpPr>
          <p:spPr>
            <a:xfrm>
              <a:off x="5058511" y="4218139"/>
              <a:ext cx="10894" cy="48377"/>
            </a:xfrm>
            <a:custGeom>
              <a:avLst/>
              <a:gdLst/>
              <a:ahLst/>
              <a:cxnLst/>
              <a:rect l="l" t="t" r="r" b="b"/>
              <a:pathLst>
                <a:path w="338" h="1501" extrusionOk="0">
                  <a:moveTo>
                    <a:pt x="132" y="1"/>
                  </a:moveTo>
                  <a:lnTo>
                    <a:pt x="57" y="451"/>
                  </a:lnTo>
                  <a:lnTo>
                    <a:pt x="1" y="882"/>
                  </a:lnTo>
                  <a:lnTo>
                    <a:pt x="1" y="919"/>
                  </a:lnTo>
                  <a:lnTo>
                    <a:pt x="94" y="1032"/>
                  </a:lnTo>
                  <a:lnTo>
                    <a:pt x="169" y="1163"/>
                  </a:lnTo>
                  <a:lnTo>
                    <a:pt x="226" y="1332"/>
                  </a:lnTo>
                  <a:lnTo>
                    <a:pt x="282" y="1501"/>
                  </a:lnTo>
                  <a:lnTo>
                    <a:pt x="319" y="1332"/>
                  </a:lnTo>
                  <a:lnTo>
                    <a:pt x="338" y="1219"/>
                  </a:lnTo>
                  <a:lnTo>
                    <a:pt x="319" y="1107"/>
                  </a:lnTo>
                  <a:lnTo>
                    <a:pt x="282" y="882"/>
                  </a:lnTo>
                  <a:lnTo>
                    <a:pt x="244" y="451"/>
                  </a:lnTo>
                  <a:lnTo>
                    <a:pt x="1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59"/>
            <p:cNvSpPr/>
            <p:nvPr/>
          </p:nvSpPr>
          <p:spPr>
            <a:xfrm>
              <a:off x="5059123" y="4114841"/>
              <a:ext cx="10281" cy="57434"/>
            </a:xfrm>
            <a:custGeom>
              <a:avLst/>
              <a:gdLst/>
              <a:ahLst/>
              <a:cxnLst/>
              <a:rect l="l" t="t" r="r" b="b"/>
              <a:pathLst>
                <a:path w="319" h="1782" extrusionOk="0">
                  <a:moveTo>
                    <a:pt x="113" y="0"/>
                  </a:moveTo>
                  <a:lnTo>
                    <a:pt x="75" y="206"/>
                  </a:lnTo>
                  <a:lnTo>
                    <a:pt x="132" y="488"/>
                  </a:lnTo>
                  <a:lnTo>
                    <a:pt x="150" y="788"/>
                  </a:lnTo>
                  <a:lnTo>
                    <a:pt x="132" y="994"/>
                  </a:lnTo>
                  <a:lnTo>
                    <a:pt x="113" y="1200"/>
                  </a:lnTo>
                  <a:lnTo>
                    <a:pt x="57" y="1387"/>
                  </a:lnTo>
                  <a:lnTo>
                    <a:pt x="0" y="1556"/>
                  </a:lnTo>
                  <a:lnTo>
                    <a:pt x="38" y="1669"/>
                  </a:lnTo>
                  <a:lnTo>
                    <a:pt x="113" y="1781"/>
                  </a:lnTo>
                  <a:lnTo>
                    <a:pt x="150" y="1781"/>
                  </a:lnTo>
                  <a:lnTo>
                    <a:pt x="207" y="1669"/>
                  </a:lnTo>
                  <a:lnTo>
                    <a:pt x="263" y="1556"/>
                  </a:lnTo>
                  <a:lnTo>
                    <a:pt x="300" y="1331"/>
                  </a:lnTo>
                  <a:lnTo>
                    <a:pt x="319" y="1219"/>
                  </a:lnTo>
                  <a:lnTo>
                    <a:pt x="300" y="1106"/>
                  </a:lnTo>
                  <a:lnTo>
                    <a:pt x="263" y="881"/>
                  </a:lnTo>
                  <a:lnTo>
                    <a:pt x="225" y="450"/>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59"/>
            <p:cNvSpPr/>
            <p:nvPr/>
          </p:nvSpPr>
          <p:spPr>
            <a:xfrm>
              <a:off x="5114721" y="4253786"/>
              <a:ext cx="9089" cy="33261"/>
            </a:xfrm>
            <a:custGeom>
              <a:avLst/>
              <a:gdLst/>
              <a:ahLst/>
              <a:cxnLst/>
              <a:rect l="l" t="t" r="r" b="b"/>
              <a:pathLst>
                <a:path w="282" h="1032" extrusionOk="0">
                  <a:moveTo>
                    <a:pt x="56" y="1"/>
                  </a:moveTo>
                  <a:lnTo>
                    <a:pt x="38" y="132"/>
                  </a:lnTo>
                  <a:lnTo>
                    <a:pt x="19" y="357"/>
                  </a:lnTo>
                  <a:lnTo>
                    <a:pt x="0" y="470"/>
                  </a:lnTo>
                  <a:lnTo>
                    <a:pt x="0" y="582"/>
                  </a:lnTo>
                  <a:lnTo>
                    <a:pt x="56" y="807"/>
                  </a:lnTo>
                  <a:lnTo>
                    <a:pt x="112" y="920"/>
                  </a:lnTo>
                  <a:lnTo>
                    <a:pt x="169" y="1032"/>
                  </a:lnTo>
                  <a:lnTo>
                    <a:pt x="206" y="1032"/>
                  </a:lnTo>
                  <a:lnTo>
                    <a:pt x="281" y="901"/>
                  </a:lnTo>
                  <a:lnTo>
                    <a:pt x="244" y="657"/>
                  </a:lnTo>
                  <a:lnTo>
                    <a:pt x="206" y="413"/>
                  </a:lnTo>
                  <a:lnTo>
                    <a:pt x="131" y="188"/>
                  </a:lnTo>
                  <a:lnTo>
                    <a:pt x="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59"/>
            <p:cNvSpPr/>
            <p:nvPr/>
          </p:nvSpPr>
          <p:spPr>
            <a:xfrm>
              <a:off x="5114721" y="4084028"/>
              <a:ext cx="9089" cy="53792"/>
            </a:xfrm>
            <a:custGeom>
              <a:avLst/>
              <a:gdLst/>
              <a:ahLst/>
              <a:cxnLst/>
              <a:rect l="l" t="t" r="r" b="b"/>
              <a:pathLst>
                <a:path w="282" h="1669" extrusionOk="0">
                  <a:moveTo>
                    <a:pt x="150" y="0"/>
                  </a:moveTo>
                  <a:lnTo>
                    <a:pt x="94" y="394"/>
                  </a:lnTo>
                  <a:lnTo>
                    <a:pt x="38" y="769"/>
                  </a:lnTo>
                  <a:lnTo>
                    <a:pt x="19" y="994"/>
                  </a:lnTo>
                  <a:lnTo>
                    <a:pt x="0" y="1106"/>
                  </a:lnTo>
                  <a:lnTo>
                    <a:pt x="0" y="1219"/>
                  </a:lnTo>
                  <a:lnTo>
                    <a:pt x="38" y="1331"/>
                  </a:lnTo>
                  <a:lnTo>
                    <a:pt x="56" y="1444"/>
                  </a:lnTo>
                  <a:lnTo>
                    <a:pt x="112" y="1556"/>
                  </a:lnTo>
                  <a:lnTo>
                    <a:pt x="169" y="1669"/>
                  </a:lnTo>
                  <a:lnTo>
                    <a:pt x="206" y="1669"/>
                  </a:lnTo>
                  <a:lnTo>
                    <a:pt x="262" y="1556"/>
                  </a:lnTo>
                  <a:lnTo>
                    <a:pt x="281" y="1144"/>
                  </a:lnTo>
                  <a:lnTo>
                    <a:pt x="281" y="806"/>
                  </a:lnTo>
                  <a:lnTo>
                    <a:pt x="244" y="506"/>
                  </a:lnTo>
                  <a:lnTo>
                    <a:pt x="206" y="244"/>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59"/>
            <p:cNvSpPr/>
            <p:nvPr/>
          </p:nvSpPr>
          <p:spPr>
            <a:xfrm>
              <a:off x="5056094" y="4399403"/>
              <a:ext cx="1837" cy="15760"/>
            </a:xfrm>
            <a:custGeom>
              <a:avLst/>
              <a:gdLst/>
              <a:ahLst/>
              <a:cxnLst/>
              <a:rect l="l" t="t" r="r" b="b"/>
              <a:pathLst>
                <a:path w="57" h="489" extrusionOk="0">
                  <a:moveTo>
                    <a:pt x="19" y="1"/>
                  </a:moveTo>
                  <a:lnTo>
                    <a:pt x="1" y="413"/>
                  </a:lnTo>
                  <a:lnTo>
                    <a:pt x="19" y="488"/>
                  </a:lnTo>
                  <a:lnTo>
                    <a:pt x="38" y="338"/>
                  </a:lnTo>
                  <a:lnTo>
                    <a:pt x="57" y="263"/>
                  </a:lnTo>
                  <a:lnTo>
                    <a:pt x="57" y="170"/>
                  </a:lnTo>
                  <a:lnTo>
                    <a:pt x="19"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59"/>
            <p:cNvSpPr/>
            <p:nvPr/>
          </p:nvSpPr>
          <p:spPr>
            <a:xfrm>
              <a:off x="5080266" y="4413327"/>
              <a:ext cx="12118" cy="57402"/>
            </a:xfrm>
            <a:custGeom>
              <a:avLst/>
              <a:gdLst/>
              <a:ahLst/>
              <a:cxnLst/>
              <a:rect l="l" t="t" r="r" b="b"/>
              <a:pathLst>
                <a:path w="376" h="1781" extrusionOk="0">
                  <a:moveTo>
                    <a:pt x="169" y="0"/>
                  </a:moveTo>
                  <a:lnTo>
                    <a:pt x="94" y="450"/>
                  </a:lnTo>
                  <a:lnTo>
                    <a:pt x="38" y="900"/>
                  </a:lnTo>
                  <a:lnTo>
                    <a:pt x="19" y="1106"/>
                  </a:lnTo>
                  <a:lnTo>
                    <a:pt x="0" y="1219"/>
                  </a:lnTo>
                  <a:lnTo>
                    <a:pt x="0" y="1331"/>
                  </a:lnTo>
                  <a:lnTo>
                    <a:pt x="57" y="1556"/>
                  </a:lnTo>
                  <a:lnTo>
                    <a:pt x="113" y="1668"/>
                  </a:lnTo>
                  <a:lnTo>
                    <a:pt x="169" y="1781"/>
                  </a:lnTo>
                  <a:lnTo>
                    <a:pt x="207" y="1781"/>
                  </a:lnTo>
                  <a:lnTo>
                    <a:pt x="263" y="1668"/>
                  </a:lnTo>
                  <a:lnTo>
                    <a:pt x="319" y="1556"/>
                  </a:lnTo>
                  <a:lnTo>
                    <a:pt x="357" y="1331"/>
                  </a:lnTo>
                  <a:lnTo>
                    <a:pt x="375" y="1219"/>
                  </a:lnTo>
                  <a:lnTo>
                    <a:pt x="357" y="1106"/>
                  </a:lnTo>
                  <a:lnTo>
                    <a:pt x="319" y="900"/>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59"/>
            <p:cNvSpPr/>
            <p:nvPr/>
          </p:nvSpPr>
          <p:spPr>
            <a:xfrm>
              <a:off x="5080266" y="4309996"/>
              <a:ext cx="12118" cy="57434"/>
            </a:xfrm>
            <a:custGeom>
              <a:avLst/>
              <a:gdLst/>
              <a:ahLst/>
              <a:cxnLst/>
              <a:rect l="l" t="t" r="r" b="b"/>
              <a:pathLst>
                <a:path w="376" h="1782" extrusionOk="0">
                  <a:moveTo>
                    <a:pt x="169" y="0"/>
                  </a:moveTo>
                  <a:lnTo>
                    <a:pt x="94" y="450"/>
                  </a:lnTo>
                  <a:lnTo>
                    <a:pt x="38" y="881"/>
                  </a:lnTo>
                  <a:lnTo>
                    <a:pt x="19" y="1106"/>
                  </a:lnTo>
                  <a:lnTo>
                    <a:pt x="0" y="1219"/>
                  </a:lnTo>
                  <a:lnTo>
                    <a:pt x="0" y="1331"/>
                  </a:lnTo>
                  <a:lnTo>
                    <a:pt x="57" y="1556"/>
                  </a:lnTo>
                  <a:lnTo>
                    <a:pt x="113" y="1669"/>
                  </a:lnTo>
                  <a:lnTo>
                    <a:pt x="169" y="1781"/>
                  </a:lnTo>
                  <a:lnTo>
                    <a:pt x="207" y="1781"/>
                  </a:lnTo>
                  <a:lnTo>
                    <a:pt x="263" y="1669"/>
                  </a:lnTo>
                  <a:lnTo>
                    <a:pt x="319" y="1556"/>
                  </a:lnTo>
                  <a:lnTo>
                    <a:pt x="357" y="1331"/>
                  </a:lnTo>
                  <a:lnTo>
                    <a:pt x="375" y="1219"/>
                  </a:lnTo>
                  <a:lnTo>
                    <a:pt x="357" y="1106"/>
                  </a:lnTo>
                  <a:lnTo>
                    <a:pt x="319" y="881"/>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59"/>
            <p:cNvSpPr/>
            <p:nvPr/>
          </p:nvSpPr>
          <p:spPr>
            <a:xfrm>
              <a:off x="5137669" y="4443526"/>
              <a:ext cx="12118" cy="38708"/>
            </a:xfrm>
            <a:custGeom>
              <a:avLst/>
              <a:gdLst/>
              <a:ahLst/>
              <a:cxnLst/>
              <a:rect l="l" t="t" r="r" b="b"/>
              <a:pathLst>
                <a:path w="376" h="1201" extrusionOk="0">
                  <a:moveTo>
                    <a:pt x="75" y="0"/>
                  </a:moveTo>
                  <a:lnTo>
                    <a:pt x="38" y="319"/>
                  </a:lnTo>
                  <a:lnTo>
                    <a:pt x="19" y="525"/>
                  </a:lnTo>
                  <a:lnTo>
                    <a:pt x="0" y="638"/>
                  </a:lnTo>
                  <a:lnTo>
                    <a:pt x="0" y="750"/>
                  </a:lnTo>
                  <a:lnTo>
                    <a:pt x="57" y="975"/>
                  </a:lnTo>
                  <a:lnTo>
                    <a:pt x="113" y="1088"/>
                  </a:lnTo>
                  <a:lnTo>
                    <a:pt x="169" y="1200"/>
                  </a:lnTo>
                  <a:lnTo>
                    <a:pt x="207" y="1200"/>
                  </a:lnTo>
                  <a:lnTo>
                    <a:pt x="263" y="1088"/>
                  </a:lnTo>
                  <a:lnTo>
                    <a:pt x="319" y="975"/>
                  </a:lnTo>
                  <a:lnTo>
                    <a:pt x="357" y="750"/>
                  </a:lnTo>
                  <a:lnTo>
                    <a:pt x="375" y="638"/>
                  </a:lnTo>
                  <a:lnTo>
                    <a:pt x="357" y="525"/>
                  </a:lnTo>
                  <a:lnTo>
                    <a:pt x="338" y="319"/>
                  </a:lnTo>
                  <a:lnTo>
                    <a:pt x="300" y="75"/>
                  </a:lnTo>
                  <a:lnTo>
                    <a:pt x="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59"/>
            <p:cNvSpPr/>
            <p:nvPr/>
          </p:nvSpPr>
          <p:spPr>
            <a:xfrm>
              <a:off x="5005943" y="3809715"/>
              <a:ext cx="126922" cy="126890"/>
            </a:xfrm>
            <a:custGeom>
              <a:avLst/>
              <a:gdLst/>
              <a:ahLst/>
              <a:cxnLst/>
              <a:rect l="l" t="t" r="r" b="b"/>
              <a:pathLst>
                <a:path w="3938" h="3937" extrusionOk="0">
                  <a:moveTo>
                    <a:pt x="1875" y="0"/>
                  </a:moveTo>
                  <a:lnTo>
                    <a:pt x="1688" y="19"/>
                  </a:lnTo>
                  <a:lnTo>
                    <a:pt x="1500" y="56"/>
                  </a:lnTo>
                  <a:lnTo>
                    <a:pt x="1313" y="113"/>
                  </a:lnTo>
                  <a:lnTo>
                    <a:pt x="1125" y="188"/>
                  </a:lnTo>
                  <a:lnTo>
                    <a:pt x="938" y="281"/>
                  </a:lnTo>
                  <a:lnTo>
                    <a:pt x="769" y="394"/>
                  </a:lnTo>
                  <a:lnTo>
                    <a:pt x="619" y="525"/>
                  </a:lnTo>
                  <a:lnTo>
                    <a:pt x="488" y="656"/>
                  </a:lnTo>
                  <a:lnTo>
                    <a:pt x="376" y="806"/>
                  </a:lnTo>
                  <a:lnTo>
                    <a:pt x="263" y="975"/>
                  </a:lnTo>
                  <a:lnTo>
                    <a:pt x="188" y="1144"/>
                  </a:lnTo>
                  <a:lnTo>
                    <a:pt x="113" y="1312"/>
                  </a:lnTo>
                  <a:lnTo>
                    <a:pt x="57" y="1481"/>
                  </a:lnTo>
                  <a:lnTo>
                    <a:pt x="19" y="1669"/>
                  </a:lnTo>
                  <a:lnTo>
                    <a:pt x="1" y="1856"/>
                  </a:lnTo>
                  <a:lnTo>
                    <a:pt x="1" y="2062"/>
                  </a:lnTo>
                  <a:lnTo>
                    <a:pt x="19" y="2250"/>
                  </a:lnTo>
                  <a:lnTo>
                    <a:pt x="57" y="2437"/>
                  </a:lnTo>
                  <a:lnTo>
                    <a:pt x="113" y="2625"/>
                  </a:lnTo>
                  <a:lnTo>
                    <a:pt x="188" y="2812"/>
                  </a:lnTo>
                  <a:lnTo>
                    <a:pt x="282" y="3000"/>
                  </a:lnTo>
                  <a:lnTo>
                    <a:pt x="394" y="3150"/>
                  </a:lnTo>
                  <a:lnTo>
                    <a:pt x="507" y="3300"/>
                  </a:lnTo>
                  <a:lnTo>
                    <a:pt x="657" y="3450"/>
                  </a:lnTo>
                  <a:lnTo>
                    <a:pt x="807" y="3562"/>
                  </a:lnTo>
                  <a:lnTo>
                    <a:pt x="957" y="3674"/>
                  </a:lnTo>
                  <a:lnTo>
                    <a:pt x="1125" y="3749"/>
                  </a:lnTo>
                  <a:lnTo>
                    <a:pt x="1294" y="3824"/>
                  </a:lnTo>
                  <a:lnTo>
                    <a:pt x="1482" y="3881"/>
                  </a:lnTo>
                  <a:lnTo>
                    <a:pt x="1669" y="3918"/>
                  </a:lnTo>
                  <a:lnTo>
                    <a:pt x="1857" y="3937"/>
                  </a:lnTo>
                  <a:lnTo>
                    <a:pt x="2044" y="3937"/>
                  </a:lnTo>
                  <a:lnTo>
                    <a:pt x="2231" y="3918"/>
                  </a:lnTo>
                  <a:lnTo>
                    <a:pt x="2438" y="3881"/>
                  </a:lnTo>
                  <a:lnTo>
                    <a:pt x="2625" y="3824"/>
                  </a:lnTo>
                  <a:lnTo>
                    <a:pt x="2813" y="3749"/>
                  </a:lnTo>
                  <a:lnTo>
                    <a:pt x="2981" y="3656"/>
                  </a:lnTo>
                  <a:lnTo>
                    <a:pt x="3150" y="3543"/>
                  </a:lnTo>
                  <a:lnTo>
                    <a:pt x="3300" y="3412"/>
                  </a:lnTo>
                  <a:lnTo>
                    <a:pt x="3431" y="3281"/>
                  </a:lnTo>
                  <a:lnTo>
                    <a:pt x="3562" y="3131"/>
                  </a:lnTo>
                  <a:lnTo>
                    <a:pt x="3656" y="2981"/>
                  </a:lnTo>
                  <a:lnTo>
                    <a:pt x="3750" y="2812"/>
                  </a:lnTo>
                  <a:lnTo>
                    <a:pt x="3825" y="2625"/>
                  </a:lnTo>
                  <a:lnTo>
                    <a:pt x="3881" y="2456"/>
                  </a:lnTo>
                  <a:lnTo>
                    <a:pt x="3919" y="2268"/>
                  </a:lnTo>
                  <a:lnTo>
                    <a:pt x="3937" y="2081"/>
                  </a:lnTo>
                  <a:lnTo>
                    <a:pt x="3937" y="1894"/>
                  </a:lnTo>
                  <a:lnTo>
                    <a:pt x="3919" y="1687"/>
                  </a:lnTo>
                  <a:lnTo>
                    <a:pt x="3881" y="1500"/>
                  </a:lnTo>
                  <a:lnTo>
                    <a:pt x="3825" y="1312"/>
                  </a:lnTo>
                  <a:lnTo>
                    <a:pt x="3750" y="1125"/>
                  </a:lnTo>
                  <a:lnTo>
                    <a:pt x="3637" y="956"/>
                  </a:lnTo>
                  <a:lnTo>
                    <a:pt x="3544" y="788"/>
                  </a:lnTo>
                  <a:lnTo>
                    <a:pt x="3413" y="638"/>
                  </a:lnTo>
                  <a:lnTo>
                    <a:pt x="3281" y="506"/>
                  </a:lnTo>
                  <a:lnTo>
                    <a:pt x="3131" y="375"/>
                  </a:lnTo>
                  <a:lnTo>
                    <a:pt x="2963" y="281"/>
                  </a:lnTo>
                  <a:lnTo>
                    <a:pt x="2794" y="188"/>
                  </a:lnTo>
                  <a:lnTo>
                    <a:pt x="2625" y="113"/>
                  </a:lnTo>
                  <a:lnTo>
                    <a:pt x="2438" y="56"/>
                  </a:lnTo>
                  <a:lnTo>
                    <a:pt x="2250" y="19"/>
                  </a:lnTo>
                  <a:lnTo>
                    <a:pt x="20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59"/>
            <p:cNvSpPr/>
            <p:nvPr/>
          </p:nvSpPr>
          <p:spPr>
            <a:xfrm>
              <a:off x="5027699" y="3831471"/>
              <a:ext cx="83411" cy="83411"/>
            </a:xfrm>
            <a:custGeom>
              <a:avLst/>
              <a:gdLst/>
              <a:ahLst/>
              <a:cxnLst/>
              <a:rect l="l" t="t" r="r" b="b"/>
              <a:pathLst>
                <a:path w="2588" h="2588"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38" y="1631"/>
                  </a:lnTo>
                  <a:lnTo>
                    <a:pt x="113" y="1856"/>
                  </a:lnTo>
                  <a:lnTo>
                    <a:pt x="169" y="1968"/>
                  </a:lnTo>
                  <a:lnTo>
                    <a:pt x="244" y="2081"/>
                  </a:lnTo>
                  <a:lnTo>
                    <a:pt x="338" y="2175"/>
                  </a:lnTo>
                  <a:lnTo>
                    <a:pt x="432" y="2268"/>
                  </a:lnTo>
                  <a:lnTo>
                    <a:pt x="525" y="2343"/>
                  </a:lnTo>
                  <a:lnTo>
                    <a:pt x="619" y="2418"/>
                  </a:lnTo>
                  <a:lnTo>
                    <a:pt x="732" y="2475"/>
                  </a:lnTo>
                  <a:lnTo>
                    <a:pt x="844" y="2512"/>
                  </a:lnTo>
                  <a:lnTo>
                    <a:pt x="975" y="2550"/>
                  </a:lnTo>
                  <a:lnTo>
                    <a:pt x="1088" y="2587"/>
                  </a:lnTo>
                  <a:lnTo>
                    <a:pt x="1463" y="2587"/>
                  </a:lnTo>
                  <a:lnTo>
                    <a:pt x="1594" y="2550"/>
                  </a:lnTo>
                  <a:lnTo>
                    <a:pt x="1725" y="2512"/>
                  </a:lnTo>
                  <a:lnTo>
                    <a:pt x="1838" y="2475"/>
                  </a:lnTo>
                  <a:lnTo>
                    <a:pt x="1969" y="2400"/>
                  </a:lnTo>
                  <a:lnTo>
                    <a:pt x="2063" y="2325"/>
                  </a:lnTo>
                  <a:lnTo>
                    <a:pt x="2175" y="2250"/>
                  </a:lnTo>
                  <a:lnTo>
                    <a:pt x="2250" y="2156"/>
                  </a:lnTo>
                  <a:lnTo>
                    <a:pt x="2344" y="2062"/>
                  </a:lnTo>
                  <a:lnTo>
                    <a:pt x="2400" y="1950"/>
                  </a:lnTo>
                  <a:lnTo>
                    <a:pt x="2456" y="1856"/>
                  </a:lnTo>
                  <a:lnTo>
                    <a:pt x="2513" y="1725"/>
                  </a:lnTo>
                  <a:lnTo>
                    <a:pt x="2550" y="1612"/>
                  </a:lnTo>
                  <a:lnTo>
                    <a:pt x="2569" y="1481"/>
                  </a:lnTo>
                  <a:lnTo>
                    <a:pt x="2588" y="1369"/>
                  </a:lnTo>
                  <a:lnTo>
                    <a:pt x="2588" y="1237"/>
                  </a:lnTo>
                  <a:lnTo>
                    <a:pt x="2569" y="1106"/>
                  </a:lnTo>
                  <a:lnTo>
                    <a:pt x="2550" y="994"/>
                  </a:lnTo>
                  <a:lnTo>
                    <a:pt x="2513" y="862"/>
                  </a:lnTo>
                  <a:lnTo>
                    <a:pt x="2456" y="731"/>
                  </a:lnTo>
                  <a:lnTo>
                    <a:pt x="2400" y="619"/>
                  </a:lnTo>
                  <a:lnTo>
                    <a:pt x="2325" y="525"/>
                  </a:lnTo>
                  <a:lnTo>
                    <a:pt x="2250" y="412"/>
                  </a:lnTo>
                  <a:lnTo>
                    <a:pt x="2156" y="337"/>
                  </a:lnTo>
                  <a:lnTo>
                    <a:pt x="2006" y="206"/>
                  </a:lnTo>
                  <a:lnTo>
                    <a:pt x="1838" y="113"/>
                  </a:lnTo>
                  <a:lnTo>
                    <a:pt x="1669" y="56"/>
                  </a:lnTo>
                  <a:lnTo>
                    <a:pt x="1481" y="19"/>
                  </a:lnTo>
                  <a:lnTo>
                    <a:pt x="12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59"/>
            <p:cNvSpPr/>
            <p:nvPr/>
          </p:nvSpPr>
          <p:spPr>
            <a:xfrm>
              <a:off x="5027699" y="3831471"/>
              <a:ext cx="69520" cy="48957"/>
            </a:xfrm>
            <a:custGeom>
              <a:avLst/>
              <a:gdLst/>
              <a:ahLst/>
              <a:cxnLst/>
              <a:rect l="l" t="t" r="r" b="b"/>
              <a:pathLst>
                <a:path w="2157" h="1519"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57" y="1444"/>
                  </a:lnTo>
                  <a:lnTo>
                    <a:pt x="132" y="1481"/>
                  </a:lnTo>
                  <a:lnTo>
                    <a:pt x="225" y="1519"/>
                  </a:lnTo>
                  <a:lnTo>
                    <a:pt x="469" y="1519"/>
                  </a:lnTo>
                  <a:lnTo>
                    <a:pt x="657" y="1500"/>
                  </a:lnTo>
                  <a:lnTo>
                    <a:pt x="825" y="1444"/>
                  </a:lnTo>
                  <a:lnTo>
                    <a:pt x="975" y="1387"/>
                  </a:lnTo>
                  <a:lnTo>
                    <a:pt x="1238" y="1275"/>
                  </a:lnTo>
                  <a:lnTo>
                    <a:pt x="1444" y="1162"/>
                  </a:lnTo>
                  <a:lnTo>
                    <a:pt x="1594" y="1069"/>
                  </a:lnTo>
                  <a:lnTo>
                    <a:pt x="1763" y="956"/>
                  </a:lnTo>
                  <a:lnTo>
                    <a:pt x="1913" y="825"/>
                  </a:lnTo>
                  <a:lnTo>
                    <a:pt x="2044" y="675"/>
                  </a:lnTo>
                  <a:lnTo>
                    <a:pt x="2100" y="600"/>
                  </a:lnTo>
                  <a:lnTo>
                    <a:pt x="2138" y="506"/>
                  </a:lnTo>
                  <a:lnTo>
                    <a:pt x="2156" y="412"/>
                  </a:lnTo>
                  <a:lnTo>
                    <a:pt x="2156" y="337"/>
                  </a:lnTo>
                  <a:lnTo>
                    <a:pt x="2006" y="206"/>
                  </a:lnTo>
                  <a:lnTo>
                    <a:pt x="1838" y="113"/>
                  </a:lnTo>
                  <a:lnTo>
                    <a:pt x="1669" y="56"/>
                  </a:lnTo>
                  <a:lnTo>
                    <a:pt x="1481" y="19"/>
                  </a:lnTo>
                  <a:lnTo>
                    <a:pt x="1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59"/>
            <p:cNvSpPr/>
            <p:nvPr/>
          </p:nvSpPr>
          <p:spPr>
            <a:xfrm>
              <a:off x="4926205" y="3894900"/>
              <a:ext cx="126890" cy="126922"/>
            </a:xfrm>
            <a:custGeom>
              <a:avLst/>
              <a:gdLst/>
              <a:ahLst/>
              <a:cxnLst/>
              <a:rect l="l" t="t" r="r" b="b"/>
              <a:pathLst>
                <a:path w="3937" h="3938" extrusionOk="0">
                  <a:moveTo>
                    <a:pt x="1893" y="0"/>
                  </a:moveTo>
                  <a:lnTo>
                    <a:pt x="1687" y="19"/>
                  </a:lnTo>
                  <a:lnTo>
                    <a:pt x="1500" y="57"/>
                  </a:lnTo>
                  <a:lnTo>
                    <a:pt x="1312" y="113"/>
                  </a:lnTo>
                  <a:lnTo>
                    <a:pt x="1125" y="188"/>
                  </a:lnTo>
                  <a:lnTo>
                    <a:pt x="956" y="282"/>
                  </a:lnTo>
                  <a:lnTo>
                    <a:pt x="787" y="394"/>
                  </a:lnTo>
                  <a:lnTo>
                    <a:pt x="637" y="525"/>
                  </a:lnTo>
                  <a:lnTo>
                    <a:pt x="506" y="657"/>
                  </a:lnTo>
                  <a:lnTo>
                    <a:pt x="375" y="807"/>
                  </a:lnTo>
                  <a:lnTo>
                    <a:pt x="281" y="975"/>
                  </a:lnTo>
                  <a:lnTo>
                    <a:pt x="188" y="1125"/>
                  </a:lnTo>
                  <a:lnTo>
                    <a:pt x="113" y="1313"/>
                  </a:lnTo>
                  <a:lnTo>
                    <a:pt x="56" y="1481"/>
                  </a:lnTo>
                  <a:lnTo>
                    <a:pt x="19" y="1669"/>
                  </a:lnTo>
                  <a:lnTo>
                    <a:pt x="0" y="1856"/>
                  </a:lnTo>
                  <a:lnTo>
                    <a:pt x="0" y="2063"/>
                  </a:lnTo>
                  <a:lnTo>
                    <a:pt x="19" y="2250"/>
                  </a:lnTo>
                  <a:lnTo>
                    <a:pt x="56" y="2437"/>
                  </a:lnTo>
                  <a:lnTo>
                    <a:pt x="113" y="2625"/>
                  </a:lnTo>
                  <a:lnTo>
                    <a:pt x="188" y="2812"/>
                  </a:lnTo>
                  <a:lnTo>
                    <a:pt x="300" y="3000"/>
                  </a:lnTo>
                  <a:lnTo>
                    <a:pt x="394" y="3150"/>
                  </a:lnTo>
                  <a:lnTo>
                    <a:pt x="525" y="3300"/>
                  </a:lnTo>
                  <a:lnTo>
                    <a:pt x="656" y="3431"/>
                  </a:lnTo>
                  <a:lnTo>
                    <a:pt x="806" y="3562"/>
                  </a:lnTo>
                  <a:lnTo>
                    <a:pt x="975" y="3656"/>
                  </a:lnTo>
                  <a:lnTo>
                    <a:pt x="1144" y="3750"/>
                  </a:lnTo>
                  <a:lnTo>
                    <a:pt x="1312" y="3825"/>
                  </a:lnTo>
                  <a:lnTo>
                    <a:pt x="1500" y="3881"/>
                  </a:lnTo>
                  <a:lnTo>
                    <a:pt x="1687" y="3918"/>
                  </a:lnTo>
                  <a:lnTo>
                    <a:pt x="1875" y="3937"/>
                  </a:lnTo>
                  <a:lnTo>
                    <a:pt x="2062" y="3937"/>
                  </a:lnTo>
                  <a:lnTo>
                    <a:pt x="2250" y="3918"/>
                  </a:lnTo>
                  <a:lnTo>
                    <a:pt x="2437" y="3881"/>
                  </a:lnTo>
                  <a:lnTo>
                    <a:pt x="2625" y="3825"/>
                  </a:lnTo>
                  <a:lnTo>
                    <a:pt x="2812" y="3750"/>
                  </a:lnTo>
                  <a:lnTo>
                    <a:pt x="3000" y="3656"/>
                  </a:lnTo>
                  <a:lnTo>
                    <a:pt x="3168" y="3544"/>
                  </a:lnTo>
                  <a:lnTo>
                    <a:pt x="3318" y="3412"/>
                  </a:lnTo>
                  <a:lnTo>
                    <a:pt x="3449" y="3281"/>
                  </a:lnTo>
                  <a:lnTo>
                    <a:pt x="3562" y="3131"/>
                  </a:lnTo>
                  <a:lnTo>
                    <a:pt x="3674" y="2981"/>
                  </a:lnTo>
                  <a:lnTo>
                    <a:pt x="3749" y="2812"/>
                  </a:lnTo>
                  <a:lnTo>
                    <a:pt x="3824" y="2625"/>
                  </a:lnTo>
                  <a:lnTo>
                    <a:pt x="3881" y="2456"/>
                  </a:lnTo>
                  <a:lnTo>
                    <a:pt x="3918" y="2269"/>
                  </a:lnTo>
                  <a:lnTo>
                    <a:pt x="3937" y="2081"/>
                  </a:lnTo>
                  <a:lnTo>
                    <a:pt x="3937" y="1875"/>
                  </a:lnTo>
                  <a:lnTo>
                    <a:pt x="3918" y="1688"/>
                  </a:lnTo>
                  <a:lnTo>
                    <a:pt x="3881" y="1500"/>
                  </a:lnTo>
                  <a:lnTo>
                    <a:pt x="3824" y="1313"/>
                  </a:lnTo>
                  <a:lnTo>
                    <a:pt x="3749" y="1125"/>
                  </a:lnTo>
                  <a:lnTo>
                    <a:pt x="3656" y="938"/>
                  </a:lnTo>
                  <a:lnTo>
                    <a:pt x="3543" y="788"/>
                  </a:lnTo>
                  <a:lnTo>
                    <a:pt x="3431" y="638"/>
                  </a:lnTo>
                  <a:lnTo>
                    <a:pt x="3281" y="507"/>
                  </a:lnTo>
                  <a:lnTo>
                    <a:pt x="3131" y="375"/>
                  </a:lnTo>
                  <a:lnTo>
                    <a:pt x="2981" y="282"/>
                  </a:lnTo>
                  <a:lnTo>
                    <a:pt x="2812" y="188"/>
                  </a:lnTo>
                  <a:lnTo>
                    <a:pt x="2643" y="113"/>
                  </a:lnTo>
                  <a:lnTo>
                    <a:pt x="2456" y="57"/>
                  </a:lnTo>
                  <a:lnTo>
                    <a:pt x="2268" y="19"/>
                  </a:lnTo>
                  <a:lnTo>
                    <a:pt x="20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59"/>
            <p:cNvSpPr/>
            <p:nvPr/>
          </p:nvSpPr>
          <p:spPr>
            <a:xfrm>
              <a:off x="4947928" y="3916656"/>
              <a:ext cx="84024" cy="83411"/>
            </a:xfrm>
            <a:custGeom>
              <a:avLst/>
              <a:gdLst/>
              <a:ahLst/>
              <a:cxnLst/>
              <a:rect l="l" t="t" r="r" b="b"/>
              <a:pathLst>
                <a:path w="2607" h="2588"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38" y="1631"/>
                  </a:lnTo>
                  <a:lnTo>
                    <a:pt x="132" y="1856"/>
                  </a:lnTo>
                  <a:lnTo>
                    <a:pt x="188" y="1969"/>
                  </a:lnTo>
                  <a:lnTo>
                    <a:pt x="263" y="2081"/>
                  </a:lnTo>
                  <a:lnTo>
                    <a:pt x="338" y="2175"/>
                  </a:lnTo>
                  <a:lnTo>
                    <a:pt x="432" y="2269"/>
                  </a:lnTo>
                  <a:lnTo>
                    <a:pt x="526" y="2344"/>
                  </a:lnTo>
                  <a:lnTo>
                    <a:pt x="638" y="2419"/>
                  </a:lnTo>
                  <a:lnTo>
                    <a:pt x="751" y="2475"/>
                  </a:lnTo>
                  <a:lnTo>
                    <a:pt x="863" y="2512"/>
                  </a:lnTo>
                  <a:lnTo>
                    <a:pt x="976" y="2550"/>
                  </a:lnTo>
                  <a:lnTo>
                    <a:pt x="1107" y="2587"/>
                  </a:lnTo>
                  <a:lnTo>
                    <a:pt x="1482" y="2587"/>
                  </a:lnTo>
                  <a:lnTo>
                    <a:pt x="1613" y="2550"/>
                  </a:lnTo>
                  <a:lnTo>
                    <a:pt x="1726" y="2512"/>
                  </a:lnTo>
                  <a:lnTo>
                    <a:pt x="1857" y="2475"/>
                  </a:lnTo>
                  <a:lnTo>
                    <a:pt x="1969" y="2400"/>
                  </a:lnTo>
                  <a:lnTo>
                    <a:pt x="2082" y="2325"/>
                  </a:lnTo>
                  <a:lnTo>
                    <a:pt x="2176" y="2250"/>
                  </a:lnTo>
                  <a:lnTo>
                    <a:pt x="2269" y="2156"/>
                  </a:lnTo>
                  <a:lnTo>
                    <a:pt x="2344" y="2062"/>
                  </a:lnTo>
                  <a:lnTo>
                    <a:pt x="2419" y="1950"/>
                  </a:lnTo>
                  <a:lnTo>
                    <a:pt x="2476" y="1837"/>
                  </a:lnTo>
                  <a:lnTo>
                    <a:pt x="2532" y="1725"/>
                  </a:lnTo>
                  <a:lnTo>
                    <a:pt x="2550" y="1613"/>
                  </a:lnTo>
                  <a:lnTo>
                    <a:pt x="2588" y="1481"/>
                  </a:lnTo>
                  <a:lnTo>
                    <a:pt x="2588" y="1369"/>
                  </a:lnTo>
                  <a:lnTo>
                    <a:pt x="2607" y="1238"/>
                  </a:lnTo>
                  <a:lnTo>
                    <a:pt x="2588" y="1106"/>
                  </a:lnTo>
                  <a:lnTo>
                    <a:pt x="2569" y="994"/>
                  </a:lnTo>
                  <a:lnTo>
                    <a:pt x="2532" y="863"/>
                  </a:lnTo>
                  <a:lnTo>
                    <a:pt x="2476" y="731"/>
                  </a:lnTo>
                  <a:lnTo>
                    <a:pt x="2419" y="619"/>
                  </a:lnTo>
                  <a:lnTo>
                    <a:pt x="2344" y="506"/>
                  </a:lnTo>
                  <a:lnTo>
                    <a:pt x="2251" y="413"/>
                  </a:lnTo>
                  <a:lnTo>
                    <a:pt x="2176" y="319"/>
                  </a:lnTo>
                  <a:lnTo>
                    <a:pt x="2026" y="207"/>
                  </a:lnTo>
                  <a:lnTo>
                    <a:pt x="1857" y="113"/>
                  </a:lnTo>
                  <a:lnTo>
                    <a:pt x="1688" y="57"/>
                  </a:lnTo>
                  <a:lnTo>
                    <a:pt x="1501" y="19"/>
                  </a:lnTo>
                  <a:lnTo>
                    <a:pt x="13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59"/>
            <p:cNvSpPr/>
            <p:nvPr/>
          </p:nvSpPr>
          <p:spPr>
            <a:xfrm>
              <a:off x="4947928" y="3916656"/>
              <a:ext cx="70132" cy="48957"/>
            </a:xfrm>
            <a:custGeom>
              <a:avLst/>
              <a:gdLst/>
              <a:ahLst/>
              <a:cxnLst/>
              <a:rect l="l" t="t" r="r" b="b"/>
              <a:pathLst>
                <a:path w="2176" h="1519"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76" y="1444"/>
                  </a:lnTo>
                  <a:lnTo>
                    <a:pt x="151" y="1481"/>
                  </a:lnTo>
                  <a:lnTo>
                    <a:pt x="226" y="1519"/>
                  </a:lnTo>
                  <a:lnTo>
                    <a:pt x="488" y="1519"/>
                  </a:lnTo>
                  <a:lnTo>
                    <a:pt x="657" y="1500"/>
                  </a:lnTo>
                  <a:lnTo>
                    <a:pt x="826" y="1444"/>
                  </a:lnTo>
                  <a:lnTo>
                    <a:pt x="995" y="1388"/>
                  </a:lnTo>
                  <a:lnTo>
                    <a:pt x="1238" y="1275"/>
                  </a:lnTo>
                  <a:lnTo>
                    <a:pt x="1444" y="1163"/>
                  </a:lnTo>
                  <a:lnTo>
                    <a:pt x="1594" y="1069"/>
                  </a:lnTo>
                  <a:lnTo>
                    <a:pt x="1763" y="956"/>
                  </a:lnTo>
                  <a:lnTo>
                    <a:pt x="1913" y="825"/>
                  </a:lnTo>
                  <a:lnTo>
                    <a:pt x="2044" y="675"/>
                  </a:lnTo>
                  <a:lnTo>
                    <a:pt x="2101" y="581"/>
                  </a:lnTo>
                  <a:lnTo>
                    <a:pt x="2138" y="506"/>
                  </a:lnTo>
                  <a:lnTo>
                    <a:pt x="2157" y="413"/>
                  </a:lnTo>
                  <a:lnTo>
                    <a:pt x="2176" y="319"/>
                  </a:lnTo>
                  <a:lnTo>
                    <a:pt x="2026" y="207"/>
                  </a:lnTo>
                  <a:lnTo>
                    <a:pt x="1857" y="113"/>
                  </a:lnTo>
                  <a:lnTo>
                    <a:pt x="1688" y="57"/>
                  </a:lnTo>
                  <a:lnTo>
                    <a:pt x="1501" y="19"/>
                  </a:lnTo>
                  <a:lnTo>
                    <a:pt x="13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4" name="Google Shape;5044;p59"/>
          <p:cNvGrpSpPr/>
          <p:nvPr/>
        </p:nvGrpSpPr>
        <p:grpSpPr>
          <a:xfrm flipH="1">
            <a:off x="8348833" y="1547381"/>
            <a:ext cx="261032" cy="690013"/>
            <a:chOff x="4926205" y="3809715"/>
            <a:chExt cx="261032" cy="690013"/>
          </a:xfrm>
        </p:grpSpPr>
        <p:sp>
          <p:nvSpPr>
            <p:cNvPr id="5045" name="Google Shape;5045;p59"/>
            <p:cNvSpPr/>
            <p:nvPr/>
          </p:nvSpPr>
          <p:spPr>
            <a:xfrm>
              <a:off x="5025281" y="3903957"/>
              <a:ext cx="161956" cy="595772"/>
            </a:xfrm>
            <a:custGeom>
              <a:avLst/>
              <a:gdLst/>
              <a:ahLst/>
              <a:cxnLst/>
              <a:rect l="l" t="t" r="r" b="b"/>
              <a:pathLst>
                <a:path w="5025" h="18485" extrusionOk="0">
                  <a:moveTo>
                    <a:pt x="3900" y="1"/>
                  </a:moveTo>
                  <a:lnTo>
                    <a:pt x="3656" y="19"/>
                  </a:lnTo>
                  <a:lnTo>
                    <a:pt x="3412" y="57"/>
                  </a:lnTo>
                  <a:lnTo>
                    <a:pt x="3131" y="113"/>
                  </a:lnTo>
                  <a:lnTo>
                    <a:pt x="2850" y="188"/>
                  </a:lnTo>
                  <a:lnTo>
                    <a:pt x="2569" y="301"/>
                  </a:lnTo>
                  <a:lnTo>
                    <a:pt x="2288" y="432"/>
                  </a:lnTo>
                  <a:lnTo>
                    <a:pt x="2006" y="582"/>
                  </a:lnTo>
                  <a:lnTo>
                    <a:pt x="1725" y="750"/>
                  </a:lnTo>
                  <a:lnTo>
                    <a:pt x="1463" y="957"/>
                  </a:lnTo>
                  <a:lnTo>
                    <a:pt x="1238" y="1163"/>
                  </a:lnTo>
                  <a:lnTo>
                    <a:pt x="1013" y="1407"/>
                  </a:lnTo>
                  <a:lnTo>
                    <a:pt x="825" y="1669"/>
                  </a:lnTo>
                  <a:lnTo>
                    <a:pt x="675" y="1969"/>
                  </a:lnTo>
                  <a:lnTo>
                    <a:pt x="619" y="2119"/>
                  </a:lnTo>
                  <a:lnTo>
                    <a:pt x="563" y="2269"/>
                  </a:lnTo>
                  <a:lnTo>
                    <a:pt x="507" y="2438"/>
                  </a:lnTo>
                  <a:lnTo>
                    <a:pt x="488" y="2606"/>
                  </a:lnTo>
                  <a:lnTo>
                    <a:pt x="469" y="2775"/>
                  </a:lnTo>
                  <a:lnTo>
                    <a:pt x="450" y="2963"/>
                  </a:lnTo>
                  <a:lnTo>
                    <a:pt x="469" y="3375"/>
                  </a:lnTo>
                  <a:lnTo>
                    <a:pt x="488" y="3769"/>
                  </a:lnTo>
                  <a:lnTo>
                    <a:pt x="507" y="4106"/>
                  </a:lnTo>
                  <a:lnTo>
                    <a:pt x="544" y="4425"/>
                  </a:lnTo>
                  <a:lnTo>
                    <a:pt x="619" y="4968"/>
                  </a:lnTo>
                  <a:lnTo>
                    <a:pt x="732" y="5418"/>
                  </a:lnTo>
                  <a:lnTo>
                    <a:pt x="844" y="5812"/>
                  </a:lnTo>
                  <a:lnTo>
                    <a:pt x="957" y="6131"/>
                  </a:lnTo>
                  <a:lnTo>
                    <a:pt x="1050" y="6449"/>
                  </a:lnTo>
                  <a:lnTo>
                    <a:pt x="1125" y="6749"/>
                  </a:lnTo>
                  <a:lnTo>
                    <a:pt x="1182" y="7031"/>
                  </a:lnTo>
                  <a:lnTo>
                    <a:pt x="1200" y="7331"/>
                  </a:lnTo>
                  <a:lnTo>
                    <a:pt x="1182" y="7537"/>
                  </a:lnTo>
                  <a:lnTo>
                    <a:pt x="1163" y="7743"/>
                  </a:lnTo>
                  <a:lnTo>
                    <a:pt x="1107" y="7930"/>
                  </a:lnTo>
                  <a:lnTo>
                    <a:pt x="1050" y="8099"/>
                  </a:lnTo>
                  <a:lnTo>
                    <a:pt x="957" y="8287"/>
                  </a:lnTo>
                  <a:lnTo>
                    <a:pt x="844" y="8437"/>
                  </a:lnTo>
                  <a:lnTo>
                    <a:pt x="732" y="8568"/>
                  </a:lnTo>
                  <a:lnTo>
                    <a:pt x="619" y="8662"/>
                  </a:lnTo>
                  <a:lnTo>
                    <a:pt x="488" y="8737"/>
                  </a:lnTo>
                  <a:lnTo>
                    <a:pt x="394" y="8793"/>
                  </a:lnTo>
                  <a:lnTo>
                    <a:pt x="282" y="8830"/>
                  </a:lnTo>
                  <a:lnTo>
                    <a:pt x="207" y="8830"/>
                  </a:lnTo>
                  <a:lnTo>
                    <a:pt x="150" y="8849"/>
                  </a:lnTo>
                  <a:lnTo>
                    <a:pt x="113" y="8868"/>
                  </a:lnTo>
                  <a:lnTo>
                    <a:pt x="94" y="8905"/>
                  </a:lnTo>
                  <a:lnTo>
                    <a:pt x="76" y="8943"/>
                  </a:lnTo>
                  <a:lnTo>
                    <a:pt x="57" y="9093"/>
                  </a:lnTo>
                  <a:lnTo>
                    <a:pt x="57" y="9299"/>
                  </a:lnTo>
                  <a:lnTo>
                    <a:pt x="57" y="9524"/>
                  </a:lnTo>
                  <a:lnTo>
                    <a:pt x="38" y="9674"/>
                  </a:lnTo>
                  <a:lnTo>
                    <a:pt x="1" y="9786"/>
                  </a:lnTo>
                  <a:lnTo>
                    <a:pt x="1" y="9918"/>
                  </a:lnTo>
                  <a:lnTo>
                    <a:pt x="1" y="10030"/>
                  </a:lnTo>
                  <a:lnTo>
                    <a:pt x="19" y="10068"/>
                  </a:lnTo>
                  <a:lnTo>
                    <a:pt x="38" y="10105"/>
                  </a:lnTo>
                  <a:lnTo>
                    <a:pt x="76" y="10143"/>
                  </a:lnTo>
                  <a:lnTo>
                    <a:pt x="132" y="10161"/>
                  </a:lnTo>
                  <a:lnTo>
                    <a:pt x="207" y="10180"/>
                  </a:lnTo>
                  <a:lnTo>
                    <a:pt x="282" y="10180"/>
                  </a:lnTo>
                  <a:lnTo>
                    <a:pt x="432" y="10199"/>
                  </a:lnTo>
                  <a:lnTo>
                    <a:pt x="600" y="10293"/>
                  </a:lnTo>
                  <a:lnTo>
                    <a:pt x="713" y="10349"/>
                  </a:lnTo>
                  <a:lnTo>
                    <a:pt x="825" y="10443"/>
                  </a:lnTo>
                  <a:lnTo>
                    <a:pt x="919" y="10536"/>
                  </a:lnTo>
                  <a:lnTo>
                    <a:pt x="1032" y="10667"/>
                  </a:lnTo>
                  <a:lnTo>
                    <a:pt x="1125" y="10780"/>
                  </a:lnTo>
                  <a:lnTo>
                    <a:pt x="1200" y="10911"/>
                  </a:lnTo>
                  <a:lnTo>
                    <a:pt x="1257" y="11080"/>
                  </a:lnTo>
                  <a:lnTo>
                    <a:pt x="1313" y="11249"/>
                  </a:lnTo>
                  <a:lnTo>
                    <a:pt x="1369" y="11417"/>
                  </a:lnTo>
                  <a:lnTo>
                    <a:pt x="1407" y="11586"/>
                  </a:lnTo>
                  <a:lnTo>
                    <a:pt x="1425" y="11792"/>
                  </a:lnTo>
                  <a:lnTo>
                    <a:pt x="1425" y="11998"/>
                  </a:lnTo>
                  <a:lnTo>
                    <a:pt x="1407" y="12448"/>
                  </a:lnTo>
                  <a:lnTo>
                    <a:pt x="1369" y="12880"/>
                  </a:lnTo>
                  <a:lnTo>
                    <a:pt x="1313" y="13311"/>
                  </a:lnTo>
                  <a:lnTo>
                    <a:pt x="1238" y="13742"/>
                  </a:lnTo>
                  <a:lnTo>
                    <a:pt x="1088" y="14586"/>
                  </a:lnTo>
                  <a:lnTo>
                    <a:pt x="1032" y="14979"/>
                  </a:lnTo>
                  <a:lnTo>
                    <a:pt x="975" y="15373"/>
                  </a:lnTo>
                  <a:lnTo>
                    <a:pt x="957" y="15785"/>
                  </a:lnTo>
                  <a:lnTo>
                    <a:pt x="975" y="15860"/>
                  </a:lnTo>
                  <a:lnTo>
                    <a:pt x="994" y="16085"/>
                  </a:lnTo>
                  <a:lnTo>
                    <a:pt x="1032" y="16310"/>
                  </a:lnTo>
                  <a:lnTo>
                    <a:pt x="1107" y="16554"/>
                  </a:lnTo>
                  <a:lnTo>
                    <a:pt x="1182" y="16779"/>
                  </a:lnTo>
                  <a:lnTo>
                    <a:pt x="1294" y="17004"/>
                  </a:lnTo>
                  <a:lnTo>
                    <a:pt x="1425" y="17210"/>
                  </a:lnTo>
                  <a:lnTo>
                    <a:pt x="1556" y="17416"/>
                  </a:lnTo>
                  <a:lnTo>
                    <a:pt x="1706" y="17622"/>
                  </a:lnTo>
                  <a:lnTo>
                    <a:pt x="1875" y="17791"/>
                  </a:lnTo>
                  <a:lnTo>
                    <a:pt x="2044" y="17960"/>
                  </a:lnTo>
                  <a:lnTo>
                    <a:pt x="2231" y="18110"/>
                  </a:lnTo>
                  <a:lnTo>
                    <a:pt x="2419" y="18241"/>
                  </a:lnTo>
                  <a:lnTo>
                    <a:pt x="2625" y="18335"/>
                  </a:lnTo>
                  <a:lnTo>
                    <a:pt x="2813" y="18410"/>
                  </a:lnTo>
                  <a:lnTo>
                    <a:pt x="3019" y="18466"/>
                  </a:lnTo>
                  <a:lnTo>
                    <a:pt x="3225" y="18485"/>
                  </a:lnTo>
                  <a:lnTo>
                    <a:pt x="3975" y="18466"/>
                  </a:lnTo>
                  <a:lnTo>
                    <a:pt x="4406" y="18429"/>
                  </a:lnTo>
                  <a:lnTo>
                    <a:pt x="4631" y="18391"/>
                  </a:lnTo>
                  <a:lnTo>
                    <a:pt x="4743" y="18372"/>
                  </a:lnTo>
                  <a:lnTo>
                    <a:pt x="4800" y="18372"/>
                  </a:lnTo>
                  <a:lnTo>
                    <a:pt x="4837" y="18354"/>
                  </a:lnTo>
                  <a:lnTo>
                    <a:pt x="4893" y="18335"/>
                  </a:lnTo>
                  <a:lnTo>
                    <a:pt x="4931" y="18279"/>
                  </a:lnTo>
                  <a:lnTo>
                    <a:pt x="4968" y="18241"/>
                  </a:lnTo>
                  <a:lnTo>
                    <a:pt x="5006" y="18166"/>
                  </a:lnTo>
                  <a:lnTo>
                    <a:pt x="5025" y="18110"/>
                  </a:lnTo>
                  <a:lnTo>
                    <a:pt x="5025" y="18016"/>
                  </a:lnTo>
                  <a:lnTo>
                    <a:pt x="5025" y="17847"/>
                  </a:lnTo>
                  <a:lnTo>
                    <a:pt x="4987" y="17622"/>
                  </a:lnTo>
                  <a:lnTo>
                    <a:pt x="4950" y="17379"/>
                  </a:lnTo>
                  <a:lnTo>
                    <a:pt x="4950" y="17173"/>
                  </a:lnTo>
                  <a:lnTo>
                    <a:pt x="4931" y="17060"/>
                  </a:lnTo>
                  <a:lnTo>
                    <a:pt x="4912" y="16966"/>
                  </a:lnTo>
                  <a:lnTo>
                    <a:pt x="4893" y="16948"/>
                  </a:lnTo>
                  <a:lnTo>
                    <a:pt x="4856" y="16929"/>
                  </a:lnTo>
                  <a:lnTo>
                    <a:pt x="4743" y="16910"/>
                  </a:lnTo>
                  <a:lnTo>
                    <a:pt x="4368" y="16910"/>
                  </a:lnTo>
                  <a:lnTo>
                    <a:pt x="4087" y="16873"/>
                  </a:lnTo>
                  <a:lnTo>
                    <a:pt x="3937" y="16854"/>
                  </a:lnTo>
                  <a:lnTo>
                    <a:pt x="3787" y="16816"/>
                  </a:lnTo>
                  <a:lnTo>
                    <a:pt x="3562" y="16741"/>
                  </a:lnTo>
                  <a:lnTo>
                    <a:pt x="3412" y="16648"/>
                  </a:lnTo>
                  <a:lnTo>
                    <a:pt x="3262" y="16554"/>
                  </a:lnTo>
                  <a:lnTo>
                    <a:pt x="3131" y="16423"/>
                  </a:lnTo>
                  <a:lnTo>
                    <a:pt x="3000" y="16273"/>
                  </a:lnTo>
                  <a:lnTo>
                    <a:pt x="2906" y="16104"/>
                  </a:lnTo>
                  <a:lnTo>
                    <a:pt x="2831" y="15898"/>
                  </a:lnTo>
                  <a:lnTo>
                    <a:pt x="2775" y="15654"/>
                  </a:lnTo>
                  <a:lnTo>
                    <a:pt x="2756" y="15373"/>
                  </a:lnTo>
                  <a:lnTo>
                    <a:pt x="2775" y="14810"/>
                  </a:lnTo>
                  <a:lnTo>
                    <a:pt x="2813" y="14361"/>
                  </a:lnTo>
                  <a:lnTo>
                    <a:pt x="2850" y="13967"/>
                  </a:lnTo>
                  <a:lnTo>
                    <a:pt x="2906" y="13611"/>
                  </a:lnTo>
                  <a:lnTo>
                    <a:pt x="2962" y="13273"/>
                  </a:lnTo>
                  <a:lnTo>
                    <a:pt x="3019" y="12917"/>
                  </a:lnTo>
                  <a:lnTo>
                    <a:pt x="3037" y="12523"/>
                  </a:lnTo>
                  <a:lnTo>
                    <a:pt x="3056" y="12055"/>
                  </a:lnTo>
                  <a:lnTo>
                    <a:pt x="3056" y="11755"/>
                  </a:lnTo>
                  <a:lnTo>
                    <a:pt x="3019" y="11511"/>
                  </a:lnTo>
                  <a:lnTo>
                    <a:pt x="2981" y="11267"/>
                  </a:lnTo>
                  <a:lnTo>
                    <a:pt x="2906" y="11042"/>
                  </a:lnTo>
                  <a:lnTo>
                    <a:pt x="2831" y="10855"/>
                  </a:lnTo>
                  <a:lnTo>
                    <a:pt x="2738" y="10630"/>
                  </a:lnTo>
                  <a:lnTo>
                    <a:pt x="2625" y="10443"/>
                  </a:lnTo>
                  <a:lnTo>
                    <a:pt x="2513" y="10274"/>
                  </a:lnTo>
                  <a:lnTo>
                    <a:pt x="2381" y="10124"/>
                  </a:lnTo>
                  <a:lnTo>
                    <a:pt x="2231" y="9955"/>
                  </a:lnTo>
                  <a:lnTo>
                    <a:pt x="2081" y="9805"/>
                  </a:lnTo>
                  <a:lnTo>
                    <a:pt x="1894" y="9693"/>
                  </a:lnTo>
                  <a:lnTo>
                    <a:pt x="1725" y="9580"/>
                  </a:lnTo>
                  <a:lnTo>
                    <a:pt x="1894" y="9449"/>
                  </a:lnTo>
                  <a:lnTo>
                    <a:pt x="2063" y="9280"/>
                  </a:lnTo>
                  <a:lnTo>
                    <a:pt x="2231" y="9093"/>
                  </a:lnTo>
                  <a:lnTo>
                    <a:pt x="2381" y="8905"/>
                  </a:lnTo>
                  <a:lnTo>
                    <a:pt x="2400" y="8887"/>
                  </a:lnTo>
                  <a:lnTo>
                    <a:pt x="2606" y="8549"/>
                  </a:lnTo>
                  <a:lnTo>
                    <a:pt x="2700" y="8362"/>
                  </a:lnTo>
                  <a:lnTo>
                    <a:pt x="2794" y="8155"/>
                  </a:lnTo>
                  <a:lnTo>
                    <a:pt x="2887" y="7930"/>
                  </a:lnTo>
                  <a:lnTo>
                    <a:pt x="2944" y="7687"/>
                  </a:lnTo>
                  <a:lnTo>
                    <a:pt x="3000" y="7424"/>
                  </a:lnTo>
                  <a:lnTo>
                    <a:pt x="3037" y="7143"/>
                  </a:lnTo>
                  <a:lnTo>
                    <a:pt x="3056" y="6731"/>
                  </a:lnTo>
                  <a:lnTo>
                    <a:pt x="3056" y="6393"/>
                  </a:lnTo>
                  <a:lnTo>
                    <a:pt x="3019" y="6093"/>
                  </a:lnTo>
                  <a:lnTo>
                    <a:pt x="2981" y="5831"/>
                  </a:lnTo>
                  <a:lnTo>
                    <a:pt x="2925" y="5587"/>
                  </a:lnTo>
                  <a:lnTo>
                    <a:pt x="2869" y="5400"/>
                  </a:lnTo>
                  <a:lnTo>
                    <a:pt x="2794" y="5231"/>
                  </a:lnTo>
                  <a:lnTo>
                    <a:pt x="2663" y="4950"/>
                  </a:lnTo>
                  <a:lnTo>
                    <a:pt x="2513" y="4687"/>
                  </a:lnTo>
                  <a:lnTo>
                    <a:pt x="2381" y="4425"/>
                  </a:lnTo>
                  <a:lnTo>
                    <a:pt x="2363" y="4425"/>
                  </a:lnTo>
                  <a:lnTo>
                    <a:pt x="2269" y="4162"/>
                  </a:lnTo>
                  <a:lnTo>
                    <a:pt x="2231" y="4031"/>
                  </a:lnTo>
                  <a:lnTo>
                    <a:pt x="2213" y="3862"/>
                  </a:lnTo>
                  <a:lnTo>
                    <a:pt x="2213" y="3844"/>
                  </a:lnTo>
                  <a:lnTo>
                    <a:pt x="2194" y="3694"/>
                  </a:lnTo>
                  <a:lnTo>
                    <a:pt x="2175" y="3506"/>
                  </a:lnTo>
                  <a:lnTo>
                    <a:pt x="2194" y="3244"/>
                  </a:lnTo>
                  <a:lnTo>
                    <a:pt x="2213" y="3019"/>
                  </a:lnTo>
                  <a:lnTo>
                    <a:pt x="2269" y="2831"/>
                  </a:lnTo>
                  <a:lnTo>
                    <a:pt x="2325" y="2644"/>
                  </a:lnTo>
                  <a:lnTo>
                    <a:pt x="2381" y="2475"/>
                  </a:lnTo>
                  <a:lnTo>
                    <a:pt x="2475" y="2344"/>
                  </a:lnTo>
                  <a:lnTo>
                    <a:pt x="2550" y="2231"/>
                  </a:lnTo>
                  <a:lnTo>
                    <a:pt x="2663" y="2119"/>
                  </a:lnTo>
                  <a:lnTo>
                    <a:pt x="2756" y="2044"/>
                  </a:lnTo>
                  <a:lnTo>
                    <a:pt x="2869" y="1969"/>
                  </a:lnTo>
                  <a:lnTo>
                    <a:pt x="3075" y="1857"/>
                  </a:lnTo>
                  <a:lnTo>
                    <a:pt x="3281" y="1800"/>
                  </a:lnTo>
                  <a:lnTo>
                    <a:pt x="3469" y="1763"/>
                  </a:lnTo>
                  <a:lnTo>
                    <a:pt x="3769" y="1763"/>
                  </a:lnTo>
                  <a:lnTo>
                    <a:pt x="3881" y="1744"/>
                  </a:lnTo>
                  <a:lnTo>
                    <a:pt x="3994" y="1707"/>
                  </a:lnTo>
                  <a:lnTo>
                    <a:pt x="4069" y="1669"/>
                  </a:lnTo>
                  <a:lnTo>
                    <a:pt x="4144" y="1594"/>
                  </a:lnTo>
                  <a:lnTo>
                    <a:pt x="4181" y="1500"/>
                  </a:lnTo>
                  <a:lnTo>
                    <a:pt x="4200" y="1369"/>
                  </a:lnTo>
                  <a:lnTo>
                    <a:pt x="4200" y="469"/>
                  </a:lnTo>
                  <a:lnTo>
                    <a:pt x="4200" y="451"/>
                  </a:lnTo>
                  <a:lnTo>
                    <a:pt x="4200" y="226"/>
                  </a:lnTo>
                  <a:lnTo>
                    <a:pt x="4200" y="151"/>
                  </a:lnTo>
                  <a:lnTo>
                    <a:pt x="4181" y="94"/>
                  </a:lnTo>
                  <a:lnTo>
                    <a:pt x="4144" y="76"/>
                  </a:lnTo>
                  <a:lnTo>
                    <a:pt x="4069" y="19"/>
                  </a:lnTo>
                  <a:lnTo>
                    <a:pt x="39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59"/>
            <p:cNvSpPr/>
            <p:nvPr/>
          </p:nvSpPr>
          <p:spPr>
            <a:xfrm>
              <a:off x="5057318" y="3977056"/>
              <a:ext cx="12086" cy="57434"/>
            </a:xfrm>
            <a:custGeom>
              <a:avLst/>
              <a:gdLst/>
              <a:ahLst/>
              <a:cxnLst/>
              <a:rect l="l" t="t" r="r" b="b"/>
              <a:pathLst>
                <a:path w="375" h="1782" extrusionOk="0">
                  <a:moveTo>
                    <a:pt x="169" y="1"/>
                  </a:moveTo>
                  <a:lnTo>
                    <a:pt x="94" y="432"/>
                  </a:lnTo>
                  <a:lnTo>
                    <a:pt x="38" y="882"/>
                  </a:lnTo>
                  <a:lnTo>
                    <a:pt x="0" y="1107"/>
                  </a:lnTo>
                  <a:lnTo>
                    <a:pt x="0" y="1219"/>
                  </a:lnTo>
                  <a:lnTo>
                    <a:pt x="0" y="1332"/>
                  </a:lnTo>
                  <a:lnTo>
                    <a:pt x="56" y="1557"/>
                  </a:lnTo>
                  <a:lnTo>
                    <a:pt x="113" y="1669"/>
                  </a:lnTo>
                  <a:lnTo>
                    <a:pt x="169" y="1782"/>
                  </a:lnTo>
                  <a:lnTo>
                    <a:pt x="206" y="1782"/>
                  </a:lnTo>
                  <a:lnTo>
                    <a:pt x="263" y="1669"/>
                  </a:lnTo>
                  <a:lnTo>
                    <a:pt x="319" y="1557"/>
                  </a:lnTo>
                  <a:lnTo>
                    <a:pt x="356" y="1332"/>
                  </a:lnTo>
                  <a:lnTo>
                    <a:pt x="375" y="1219"/>
                  </a:lnTo>
                  <a:lnTo>
                    <a:pt x="356" y="1107"/>
                  </a:lnTo>
                  <a:lnTo>
                    <a:pt x="319" y="882"/>
                  </a:lnTo>
                  <a:lnTo>
                    <a:pt x="281" y="432"/>
                  </a:lnTo>
                  <a:lnTo>
                    <a:pt x="2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59"/>
            <p:cNvSpPr/>
            <p:nvPr/>
          </p:nvSpPr>
          <p:spPr>
            <a:xfrm>
              <a:off x="5091740" y="4028431"/>
              <a:ext cx="12118" cy="51987"/>
            </a:xfrm>
            <a:custGeom>
              <a:avLst/>
              <a:gdLst/>
              <a:ahLst/>
              <a:cxnLst/>
              <a:rect l="l" t="t" r="r" b="b"/>
              <a:pathLst>
                <a:path w="376" h="1613" extrusionOk="0">
                  <a:moveTo>
                    <a:pt x="151" y="0"/>
                  </a:moveTo>
                  <a:lnTo>
                    <a:pt x="94" y="357"/>
                  </a:lnTo>
                  <a:lnTo>
                    <a:pt x="38" y="713"/>
                  </a:lnTo>
                  <a:lnTo>
                    <a:pt x="1" y="938"/>
                  </a:lnTo>
                  <a:lnTo>
                    <a:pt x="1" y="1050"/>
                  </a:lnTo>
                  <a:lnTo>
                    <a:pt x="1" y="1163"/>
                  </a:lnTo>
                  <a:lnTo>
                    <a:pt x="57" y="1388"/>
                  </a:lnTo>
                  <a:lnTo>
                    <a:pt x="113" y="1500"/>
                  </a:lnTo>
                  <a:lnTo>
                    <a:pt x="169" y="1613"/>
                  </a:lnTo>
                  <a:lnTo>
                    <a:pt x="207" y="1613"/>
                  </a:lnTo>
                  <a:lnTo>
                    <a:pt x="263" y="1500"/>
                  </a:lnTo>
                  <a:lnTo>
                    <a:pt x="319" y="1388"/>
                  </a:lnTo>
                  <a:lnTo>
                    <a:pt x="357" y="1163"/>
                  </a:lnTo>
                  <a:lnTo>
                    <a:pt x="376" y="1050"/>
                  </a:lnTo>
                  <a:lnTo>
                    <a:pt x="357" y="938"/>
                  </a:lnTo>
                  <a:lnTo>
                    <a:pt x="319" y="713"/>
                  </a:lnTo>
                  <a:lnTo>
                    <a:pt x="319" y="563"/>
                  </a:lnTo>
                  <a:lnTo>
                    <a:pt x="301" y="563"/>
                  </a:lnTo>
                  <a:lnTo>
                    <a:pt x="207" y="300"/>
                  </a:lnTo>
                  <a:lnTo>
                    <a:pt x="169" y="169"/>
                  </a:lnTo>
                  <a:lnTo>
                    <a:pt x="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59"/>
            <p:cNvSpPr/>
            <p:nvPr/>
          </p:nvSpPr>
          <p:spPr>
            <a:xfrm>
              <a:off x="5091740" y="3919686"/>
              <a:ext cx="12118" cy="57402"/>
            </a:xfrm>
            <a:custGeom>
              <a:avLst/>
              <a:gdLst/>
              <a:ahLst/>
              <a:cxnLst/>
              <a:rect l="l" t="t" r="r" b="b"/>
              <a:pathLst>
                <a:path w="376" h="1781" extrusionOk="0">
                  <a:moveTo>
                    <a:pt x="169" y="0"/>
                  </a:moveTo>
                  <a:lnTo>
                    <a:pt x="94" y="431"/>
                  </a:lnTo>
                  <a:lnTo>
                    <a:pt x="38" y="881"/>
                  </a:lnTo>
                  <a:lnTo>
                    <a:pt x="19" y="1106"/>
                  </a:lnTo>
                  <a:lnTo>
                    <a:pt x="1" y="1219"/>
                  </a:lnTo>
                  <a:lnTo>
                    <a:pt x="1" y="1331"/>
                  </a:lnTo>
                  <a:lnTo>
                    <a:pt x="57" y="1556"/>
                  </a:lnTo>
                  <a:lnTo>
                    <a:pt x="113" y="1668"/>
                  </a:lnTo>
                  <a:lnTo>
                    <a:pt x="169" y="1781"/>
                  </a:lnTo>
                  <a:lnTo>
                    <a:pt x="207" y="1781"/>
                  </a:lnTo>
                  <a:lnTo>
                    <a:pt x="263" y="1668"/>
                  </a:lnTo>
                  <a:lnTo>
                    <a:pt x="319" y="1556"/>
                  </a:lnTo>
                  <a:lnTo>
                    <a:pt x="357" y="1331"/>
                  </a:lnTo>
                  <a:lnTo>
                    <a:pt x="376" y="1219"/>
                  </a:lnTo>
                  <a:lnTo>
                    <a:pt x="357" y="1106"/>
                  </a:lnTo>
                  <a:lnTo>
                    <a:pt x="338" y="881"/>
                  </a:lnTo>
                  <a:lnTo>
                    <a:pt x="282" y="431"/>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59"/>
            <p:cNvSpPr/>
            <p:nvPr/>
          </p:nvSpPr>
          <p:spPr>
            <a:xfrm>
              <a:off x="5149143" y="3903957"/>
              <a:ext cx="12118" cy="38708"/>
            </a:xfrm>
            <a:custGeom>
              <a:avLst/>
              <a:gdLst/>
              <a:ahLst/>
              <a:cxnLst/>
              <a:rect l="l" t="t" r="r" b="b"/>
              <a:pathLst>
                <a:path w="376" h="1201" extrusionOk="0">
                  <a:moveTo>
                    <a:pt x="76" y="1"/>
                  </a:moveTo>
                  <a:lnTo>
                    <a:pt x="38" y="301"/>
                  </a:lnTo>
                  <a:lnTo>
                    <a:pt x="19" y="526"/>
                  </a:lnTo>
                  <a:lnTo>
                    <a:pt x="1" y="638"/>
                  </a:lnTo>
                  <a:lnTo>
                    <a:pt x="1" y="750"/>
                  </a:lnTo>
                  <a:lnTo>
                    <a:pt x="57" y="975"/>
                  </a:lnTo>
                  <a:lnTo>
                    <a:pt x="113" y="1088"/>
                  </a:lnTo>
                  <a:lnTo>
                    <a:pt x="169" y="1200"/>
                  </a:lnTo>
                  <a:lnTo>
                    <a:pt x="207" y="1200"/>
                  </a:lnTo>
                  <a:lnTo>
                    <a:pt x="263" y="1107"/>
                  </a:lnTo>
                  <a:lnTo>
                    <a:pt x="301" y="1013"/>
                  </a:lnTo>
                  <a:lnTo>
                    <a:pt x="357" y="825"/>
                  </a:lnTo>
                  <a:lnTo>
                    <a:pt x="357" y="750"/>
                  </a:lnTo>
                  <a:lnTo>
                    <a:pt x="375" y="601"/>
                  </a:lnTo>
                  <a:lnTo>
                    <a:pt x="357" y="451"/>
                  </a:lnTo>
                  <a:lnTo>
                    <a:pt x="338" y="301"/>
                  </a:lnTo>
                  <a:lnTo>
                    <a:pt x="301" y="76"/>
                  </a:lnTo>
                  <a:lnTo>
                    <a:pt x="226" y="19"/>
                  </a:lnTo>
                  <a:lnTo>
                    <a:pt x="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59"/>
            <p:cNvSpPr/>
            <p:nvPr/>
          </p:nvSpPr>
          <p:spPr>
            <a:xfrm>
              <a:off x="5091740" y="4160737"/>
              <a:ext cx="10926" cy="42350"/>
            </a:xfrm>
            <a:custGeom>
              <a:avLst/>
              <a:gdLst/>
              <a:ahLst/>
              <a:cxnLst/>
              <a:rect l="l" t="t" r="r" b="b"/>
              <a:pathLst>
                <a:path w="339" h="1314" extrusionOk="0">
                  <a:moveTo>
                    <a:pt x="169" y="1"/>
                  </a:moveTo>
                  <a:lnTo>
                    <a:pt x="94" y="451"/>
                  </a:lnTo>
                  <a:lnTo>
                    <a:pt x="38" y="882"/>
                  </a:lnTo>
                  <a:lnTo>
                    <a:pt x="19" y="1107"/>
                  </a:lnTo>
                  <a:lnTo>
                    <a:pt x="1" y="1201"/>
                  </a:lnTo>
                  <a:lnTo>
                    <a:pt x="1" y="1313"/>
                  </a:lnTo>
                  <a:lnTo>
                    <a:pt x="169" y="1126"/>
                  </a:lnTo>
                  <a:lnTo>
                    <a:pt x="319" y="938"/>
                  </a:lnTo>
                  <a:lnTo>
                    <a:pt x="338" y="920"/>
                  </a:lnTo>
                  <a:lnTo>
                    <a:pt x="338" y="882"/>
                  </a:lnTo>
                  <a:lnTo>
                    <a:pt x="282" y="451"/>
                  </a:lnTo>
                  <a:lnTo>
                    <a:pt x="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59"/>
            <p:cNvSpPr/>
            <p:nvPr/>
          </p:nvSpPr>
          <p:spPr>
            <a:xfrm>
              <a:off x="5025281" y="4188552"/>
              <a:ext cx="9701" cy="41125"/>
            </a:xfrm>
            <a:custGeom>
              <a:avLst/>
              <a:gdLst/>
              <a:ahLst/>
              <a:cxnLst/>
              <a:rect l="l" t="t" r="r" b="b"/>
              <a:pathLst>
                <a:path w="301" h="1276" extrusionOk="0">
                  <a:moveTo>
                    <a:pt x="207" y="0"/>
                  </a:moveTo>
                  <a:lnTo>
                    <a:pt x="150" y="19"/>
                  </a:lnTo>
                  <a:lnTo>
                    <a:pt x="113" y="38"/>
                  </a:lnTo>
                  <a:lnTo>
                    <a:pt x="94" y="75"/>
                  </a:lnTo>
                  <a:lnTo>
                    <a:pt x="76" y="113"/>
                  </a:lnTo>
                  <a:lnTo>
                    <a:pt x="57" y="263"/>
                  </a:lnTo>
                  <a:lnTo>
                    <a:pt x="57" y="469"/>
                  </a:lnTo>
                  <a:lnTo>
                    <a:pt x="57" y="675"/>
                  </a:lnTo>
                  <a:lnTo>
                    <a:pt x="38" y="844"/>
                  </a:lnTo>
                  <a:lnTo>
                    <a:pt x="1" y="956"/>
                  </a:lnTo>
                  <a:lnTo>
                    <a:pt x="1" y="1088"/>
                  </a:lnTo>
                  <a:lnTo>
                    <a:pt x="38" y="1181"/>
                  </a:lnTo>
                  <a:lnTo>
                    <a:pt x="94" y="1275"/>
                  </a:lnTo>
                  <a:lnTo>
                    <a:pt x="132" y="1275"/>
                  </a:lnTo>
                  <a:lnTo>
                    <a:pt x="188" y="1163"/>
                  </a:lnTo>
                  <a:lnTo>
                    <a:pt x="244" y="1050"/>
                  </a:lnTo>
                  <a:lnTo>
                    <a:pt x="282" y="825"/>
                  </a:lnTo>
                  <a:lnTo>
                    <a:pt x="300" y="713"/>
                  </a:lnTo>
                  <a:lnTo>
                    <a:pt x="282" y="600"/>
                  </a:lnTo>
                  <a:lnTo>
                    <a:pt x="244" y="375"/>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59"/>
            <p:cNvSpPr/>
            <p:nvPr/>
          </p:nvSpPr>
          <p:spPr>
            <a:xfrm>
              <a:off x="5058511" y="4218139"/>
              <a:ext cx="10894" cy="48377"/>
            </a:xfrm>
            <a:custGeom>
              <a:avLst/>
              <a:gdLst/>
              <a:ahLst/>
              <a:cxnLst/>
              <a:rect l="l" t="t" r="r" b="b"/>
              <a:pathLst>
                <a:path w="338" h="1501" extrusionOk="0">
                  <a:moveTo>
                    <a:pt x="132" y="1"/>
                  </a:moveTo>
                  <a:lnTo>
                    <a:pt x="57" y="451"/>
                  </a:lnTo>
                  <a:lnTo>
                    <a:pt x="1" y="882"/>
                  </a:lnTo>
                  <a:lnTo>
                    <a:pt x="1" y="919"/>
                  </a:lnTo>
                  <a:lnTo>
                    <a:pt x="94" y="1032"/>
                  </a:lnTo>
                  <a:lnTo>
                    <a:pt x="169" y="1163"/>
                  </a:lnTo>
                  <a:lnTo>
                    <a:pt x="226" y="1332"/>
                  </a:lnTo>
                  <a:lnTo>
                    <a:pt x="282" y="1501"/>
                  </a:lnTo>
                  <a:lnTo>
                    <a:pt x="319" y="1332"/>
                  </a:lnTo>
                  <a:lnTo>
                    <a:pt x="338" y="1219"/>
                  </a:lnTo>
                  <a:lnTo>
                    <a:pt x="319" y="1107"/>
                  </a:lnTo>
                  <a:lnTo>
                    <a:pt x="282" y="882"/>
                  </a:lnTo>
                  <a:lnTo>
                    <a:pt x="244" y="451"/>
                  </a:lnTo>
                  <a:lnTo>
                    <a:pt x="1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59"/>
            <p:cNvSpPr/>
            <p:nvPr/>
          </p:nvSpPr>
          <p:spPr>
            <a:xfrm>
              <a:off x="5059123" y="4114841"/>
              <a:ext cx="10281" cy="57434"/>
            </a:xfrm>
            <a:custGeom>
              <a:avLst/>
              <a:gdLst/>
              <a:ahLst/>
              <a:cxnLst/>
              <a:rect l="l" t="t" r="r" b="b"/>
              <a:pathLst>
                <a:path w="319" h="1782" extrusionOk="0">
                  <a:moveTo>
                    <a:pt x="113" y="0"/>
                  </a:moveTo>
                  <a:lnTo>
                    <a:pt x="75" y="206"/>
                  </a:lnTo>
                  <a:lnTo>
                    <a:pt x="132" y="488"/>
                  </a:lnTo>
                  <a:lnTo>
                    <a:pt x="150" y="788"/>
                  </a:lnTo>
                  <a:lnTo>
                    <a:pt x="132" y="994"/>
                  </a:lnTo>
                  <a:lnTo>
                    <a:pt x="113" y="1200"/>
                  </a:lnTo>
                  <a:lnTo>
                    <a:pt x="57" y="1387"/>
                  </a:lnTo>
                  <a:lnTo>
                    <a:pt x="0" y="1556"/>
                  </a:lnTo>
                  <a:lnTo>
                    <a:pt x="38" y="1669"/>
                  </a:lnTo>
                  <a:lnTo>
                    <a:pt x="113" y="1781"/>
                  </a:lnTo>
                  <a:lnTo>
                    <a:pt x="150" y="1781"/>
                  </a:lnTo>
                  <a:lnTo>
                    <a:pt x="207" y="1669"/>
                  </a:lnTo>
                  <a:lnTo>
                    <a:pt x="263" y="1556"/>
                  </a:lnTo>
                  <a:lnTo>
                    <a:pt x="300" y="1331"/>
                  </a:lnTo>
                  <a:lnTo>
                    <a:pt x="319" y="1219"/>
                  </a:lnTo>
                  <a:lnTo>
                    <a:pt x="300" y="1106"/>
                  </a:lnTo>
                  <a:lnTo>
                    <a:pt x="263" y="881"/>
                  </a:lnTo>
                  <a:lnTo>
                    <a:pt x="225" y="450"/>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59"/>
            <p:cNvSpPr/>
            <p:nvPr/>
          </p:nvSpPr>
          <p:spPr>
            <a:xfrm>
              <a:off x="5114721" y="4253786"/>
              <a:ext cx="9089" cy="33261"/>
            </a:xfrm>
            <a:custGeom>
              <a:avLst/>
              <a:gdLst/>
              <a:ahLst/>
              <a:cxnLst/>
              <a:rect l="l" t="t" r="r" b="b"/>
              <a:pathLst>
                <a:path w="282" h="1032" extrusionOk="0">
                  <a:moveTo>
                    <a:pt x="56" y="1"/>
                  </a:moveTo>
                  <a:lnTo>
                    <a:pt x="38" y="132"/>
                  </a:lnTo>
                  <a:lnTo>
                    <a:pt x="19" y="357"/>
                  </a:lnTo>
                  <a:lnTo>
                    <a:pt x="0" y="470"/>
                  </a:lnTo>
                  <a:lnTo>
                    <a:pt x="0" y="582"/>
                  </a:lnTo>
                  <a:lnTo>
                    <a:pt x="56" y="807"/>
                  </a:lnTo>
                  <a:lnTo>
                    <a:pt x="112" y="920"/>
                  </a:lnTo>
                  <a:lnTo>
                    <a:pt x="169" y="1032"/>
                  </a:lnTo>
                  <a:lnTo>
                    <a:pt x="206" y="1032"/>
                  </a:lnTo>
                  <a:lnTo>
                    <a:pt x="281" y="901"/>
                  </a:lnTo>
                  <a:lnTo>
                    <a:pt x="244" y="657"/>
                  </a:lnTo>
                  <a:lnTo>
                    <a:pt x="206" y="413"/>
                  </a:lnTo>
                  <a:lnTo>
                    <a:pt x="131" y="188"/>
                  </a:lnTo>
                  <a:lnTo>
                    <a:pt x="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59"/>
            <p:cNvSpPr/>
            <p:nvPr/>
          </p:nvSpPr>
          <p:spPr>
            <a:xfrm>
              <a:off x="5114721" y="4084028"/>
              <a:ext cx="9089" cy="53792"/>
            </a:xfrm>
            <a:custGeom>
              <a:avLst/>
              <a:gdLst/>
              <a:ahLst/>
              <a:cxnLst/>
              <a:rect l="l" t="t" r="r" b="b"/>
              <a:pathLst>
                <a:path w="282" h="1669" extrusionOk="0">
                  <a:moveTo>
                    <a:pt x="150" y="0"/>
                  </a:moveTo>
                  <a:lnTo>
                    <a:pt x="94" y="394"/>
                  </a:lnTo>
                  <a:lnTo>
                    <a:pt x="38" y="769"/>
                  </a:lnTo>
                  <a:lnTo>
                    <a:pt x="19" y="994"/>
                  </a:lnTo>
                  <a:lnTo>
                    <a:pt x="0" y="1106"/>
                  </a:lnTo>
                  <a:lnTo>
                    <a:pt x="0" y="1219"/>
                  </a:lnTo>
                  <a:lnTo>
                    <a:pt x="38" y="1331"/>
                  </a:lnTo>
                  <a:lnTo>
                    <a:pt x="56" y="1444"/>
                  </a:lnTo>
                  <a:lnTo>
                    <a:pt x="112" y="1556"/>
                  </a:lnTo>
                  <a:lnTo>
                    <a:pt x="169" y="1669"/>
                  </a:lnTo>
                  <a:lnTo>
                    <a:pt x="206" y="1669"/>
                  </a:lnTo>
                  <a:lnTo>
                    <a:pt x="262" y="1556"/>
                  </a:lnTo>
                  <a:lnTo>
                    <a:pt x="281" y="1144"/>
                  </a:lnTo>
                  <a:lnTo>
                    <a:pt x="281" y="806"/>
                  </a:lnTo>
                  <a:lnTo>
                    <a:pt x="244" y="506"/>
                  </a:lnTo>
                  <a:lnTo>
                    <a:pt x="206" y="244"/>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59"/>
            <p:cNvSpPr/>
            <p:nvPr/>
          </p:nvSpPr>
          <p:spPr>
            <a:xfrm>
              <a:off x="5056094" y="4399403"/>
              <a:ext cx="1837" cy="15760"/>
            </a:xfrm>
            <a:custGeom>
              <a:avLst/>
              <a:gdLst/>
              <a:ahLst/>
              <a:cxnLst/>
              <a:rect l="l" t="t" r="r" b="b"/>
              <a:pathLst>
                <a:path w="57" h="489" extrusionOk="0">
                  <a:moveTo>
                    <a:pt x="19" y="1"/>
                  </a:moveTo>
                  <a:lnTo>
                    <a:pt x="1" y="413"/>
                  </a:lnTo>
                  <a:lnTo>
                    <a:pt x="19" y="488"/>
                  </a:lnTo>
                  <a:lnTo>
                    <a:pt x="38" y="338"/>
                  </a:lnTo>
                  <a:lnTo>
                    <a:pt x="57" y="263"/>
                  </a:lnTo>
                  <a:lnTo>
                    <a:pt x="57" y="170"/>
                  </a:lnTo>
                  <a:lnTo>
                    <a:pt x="19"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59"/>
            <p:cNvSpPr/>
            <p:nvPr/>
          </p:nvSpPr>
          <p:spPr>
            <a:xfrm>
              <a:off x="5080266" y="4413327"/>
              <a:ext cx="12118" cy="57402"/>
            </a:xfrm>
            <a:custGeom>
              <a:avLst/>
              <a:gdLst/>
              <a:ahLst/>
              <a:cxnLst/>
              <a:rect l="l" t="t" r="r" b="b"/>
              <a:pathLst>
                <a:path w="376" h="1781" extrusionOk="0">
                  <a:moveTo>
                    <a:pt x="169" y="0"/>
                  </a:moveTo>
                  <a:lnTo>
                    <a:pt x="94" y="450"/>
                  </a:lnTo>
                  <a:lnTo>
                    <a:pt x="38" y="900"/>
                  </a:lnTo>
                  <a:lnTo>
                    <a:pt x="19" y="1106"/>
                  </a:lnTo>
                  <a:lnTo>
                    <a:pt x="0" y="1219"/>
                  </a:lnTo>
                  <a:lnTo>
                    <a:pt x="0" y="1331"/>
                  </a:lnTo>
                  <a:lnTo>
                    <a:pt x="57" y="1556"/>
                  </a:lnTo>
                  <a:lnTo>
                    <a:pt x="113" y="1668"/>
                  </a:lnTo>
                  <a:lnTo>
                    <a:pt x="169" y="1781"/>
                  </a:lnTo>
                  <a:lnTo>
                    <a:pt x="207" y="1781"/>
                  </a:lnTo>
                  <a:lnTo>
                    <a:pt x="263" y="1668"/>
                  </a:lnTo>
                  <a:lnTo>
                    <a:pt x="319" y="1556"/>
                  </a:lnTo>
                  <a:lnTo>
                    <a:pt x="357" y="1331"/>
                  </a:lnTo>
                  <a:lnTo>
                    <a:pt x="375" y="1219"/>
                  </a:lnTo>
                  <a:lnTo>
                    <a:pt x="357" y="1106"/>
                  </a:lnTo>
                  <a:lnTo>
                    <a:pt x="319" y="900"/>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59"/>
            <p:cNvSpPr/>
            <p:nvPr/>
          </p:nvSpPr>
          <p:spPr>
            <a:xfrm>
              <a:off x="5080266" y="4309996"/>
              <a:ext cx="12118" cy="57434"/>
            </a:xfrm>
            <a:custGeom>
              <a:avLst/>
              <a:gdLst/>
              <a:ahLst/>
              <a:cxnLst/>
              <a:rect l="l" t="t" r="r" b="b"/>
              <a:pathLst>
                <a:path w="376" h="1782" extrusionOk="0">
                  <a:moveTo>
                    <a:pt x="169" y="0"/>
                  </a:moveTo>
                  <a:lnTo>
                    <a:pt x="94" y="450"/>
                  </a:lnTo>
                  <a:lnTo>
                    <a:pt x="38" y="881"/>
                  </a:lnTo>
                  <a:lnTo>
                    <a:pt x="19" y="1106"/>
                  </a:lnTo>
                  <a:lnTo>
                    <a:pt x="0" y="1219"/>
                  </a:lnTo>
                  <a:lnTo>
                    <a:pt x="0" y="1331"/>
                  </a:lnTo>
                  <a:lnTo>
                    <a:pt x="57" y="1556"/>
                  </a:lnTo>
                  <a:lnTo>
                    <a:pt x="113" y="1669"/>
                  </a:lnTo>
                  <a:lnTo>
                    <a:pt x="169" y="1781"/>
                  </a:lnTo>
                  <a:lnTo>
                    <a:pt x="207" y="1781"/>
                  </a:lnTo>
                  <a:lnTo>
                    <a:pt x="263" y="1669"/>
                  </a:lnTo>
                  <a:lnTo>
                    <a:pt x="319" y="1556"/>
                  </a:lnTo>
                  <a:lnTo>
                    <a:pt x="357" y="1331"/>
                  </a:lnTo>
                  <a:lnTo>
                    <a:pt x="375" y="1219"/>
                  </a:lnTo>
                  <a:lnTo>
                    <a:pt x="357" y="1106"/>
                  </a:lnTo>
                  <a:lnTo>
                    <a:pt x="319" y="881"/>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59"/>
            <p:cNvSpPr/>
            <p:nvPr/>
          </p:nvSpPr>
          <p:spPr>
            <a:xfrm>
              <a:off x="5137669" y="4443526"/>
              <a:ext cx="12118" cy="38708"/>
            </a:xfrm>
            <a:custGeom>
              <a:avLst/>
              <a:gdLst/>
              <a:ahLst/>
              <a:cxnLst/>
              <a:rect l="l" t="t" r="r" b="b"/>
              <a:pathLst>
                <a:path w="376" h="1201" extrusionOk="0">
                  <a:moveTo>
                    <a:pt x="75" y="0"/>
                  </a:moveTo>
                  <a:lnTo>
                    <a:pt x="38" y="319"/>
                  </a:lnTo>
                  <a:lnTo>
                    <a:pt x="19" y="525"/>
                  </a:lnTo>
                  <a:lnTo>
                    <a:pt x="0" y="638"/>
                  </a:lnTo>
                  <a:lnTo>
                    <a:pt x="0" y="750"/>
                  </a:lnTo>
                  <a:lnTo>
                    <a:pt x="57" y="975"/>
                  </a:lnTo>
                  <a:lnTo>
                    <a:pt x="113" y="1088"/>
                  </a:lnTo>
                  <a:lnTo>
                    <a:pt x="169" y="1200"/>
                  </a:lnTo>
                  <a:lnTo>
                    <a:pt x="207" y="1200"/>
                  </a:lnTo>
                  <a:lnTo>
                    <a:pt x="263" y="1088"/>
                  </a:lnTo>
                  <a:lnTo>
                    <a:pt x="319" y="975"/>
                  </a:lnTo>
                  <a:lnTo>
                    <a:pt x="357" y="750"/>
                  </a:lnTo>
                  <a:lnTo>
                    <a:pt x="375" y="638"/>
                  </a:lnTo>
                  <a:lnTo>
                    <a:pt x="357" y="525"/>
                  </a:lnTo>
                  <a:lnTo>
                    <a:pt x="338" y="319"/>
                  </a:lnTo>
                  <a:lnTo>
                    <a:pt x="300" y="75"/>
                  </a:lnTo>
                  <a:lnTo>
                    <a:pt x="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59"/>
            <p:cNvSpPr/>
            <p:nvPr/>
          </p:nvSpPr>
          <p:spPr>
            <a:xfrm>
              <a:off x="5005943" y="3809715"/>
              <a:ext cx="126922" cy="126890"/>
            </a:xfrm>
            <a:custGeom>
              <a:avLst/>
              <a:gdLst/>
              <a:ahLst/>
              <a:cxnLst/>
              <a:rect l="l" t="t" r="r" b="b"/>
              <a:pathLst>
                <a:path w="3938" h="3937" extrusionOk="0">
                  <a:moveTo>
                    <a:pt x="1875" y="0"/>
                  </a:moveTo>
                  <a:lnTo>
                    <a:pt x="1688" y="19"/>
                  </a:lnTo>
                  <a:lnTo>
                    <a:pt x="1500" y="56"/>
                  </a:lnTo>
                  <a:lnTo>
                    <a:pt x="1313" y="113"/>
                  </a:lnTo>
                  <a:lnTo>
                    <a:pt x="1125" y="188"/>
                  </a:lnTo>
                  <a:lnTo>
                    <a:pt x="938" y="281"/>
                  </a:lnTo>
                  <a:lnTo>
                    <a:pt x="769" y="394"/>
                  </a:lnTo>
                  <a:lnTo>
                    <a:pt x="619" y="525"/>
                  </a:lnTo>
                  <a:lnTo>
                    <a:pt x="488" y="656"/>
                  </a:lnTo>
                  <a:lnTo>
                    <a:pt x="376" y="806"/>
                  </a:lnTo>
                  <a:lnTo>
                    <a:pt x="263" y="975"/>
                  </a:lnTo>
                  <a:lnTo>
                    <a:pt x="188" y="1144"/>
                  </a:lnTo>
                  <a:lnTo>
                    <a:pt x="113" y="1312"/>
                  </a:lnTo>
                  <a:lnTo>
                    <a:pt x="57" y="1481"/>
                  </a:lnTo>
                  <a:lnTo>
                    <a:pt x="19" y="1669"/>
                  </a:lnTo>
                  <a:lnTo>
                    <a:pt x="1" y="1856"/>
                  </a:lnTo>
                  <a:lnTo>
                    <a:pt x="1" y="2062"/>
                  </a:lnTo>
                  <a:lnTo>
                    <a:pt x="19" y="2250"/>
                  </a:lnTo>
                  <a:lnTo>
                    <a:pt x="57" y="2437"/>
                  </a:lnTo>
                  <a:lnTo>
                    <a:pt x="113" y="2625"/>
                  </a:lnTo>
                  <a:lnTo>
                    <a:pt x="188" y="2812"/>
                  </a:lnTo>
                  <a:lnTo>
                    <a:pt x="282" y="3000"/>
                  </a:lnTo>
                  <a:lnTo>
                    <a:pt x="394" y="3150"/>
                  </a:lnTo>
                  <a:lnTo>
                    <a:pt x="507" y="3300"/>
                  </a:lnTo>
                  <a:lnTo>
                    <a:pt x="657" y="3450"/>
                  </a:lnTo>
                  <a:lnTo>
                    <a:pt x="807" y="3562"/>
                  </a:lnTo>
                  <a:lnTo>
                    <a:pt x="957" y="3674"/>
                  </a:lnTo>
                  <a:lnTo>
                    <a:pt x="1125" y="3749"/>
                  </a:lnTo>
                  <a:lnTo>
                    <a:pt x="1294" y="3824"/>
                  </a:lnTo>
                  <a:lnTo>
                    <a:pt x="1482" y="3881"/>
                  </a:lnTo>
                  <a:lnTo>
                    <a:pt x="1669" y="3918"/>
                  </a:lnTo>
                  <a:lnTo>
                    <a:pt x="1857" y="3937"/>
                  </a:lnTo>
                  <a:lnTo>
                    <a:pt x="2044" y="3937"/>
                  </a:lnTo>
                  <a:lnTo>
                    <a:pt x="2231" y="3918"/>
                  </a:lnTo>
                  <a:lnTo>
                    <a:pt x="2438" y="3881"/>
                  </a:lnTo>
                  <a:lnTo>
                    <a:pt x="2625" y="3824"/>
                  </a:lnTo>
                  <a:lnTo>
                    <a:pt x="2813" y="3749"/>
                  </a:lnTo>
                  <a:lnTo>
                    <a:pt x="2981" y="3656"/>
                  </a:lnTo>
                  <a:lnTo>
                    <a:pt x="3150" y="3543"/>
                  </a:lnTo>
                  <a:lnTo>
                    <a:pt x="3300" y="3412"/>
                  </a:lnTo>
                  <a:lnTo>
                    <a:pt x="3431" y="3281"/>
                  </a:lnTo>
                  <a:lnTo>
                    <a:pt x="3562" y="3131"/>
                  </a:lnTo>
                  <a:lnTo>
                    <a:pt x="3656" y="2981"/>
                  </a:lnTo>
                  <a:lnTo>
                    <a:pt x="3750" y="2812"/>
                  </a:lnTo>
                  <a:lnTo>
                    <a:pt x="3825" y="2625"/>
                  </a:lnTo>
                  <a:lnTo>
                    <a:pt x="3881" y="2456"/>
                  </a:lnTo>
                  <a:lnTo>
                    <a:pt x="3919" y="2268"/>
                  </a:lnTo>
                  <a:lnTo>
                    <a:pt x="3937" y="2081"/>
                  </a:lnTo>
                  <a:lnTo>
                    <a:pt x="3937" y="1894"/>
                  </a:lnTo>
                  <a:lnTo>
                    <a:pt x="3919" y="1687"/>
                  </a:lnTo>
                  <a:lnTo>
                    <a:pt x="3881" y="1500"/>
                  </a:lnTo>
                  <a:lnTo>
                    <a:pt x="3825" y="1312"/>
                  </a:lnTo>
                  <a:lnTo>
                    <a:pt x="3750" y="1125"/>
                  </a:lnTo>
                  <a:lnTo>
                    <a:pt x="3637" y="956"/>
                  </a:lnTo>
                  <a:lnTo>
                    <a:pt x="3544" y="788"/>
                  </a:lnTo>
                  <a:lnTo>
                    <a:pt x="3413" y="638"/>
                  </a:lnTo>
                  <a:lnTo>
                    <a:pt x="3281" y="506"/>
                  </a:lnTo>
                  <a:lnTo>
                    <a:pt x="3131" y="375"/>
                  </a:lnTo>
                  <a:lnTo>
                    <a:pt x="2963" y="281"/>
                  </a:lnTo>
                  <a:lnTo>
                    <a:pt x="2794" y="188"/>
                  </a:lnTo>
                  <a:lnTo>
                    <a:pt x="2625" y="113"/>
                  </a:lnTo>
                  <a:lnTo>
                    <a:pt x="2438" y="56"/>
                  </a:lnTo>
                  <a:lnTo>
                    <a:pt x="2250" y="19"/>
                  </a:lnTo>
                  <a:lnTo>
                    <a:pt x="20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59"/>
            <p:cNvSpPr/>
            <p:nvPr/>
          </p:nvSpPr>
          <p:spPr>
            <a:xfrm>
              <a:off x="5027699" y="3831471"/>
              <a:ext cx="83411" cy="83411"/>
            </a:xfrm>
            <a:custGeom>
              <a:avLst/>
              <a:gdLst/>
              <a:ahLst/>
              <a:cxnLst/>
              <a:rect l="l" t="t" r="r" b="b"/>
              <a:pathLst>
                <a:path w="2588" h="2588"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38" y="1631"/>
                  </a:lnTo>
                  <a:lnTo>
                    <a:pt x="113" y="1856"/>
                  </a:lnTo>
                  <a:lnTo>
                    <a:pt x="169" y="1968"/>
                  </a:lnTo>
                  <a:lnTo>
                    <a:pt x="244" y="2081"/>
                  </a:lnTo>
                  <a:lnTo>
                    <a:pt x="338" y="2175"/>
                  </a:lnTo>
                  <a:lnTo>
                    <a:pt x="432" y="2268"/>
                  </a:lnTo>
                  <a:lnTo>
                    <a:pt x="525" y="2343"/>
                  </a:lnTo>
                  <a:lnTo>
                    <a:pt x="619" y="2418"/>
                  </a:lnTo>
                  <a:lnTo>
                    <a:pt x="732" y="2475"/>
                  </a:lnTo>
                  <a:lnTo>
                    <a:pt x="844" y="2512"/>
                  </a:lnTo>
                  <a:lnTo>
                    <a:pt x="975" y="2550"/>
                  </a:lnTo>
                  <a:lnTo>
                    <a:pt x="1088" y="2587"/>
                  </a:lnTo>
                  <a:lnTo>
                    <a:pt x="1463" y="2587"/>
                  </a:lnTo>
                  <a:lnTo>
                    <a:pt x="1594" y="2550"/>
                  </a:lnTo>
                  <a:lnTo>
                    <a:pt x="1725" y="2512"/>
                  </a:lnTo>
                  <a:lnTo>
                    <a:pt x="1838" y="2475"/>
                  </a:lnTo>
                  <a:lnTo>
                    <a:pt x="1969" y="2400"/>
                  </a:lnTo>
                  <a:lnTo>
                    <a:pt x="2063" y="2325"/>
                  </a:lnTo>
                  <a:lnTo>
                    <a:pt x="2175" y="2250"/>
                  </a:lnTo>
                  <a:lnTo>
                    <a:pt x="2250" y="2156"/>
                  </a:lnTo>
                  <a:lnTo>
                    <a:pt x="2344" y="2062"/>
                  </a:lnTo>
                  <a:lnTo>
                    <a:pt x="2400" y="1950"/>
                  </a:lnTo>
                  <a:lnTo>
                    <a:pt x="2456" y="1856"/>
                  </a:lnTo>
                  <a:lnTo>
                    <a:pt x="2513" y="1725"/>
                  </a:lnTo>
                  <a:lnTo>
                    <a:pt x="2550" y="1612"/>
                  </a:lnTo>
                  <a:lnTo>
                    <a:pt x="2569" y="1481"/>
                  </a:lnTo>
                  <a:lnTo>
                    <a:pt x="2588" y="1369"/>
                  </a:lnTo>
                  <a:lnTo>
                    <a:pt x="2588" y="1237"/>
                  </a:lnTo>
                  <a:lnTo>
                    <a:pt x="2569" y="1106"/>
                  </a:lnTo>
                  <a:lnTo>
                    <a:pt x="2550" y="994"/>
                  </a:lnTo>
                  <a:lnTo>
                    <a:pt x="2513" y="862"/>
                  </a:lnTo>
                  <a:lnTo>
                    <a:pt x="2456" y="731"/>
                  </a:lnTo>
                  <a:lnTo>
                    <a:pt x="2400" y="619"/>
                  </a:lnTo>
                  <a:lnTo>
                    <a:pt x="2325" y="525"/>
                  </a:lnTo>
                  <a:lnTo>
                    <a:pt x="2250" y="412"/>
                  </a:lnTo>
                  <a:lnTo>
                    <a:pt x="2156" y="337"/>
                  </a:lnTo>
                  <a:lnTo>
                    <a:pt x="2006" y="206"/>
                  </a:lnTo>
                  <a:lnTo>
                    <a:pt x="1838" y="113"/>
                  </a:lnTo>
                  <a:lnTo>
                    <a:pt x="1669" y="56"/>
                  </a:lnTo>
                  <a:lnTo>
                    <a:pt x="1481" y="19"/>
                  </a:lnTo>
                  <a:lnTo>
                    <a:pt x="12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59"/>
            <p:cNvSpPr/>
            <p:nvPr/>
          </p:nvSpPr>
          <p:spPr>
            <a:xfrm>
              <a:off x="5027699" y="3831471"/>
              <a:ext cx="69520" cy="48957"/>
            </a:xfrm>
            <a:custGeom>
              <a:avLst/>
              <a:gdLst/>
              <a:ahLst/>
              <a:cxnLst/>
              <a:rect l="l" t="t" r="r" b="b"/>
              <a:pathLst>
                <a:path w="2157" h="1519"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57" y="1444"/>
                  </a:lnTo>
                  <a:lnTo>
                    <a:pt x="132" y="1481"/>
                  </a:lnTo>
                  <a:lnTo>
                    <a:pt x="225" y="1519"/>
                  </a:lnTo>
                  <a:lnTo>
                    <a:pt x="469" y="1519"/>
                  </a:lnTo>
                  <a:lnTo>
                    <a:pt x="657" y="1500"/>
                  </a:lnTo>
                  <a:lnTo>
                    <a:pt x="825" y="1444"/>
                  </a:lnTo>
                  <a:lnTo>
                    <a:pt x="975" y="1387"/>
                  </a:lnTo>
                  <a:lnTo>
                    <a:pt x="1238" y="1275"/>
                  </a:lnTo>
                  <a:lnTo>
                    <a:pt x="1444" y="1162"/>
                  </a:lnTo>
                  <a:lnTo>
                    <a:pt x="1594" y="1069"/>
                  </a:lnTo>
                  <a:lnTo>
                    <a:pt x="1763" y="956"/>
                  </a:lnTo>
                  <a:lnTo>
                    <a:pt x="1913" y="825"/>
                  </a:lnTo>
                  <a:lnTo>
                    <a:pt x="2044" y="675"/>
                  </a:lnTo>
                  <a:lnTo>
                    <a:pt x="2100" y="600"/>
                  </a:lnTo>
                  <a:lnTo>
                    <a:pt x="2138" y="506"/>
                  </a:lnTo>
                  <a:lnTo>
                    <a:pt x="2156" y="412"/>
                  </a:lnTo>
                  <a:lnTo>
                    <a:pt x="2156" y="337"/>
                  </a:lnTo>
                  <a:lnTo>
                    <a:pt x="2006" y="206"/>
                  </a:lnTo>
                  <a:lnTo>
                    <a:pt x="1838" y="113"/>
                  </a:lnTo>
                  <a:lnTo>
                    <a:pt x="1669" y="56"/>
                  </a:lnTo>
                  <a:lnTo>
                    <a:pt x="1481" y="19"/>
                  </a:lnTo>
                  <a:lnTo>
                    <a:pt x="1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59"/>
            <p:cNvSpPr/>
            <p:nvPr/>
          </p:nvSpPr>
          <p:spPr>
            <a:xfrm>
              <a:off x="4926205" y="3894900"/>
              <a:ext cx="126890" cy="126922"/>
            </a:xfrm>
            <a:custGeom>
              <a:avLst/>
              <a:gdLst/>
              <a:ahLst/>
              <a:cxnLst/>
              <a:rect l="l" t="t" r="r" b="b"/>
              <a:pathLst>
                <a:path w="3937" h="3938" extrusionOk="0">
                  <a:moveTo>
                    <a:pt x="1893" y="0"/>
                  </a:moveTo>
                  <a:lnTo>
                    <a:pt x="1687" y="19"/>
                  </a:lnTo>
                  <a:lnTo>
                    <a:pt x="1500" y="57"/>
                  </a:lnTo>
                  <a:lnTo>
                    <a:pt x="1312" y="113"/>
                  </a:lnTo>
                  <a:lnTo>
                    <a:pt x="1125" y="188"/>
                  </a:lnTo>
                  <a:lnTo>
                    <a:pt x="956" y="282"/>
                  </a:lnTo>
                  <a:lnTo>
                    <a:pt x="787" y="394"/>
                  </a:lnTo>
                  <a:lnTo>
                    <a:pt x="637" y="525"/>
                  </a:lnTo>
                  <a:lnTo>
                    <a:pt x="506" y="657"/>
                  </a:lnTo>
                  <a:lnTo>
                    <a:pt x="375" y="807"/>
                  </a:lnTo>
                  <a:lnTo>
                    <a:pt x="281" y="975"/>
                  </a:lnTo>
                  <a:lnTo>
                    <a:pt x="188" y="1125"/>
                  </a:lnTo>
                  <a:lnTo>
                    <a:pt x="113" y="1313"/>
                  </a:lnTo>
                  <a:lnTo>
                    <a:pt x="56" y="1481"/>
                  </a:lnTo>
                  <a:lnTo>
                    <a:pt x="19" y="1669"/>
                  </a:lnTo>
                  <a:lnTo>
                    <a:pt x="0" y="1856"/>
                  </a:lnTo>
                  <a:lnTo>
                    <a:pt x="0" y="2063"/>
                  </a:lnTo>
                  <a:lnTo>
                    <a:pt x="19" y="2250"/>
                  </a:lnTo>
                  <a:lnTo>
                    <a:pt x="56" y="2437"/>
                  </a:lnTo>
                  <a:lnTo>
                    <a:pt x="113" y="2625"/>
                  </a:lnTo>
                  <a:lnTo>
                    <a:pt x="188" y="2812"/>
                  </a:lnTo>
                  <a:lnTo>
                    <a:pt x="300" y="3000"/>
                  </a:lnTo>
                  <a:lnTo>
                    <a:pt x="394" y="3150"/>
                  </a:lnTo>
                  <a:lnTo>
                    <a:pt x="525" y="3300"/>
                  </a:lnTo>
                  <a:lnTo>
                    <a:pt x="656" y="3431"/>
                  </a:lnTo>
                  <a:lnTo>
                    <a:pt x="806" y="3562"/>
                  </a:lnTo>
                  <a:lnTo>
                    <a:pt x="975" y="3656"/>
                  </a:lnTo>
                  <a:lnTo>
                    <a:pt x="1144" y="3750"/>
                  </a:lnTo>
                  <a:lnTo>
                    <a:pt x="1312" y="3825"/>
                  </a:lnTo>
                  <a:lnTo>
                    <a:pt x="1500" y="3881"/>
                  </a:lnTo>
                  <a:lnTo>
                    <a:pt x="1687" y="3918"/>
                  </a:lnTo>
                  <a:lnTo>
                    <a:pt x="1875" y="3937"/>
                  </a:lnTo>
                  <a:lnTo>
                    <a:pt x="2062" y="3937"/>
                  </a:lnTo>
                  <a:lnTo>
                    <a:pt x="2250" y="3918"/>
                  </a:lnTo>
                  <a:lnTo>
                    <a:pt x="2437" y="3881"/>
                  </a:lnTo>
                  <a:lnTo>
                    <a:pt x="2625" y="3825"/>
                  </a:lnTo>
                  <a:lnTo>
                    <a:pt x="2812" y="3750"/>
                  </a:lnTo>
                  <a:lnTo>
                    <a:pt x="3000" y="3656"/>
                  </a:lnTo>
                  <a:lnTo>
                    <a:pt x="3168" y="3544"/>
                  </a:lnTo>
                  <a:lnTo>
                    <a:pt x="3318" y="3412"/>
                  </a:lnTo>
                  <a:lnTo>
                    <a:pt x="3449" y="3281"/>
                  </a:lnTo>
                  <a:lnTo>
                    <a:pt x="3562" y="3131"/>
                  </a:lnTo>
                  <a:lnTo>
                    <a:pt x="3674" y="2981"/>
                  </a:lnTo>
                  <a:lnTo>
                    <a:pt x="3749" y="2812"/>
                  </a:lnTo>
                  <a:lnTo>
                    <a:pt x="3824" y="2625"/>
                  </a:lnTo>
                  <a:lnTo>
                    <a:pt x="3881" y="2456"/>
                  </a:lnTo>
                  <a:lnTo>
                    <a:pt x="3918" y="2269"/>
                  </a:lnTo>
                  <a:lnTo>
                    <a:pt x="3937" y="2081"/>
                  </a:lnTo>
                  <a:lnTo>
                    <a:pt x="3937" y="1875"/>
                  </a:lnTo>
                  <a:lnTo>
                    <a:pt x="3918" y="1688"/>
                  </a:lnTo>
                  <a:lnTo>
                    <a:pt x="3881" y="1500"/>
                  </a:lnTo>
                  <a:lnTo>
                    <a:pt x="3824" y="1313"/>
                  </a:lnTo>
                  <a:lnTo>
                    <a:pt x="3749" y="1125"/>
                  </a:lnTo>
                  <a:lnTo>
                    <a:pt x="3656" y="938"/>
                  </a:lnTo>
                  <a:lnTo>
                    <a:pt x="3543" y="788"/>
                  </a:lnTo>
                  <a:lnTo>
                    <a:pt x="3431" y="638"/>
                  </a:lnTo>
                  <a:lnTo>
                    <a:pt x="3281" y="507"/>
                  </a:lnTo>
                  <a:lnTo>
                    <a:pt x="3131" y="375"/>
                  </a:lnTo>
                  <a:lnTo>
                    <a:pt x="2981" y="282"/>
                  </a:lnTo>
                  <a:lnTo>
                    <a:pt x="2812" y="188"/>
                  </a:lnTo>
                  <a:lnTo>
                    <a:pt x="2643" y="113"/>
                  </a:lnTo>
                  <a:lnTo>
                    <a:pt x="2456" y="57"/>
                  </a:lnTo>
                  <a:lnTo>
                    <a:pt x="2268" y="19"/>
                  </a:lnTo>
                  <a:lnTo>
                    <a:pt x="20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59"/>
            <p:cNvSpPr/>
            <p:nvPr/>
          </p:nvSpPr>
          <p:spPr>
            <a:xfrm>
              <a:off x="4947928" y="3916656"/>
              <a:ext cx="84024" cy="83411"/>
            </a:xfrm>
            <a:custGeom>
              <a:avLst/>
              <a:gdLst/>
              <a:ahLst/>
              <a:cxnLst/>
              <a:rect l="l" t="t" r="r" b="b"/>
              <a:pathLst>
                <a:path w="2607" h="2588"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38" y="1631"/>
                  </a:lnTo>
                  <a:lnTo>
                    <a:pt x="132" y="1856"/>
                  </a:lnTo>
                  <a:lnTo>
                    <a:pt x="188" y="1969"/>
                  </a:lnTo>
                  <a:lnTo>
                    <a:pt x="263" y="2081"/>
                  </a:lnTo>
                  <a:lnTo>
                    <a:pt x="338" y="2175"/>
                  </a:lnTo>
                  <a:lnTo>
                    <a:pt x="432" y="2269"/>
                  </a:lnTo>
                  <a:lnTo>
                    <a:pt x="526" y="2344"/>
                  </a:lnTo>
                  <a:lnTo>
                    <a:pt x="638" y="2419"/>
                  </a:lnTo>
                  <a:lnTo>
                    <a:pt x="751" y="2475"/>
                  </a:lnTo>
                  <a:lnTo>
                    <a:pt x="863" y="2512"/>
                  </a:lnTo>
                  <a:lnTo>
                    <a:pt x="976" y="2550"/>
                  </a:lnTo>
                  <a:lnTo>
                    <a:pt x="1107" y="2587"/>
                  </a:lnTo>
                  <a:lnTo>
                    <a:pt x="1482" y="2587"/>
                  </a:lnTo>
                  <a:lnTo>
                    <a:pt x="1613" y="2550"/>
                  </a:lnTo>
                  <a:lnTo>
                    <a:pt x="1726" y="2512"/>
                  </a:lnTo>
                  <a:lnTo>
                    <a:pt x="1857" y="2475"/>
                  </a:lnTo>
                  <a:lnTo>
                    <a:pt x="1969" y="2400"/>
                  </a:lnTo>
                  <a:lnTo>
                    <a:pt x="2082" y="2325"/>
                  </a:lnTo>
                  <a:lnTo>
                    <a:pt x="2176" y="2250"/>
                  </a:lnTo>
                  <a:lnTo>
                    <a:pt x="2269" y="2156"/>
                  </a:lnTo>
                  <a:lnTo>
                    <a:pt x="2344" y="2062"/>
                  </a:lnTo>
                  <a:lnTo>
                    <a:pt x="2419" y="1950"/>
                  </a:lnTo>
                  <a:lnTo>
                    <a:pt x="2476" y="1837"/>
                  </a:lnTo>
                  <a:lnTo>
                    <a:pt x="2532" y="1725"/>
                  </a:lnTo>
                  <a:lnTo>
                    <a:pt x="2550" y="1613"/>
                  </a:lnTo>
                  <a:lnTo>
                    <a:pt x="2588" y="1481"/>
                  </a:lnTo>
                  <a:lnTo>
                    <a:pt x="2588" y="1369"/>
                  </a:lnTo>
                  <a:lnTo>
                    <a:pt x="2607" y="1238"/>
                  </a:lnTo>
                  <a:lnTo>
                    <a:pt x="2588" y="1106"/>
                  </a:lnTo>
                  <a:lnTo>
                    <a:pt x="2569" y="994"/>
                  </a:lnTo>
                  <a:lnTo>
                    <a:pt x="2532" y="863"/>
                  </a:lnTo>
                  <a:lnTo>
                    <a:pt x="2476" y="731"/>
                  </a:lnTo>
                  <a:lnTo>
                    <a:pt x="2419" y="619"/>
                  </a:lnTo>
                  <a:lnTo>
                    <a:pt x="2344" y="506"/>
                  </a:lnTo>
                  <a:lnTo>
                    <a:pt x="2251" y="413"/>
                  </a:lnTo>
                  <a:lnTo>
                    <a:pt x="2176" y="319"/>
                  </a:lnTo>
                  <a:lnTo>
                    <a:pt x="2026" y="207"/>
                  </a:lnTo>
                  <a:lnTo>
                    <a:pt x="1857" y="113"/>
                  </a:lnTo>
                  <a:lnTo>
                    <a:pt x="1688" y="57"/>
                  </a:lnTo>
                  <a:lnTo>
                    <a:pt x="1501" y="19"/>
                  </a:lnTo>
                  <a:lnTo>
                    <a:pt x="13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59"/>
            <p:cNvSpPr/>
            <p:nvPr/>
          </p:nvSpPr>
          <p:spPr>
            <a:xfrm>
              <a:off x="4947928" y="3916656"/>
              <a:ext cx="70132" cy="48957"/>
            </a:xfrm>
            <a:custGeom>
              <a:avLst/>
              <a:gdLst/>
              <a:ahLst/>
              <a:cxnLst/>
              <a:rect l="l" t="t" r="r" b="b"/>
              <a:pathLst>
                <a:path w="2176" h="1519"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76" y="1444"/>
                  </a:lnTo>
                  <a:lnTo>
                    <a:pt x="151" y="1481"/>
                  </a:lnTo>
                  <a:lnTo>
                    <a:pt x="226" y="1519"/>
                  </a:lnTo>
                  <a:lnTo>
                    <a:pt x="488" y="1519"/>
                  </a:lnTo>
                  <a:lnTo>
                    <a:pt x="657" y="1500"/>
                  </a:lnTo>
                  <a:lnTo>
                    <a:pt x="826" y="1444"/>
                  </a:lnTo>
                  <a:lnTo>
                    <a:pt x="995" y="1388"/>
                  </a:lnTo>
                  <a:lnTo>
                    <a:pt x="1238" y="1275"/>
                  </a:lnTo>
                  <a:lnTo>
                    <a:pt x="1444" y="1163"/>
                  </a:lnTo>
                  <a:lnTo>
                    <a:pt x="1594" y="1069"/>
                  </a:lnTo>
                  <a:lnTo>
                    <a:pt x="1763" y="956"/>
                  </a:lnTo>
                  <a:lnTo>
                    <a:pt x="1913" y="825"/>
                  </a:lnTo>
                  <a:lnTo>
                    <a:pt x="2044" y="675"/>
                  </a:lnTo>
                  <a:lnTo>
                    <a:pt x="2101" y="581"/>
                  </a:lnTo>
                  <a:lnTo>
                    <a:pt x="2138" y="506"/>
                  </a:lnTo>
                  <a:lnTo>
                    <a:pt x="2157" y="413"/>
                  </a:lnTo>
                  <a:lnTo>
                    <a:pt x="2176" y="319"/>
                  </a:lnTo>
                  <a:lnTo>
                    <a:pt x="2026" y="207"/>
                  </a:lnTo>
                  <a:lnTo>
                    <a:pt x="1857" y="113"/>
                  </a:lnTo>
                  <a:lnTo>
                    <a:pt x="1688" y="57"/>
                  </a:lnTo>
                  <a:lnTo>
                    <a:pt x="1501" y="19"/>
                  </a:lnTo>
                  <a:lnTo>
                    <a:pt x="13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805;p37">
            <a:extLst>
              <a:ext uri="{FF2B5EF4-FFF2-40B4-BE49-F238E27FC236}">
                <a16:creationId xmlns:a16="http://schemas.microsoft.com/office/drawing/2014/main" id="{D8E03E2F-0C6B-3A4E-41A6-10D348BF6073}"/>
              </a:ext>
            </a:extLst>
          </p:cNvPr>
          <p:cNvGrpSpPr/>
          <p:nvPr/>
        </p:nvGrpSpPr>
        <p:grpSpPr>
          <a:xfrm>
            <a:off x="1418379" y="1372991"/>
            <a:ext cx="432125" cy="670200"/>
            <a:chOff x="2416400" y="2413200"/>
            <a:chExt cx="432125" cy="670200"/>
          </a:xfrm>
        </p:grpSpPr>
        <p:sp>
          <p:nvSpPr>
            <p:cNvPr id="3" name="Google Shape;1806;p37">
              <a:extLst>
                <a:ext uri="{FF2B5EF4-FFF2-40B4-BE49-F238E27FC236}">
                  <a16:creationId xmlns:a16="http://schemas.microsoft.com/office/drawing/2014/main" id="{DA8813AB-460A-349A-714A-7DB23693B299}"/>
                </a:ext>
              </a:extLst>
            </p:cNvPr>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807;p37">
              <a:extLst>
                <a:ext uri="{FF2B5EF4-FFF2-40B4-BE49-F238E27FC236}">
                  <a16:creationId xmlns:a16="http://schemas.microsoft.com/office/drawing/2014/main" id="{249BCE42-7DE6-E7E6-B399-DCBC95C00086}"/>
                </a:ext>
              </a:extLst>
            </p:cNvPr>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808;p37">
              <a:extLst>
                <a:ext uri="{FF2B5EF4-FFF2-40B4-BE49-F238E27FC236}">
                  <a16:creationId xmlns:a16="http://schemas.microsoft.com/office/drawing/2014/main" id="{B2E4DFA4-46E4-329B-02AA-9B852095D46F}"/>
                </a:ext>
              </a:extLst>
            </p:cNvPr>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809;p37">
              <a:extLst>
                <a:ext uri="{FF2B5EF4-FFF2-40B4-BE49-F238E27FC236}">
                  <a16:creationId xmlns:a16="http://schemas.microsoft.com/office/drawing/2014/main" id="{A4F54B49-2A51-87DF-2E19-5AB835E509C7}"/>
                </a:ext>
              </a:extLst>
            </p:cNvPr>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810;p37">
              <a:extLst>
                <a:ext uri="{FF2B5EF4-FFF2-40B4-BE49-F238E27FC236}">
                  <a16:creationId xmlns:a16="http://schemas.microsoft.com/office/drawing/2014/main" id="{D4D62FF9-ED36-482C-6AC9-79019BDFB330}"/>
                </a:ext>
              </a:extLst>
            </p:cNvPr>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11;p37">
              <a:extLst>
                <a:ext uri="{FF2B5EF4-FFF2-40B4-BE49-F238E27FC236}">
                  <a16:creationId xmlns:a16="http://schemas.microsoft.com/office/drawing/2014/main" id="{CDDE1835-9DA0-B2C2-7FB8-48BEDF0FEE4A}"/>
                </a:ext>
              </a:extLst>
            </p:cNvPr>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812;p37">
              <a:extLst>
                <a:ext uri="{FF2B5EF4-FFF2-40B4-BE49-F238E27FC236}">
                  <a16:creationId xmlns:a16="http://schemas.microsoft.com/office/drawing/2014/main" id="{602AFEFF-8985-29DB-7791-4D1133B50A96}"/>
                </a:ext>
              </a:extLst>
            </p:cNvPr>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13;p37">
              <a:extLst>
                <a:ext uri="{FF2B5EF4-FFF2-40B4-BE49-F238E27FC236}">
                  <a16:creationId xmlns:a16="http://schemas.microsoft.com/office/drawing/2014/main" id="{9CCD2A17-96FD-5B3F-BFE2-021324FECD82}"/>
                </a:ext>
              </a:extLst>
            </p:cNvPr>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814;p37">
              <a:extLst>
                <a:ext uri="{FF2B5EF4-FFF2-40B4-BE49-F238E27FC236}">
                  <a16:creationId xmlns:a16="http://schemas.microsoft.com/office/drawing/2014/main" id="{B23F9F9B-FD12-A14B-F219-CC07E76CE46F}"/>
                </a:ext>
              </a:extLst>
            </p:cNvPr>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815;p37">
              <a:extLst>
                <a:ext uri="{FF2B5EF4-FFF2-40B4-BE49-F238E27FC236}">
                  <a16:creationId xmlns:a16="http://schemas.microsoft.com/office/drawing/2014/main" id="{AA939DF3-D994-B957-3C4E-CC76D076C227}"/>
                </a:ext>
              </a:extLst>
            </p:cNvPr>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816;p37">
              <a:extLst>
                <a:ext uri="{FF2B5EF4-FFF2-40B4-BE49-F238E27FC236}">
                  <a16:creationId xmlns:a16="http://schemas.microsoft.com/office/drawing/2014/main" id="{1469A46E-F49C-9ACE-78D5-A04EB6DCBE49}"/>
                </a:ext>
              </a:extLst>
            </p:cNvPr>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817;p37">
              <a:extLst>
                <a:ext uri="{FF2B5EF4-FFF2-40B4-BE49-F238E27FC236}">
                  <a16:creationId xmlns:a16="http://schemas.microsoft.com/office/drawing/2014/main" id="{34C3E4D7-4BA8-57F4-FC40-8D58293EEFF2}"/>
                </a:ext>
              </a:extLst>
            </p:cNvPr>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818;p37">
              <a:extLst>
                <a:ext uri="{FF2B5EF4-FFF2-40B4-BE49-F238E27FC236}">
                  <a16:creationId xmlns:a16="http://schemas.microsoft.com/office/drawing/2014/main" id="{0E01F53B-462C-B8D8-8A6F-CD9D0A74AFDC}"/>
                </a:ext>
              </a:extLst>
            </p:cNvPr>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19;p37">
              <a:extLst>
                <a:ext uri="{FF2B5EF4-FFF2-40B4-BE49-F238E27FC236}">
                  <a16:creationId xmlns:a16="http://schemas.microsoft.com/office/drawing/2014/main" id="{137AA36A-1D0A-BADD-6A24-698290D6EE8B}"/>
                </a:ext>
              </a:extLst>
            </p:cNvPr>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820;p37">
              <a:extLst>
                <a:ext uri="{FF2B5EF4-FFF2-40B4-BE49-F238E27FC236}">
                  <a16:creationId xmlns:a16="http://schemas.microsoft.com/office/drawing/2014/main" id="{6D75BDE2-BDD7-8639-295C-06E327586B83}"/>
                </a:ext>
              </a:extLst>
            </p:cNvPr>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4986;p59">
            <a:extLst>
              <a:ext uri="{FF2B5EF4-FFF2-40B4-BE49-F238E27FC236}">
                <a16:creationId xmlns:a16="http://schemas.microsoft.com/office/drawing/2014/main" id="{98B379A8-6E85-602E-15F7-E6E5474CB222}"/>
              </a:ext>
            </a:extLst>
          </p:cNvPr>
          <p:cNvGrpSpPr/>
          <p:nvPr/>
        </p:nvGrpSpPr>
        <p:grpSpPr>
          <a:xfrm>
            <a:off x="3745019" y="1483095"/>
            <a:ext cx="464479" cy="730432"/>
            <a:chOff x="3188300" y="2413200"/>
            <a:chExt cx="368850" cy="656625"/>
          </a:xfrm>
        </p:grpSpPr>
        <p:sp>
          <p:nvSpPr>
            <p:cNvPr id="19" name="Google Shape;4987;p59">
              <a:extLst>
                <a:ext uri="{FF2B5EF4-FFF2-40B4-BE49-F238E27FC236}">
                  <a16:creationId xmlns:a16="http://schemas.microsoft.com/office/drawing/2014/main" id="{2056B740-80FD-4752-CAF7-4560302D125C}"/>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988;p59">
              <a:extLst>
                <a:ext uri="{FF2B5EF4-FFF2-40B4-BE49-F238E27FC236}">
                  <a16:creationId xmlns:a16="http://schemas.microsoft.com/office/drawing/2014/main" id="{D5C87CBD-164E-105A-5350-17F0224BE961}"/>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989;p59">
              <a:extLst>
                <a:ext uri="{FF2B5EF4-FFF2-40B4-BE49-F238E27FC236}">
                  <a16:creationId xmlns:a16="http://schemas.microsoft.com/office/drawing/2014/main" id="{7D5CBF8F-2E74-8EEE-7725-57257F4980D7}"/>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990;p59">
              <a:extLst>
                <a:ext uri="{FF2B5EF4-FFF2-40B4-BE49-F238E27FC236}">
                  <a16:creationId xmlns:a16="http://schemas.microsoft.com/office/drawing/2014/main" id="{985B7773-68BC-9433-5554-D74F9C45E91D}"/>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991;p59">
              <a:extLst>
                <a:ext uri="{FF2B5EF4-FFF2-40B4-BE49-F238E27FC236}">
                  <a16:creationId xmlns:a16="http://schemas.microsoft.com/office/drawing/2014/main" id="{8CC92E90-0FFC-6C61-6971-75CA94762E7A}"/>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992;p59">
              <a:extLst>
                <a:ext uri="{FF2B5EF4-FFF2-40B4-BE49-F238E27FC236}">
                  <a16:creationId xmlns:a16="http://schemas.microsoft.com/office/drawing/2014/main" id="{CCD17D77-6F74-521A-D35E-B3E8E65D09F5}"/>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993;p59">
              <a:extLst>
                <a:ext uri="{FF2B5EF4-FFF2-40B4-BE49-F238E27FC236}">
                  <a16:creationId xmlns:a16="http://schemas.microsoft.com/office/drawing/2014/main" id="{BD4E81AB-B0F0-14E9-6042-C2288DEED95B}"/>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994;p59">
              <a:extLst>
                <a:ext uri="{FF2B5EF4-FFF2-40B4-BE49-F238E27FC236}">
                  <a16:creationId xmlns:a16="http://schemas.microsoft.com/office/drawing/2014/main" id="{6A347D96-1DFF-4A17-ABAF-0F94CB0C731A}"/>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995;p59">
              <a:extLst>
                <a:ext uri="{FF2B5EF4-FFF2-40B4-BE49-F238E27FC236}">
                  <a16:creationId xmlns:a16="http://schemas.microsoft.com/office/drawing/2014/main" id="{DCD3A156-9879-B82E-B208-6275A03EC475}"/>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996;p59">
              <a:extLst>
                <a:ext uri="{FF2B5EF4-FFF2-40B4-BE49-F238E27FC236}">
                  <a16:creationId xmlns:a16="http://schemas.microsoft.com/office/drawing/2014/main" id="{DA3E0A83-7905-0817-6C98-A49A6B7C6CCB}"/>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997;p59">
              <a:extLst>
                <a:ext uri="{FF2B5EF4-FFF2-40B4-BE49-F238E27FC236}">
                  <a16:creationId xmlns:a16="http://schemas.microsoft.com/office/drawing/2014/main" id="{DE3C1A90-2916-0716-9D29-74CBAC2160BB}"/>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998;p59">
              <a:extLst>
                <a:ext uri="{FF2B5EF4-FFF2-40B4-BE49-F238E27FC236}">
                  <a16:creationId xmlns:a16="http://schemas.microsoft.com/office/drawing/2014/main" id="{9DE4E475-39B3-E975-1B9A-B1A69B0809AB}"/>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999;p59">
              <a:extLst>
                <a:ext uri="{FF2B5EF4-FFF2-40B4-BE49-F238E27FC236}">
                  <a16:creationId xmlns:a16="http://schemas.microsoft.com/office/drawing/2014/main" id="{F75581FB-661C-FE49-AC52-9C4462B8762A}"/>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000;p59">
              <a:extLst>
                <a:ext uri="{FF2B5EF4-FFF2-40B4-BE49-F238E27FC236}">
                  <a16:creationId xmlns:a16="http://schemas.microsoft.com/office/drawing/2014/main" id="{A2264944-0DA6-5283-CF68-C369DC7C218A}"/>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001;p59">
              <a:extLst>
                <a:ext uri="{FF2B5EF4-FFF2-40B4-BE49-F238E27FC236}">
                  <a16:creationId xmlns:a16="http://schemas.microsoft.com/office/drawing/2014/main" id="{43D48228-966F-07A2-A881-F11DD2DE4930}"/>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002;p59">
              <a:extLst>
                <a:ext uri="{FF2B5EF4-FFF2-40B4-BE49-F238E27FC236}">
                  <a16:creationId xmlns:a16="http://schemas.microsoft.com/office/drawing/2014/main" id="{8AA9CE82-9581-A7D4-B2F0-1669AB2275D9}"/>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003;p59">
              <a:extLst>
                <a:ext uri="{FF2B5EF4-FFF2-40B4-BE49-F238E27FC236}">
                  <a16:creationId xmlns:a16="http://schemas.microsoft.com/office/drawing/2014/main" id="{B3576501-6E6D-71B9-B8F7-A008ED5DA115}"/>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004;p59">
              <a:extLst>
                <a:ext uri="{FF2B5EF4-FFF2-40B4-BE49-F238E27FC236}">
                  <a16:creationId xmlns:a16="http://schemas.microsoft.com/office/drawing/2014/main" id="{A391CBB3-FF39-6CFD-C7E0-86C94B9E9760}"/>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005;p59">
              <a:extLst>
                <a:ext uri="{FF2B5EF4-FFF2-40B4-BE49-F238E27FC236}">
                  <a16:creationId xmlns:a16="http://schemas.microsoft.com/office/drawing/2014/main" id="{3996407B-2714-712A-9D40-9D6C79FB2903}"/>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006;p59">
              <a:extLst>
                <a:ext uri="{FF2B5EF4-FFF2-40B4-BE49-F238E27FC236}">
                  <a16:creationId xmlns:a16="http://schemas.microsoft.com/office/drawing/2014/main" id="{8D4F7657-43EA-3B4E-1D31-625CEA1208A3}"/>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955;p59">
            <a:extLst>
              <a:ext uri="{FF2B5EF4-FFF2-40B4-BE49-F238E27FC236}">
                <a16:creationId xmlns:a16="http://schemas.microsoft.com/office/drawing/2014/main" id="{C5BC669F-E836-C6A4-ECFD-9C26769CDB76}"/>
              </a:ext>
            </a:extLst>
          </p:cNvPr>
          <p:cNvGrpSpPr/>
          <p:nvPr/>
        </p:nvGrpSpPr>
        <p:grpSpPr>
          <a:xfrm>
            <a:off x="1990265" y="337522"/>
            <a:ext cx="413685" cy="808723"/>
            <a:chOff x="3940500" y="2415075"/>
            <a:chExt cx="342625" cy="669750"/>
          </a:xfrm>
        </p:grpSpPr>
        <p:sp>
          <p:nvSpPr>
            <p:cNvPr id="41" name="Google Shape;4956;p59">
              <a:extLst>
                <a:ext uri="{FF2B5EF4-FFF2-40B4-BE49-F238E27FC236}">
                  <a16:creationId xmlns:a16="http://schemas.microsoft.com/office/drawing/2014/main" id="{6573C4B2-DEE3-A24B-F059-D1A70399B2FA}"/>
                </a:ext>
              </a:extLst>
            </p:cNvPr>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957;p59">
              <a:extLst>
                <a:ext uri="{FF2B5EF4-FFF2-40B4-BE49-F238E27FC236}">
                  <a16:creationId xmlns:a16="http://schemas.microsoft.com/office/drawing/2014/main" id="{4A7B14FE-028F-9FE7-F2F0-5A02BF7117FA}"/>
                </a:ext>
              </a:extLst>
            </p:cNvPr>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958;p59">
              <a:extLst>
                <a:ext uri="{FF2B5EF4-FFF2-40B4-BE49-F238E27FC236}">
                  <a16:creationId xmlns:a16="http://schemas.microsoft.com/office/drawing/2014/main" id="{2FEA738D-2F80-9571-DA4D-4FFAFAF95BC8}"/>
                </a:ext>
              </a:extLst>
            </p:cNvPr>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959;p59">
              <a:extLst>
                <a:ext uri="{FF2B5EF4-FFF2-40B4-BE49-F238E27FC236}">
                  <a16:creationId xmlns:a16="http://schemas.microsoft.com/office/drawing/2014/main" id="{E850AD26-FF81-F996-8903-B06984EC98C6}"/>
                </a:ext>
              </a:extLst>
            </p:cNvPr>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960;p59">
              <a:extLst>
                <a:ext uri="{FF2B5EF4-FFF2-40B4-BE49-F238E27FC236}">
                  <a16:creationId xmlns:a16="http://schemas.microsoft.com/office/drawing/2014/main" id="{63785ADB-C6A0-488D-CBDC-D07307EAEC2F}"/>
                </a:ext>
              </a:extLst>
            </p:cNvPr>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961;p59">
              <a:extLst>
                <a:ext uri="{FF2B5EF4-FFF2-40B4-BE49-F238E27FC236}">
                  <a16:creationId xmlns:a16="http://schemas.microsoft.com/office/drawing/2014/main" id="{9A40472C-891C-321B-4D7A-DEB22C5C8CBF}"/>
                </a:ext>
              </a:extLst>
            </p:cNvPr>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962;p59">
              <a:extLst>
                <a:ext uri="{FF2B5EF4-FFF2-40B4-BE49-F238E27FC236}">
                  <a16:creationId xmlns:a16="http://schemas.microsoft.com/office/drawing/2014/main" id="{89BBAC6E-05A7-F772-5CE1-51F46CA6026B}"/>
                </a:ext>
              </a:extLst>
            </p:cNvPr>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963;p59">
              <a:extLst>
                <a:ext uri="{FF2B5EF4-FFF2-40B4-BE49-F238E27FC236}">
                  <a16:creationId xmlns:a16="http://schemas.microsoft.com/office/drawing/2014/main" id="{B2C407B9-5CA5-3D4D-7272-3FF3487F5E90}"/>
                </a:ext>
              </a:extLst>
            </p:cNvPr>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64;p59">
              <a:extLst>
                <a:ext uri="{FF2B5EF4-FFF2-40B4-BE49-F238E27FC236}">
                  <a16:creationId xmlns:a16="http://schemas.microsoft.com/office/drawing/2014/main" id="{AD645B1D-E9D3-8E21-B63D-60B3D400B7E7}"/>
                </a:ext>
              </a:extLst>
            </p:cNvPr>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965;p59">
              <a:extLst>
                <a:ext uri="{FF2B5EF4-FFF2-40B4-BE49-F238E27FC236}">
                  <a16:creationId xmlns:a16="http://schemas.microsoft.com/office/drawing/2014/main" id="{1DADE8F1-6414-2EE0-41BB-E74B00F7CF40}"/>
                </a:ext>
              </a:extLst>
            </p:cNvPr>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966;p59">
              <a:extLst>
                <a:ext uri="{FF2B5EF4-FFF2-40B4-BE49-F238E27FC236}">
                  <a16:creationId xmlns:a16="http://schemas.microsoft.com/office/drawing/2014/main" id="{C62193A2-AA02-F119-93CC-E849CFD0A833}"/>
                </a:ext>
              </a:extLst>
            </p:cNvPr>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967;p59">
              <a:extLst>
                <a:ext uri="{FF2B5EF4-FFF2-40B4-BE49-F238E27FC236}">
                  <a16:creationId xmlns:a16="http://schemas.microsoft.com/office/drawing/2014/main" id="{6EFAEFDF-2DC3-9F88-625A-2B2208755219}"/>
                </a:ext>
              </a:extLst>
            </p:cNvPr>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968;p59">
              <a:extLst>
                <a:ext uri="{FF2B5EF4-FFF2-40B4-BE49-F238E27FC236}">
                  <a16:creationId xmlns:a16="http://schemas.microsoft.com/office/drawing/2014/main" id="{6DA59C63-B6A5-D20E-963E-2210AF8456B4}"/>
                </a:ext>
              </a:extLst>
            </p:cNvPr>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969;p59">
              <a:extLst>
                <a:ext uri="{FF2B5EF4-FFF2-40B4-BE49-F238E27FC236}">
                  <a16:creationId xmlns:a16="http://schemas.microsoft.com/office/drawing/2014/main" id="{5D422EA8-B946-D3A9-EB9A-D2DE42B950E0}"/>
                </a:ext>
              </a:extLst>
            </p:cNvPr>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970;p59">
              <a:extLst>
                <a:ext uri="{FF2B5EF4-FFF2-40B4-BE49-F238E27FC236}">
                  <a16:creationId xmlns:a16="http://schemas.microsoft.com/office/drawing/2014/main" id="{78B1E2EE-C1EA-85AC-F21F-27D8AFF9B9CB}"/>
                </a:ext>
              </a:extLst>
            </p:cNvPr>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971;p59">
              <a:extLst>
                <a:ext uri="{FF2B5EF4-FFF2-40B4-BE49-F238E27FC236}">
                  <a16:creationId xmlns:a16="http://schemas.microsoft.com/office/drawing/2014/main" id="{A8C3C125-DB6C-498B-035A-AE5F67366C9C}"/>
                </a:ext>
              </a:extLst>
            </p:cNvPr>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972;p59">
              <a:extLst>
                <a:ext uri="{FF2B5EF4-FFF2-40B4-BE49-F238E27FC236}">
                  <a16:creationId xmlns:a16="http://schemas.microsoft.com/office/drawing/2014/main" id="{7956F374-3CA5-9097-C124-74B721B4CE73}"/>
                </a:ext>
              </a:extLst>
            </p:cNvPr>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973;p59">
              <a:extLst>
                <a:ext uri="{FF2B5EF4-FFF2-40B4-BE49-F238E27FC236}">
                  <a16:creationId xmlns:a16="http://schemas.microsoft.com/office/drawing/2014/main" id="{1E902D1E-F6FD-6BCE-EE15-28E027AB554B}"/>
                </a:ext>
              </a:extLst>
            </p:cNvPr>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974;p59">
              <a:extLst>
                <a:ext uri="{FF2B5EF4-FFF2-40B4-BE49-F238E27FC236}">
                  <a16:creationId xmlns:a16="http://schemas.microsoft.com/office/drawing/2014/main" id="{74628235-DF49-BD0F-D926-F761354D5644}"/>
                </a:ext>
              </a:extLst>
            </p:cNvPr>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975;p59">
              <a:extLst>
                <a:ext uri="{FF2B5EF4-FFF2-40B4-BE49-F238E27FC236}">
                  <a16:creationId xmlns:a16="http://schemas.microsoft.com/office/drawing/2014/main" id="{4C99F87D-5968-D63C-DC2F-88320FCA9FD6}"/>
                </a:ext>
              </a:extLst>
            </p:cNvPr>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976;p59">
              <a:extLst>
                <a:ext uri="{FF2B5EF4-FFF2-40B4-BE49-F238E27FC236}">
                  <a16:creationId xmlns:a16="http://schemas.microsoft.com/office/drawing/2014/main" id="{685C82BD-0B68-F009-C5B0-2773E296D42D}"/>
                </a:ext>
              </a:extLst>
            </p:cNvPr>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977;p59">
              <a:extLst>
                <a:ext uri="{FF2B5EF4-FFF2-40B4-BE49-F238E27FC236}">
                  <a16:creationId xmlns:a16="http://schemas.microsoft.com/office/drawing/2014/main" id="{64FE588D-14A9-B314-0BD2-3C05CDDDB00B}"/>
                </a:ext>
              </a:extLst>
            </p:cNvPr>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978;p59">
              <a:extLst>
                <a:ext uri="{FF2B5EF4-FFF2-40B4-BE49-F238E27FC236}">
                  <a16:creationId xmlns:a16="http://schemas.microsoft.com/office/drawing/2014/main" id="{8161A6D0-36D1-0D17-7739-01D2704E111C}"/>
                </a:ext>
              </a:extLst>
            </p:cNvPr>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4979;p59">
              <a:extLst>
                <a:ext uri="{FF2B5EF4-FFF2-40B4-BE49-F238E27FC236}">
                  <a16:creationId xmlns:a16="http://schemas.microsoft.com/office/drawing/2014/main" id="{E68C5C5D-4CFB-1819-7E76-9B96CA0959F9}"/>
                </a:ext>
              </a:extLst>
            </p:cNvPr>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4980;p59">
              <a:extLst>
                <a:ext uri="{FF2B5EF4-FFF2-40B4-BE49-F238E27FC236}">
                  <a16:creationId xmlns:a16="http://schemas.microsoft.com/office/drawing/2014/main" id="{E590E994-1170-833B-5F60-1BF804E197EC}"/>
                </a:ext>
              </a:extLst>
            </p:cNvPr>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4981;p59">
              <a:extLst>
                <a:ext uri="{FF2B5EF4-FFF2-40B4-BE49-F238E27FC236}">
                  <a16:creationId xmlns:a16="http://schemas.microsoft.com/office/drawing/2014/main" id="{3F758091-FD2D-1F22-DD24-084C9D2F68C2}"/>
                </a:ext>
              </a:extLst>
            </p:cNvPr>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4982;p59">
              <a:extLst>
                <a:ext uri="{FF2B5EF4-FFF2-40B4-BE49-F238E27FC236}">
                  <a16:creationId xmlns:a16="http://schemas.microsoft.com/office/drawing/2014/main" id="{A2034D20-4481-ACF1-8187-9B0AD585657C}"/>
                </a:ext>
              </a:extLst>
            </p:cNvPr>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4983;p59">
              <a:extLst>
                <a:ext uri="{FF2B5EF4-FFF2-40B4-BE49-F238E27FC236}">
                  <a16:creationId xmlns:a16="http://schemas.microsoft.com/office/drawing/2014/main" id="{767382FC-2EC3-52BC-18E8-0F8491A3E141}"/>
                </a:ext>
              </a:extLst>
            </p:cNvPr>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4984;p59">
              <a:extLst>
                <a:ext uri="{FF2B5EF4-FFF2-40B4-BE49-F238E27FC236}">
                  <a16:creationId xmlns:a16="http://schemas.microsoft.com/office/drawing/2014/main" id="{F0495E77-FF7D-F3FF-4C89-D0415CC4C1E5}"/>
                </a:ext>
              </a:extLst>
            </p:cNvPr>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4985;p59">
              <a:extLst>
                <a:ext uri="{FF2B5EF4-FFF2-40B4-BE49-F238E27FC236}">
                  <a16:creationId xmlns:a16="http://schemas.microsoft.com/office/drawing/2014/main" id="{CAAE8409-9A22-6C06-7C7D-690F20F43422}"/>
                </a:ext>
              </a:extLst>
            </p:cNvPr>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6">
          <a:extLst>
            <a:ext uri="{FF2B5EF4-FFF2-40B4-BE49-F238E27FC236}">
              <a16:creationId xmlns:a16="http://schemas.microsoft.com/office/drawing/2014/main" id="{C7CB8E1A-52E0-0203-DF01-34F6F73B884D}"/>
            </a:ext>
          </a:extLst>
        </p:cNvPr>
        <p:cNvGrpSpPr/>
        <p:nvPr/>
      </p:nvGrpSpPr>
      <p:grpSpPr>
        <a:xfrm>
          <a:off x="0" y="0"/>
          <a:ext cx="0" cy="0"/>
          <a:chOff x="0" y="0"/>
          <a:chExt cx="0" cy="0"/>
        </a:xfrm>
      </p:grpSpPr>
      <p:sp>
        <p:nvSpPr>
          <p:cNvPr id="1917" name="Google Shape;1917;p38">
            <a:extLst>
              <a:ext uri="{FF2B5EF4-FFF2-40B4-BE49-F238E27FC236}">
                <a16:creationId xmlns:a16="http://schemas.microsoft.com/office/drawing/2014/main" id="{0A38F058-00B4-FDC7-2A05-FFF9E3A0778F}"/>
              </a:ext>
            </a:extLst>
          </p:cNvPr>
          <p:cNvSpPr/>
          <p:nvPr/>
        </p:nvSpPr>
        <p:spPr>
          <a:xfrm>
            <a:off x="1754805" y="495875"/>
            <a:ext cx="5847592"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a:extLst>
              <a:ext uri="{FF2B5EF4-FFF2-40B4-BE49-F238E27FC236}">
                <a16:creationId xmlns:a16="http://schemas.microsoft.com/office/drawing/2014/main" id="{1BAC13B7-1AC7-840A-6299-DC3C0AEA7455}"/>
              </a:ext>
            </a:extLst>
          </p:cNvPr>
          <p:cNvSpPr txBox="1">
            <a:spLocks noGrp="1"/>
          </p:cNvSpPr>
          <p:nvPr>
            <p:ph type="title"/>
          </p:nvPr>
        </p:nvSpPr>
        <p:spPr>
          <a:xfrm>
            <a:off x="874097" y="559797"/>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j-lt"/>
              </a:rPr>
              <a:t>Προβλήματα μέρους-μέρους-όλου  </a:t>
            </a:r>
            <a:endParaRPr b="0" dirty="0">
              <a:latin typeface="+mj-lt"/>
            </a:endParaRPr>
          </a:p>
        </p:txBody>
      </p:sp>
      <p:grpSp>
        <p:nvGrpSpPr>
          <p:cNvPr id="1920" name="Google Shape;1920;p38">
            <a:extLst>
              <a:ext uri="{FF2B5EF4-FFF2-40B4-BE49-F238E27FC236}">
                <a16:creationId xmlns:a16="http://schemas.microsoft.com/office/drawing/2014/main" id="{C87375E0-20F5-77BD-4194-A8406821C91B}"/>
              </a:ext>
            </a:extLst>
          </p:cNvPr>
          <p:cNvGrpSpPr/>
          <p:nvPr/>
        </p:nvGrpSpPr>
        <p:grpSpPr>
          <a:xfrm>
            <a:off x="7778428" y="539507"/>
            <a:ext cx="468843" cy="840280"/>
            <a:chOff x="5350250" y="2414125"/>
            <a:chExt cx="374475" cy="671150"/>
          </a:xfrm>
        </p:grpSpPr>
        <p:sp>
          <p:nvSpPr>
            <p:cNvPr id="1921" name="Google Shape;1921;p38">
              <a:extLst>
                <a:ext uri="{FF2B5EF4-FFF2-40B4-BE49-F238E27FC236}">
                  <a16:creationId xmlns:a16="http://schemas.microsoft.com/office/drawing/2014/main" id="{401FA90F-613F-0A13-67CA-89FBA23802F5}"/>
                </a:ext>
              </a:extLst>
            </p:cNvPr>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8">
              <a:extLst>
                <a:ext uri="{FF2B5EF4-FFF2-40B4-BE49-F238E27FC236}">
                  <a16:creationId xmlns:a16="http://schemas.microsoft.com/office/drawing/2014/main" id="{BB023E2C-57A4-5F11-B2EF-C6AA81B435ED}"/>
                </a:ext>
              </a:extLst>
            </p:cNvPr>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8">
              <a:extLst>
                <a:ext uri="{FF2B5EF4-FFF2-40B4-BE49-F238E27FC236}">
                  <a16:creationId xmlns:a16="http://schemas.microsoft.com/office/drawing/2014/main" id="{C45D3ECB-C163-19E6-158E-D978853220A2}"/>
                </a:ext>
              </a:extLst>
            </p:cNvPr>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8">
              <a:extLst>
                <a:ext uri="{FF2B5EF4-FFF2-40B4-BE49-F238E27FC236}">
                  <a16:creationId xmlns:a16="http://schemas.microsoft.com/office/drawing/2014/main" id="{5E48DACA-D285-D177-9625-32CC41BB413F}"/>
                </a:ext>
              </a:extLst>
            </p:cNvPr>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8">
              <a:extLst>
                <a:ext uri="{FF2B5EF4-FFF2-40B4-BE49-F238E27FC236}">
                  <a16:creationId xmlns:a16="http://schemas.microsoft.com/office/drawing/2014/main" id="{F0F04A87-FB19-2BF5-8E26-1B1CD2D7BD29}"/>
                </a:ext>
              </a:extLst>
            </p:cNvPr>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8">
              <a:extLst>
                <a:ext uri="{FF2B5EF4-FFF2-40B4-BE49-F238E27FC236}">
                  <a16:creationId xmlns:a16="http://schemas.microsoft.com/office/drawing/2014/main" id="{DE879EC3-909B-4B24-2982-057CC4031096}"/>
                </a:ext>
              </a:extLst>
            </p:cNvPr>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8">
              <a:extLst>
                <a:ext uri="{FF2B5EF4-FFF2-40B4-BE49-F238E27FC236}">
                  <a16:creationId xmlns:a16="http://schemas.microsoft.com/office/drawing/2014/main" id="{3CC15F56-240D-F2C6-AFB2-04E49514B7F6}"/>
                </a:ext>
              </a:extLst>
            </p:cNvPr>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8">
              <a:extLst>
                <a:ext uri="{FF2B5EF4-FFF2-40B4-BE49-F238E27FC236}">
                  <a16:creationId xmlns:a16="http://schemas.microsoft.com/office/drawing/2014/main" id="{91384E4E-93B5-E605-83AA-C2BFC6F1BF39}"/>
                </a:ext>
              </a:extLst>
            </p:cNvPr>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8">
              <a:extLst>
                <a:ext uri="{FF2B5EF4-FFF2-40B4-BE49-F238E27FC236}">
                  <a16:creationId xmlns:a16="http://schemas.microsoft.com/office/drawing/2014/main" id="{47681ED9-8084-5290-0B2F-941569C60FB4}"/>
                </a:ext>
              </a:extLst>
            </p:cNvPr>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8">
              <a:extLst>
                <a:ext uri="{FF2B5EF4-FFF2-40B4-BE49-F238E27FC236}">
                  <a16:creationId xmlns:a16="http://schemas.microsoft.com/office/drawing/2014/main" id="{CDA1256A-8A87-72A0-1204-40EC7440330B}"/>
                </a:ext>
              </a:extLst>
            </p:cNvPr>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8">
              <a:extLst>
                <a:ext uri="{FF2B5EF4-FFF2-40B4-BE49-F238E27FC236}">
                  <a16:creationId xmlns:a16="http://schemas.microsoft.com/office/drawing/2014/main" id="{F2C73EC7-4BE5-8849-730F-D54AB95F9F6E}"/>
                </a:ext>
              </a:extLst>
            </p:cNvPr>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8">
              <a:extLst>
                <a:ext uri="{FF2B5EF4-FFF2-40B4-BE49-F238E27FC236}">
                  <a16:creationId xmlns:a16="http://schemas.microsoft.com/office/drawing/2014/main" id="{F69E140D-DA29-9ACD-370C-A7DEE1331EE5}"/>
                </a:ext>
              </a:extLst>
            </p:cNvPr>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8">
              <a:extLst>
                <a:ext uri="{FF2B5EF4-FFF2-40B4-BE49-F238E27FC236}">
                  <a16:creationId xmlns:a16="http://schemas.microsoft.com/office/drawing/2014/main" id="{0A6AE9D0-52DD-CC09-2C93-757E5B33DED0}"/>
                </a:ext>
              </a:extLst>
            </p:cNvPr>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8">
              <a:extLst>
                <a:ext uri="{FF2B5EF4-FFF2-40B4-BE49-F238E27FC236}">
                  <a16:creationId xmlns:a16="http://schemas.microsoft.com/office/drawing/2014/main" id="{70A5380E-E067-C9C0-8C3B-BF28435EF25C}"/>
                </a:ext>
              </a:extLst>
            </p:cNvPr>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8">
              <a:extLst>
                <a:ext uri="{FF2B5EF4-FFF2-40B4-BE49-F238E27FC236}">
                  <a16:creationId xmlns:a16="http://schemas.microsoft.com/office/drawing/2014/main" id="{85866CEB-8BFE-620E-46D1-5C092B6497F5}"/>
                </a:ext>
              </a:extLst>
            </p:cNvPr>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8">
              <a:extLst>
                <a:ext uri="{FF2B5EF4-FFF2-40B4-BE49-F238E27FC236}">
                  <a16:creationId xmlns:a16="http://schemas.microsoft.com/office/drawing/2014/main" id="{F4BC2A58-6DDD-008B-B050-04CA8BBEFA08}"/>
                </a:ext>
              </a:extLst>
            </p:cNvPr>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8">
              <a:extLst>
                <a:ext uri="{FF2B5EF4-FFF2-40B4-BE49-F238E27FC236}">
                  <a16:creationId xmlns:a16="http://schemas.microsoft.com/office/drawing/2014/main" id="{783F55D4-D47F-8784-D002-ECC23874BFE7}"/>
                </a:ext>
              </a:extLst>
            </p:cNvPr>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8">
              <a:extLst>
                <a:ext uri="{FF2B5EF4-FFF2-40B4-BE49-F238E27FC236}">
                  <a16:creationId xmlns:a16="http://schemas.microsoft.com/office/drawing/2014/main" id="{F33A4318-709F-594E-B09D-1395CDF38BF1}"/>
                </a:ext>
              </a:extLst>
            </p:cNvPr>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8">
              <a:extLst>
                <a:ext uri="{FF2B5EF4-FFF2-40B4-BE49-F238E27FC236}">
                  <a16:creationId xmlns:a16="http://schemas.microsoft.com/office/drawing/2014/main" id="{45E4A968-8289-3508-1FC6-FE3F400738F5}"/>
                </a:ext>
              </a:extLst>
            </p:cNvPr>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8">
              <a:extLst>
                <a:ext uri="{FF2B5EF4-FFF2-40B4-BE49-F238E27FC236}">
                  <a16:creationId xmlns:a16="http://schemas.microsoft.com/office/drawing/2014/main" id="{97479F21-0FD4-489B-15EF-03528D8B4573}"/>
                </a:ext>
              </a:extLst>
            </p:cNvPr>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8">
              <a:extLst>
                <a:ext uri="{FF2B5EF4-FFF2-40B4-BE49-F238E27FC236}">
                  <a16:creationId xmlns:a16="http://schemas.microsoft.com/office/drawing/2014/main" id="{EC1F956D-AD07-39D2-067D-DA1C3E998172}"/>
                </a:ext>
              </a:extLst>
            </p:cNvPr>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8">
              <a:extLst>
                <a:ext uri="{FF2B5EF4-FFF2-40B4-BE49-F238E27FC236}">
                  <a16:creationId xmlns:a16="http://schemas.microsoft.com/office/drawing/2014/main" id="{B02044B6-87A9-92C1-C416-F66A61D58A90}"/>
                </a:ext>
              </a:extLst>
            </p:cNvPr>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8">
              <a:extLst>
                <a:ext uri="{FF2B5EF4-FFF2-40B4-BE49-F238E27FC236}">
                  <a16:creationId xmlns:a16="http://schemas.microsoft.com/office/drawing/2014/main" id="{8DB8AC3E-1D3C-C204-4E47-3F629094CBA4}"/>
                </a:ext>
              </a:extLst>
            </p:cNvPr>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8">
              <a:extLst>
                <a:ext uri="{FF2B5EF4-FFF2-40B4-BE49-F238E27FC236}">
                  <a16:creationId xmlns:a16="http://schemas.microsoft.com/office/drawing/2014/main" id="{EDEB4691-4A6F-ECB3-3541-D68DBA4BB3C2}"/>
                </a:ext>
              </a:extLst>
            </p:cNvPr>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8">
              <a:extLst>
                <a:ext uri="{FF2B5EF4-FFF2-40B4-BE49-F238E27FC236}">
                  <a16:creationId xmlns:a16="http://schemas.microsoft.com/office/drawing/2014/main" id="{183679B4-36F2-2D44-9FA6-540AC5D7115B}"/>
                </a:ext>
              </a:extLst>
            </p:cNvPr>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8">
              <a:extLst>
                <a:ext uri="{FF2B5EF4-FFF2-40B4-BE49-F238E27FC236}">
                  <a16:creationId xmlns:a16="http://schemas.microsoft.com/office/drawing/2014/main" id="{1ABF5007-745C-26DA-D246-F5D0B5DFE259}"/>
                </a:ext>
              </a:extLst>
            </p:cNvPr>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8">
              <a:extLst>
                <a:ext uri="{FF2B5EF4-FFF2-40B4-BE49-F238E27FC236}">
                  <a16:creationId xmlns:a16="http://schemas.microsoft.com/office/drawing/2014/main" id="{BE39F2CF-D3EE-8D42-6A23-C2FE7656F4A1}"/>
                </a:ext>
              </a:extLst>
            </p:cNvPr>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8">
              <a:extLst>
                <a:ext uri="{FF2B5EF4-FFF2-40B4-BE49-F238E27FC236}">
                  <a16:creationId xmlns:a16="http://schemas.microsoft.com/office/drawing/2014/main" id="{5A29593E-8AEA-0951-D999-70A2014A604B}"/>
                </a:ext>
              </a:extLst>
            </p:cNvPr>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8">
              <a:extLst>
                <a:ext uri="{FF2B5EF4-FFF2-40B4-BE49-F238E27FC236}">
                  <a16:creationId xmlns:a16="http://schemas.microsoft.com/office/drawing/2014/main" id="{BBFDE9AE-D71E-DF10-D078-FE3FFFEA3B80}"/>
                </a:ext>
              </a:extLst>
            </p:cNvPr>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8">
              <a:extLst>
                <a:ext uri="{FF2B5EF4-FFF2-40B4-BE49-F238E27FC236}">
                  <a16:creationId xmlns:a16="http://schemas.microsoft.com/office/drawing/2014/main" id="{611BE586-D7BB-D0E7-B339-5C24DDF57391}"/>
                </a:ext>
              </a:extLst>
            </p:cNvPr>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8">
            <a:extLst>
              <a:ext uri="{FF2B5EF4-FFF2-40B4-BE49-F238E27FC236}">
                <a16:creationId xmlns:a16="http://schemas.microsoft.com/office/drawing/2014/main" id="{61D185E9-F7F6-6403-ADB9-41A3C2D18992}"/>
              </a:ext>
            </a:extLst>
          </p:cNvPr>
          <p:cNvGrpSpPr/>
          <p:nvPr/>
        </p:nvGrpSpPr>
        <p:grpSpPr>
          <a:xfrm>
            <a:off x="8570672" y="502505"/>
            <a:ext cx="245856" cy="244739"/>
            <a:chOff x="5546700" y="4021800"/>
            <a:chExt cx="307975" cy="306575"/>
          </a:xfrm>
        </p:grpSpPr>
        <p:sp>
          <p:nvSpPr>
            <p:cNvPr id="1967" name="Google Shape;1967;p38">
              <a:extLst>
                <a:ext uri="{FF2B5EF4-FFF2-40B4-BE49-F238E27FC236}">
                  <a16:creationId xmlns:a16="http://schemas.microsoft.com/office/drawing/2014/main" id="{5D52FC6B-6D9E-B25F-F75C-84669531983C}"/>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a:extLst>
                <a:ext uri="{FF2B5EF4-FFF2-40B4-BE49-F238E27FC236}">
                  <a16:creationId xmlns:a16="http://schemas.microsoft.com/office/drawing/2014/main" id="{116479A4-A0B1-7143-2D11-3549CFDF717A}"/>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a:extLst>
                <a:ext uri="{FF2B5EF4-FFF2-40B4-BE49-F238E27FC236}">
                  <a16:creationId xmlns:a16="http://schemas.microsoft.com/office/drawing/2014/main" id="{DF12E898-38EA-085A-74F8-6FE9E33C43F1}"/>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8">
              <a:extLst>
                <a:ext uri="{FF2B5EF4-FFF2-40B4-BE49-F238E27FC236}">
                  <a16:creationId xmlns:a16="http://schemas.microsoft.com/office/drawing/2014/main" id="{EE179A45-5320-236A-461A-E0D22F33183E}"/>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a:extLst>
                <a:ext uri="{FF2B5EF4-FFF2-40B4-BE49-F238E27FC236}">
                  <a16:creationId xmlns:a16="http://schemas.microsoft.com/office/drawing/2014/main" id="{25D14AE3-E01E-D1F0-EF18-15E833D5D6DD}"/>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a:extLst>
              <a:ext uri="{FF2B5EF4-FFF2-40B4-BE49-F238E27FC236}">
                <a16:creationId xmlns:a16="http://schemas.microsoft.com/office/drawing/2014/main" id="{AC19AE6E-9877-70C6-B1C2-8280DF3D9F28}"/>
              </a:ext>
            </a:extLst>
          </p:cNvPr>
          <p:cNvGrpSpPr/>
          <p:nvPr/>
        </p:nvGrpSpPr>
        <p:grpSpPr>
          <a:xfrm flipH="1">
            <a:off x="372015" y="209391"/>
            <a:ext cx="245856" cy="244739"/>
            <a:chOff x="5546700" y="4021800"/>
            <a:chExt cx="307975" cy="306575"/>
          </a:xfrm>
        </p:grpSpPr>
        <p:sp>
          <p:nvSpPr>
            <p:cNvPr id="1973" name="Google Shape;1973;p38">
              <a:extLst>
                <a:ext uri="{FF2B5EF4-FFF2-40B4-BE49-F238E27FC236}">
                  <a16:creationId xmlns:a16="http://schemas.microsoft.com/office/drawing/2014/main" id="{16E24244-95B0-D1DA-E0FE-4B0C7D7BBC72}"/>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a:extLst>
                <a:ext uri="{FF2B5EF4-FFF2-40B4-BE49-F238E27FC236}">
                  <a16:creationId xmlns:a16="http://schemas.microsoft.com/office/drawing/2014/main" id="{BE92C4B0-459A-1F83-C841-AD81FAD03322}"/>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a:extLst>
                <a:ext uri="{FF2B5EF4-FFF2-40B4-BE49-F238E27FC236}">
                  <a16:creationId xmlns:a16="http://schemas.microsoft.com/office/drawing/2014/main" id="{368824E9-0F05-DBAF-DD1C-30C8F3C6D1DC}"/>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a:extLst>
                <a:ext uri="{FF2B5EF4-FFF2-40B4-BE49-F238E27FC236}">
                  <a16:creationId xmlns:a16="http://schemas.microsoft.com/office/drawing/2014/main" id="{F110A156-5E36-B007-0936-BC3F0C0D6DA4}"/>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a:extLst>
                <a:ext uri="{FF2B5EF4-FFF2-40B4-BE49-F238E27FC236}">
                  <a16:creationId xmlns:a16="http://schemas.microsoft.com/office/drawing/2014/main" id="{0003F17D-CF5A-0813-1BBD-7E9C4269F25C}"/>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3" name="Εικόνα 42">
            <a:extLst>
              <a:ext uri="{FF2B5EF4-FFF2-40B4-BE49-F238E27FC236}">
                <a16:creationId xmlns:a16="http://schemas.microsoft.com/office/drawing/2014/main" id="{9ABF884D-199B-471C-39DA-E447E9CA10EF}"/>
              </a:ext>
            </a:extLst>
          </p:cNvPr>
          <p:cNvPicPr>
            <a:picLocks noChangeAspect="1"/>
          </p:cNvPicPr>
          <p:nvPr/>
        </p:nvPicPr>
        <p:blipFill>
          <a:blip r:embed="rId3"/>
          <a:stretch>
            <a:fillRect/>
          </a:stretch>
        </p:blipFill>
        <p:spPr>
          <a:xfrm>
            <a:off x="4572000" y="3048101"/>
            <a:ext cx="2368235" cy="1996792"/>
          </a:xfrm>
          <a:prstGeom prst="rect">
            <a:avLst/>
          </a:prstGeom>
        </p:spPr>
      </p:pic>
      <p:grpSp>
        <p:nvGrpSpPr>
          <p:cNvPr id="2" name="Google Shape;3148;p47">
            <a:extLst>
              <a:ext uri="{FF2B5EF4-FFF2-40B4-BE49-F238E27FC236}">
                <a16:creationId xmlns:a16="http://schemas.microsoft.com/office/drawing/2014/main" id="{8D8CC269-F6E0-3FC9-C76D-1DDFC28075CC}"/>
              </a:ext>
            </a:extLst>
          </p:cNvPr>
          <p:cNvGrpSpPr/>
          <p:nvPr/>
        </p:nvGrpSpPr>
        <p:grpSpPr>
          <a:xfrm>
            <a:off x="1108273" y="338693"/>
            <a:ext cx="413685" cy="808723"/>
            <a:chOff x="3940500" y="2415075"/>
            <a:chExt cx="342625" cy="669750"/>
          </a:xfrm>
        </p:grpSpPr>
        <p:sp>
          <p:nvSpPr>
            <p:cNvPr id="3" name="Google Shape;3149;p47">
              <a:extLst>
                <a:ext uri="{FF2B5EF4-FFF2-40B4-BE49-F238E27FC236}">
                  <a16:creationId xmlns:a16="http://schemas.microsoft.com/office/drawing/2014/main" id="{5C054CE2-3493-6DD8-D4B1-75EE151666EA}"/>
                </a:ext>
              </a:extLst>
            </p:cNvPr>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150;p47">
              <a:extLst>
                <a:ext uri="{FF2B5EF4-FFF2-40B4-BE49-F238E27FC236}">
                  <a16:creationId xmlns:a16="http://schemas.microsoft.com/office/drawing/2014/main" id="{F2BC51A1-AA77-D21D-F0C8-30004DEAA9FF}"/>
                </a:ext>
              </a:extLst>
            </p:cNvPr>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151;p47">
              <a:extLst>
                <a:ext uri="{FF2B5EF4-FFF2-40B4-BE49-F238E27FC236}">
                  <a16:creationId xmlns:a16="http://schemas.microsoft.com/office/drawing/2014/main" id="{B8C4B63B-2622-4A63-0593-03E8BC442FA8}"/>
                </a:ext>
              </a:extLst>
            </p:cNvPr>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152;p47">
              <a:extLst>
                <a:ext uri="{FF2B5EF4-FFF2-40B4-BE49-F238E27FC236}">
                  <a16:creationId xmlns:a16="http://schemas.microsoft.com/office/drawing/2014/main" id="{87D950BC-0292-5734-48AC-79FF2E89075D}"/>
                </a:ext>
              </a:extLst>
            </p:cNvPr>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153;p47">
              <a:extLst>
                <a:ext uri="{FF2B5EF4-FFF2-40B4-BE49-F238E27FC236}">
                  <a16:creationId xmlns:a16="http://schemas.microsoft.com/office/drawing/2014/main" id="{14ED30E1-04EE-ABCC-8350-238385F52CCA}"/>
                </a:ext>
              </a:extLst>
            </p:cNvPr>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154;p47">
              <a:extLst>
                <a:ext uri="{FF2B5EF4-FFF2-40B4-BE49-F238E27FC236}">
                  <a16:creationId xmlns:a16="http://schemas.microsoft.com/office/drawing/2014/main" id="{01DA3227-F23E-CF12-5A03-955268DDE199}"/>
                </a:ext>
              </a:extLst>
            </p:cNvPr>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155;p47">
              <a:extLst>
                <a:ext uri="{FF2B5EF4-FFF2-40B4-BE49-F238E27FC236}">
                  <a16:creationId xmlns:a16="http://schemas.microsoft.com/office/drawing/2014/main" id="{6C8FF208-7679-F24F-75DD-1D0550675B85}"/>
                </a:ext>
              </a:extLst>
            </p:cNvPr>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156;p47">
              <a:extLst>
                <a:ext uri="{FF2B5EF4-FFF2-40B4-BE49-F238E27FC236}">
                  <a16:creationId xmlns:a16="http://schemas.microsoft.com/office/drawing/2014/main" id="{C3301E00-28C6-3A15-40D5-3B51E05412AC}"/>
                </a:ext>
              </a:extLst>
            </p:cNvPr>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57;p47">
              <a:extLst>
                <a:ext uri="{FF2B5EF4-FFF2-40B4-BE49-F238E27FC236}">
                  <a16:creationId xmlns:a16="http://schemas.microsoft.com/office/drawing/2014/main" id="{B939D917-C228-95B7-3C57-A42DEFA6CDD9}"/>
                </a:ext>
              </a:extLst>
            </p:cNvPr>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158;p47">
              <a:extLst>
                <a:ext uri="{FF2B5EF4-FFF2-40B4-BE49-F238E27FC236}">
                  <a16:creationId xmlns:a16="http://schemas.microsoft.com/office/drawing/2014/main" id="{ACC0F0FA-C803-0C2F-4263-0A434D1A2526}"/>
                </a:ext>
              </a:extLst>
            </p:cNvPr>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159;p47">
              <a:extLst>
                <a:ext uri="{FF2B5EF4-FFF2-40B4-BE49-F238E27FC236}">
                  <a16:creationId xmlns:a16="http://schemas.microsoft.com/office/drawing/2014/main" id="{08128327-8D97-0FE9-D488-F34601D9BC5A}"/>
                </a:ext>
              </a:extLst>
            </p:cNvPr>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160;p47">
              <a:extLst>
                <a:ext uri="{FF2B5EF4-FFF2-40B4-BE49-F238E27FC236}">
                  <a16:creationId xmlns:a16="http://schemas.microsoft.com/office/drawing/2014/main" id="{11A95069-34BF-A301-24E3-F0955AA83EC2}"/>
                </a:ext>
              </a:extLst>
            </p:cNvPr>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61;p47">
              <a:extLst>
                <a:ext uri="{FF2B5EF4-FFF2-40B4-BE49-F238E27FC236}">
                  <a16:creationId xmlns:a16="http://schemas.microsoft.com/office/drawing/2014/main" id="{953AF27F-0A6B-20F5-4E22-B41007EB1083}"/>
                </a:ext>
              </a:extLst>
            </p:cNvPr>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62;p47">
              <a:extLst>
                <a:ext uri="{FF2B5EF4-FFF2-40B4-BE49-F238E27FC236}">
                  <a16:creationId xmlns:a16="http://schemas.microsoft.com/office/drawing/2014/main" id="{97F164D4-6B2B-DAAE-226D-87A1F82EAC98}"/>
                </a:ext>
              </a:extLst>
            </p:cNvPr>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63;p47">
              <a:extLst>
                <a:ext uri="{FF2B5EF4-FFF2-40B4-BE49-F238E27FC236}">
                  <a16:creationId xmlns:a16="http://schemas.microsoft.com/office/drawing/2014/main" id="{77C28922-265F-5D8A-2E36-F48D2C12D92A}"/>
                </a:ext>
              </a:extLst>
            </p:cNvPr>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64;p47">
              <a:extLst>
                <a:ext uri="{FF2B5EF4-FFF2-40B4-BE49-F238E27FC236}">
                  <a16:creationId xmlns:a16="http://schemas.microsoft.com/office/drawing/2014/main" id="{8F6A6E56-676A-AA52-2717-7B544A08F3BC}"/>
                </a:ext>
              </a:extLst>
            </p:cNvPr>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65;p47">
              <a:extLst>
                <a:ext uri="{FF2B5EF4-FFF2-40B4-BE49-F238E27FC236}">
                  <a16:creationId xmlns:a16="http://schemas.microsoft.com/office/drawing/2014/main" id="{FA03292D-C360-4DE3-8DF6-F360367C9486}"/>
                </a:ext>
              </a:extLst>
            </p:cNvPr>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66;p47">
              <a:extLst>
                <a:ext uri="{FF2B5EF4-FFF2-40B4-BE49-F238E27FC236}">
                  <a16:creationId xmlns:a16="http://schemas.microsoft.com/office/drawing/2014/main" id="{6D2F99A0-50CA-B388-33C5-D049FF9068AE}"/>
                </a:ext>
              </a:extLst>
            </p:cNvPr>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67;p47">
              <a:extLst>
                <a:ext uri="{FF2B5EF4-FFF2-40B4-BE49-F238E27FC236}">
                  <a16:creationId xmlns:a16="http://schemas.microsoft.com/office/drawing/2014/main" id="{4A05D476-CFE0-290E-3351-0F4C2CC19E24}"/>
                </a:ext>
              </a:extLst>
            </p:cNvPr>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68;p47">
              <a:extLst>
                <a:ext uri="{FF2B5EF4-FFF2-40B4-BE49-F238E27FC236}">
                  <a16:creationId xmlns:a16="http://schemas.microsoft.com/office/drawing/2014/main" id="{74A9135E-F26B-DBC2-FA08-E3F3BF8EE298}"/>
                </a:ext>
              </a:extLst>
            </p:cNvPr>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69;p47">
              <a:extLst>
                <a:ext uri="{FF2B5EF4-FFF2-40B4-BE49-F238E27FC236}">
                  <a16:creationId xmlns:a16="http://schemas.microsoft.com/office/drawing/2014/main" id="{992BEF7B-D46E-ECD2-89F7-8AC3B35D614F}"/>
                </a:ext>
              </a:extLst>
            </p:cNvPr>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70;p47">
              <a:extLst>
                <a:ext uri="{FF2B5EF4-FFF2-40B4-BE49-F238E27FC236}">
                  <a16:creationId xmlns:a16="http://schemas.microsoft.com/office/drawing/2014/main" id="{52544AB1-0201-4FA1-4B64-CA7E13476F75}"/>
                </a:ext>
              </a:extLst>
            </p:cNvPr>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71;p47">
              <a:extLst>
                <a:ext uri="{FF2B5EF4-FFF2-40B4-BE49-F238E27FC236}">
                  <a16:creationId xmlns:a16="http://schemas.microsoft.com/office/drawing/2014/main" id="{36E54BD3-A6C9-3D1A-2D93-92D26B5947A2}"/>
                </a:ext>
              </a:extLst>
            </p:cNvPr>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72;p47">
              <a:extLst>
                <a:ext uri="{FF2B5EF4-FFF2-40B4-BE49-F238E27FC236}">
                  <a16:creationId xmlns:a16="http://schemas.microsoft.com/office/drawing/2014/main" id="{48EC3BB7-93D2-0D37-B32C-6197EEF77ACF}"/>
                </a:ext>
              </a:extLst>
            </p:cNvPr>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173;p47">
              <a:extLst>
                <a:ext uri="{FF2B5EF4-FFF2-40B4-BE49-F238E27FC236}">
                  <a16:creationId xmlns:a16="http://schemas.microsoft.com/office/drawing/2014/main" id="{BE2AD9B6-D4DD-D49A-04A7-5349DC3D9649}"/>
                </a:ext>
              </a:extLst>
            </p:cNvPr>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174;p47">
              <a:extLst>
                <a:ext uri="{FF2B5EF4-FFF2-40B4-BE49-F238E27FC236}">
                  <a16:creationId xmlns:a16="http://schemas.microsoft.com/office/drawing/2014/main" id="{27CEECCB-56D0-5CBA-1695-A07574A458E0}"/>
                </a:ext>
              </a:extLst>
            </p:cNvPr>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175;p47">
              <a:extLst>
                <a:ext uri="{FF2B5EF4-FFF2-40B4-BE49-F238E27FC236}">
                  <a16:creationId xmlns:a16="http://schemas.microsoft.com/office/drawing/2014/main" id="{9BA5F586-0C16-C1F2-56E6-4948A3F64682}"/>
                </a:ext>
              </a:extLst>
            </p:cNvPr>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176;p47">
              <a:extLst>
                <a:ext uri="{FF2B5EF4-FFF2-40B4-BE49-F238E27FC236}">
                  <a16:creationId xmlns:a16="http://schemas.microsoft.com/office/drawing/2014/main" id="{60E2D129-7C02-9E83-5012-23B00BC55D12}"/>
                </a:ext>
              </a:extLst>
            </p:cNvPr>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77;p47">
              <a:extLst>
                <a:ext uri="{FF2B5EF4-FFF2-40B4-BE49-F238E27FC236}">
                  <a16:creationId xmlns:a16="http://schemas.microsoft.com/office/drawing/2014/main" id="{615FF5B9-7A8F-6BC5-E571-208E5ED8AE5C}"/>
                </a:ext>
              </a:extLst>
            </p:cNvPr>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178;p47">
              <a:extLst>
                <a:ext uri="{FF2B5EF4-FFF2-40B4-BE49-F238E27FC236}">
                  <a16:creationId xmlns:a16="http://schemas.microsoft.com/office/drawing/2014/main" id="{06AA4E19-4444-BC81-29D2-B60543F7FBD8}"/>
                </a:ext>
              </a:extLst>
            </p:cNvPr>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4851;p59">
            <a:extLst>
              <a:ext uri="{FF2B5EF4-FFF2-40B4-BE49-F238E27FC236}">
                <a16:creationId xmlns:a16="http://schemas.microsoft.com/office/drawing/2014/main" id="{B68B9C4B-C732-4289-7E42-C7FF07AF5230}"/>
              </a:ext>
            </a:extLst>
          </p:cNvPr>
          <p:cNvSpPr txBox="1"/>
          <p:nvPr/>
        </p:nvSpPr>
        <p:spPr>
          <a:xfrm flipH="1">
            <a:off x="3446957" y="2419482"/>
            <a:ext cx="1801500" cy="51253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dirty="0">
              <a:solidFill>
                <a:schemeClr val="dk1"/>
              </a:solidFill>
              <a:latin typeface="Architects Daughter"/>
              <a:ea typeface="Architects Daughter"/>
              <a:cs typeface="Architects Daughter"/>
              <a:sym typeface="Architects Daughter"/>
            </a:endParaRPr>
          </a:p>
        </p:txBody>
      </p:sp>
      <p:sp>
        <p:nvSpPr>
          <p:cNvPr id="36" name="Φυσαλίδα ομιλίας: Έλλειψη 35">
            <a:extLst>
              <a:ext uri="{FF2B5EF4-FFF2-40B4-BE49-F238E27FC236}">
                <a16:creationId xmlns:a16="http://schemas.microsoft.com/office/drawing/2014/main" id="{06ACB546-43D1-74E7-1047-9FB9A5149EDF}"/>
              </a:ext>
            </a:extLst>
          </p:cNvPr>
          <p:cNvSpPr/>
          <p:nvPr/>
        </p:nvSpPr>
        <p:spPr>
          <a:xfrm>
            <a:off x="5829300" y="1259776"/>
            <a:ext cx="2880635" cy="2344484"/>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dirty="0"/>
              <a:t>Στα προβλήματα μέρος- μέρος- όλο μπορούν να χρησιμοποιηθούν και διαφορετικά αντικείμενα μέτρησης</a:t>
            </a:r>
            <a:r>
              <a:rPr lang="en-US" sz="1800" dirty="0"/>
              <a:t>;</a:t>
            </a:r>
            <a:endParaRPr lang="el-GR" sz="1800" dirty="0"/>
          </a:p>
        </p:txBody>
      </p:sp>
      <p:sp>
        <p:nvSpPr>
          <p:cNvPr id="37" name="Διάγραμμα ροής: Διάτρητη ταινία 36">
            <a:extLst>
              <a:ext uri="{FF2B5EF4-FFF2-40B4-BE49-F238E27FC236}">
                <a16:creationId xmlns:a16="http://schemas.microsoft.com/office/drawing/2014/main" id="{653CD2AB-217D-2076-D345-5F3FC6B25709}"/>
              </a:ext>
            </a:extLst>
          </p:cNvPr>
          <p:cNvSpPr/>
          <p:nvPr/>
        </p:nvSpPr>
        <p:spPr>
          <a:xfrm>
            <a:off x="764717" y="1206251"/>
            <a:ext cx="4483740" cy="2840246"/>
          </a:xfrm>
          <a:prstGeom prst="flowChartPunchedTap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l-GR" sz="1800" dirty="0"/>
              <a:t>Αυτά τα προβλήματα περιλαμβάνουν δυο μέρη τα οποία συνδυάζονται και συγκροτούν ένα σύνολο </a:t>
            </a:r>
          </a:p>
          <a:p>
            <a:pPr algn="ctr"/>
            <a:r>
              <a:rPr lang="el-GR" sz="1800" dirty="0"/>
              <a:t>πχ Ο Σωκράτης έχει 2 κόκκινα μήλα  και 3 πράσινα μήλα. Πόσα μήλα  έχει συνολικά</a:t>
            </a:r>
            <a:r>
              <a:rPr lang="en-US" sz="1800" dirty="0"/>
              <a:t>;</a:t>
            </a:r>
            <a:r>
              <a:rPr lang="el-GR" sz="1800" dirty="0"/>
              <a:t> </a:t>
            </a:r>
          </a:p>
        </p:txBody>
      </p:sp>
    </p:spTree>
    <p:extLst>
      <p:ext uri="{BB962C8B-B14F-4D97-AF65-F5344CB8AC3E}">
        <p14:creationId xmlns:p14="http://schemas.microsoft.com/office/powerpoint/2010/main" val="778616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6">
          <a:extLst>
            <a:ext uri="{FF2B5EF4-FFF2-40B4-BE49-F238E27FC236}">
              <a16:creationId xmlns:a16="http://schemas.microsoft.com/office/drawing/2014/main" id="{A9580FE1-E4EE-DBB5-51D3-5E971C33DEB1}"/>
            </a:ext>
          </a:extLst>
        </p:cNvPr>
        <p:cNvGrpSpPr/>
        <p:nvPr/>
      </p:nvGrpSpPr>
      <p:grpSpPr>
        <a:xfrm>
          <a:off x="0" y="0"/>
          <a:ext cx="0" cy="0"/>
          <a:chOff x="0" y="0"/>
          <a:chExt cx="0" cy="0"/>
        </a:xfrm>
      </p:grpSpPr>
      <p:sp>
        <p:nvSpPr>
          <p:cNvPr id="1917" name="Google Shape;1917;p38">
            <a:extLst>
              <a:ext uri="{FF2B5EF4-FFF2-40B4-BE49-F238E27FC236}">
                <a16:creationId xmlns:a16="http://schemas.microsoft.com/office/drawing/2014/main" id="{4DDCE8A5-B32D-AA7E-12CD-1CBE2791EA25}"/>
              </a:ext>
            </a:extLst>
          </p:cNvPr>
          <p:cNvSpPr/>
          <p:nvPr/>
        </p:nvSpPr>
        <p:spPr>
          <a:xfrm>
            <a:off x="2012136" y="495875"/>
            <a:ext cx="5119728"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a:extLst>
              <a:ext uri="{FF2B5EF4-FFF2-40B4-BE49-F238E27FC236}">
                <a16:creationId xmlns:a16="http://schemas.microsoft.com/office/drawing/2014/main" id="{CAA6BBDF-540A-C8DC-36CF-0F823FD6711E}"/>
              </a:ext>
            </a:extLst>
          </p:cNvPr>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b="0" dirty="0">
                <a:latin typeface="+mj-lt"/>
              </a:rPr>
              <a:t>Προβλήματα σύγκρισης    </a:t>
            </a:r>
            <a:endParaRPr b="0" dirty="0">
              <a:latin typeface="+mj-lt"/>
            </a:endParaRPr>
          </a:p>
        </p:txBody>
      </p:sp>
      <p:grpSp>
        <p:nvGrpSpPr>
          <p:cNvPr id="1966" name="Google Shape;1966;p38">
            <a:extLst>
              <a:ext uri="{FF2B5EF4-FFF2-40B4-BE49-F238E27FC236}">
                <a16:creationId xmlns:a16="http://schemas.microsoft.com/office/drawing/2014/main" id="{507524B2-7F9D-4DFE-7F59-FEE5EFD02D79}"/>
              </a:ext>
            </a:extLst>
          </p:cNvPr>
          <p:cNvGrpSpPr/>
          <p:nvPr/>
        </p:nvGrpSpPr>
        <p:grpSpPr>
          <a:xfrm>
            <a:off x="6761104" y="645730"/>
            <a:ext cx="245856" cy="244739"/>
            <a:chOff x="5546700" y="4021800"/>
            <a:chExt cx="307975" cy="306575"/>
          </a:xfrm>
        </p:grpSpPr>
        <p:sp>
          <p:nvSpPr>
            <p:cNvPr id="1967" name="Google Shape;1967;p38">
              <a:extLst>
                <a:ext uri="{FF2B5EF4-FFF2-40B4-BE49-F238E27FC236}">
                  <a16:creationId xmlns:a16="http://schemas.microsoft.com/office/drawing/2014/main" id="{DB2FA83A-E53E-60DF-2841-D23231607442}"/>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a:extLst>
                <a:ext uri="{FF2B5EF4-FFF2-40B4-BE49-F238E27FC236}">
                  <a16:creationId xmlns:a16="http://schemas.microsoft.com/office/drawing/2014/main" id="{C46B13B8-5AD7-6C5F-A1D3-9860F313A5C0}"/>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a:extLst>
                <a:ext uri="{FF2B5EF4-FFF2-40B4-BE49-F238E27FC236}">
                  <a16:creationId xmlns:a16="http://schemas.microsoft.com/office/drawing/2014/main" id="{60B87E3A-B236-38B2-5676-F5C123A1510B}"/>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8">
              <a:extLst>
                <a:ext uri="{FF2B5EF4-FFF2-40B4-BE49-F238E27FC236}">
                  <a16:creationId xmlns:a16="http://schemas.microsoft.com/office/drawing/2014/main" id="{7B2E38B2-231F-4400-E414-6C77B1CE9AF0}"/>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a:extLst>
                <a:ext uri="{FF2B5EF4-FFF2-40B4-BE49-F238E27FC236}">
                  <a16:creationId xmlns:a16="http://schemas.microsoft.com/office/drawing/2014/main" id="{4FA4794B-E631-3D06-37F5-56E504E68AAB}"/>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a:extLst>
              <a:ext uri="{FF2B5EF4-FFF2-40B4-BE49-F238E27FC236}">
                <a16:creationId xmlns:a16="http://schemas.microsoft.com/office/drawing/2014/main" id="{5E6839C5-E973-43D8-005F-8361B74C30F8}"/>
              </a:ext>
            </a:extLst>
          </p:cNvPr>
          <p:cNvGrpSpPr/>
          <p:nvPr/>
        </p:nvGrpSpPr>
        <p:grpSpPr>
          <a:xfrm flipH="1">
            <a:off x="2141466" y="645730"/>
            <a:ext cx="245856" cy="244739"/>
            <a:chOff x="5546700" y="4021800"/>
            <a:chExt cx="307975" cy="306575"/>
          </a:xfrm>
        </p:grpSpPr>
        <p:sp>
          <p:nvSpPr>
            <p:cNvPr id="1973" name="Google Shape;1973;p38">
              <a:extLst>
                <a:ext uri="{FF2B5EF4-FFF2-40B4-BE49-F238E27FC236}">
                  <a16:creationId xmlns:a16="http://schemas.microsoft.com/office/drawing/2014/main" id="{C3642DFB-3F51-0433-55C9-9BAD9EEE401B}"/>
                </a:ext>
              </a:extLst>
            </p:cNvPr>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a:extLst>
                <a:ext uri="{FF2B5EF4-FFF2-40B4-BE49-F238E27FC236}">
                  <a16:creationId xmlns:a16="http://schemas.microsoft.com/office/drawing/2014/main" id="{F2468123-C2DF-5AF2-2B75-339A321C1F6D}"/>
                </a:ext>
              </a:extLst>
            </p:cNvPr>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a:extLst>
                <a:ext uri="{FF2B5EF4-FFF2-40B4-BE49-F238E27FC236}">
                  <a16:creationId xmlns:a16="http://schemas.microsoft.com/office/drawing/2014/main" id="{272640A1-7A10-4815-E106-2D133EF9B067}"/>
                </a:ext>
              </a:extLst>
            </p:cNvPr>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a:extLst>
                <a:ext uri="{FF2B5EF4-FFF2-40B4-BE49-F238E27FC236}">
                  <a16:creationId xmlns:a16="http://schemas.microsoft.com/office/drawing/2014/main" id="{FAB3C70E-13AD-F9F4-B9BC-9CFFA05B88D1}"/>
                </a:ext>
              </a:extLst>
            </p:cNvPr>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a:extLst>
                <a:ext uri="{FF2B5EF4-FFF2-40B4-BE49-F238E27FC236}">
                  <a16:creationId xmlns:a16="http://schemas.microsoft.com/office/drawing/2014/main" id="{414BF0C2-E8F4-31EE-1561-2548B1EC0C16}"/>
                </a:ext>
              </a:extLst>
            </p:cNvPr>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oogle Shape;1920;p38">
            <a:extLst>
              <a:ext uri="{FF2B5EF4-FFF2-40B4-BE49-F238E27FC236}">
                <a16:creationId xmlns:a16="http://schemas.microsoft.com/office/drawing/2014/main" id="{B8C58752-2864-0186-B79C-A1F5663FEF05}"/>
              </a:ext>
            </a:extLst>
          </p:cNvPr>
          <p:cNvGrpSpPr/>
          <p:nvPr/>
        </p:nvGrpSpPr>
        <p:grpSpPr>
          <a:xfrm>
            <a:off x="1375791" y="378605"/>
            <a:ext cx="468843" cy="840280"/>
            <a:chOff x="5350250" y="2414125"/>
            <a:chExt cx="374475" cy="671150"/>
          </a:xfrm>
        </p:grpSpPr>
        <p:sp>
          <p:nvSpPr>
            <p:cNvPr id="3" name="Google Shape;1921;p38">
              <a:extLst>
                <a:ext uri="{FF2B5EF4-FFF2-40B4-BE49-F238E27FC236}">
                  <a16:creationId xmlns:a16="http://schemas.microsoft.com/office/drawing/2014/main" id="{2F042D62-6FCF-1ACA-E2A4-8F9AAE7EBD83}"/>
                </a:ext>
              </a:extLst>
            </p:cNvPr>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922;p38">
              <a:extLst>
                <a:ext uri="{FF2B5EF4-FFF2-40B4-BE49-F238E27FC236}">
                  <a16:creationId xmlns:a16="http://schemas.microsoft.com/office/drawing/2014/main" id="{5628229E-247B-C0EB-4E68-BF2208ECF77A}"/>
                </a:ext>
              </a:extLst>
            </p:cNvPr>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923;p38">
              <a:extLst>
                <a:ext uri="{FF2B5EF4-FFF2-40B4-BE49-F238E27FC236}">
                  <a16:creationId xmlns:a16="http://schemas.microsoft.com/office/drawing/2014/main" id="{FF983B3C-0675-B2F5-CCEC-4F256106DFA8}"/>
                </a:ext>
              </a:extLst>
            </p:cNvPr>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24;p38">
              <a:extLst>
                <a:ext uri="{FF2B5EF4-FFF2-40B4-BE49-F238E27FC236}">
                  <a16:creationId xmlns:a16="http://schemas.microsoft.com/office/drawing/2014/main" id="{C09A7320-D017-2F60-2A2D-9EF004493D5E}"/>
                </a:ext>
              </a:extLst>
            </p:cNvPr>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25;p38">
              <a:extLst>
                <a:ext uri="{FF2B5EF4-FFF2-40B4-BE49-F238E27FC236}">
                  <a16:creationId xmlns:a16="http://schemas.microsoft.com/office/drawing/2014/main" id="{58988F0A-1ED4-7DD8-0707-FCDCAFEDF95F}"/>
                </a:ext>
              </a:extLst>
            </p:cNvPr>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26;p38">
              <a:extLst>
                <a:ext uri="{FF2B5EF4-FFF2-40B4-BE49-F238E27FC236}">
                  <a16:creationId xmlns:a16="http://schemas.microsoft.com/office/drawing/2014/main" id="{83DEC18C-68B6-A910-2BB9-D3FBC7F56BCD}"/>
                </a:ext>
              </a:extLst>
            </p:cNvPr>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27;p38">
              <a:extLst>
                <a:ext uri="{FF2B5EF4-FFF2-40B4-BE49-F238E27FC236}">
                  <a16:creationId xmlns:a16="http://schemas.microsoft.com/office/drawing/2014/main" id="{9548927E-ECC1-2FD4-16F1-FC78528BA9C9}"/>
                </a:ext>
              </a:extLst>
            </p:cNvPr>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28;p38">
              <a:extLst>
                <a:ext uri="{FF2B5EF4-FFF2-40B4-BE49-F238E27FC236}">
                  <a16:creationId xmlns:a16="http://schemas.microsoft.com/office/drawing/2014/main" id="{8BAC6400-B5BC-70FF-55A3-B6D435526BB0}"/>
                </a:ext>
              </a:extLst>
            </p:cNvPr>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929;p38">
              <a:extLst>
                <a:ext uri="{FF2B5EF4-FFF2-40B4-BE49-F238E27FC236}">
                  <a16:creationId xmlns:a16="http://schemas.microsoft.com/office/drawing/2014/main" id="{1A1139A7-7B8A-4ED5-AF07-6A3A3746B881}"/>
                </a:ext>
              </a:extLst>
            </p:cNvPr>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30;p38">
              <a:extLst>
                <a:ext uri="{FF2B5EF4-FFF2-40B4-BE49-F238E27FC236}">
                  <a16:creationId xmlns:a16="http://schemas.microsoft.com/office/drawing/2014/main" id="{9E80B024-CF3F-2C8A-06EB-50440F0E46D3}"/>
                </a:ext>
              </a:extLst>
            </p:cNvPr>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31;p38">
              <a:extLst>
                <a:ext uri="{FF2B5EF4-FFF2-40B4-BE49-F238E27FC236}">
                  <a16:creationId xmlns:a16="http://schemas.microsoft.com/office/drawing/2014/main" id="{B7F16302-1F68-6392-2D8C-369C0CE40659}"/>
                </a:ext>
              </a:extLst>
            </p:cNvPr>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32;p38">
              <a:extLst>
                <a:ext uri="{FF2B5EF4-FFF2-40B4-BE49-F238E27FC236}">
                  <a16:creationId xmlns:a16="http://schemas.microsoft.com/office/drawing/2014/main" id="{6ABC9BE0-7B0A-79C1-1480-57FB4CE43F5B}"/>
                </a:ext>
              </a:extLst>
            </p:cNvPr>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33;p38">
              <a:extLst>
                <a:ext uri="{FF2B5EF4-FFF2-40B4-BE49-F238E27FC236}">
                  <a16:creationId xmlns:a16="http://schemas.microsoft.com/office/drawing/2014/main" id="{E4345EE4-6686-3F71-F969-0E99767F28E7}"/>
                </a:ext>
              </a:extLst>
            </p:cNvPr>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34;p38">
              <a:extLst>
                <a:ext uri="{FF2B5EF4-FFF2-40B4-BE49-F238E27FC236}">
                  <a16:creationId xmlns:a16="http://schemas.microsoft.com/office/drawing/2014/main" id="{7D09525D-98B1-2FA5-8B34-59382DD5536B}"/>
                </a:ext>
              </a:extLst>
            </p:cNvPr>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35;p38">
              <a:extLst>
                <a:ext uri="{FF2B5EF4-FFF2-40B4-BE49-F238E27FC236}">
                  <a16:creationId xmlns:a16="http://schemas.microsoft.com/office/drawing/2014/main" id="{58070D61-278C-61D2-47E8-63076CBACFD4}"/>
                </a:ext>
              </a:extLst>
            </p:cNvPr>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36;p38">
              <a:extLst>
                <a:ext uri="{FF2B5EF4-FFF2-40B4-BE49-F238E27FC236}">
                  <a16:creationId xmlns:a16="http://schemas.microsoft.com/office/drawing/2014/main" id="{41938D0F-1716-E0E4-7C33-DE5595F57F5C}"/>
                </a:ext>
              </a:extLst>
            </p:cNvPr>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37;p38">
              <a:extLst>
                <a:ext uri="{FF2B5EF4-FFF2-40B4-BE49-F238E27FC236}">
                  <a16:creationId xmlns:a16="http://schemas.microsoft.com/office/drawing/2014/main" id="{77A37DE6-10E2-37CB-99DE-1C71695C0189}"/>
                </a:ext>
              </a:extLst>
            </p:cNvPr>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938;p38">
              <a:extLst>
                <a:ext uri="{FF2B5EF4-FFF2-40B4-BE49-F238E27FC236}">
                  <a16:creationId xmlns:a16="http://schemas.microsoft.com/office/drawing/2014/main" id="{C0AACEB6-34CE-5DE1-3255-EF3E6B1A4670}"/>
                </a:ext>
              </a:extLst>
            </p:cNvPr>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939;p38">
              <a:extLst>
                <a:ext uri="{FF2B5EF4-FFF2-40B4-BE49-F238E27FC236}">
                  <a16:creationId xmlns:a16="http://schemas.microsoft.com/office/drawing/2014/main" id="{92D05D75-0F99-C715-F830-1F6225A8FC21}"/>
                </a:ext>
              </a:extLst>
            </p:cNvPr>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40;p38">
              <a:extLst>
                <a:ext uri="{FF2B5EF4-FFF2-40B4-BE49-F238E27FC236}">
                  <a16:creationId xmlns:a16="http://schemas.microsoft.com/office/drawing/2014/main" id="{3236EA91-C241-9454-8E50-2EF1A5CC632A}"/>
                </a:ext>
              </a:extLst>
            </p:cNvPr>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41;p38">
              <a:extLst>
                <a:ext uri="{FF2B5EF4-FFF2-40B4-BE49-F238E27FC236}">
                  <a16:creationId xmlns:a16="http://schemas.microsoft.com/office/drawing/2014/main" id="{60DAB147-A647-6651-7952-D6643E0837C1}"/>
                </a:ext>
              </a:extLst>
            </p:cNvPr>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942;p38">
              <a:extLst>
                <a:ext uri="{FF2B5EF4-FFF2-40B4-BE49-F238E27FC236}">
                  <a16:creationId xmlns:a16="http://schemas.microsoft.com/office/drawing/2014/main" id="{AB30364F-6A79-2649-ECF4-5ABCF519ED8E}"/>
                </a:ext>
              </a:extLst>
            </p:cNvPr>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43;p38">
              <a:extLst>
                <a:ext uri="{FF2B5EF4-FFF2-40B4-BE49-F238E27FC236}">
                  <a16:creationId xmlns:a16="http://schemas.microsoft.com/office/drawing/2014/main" id="{781A00C8-17E0-E16F-3257-F4A0E9A30D7D}"/>
                </a:ext>
              </a:extLst>
            </p:cNvPr>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944;p38">
              <a:extLst>
                <a:ext uri="{FF2B5EF4-FFF2-40B4-BE49-F238E27FC236}">
                  <a16:creationId xmlns:a16="http://schemas.microsoft.com/office/drawing/2014/main" id="{66CDB4DA-F524-8F41-6117-F4123A67471C}"/>
                </a:ext>
              </a:extLst>
            </p:cNvPr>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945;p38">
              <a:extLst>
                <a:ext uri="{FF2B5EF4-FFF2-40B4-BE49-F238E27FC236}">
                  <a16:creationId xmlns:a16="http://schemas.microsoft.com/office/drawing/2014/main" id="{08459449-CE8E-022E-B2A3-75BDE41ED336}"/>
                </a:ext>
              </a:extLst>
            </p:cNvPr>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946;p38">
              <a:extLst>
                <a:ext uri="{FF2B5EF4-FFF2-40B4-BE49-F238E27FC236}">
                  <a16:creationId xmlns:a16="http://schemas.microsoft.com/office/drawing/2014/main" id="{797DDA30-CBD2-0B08-703F-D8FBCFDB91FB}"/>
                </a:ext>
              </a:extLst>
            </p:cNvPr>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947;p38">
              <a:extLst>
                <a:ext uri="{FF2B5EF4-FFF2-40B4-BE49-F238E27FC236}">
                  <a16:creationId xmlns:a16="http://schemas.microsoft.com/office/drawing/2014/main" id="{315127C9-0223-3CFB-C737-0D0AC8B6A4BF}"/>
                </a:ext>
              </a:extLst>
            </p:cNvPr>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948;p38">
              <a:extLst>
                <a:ext uri="{FF2B5EF4-FFF2-40B4-BE49-F238E27FC236}">
                  <a16:creationId xmlns:a16="http://schemas.microsoft.com/office/drawing/2014/main" id="{03EE4A42-74B2-4828-75AF-F7138602495A}"/>
                </a:ext>
              </a:extLst>
            </p:cNvPr>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949;p38">
              <a:extLst>
                <a:ext uri="{FF2B5EF4-FFF2-40B4-BE49-F238E27FC236}">
                  <a16:creationId xmlns:a16="http://schemas.microsoft.com/office/drawing/2014/main" id="{76375DFF-3DBA-FAE0-71E8-838F3B2C81C3}"/>
                </a:ext>
              </a:extLst>
            </p:cNvPr>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950;p38">
              <a:extLst>
                <a:ext uri="{FF2B5EF4-FFF2-40B4-BE49-F238E27FC236}">
                  <a16:creationId xmlns:a16="http://schemas.microsoft.com/office/drawing/2014/main" id="{581D6FBB-1606-D887-25D8-FEDC0163A0FB}"/>
                </a:ext>
              </a:extLst>
            </p:cNvPr>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2809;p45">
            <a:extLst>
              <a:ext uri="{FF2B5EF4-FFF2-40B4-BE49-F238E27FC236}">
                <a16:creationId xmlns:a16="http://schemas.microsoft.com/office/drawing/2014/main" id="{C5A86F02-E5E2-03C4-3DFB-9337CEEFC086}"/>
              </a:ext>
            </a:extLst>
          </p:cNvPr>
          <p:cNvGrpSpPr/>
          <p:nvPr/>
        </p:nvGrpSpPr>
        <p:grpSpPr>
          <a:xfrm>
            <a:off x="7838136" y="397971"/>
            <a:ext cx="473104" cy="686411"/>
            <a:chOff x="2932303" y="3876174"/>
            <a:chExt cx="473104" cy="686411"/>
          </a:xfrm>
        </p:grpSpPr>
        <p:sp>
          <p:nvSpPr>
            <p:cNvPr id="34" name="Google Shape;2810;p45">
              <a:extLst>
                <a:ext uri="{FF2B5EF4-FFF2-40B4-BE49-F238E27FC236}">
                  <a16:creationId xmlns:a16="http://schemas.microsoft.com/office/drawing/2014/main" id="{5808E7C5-C664-D06E-0D0D-6846ACC66628}"/>
                </a:ext>
              </a:extLst>
            </p:cNvPr>
            <p:cNvSpPr/>
            <p:nvPr/>
          </p:nvSpPr>
          <p:spPr>
            <a:xfrm>
              <a:off x="2948611" y="3957750"/>
              <a:ext cx="456796" cy="604828"/>
            </a:xfrm>
            <a:custGeom>
              <a:avLst/>
              <a:gdLst/>
              <a:ahLst/>
              <a:cxnLst/>
              <a:rect l="l" t="t" r="r" b="b"/>
              <a:pathLst>
                <a:path w="14173" h="18766" extrusionOk="0">
                  <a:moveTo>
                    <a:pt x="11923" y="0"/>
                  </a:moveTo>
                  <a:lnTo>
                    <a:pt x="11698" y="19"/>
                  </a:lnTo>
                  <a:lnTo>
                    <a:pt x="9786" y="19"/>
                  </a:lnTo>
                  <a:lnTo>
                    <a:pt x="9693" y="38"/>
                  </a:lnTo>
                  <a:lnTo>
                    <a:pt x="9599" y="56"/>
                  </a:lnTo>
                  <a:lnTo>
                    <a:pt x="9486" y="113"/>
                  </a:lnTo>
                  <a:lnTo>
                    <a:pt x="9393" y="188"/>
                  </a:lnTo>
                  <a:lnTo>
                    <a:pt x="9168" y="375"/>
                  </a:lnTo>
                  <a:lnTo>
                    <a:pt x="8924" y="619"/>
                  </a:lnTo>
                  <a:lnTo>
                    <a:pt x="8680" y="937"/>
                  </a:lnTo>
                  <a:lnTo>
                    <a:pt x="8399" y="1275"/>
                  </a:lnTo>
                  <a:lnTo>
                    <a:pt x="7762" y="2081"/>
                  </a:lnTo>
                  <a:lnTo>
                    <a:pt x="7593" y="2268"/>
                  </a:lnTo>
                  <a:lnTo>
                    <a:pt x="7405" y="2437"/>
                  </a:lnTo>
                  <a:lnTo>
                    <a:pt x="7031" y="2775"/>
                  </a:lnTo>
                  <a:lnTo>
                    <a:pt x="6618" y="3093"/>
                  </a:lnTo>
                  <a:lnTo>
                    <a:pt x="6168" y="3412"/>
                  </a:lnTo>
                  <a:lnTo>
                    <a:pt x="5662" y="3768"/>
                  </a:lnTo>
                  <a:lnTo>
                    <a:pt x="5325" y="4031"/>
                  </a:lnTo>
                  <a:lnTo>
                    <a:pt x="4968" y="4312"/>
                  </a:lnTo>
                  <a:lnTo>
                    <a:pt x="4593" y="4630"/>
                  </a:lnTo>
                  <a:lnTo>
                    <a:pt x="4219" y="4968"/>
                  </a:lnTo>
                  <a:lnTo>
                    <a:pt x="3019" y="6093"/>
                  </a:lnTo>
                  <a:lnTo>
                    <a:pt x="1557" y="7499"/>
                  </a:lnTo>
                  <a:lnTo>
                    <a:pt x="1069" y="7986"/>
                  </a:lnTo>
                  <a:lnTo>
                    <a:pt x="675" y="8399"/>
                  </a:lnTo>
                  <a:lnTo>
                    <a:pt x="357" y="8755"/>
                  </a:lnTo>
                  <a:lnTo>
                    <a:pt x="151" y="9055"/>
                  </a:lnTo>
                  <a:lnTo>
                    <a:pt x="76" y="9167"/>
                  </a:lnTo>
                  <a:lnTo>
                    <a:pt x="38" y="9280"/>
                  </a:lnTo>
                  <a:lnTo>
                    <a:pt x="1" y="9355"/>
                  </a:lnTo>
                  <a:lnTo>
                    <a:pt x="1" y="9430"/>
                  </a:lnTo>
                  <a:lnTo>
                    <a:pt x="1" y="9448"/>
                  </a:lnTo>
                  <a:lnTo>
                    <a:pt x="1" y="9561"/>
                  </a:lnTo>
                  <a:lnTo>
                    <a:pt x="19" y="9692"/>
                  </a:lnTo>
                  <a:lnTo>
                    <a:pt x="38" y="9805"/>
                  </a:lnTo>
                  <a:lnTo>
                    <a:pt x="94" y="9936"/>
                  </a:lnTo>
                  <a:lnTo>
                    <a:pt x="151" y="10067"/>
                  </a:lnTo>
                  <a:lnTo>
                    <a:pt x="226" y="10198"/>
                  </a:lnTo>
                  <a:lnTo>
                    <a:pt x="432" y="10461"/>
                  </a:lnTo>
                  <a:lnTo>
                    <a:pt x="600" y="10648"/>
                  </a:lnTo>
                  <a:lnTo>
                    <a:pt x="769" y="10817"/>
                  </a:lnTo>
                  <a:lnTo>
                    <a:pt x="1013" y="11023"/>
                  </a:lnTo>
                  <a:lnTo>
                    <a:pt x="1257" y="11229"/>
                  </a:lnTo>
                  <a:lnTo>
                    <a:pt x="1538" y="11417"/>
                  </a:lnTo>
                  <a:lnTo>
                    <a:pt x="1838" y="11623"/>
                  </a:lnTo>
                  <a:lnTo>
                    <a:pt x="2213" y="11904"/>
                  </a:lnTo>
                  <a:lnTo>
                    <a:pt x="2719" y="12298"/>
                  </a:lnTo>
                  <a:lnTo>
                    <a:pt x="3375" y="12823"/>
                  </a:lnTo>
                  <a:lnTo>
                    <a:pt x="4162" y="13498"/>
                  </a:lnTo>
                  <a:lnTo>
                    <a:pt x="4256" y="13554"/>
                  </a:lnTo>
                  <a:lnTo>
                    <a:pt x="5250" y="14416"/>
                  </a:lnTo>
                  <a:lnTo>
                    <a:pt x="5906" y="14960"/>
                  </a:lnTo>
                  <a:lnTo>
                    <a:pt x="6356" y="15391"/>
                  </a:lnTo>
                  <a:lnTo>
                    <a:pt x="6431" y="15447"/>
                  </a:lnTo>
                  <a:lnTo>
                    <a:pt x="6487" y="15504"/>
                  </a:lnTo>
                  <a:lnTo>
                    <a:pt x="6806" y="15822"/>
                  </a:lnTo>
                  <a:lnTo>
                    <a:pt x="7424" y="16478"/>
                  </a:lnTo>
                  <a:lnTo>
                    <a:pt x="7987" y="17022"/>
                  </a:lnTo>
                  <a:lnTo>
                    <a:pt x="8474" y="17528"/>
                  </a:lnTo>
                  <a:lnTo>
                    <a:pt x="8512" y="17566"/>
                  </a:lnTo>
                  <a:lnTo>
                    <a:pt x="8605" y="17659"/>
                  </a:lnTo>
                  <a:lnTo>
                    <a:pt x="8774" y="17847"/>
                  </a:lnTo>
                  <a:lnTo>
                    <a:pt x="8849" y="17941"/>
                  </a:lnTo>
                  <a:lnTo>
                    <a:pt x="9130" y="18278"/>
                  </a:lnTo>
                  <a:lnTo>
                    <a:pt x="9355" y="18541"/>
                  </a:lnTo>
                  <a:lnTo>
                    <a:pt x="9468" y="18634"/>
                  </a:lnTo>
                  <a:lnTo>
                    <a:pt x="9580" y="18709"/>
                  </a:lnTo>
                  <a:lnTo>
                    <a:pt x="9674" y="18765"/>
                  </a:lnTo>
                  <a:lnTo>
                    <a:pt x="10742" y="18765"/>
                  </a:lnTo>
                  <a:lnTo>
                    <a:pt x="11174" y="18747"/>
                  </a:lnTo>
                  <a:lnTo>
                    <a:pt x="12111" y="18747"/>
                  </a:lnTo>
                  <a:lnTo>
                    <a:pt x="12879" y="18728"/>
                  </a:lnTo>
                  <a:lnTo>
                    <a:pt x="13348" y="18728"/>
                  </a:lnTo>
                  <a:lnTo>
                    <a:pt x="13761" y="18709"/>
                  </a:lnTo>
                  <a:lnTo>
                    <a:pt x="13836" y="18672"/>
                  </a:lnTo>
                  <a:lnTo>
                    <a:pt x="13854" y="18672"/>
                  </a:lnTo>
                  <a:lnTo>
                    <a:pt x="13892" y="18634"/>
                  </a:lnTo>
                  <a:lnTo>
                    <a:pt x="13986" y="18578"/>
                  </a:lnTo>
                  <a:lnTo>
                    <a:pt x="14042" y="18484"/>
                  </a:lnTo>
                  <a:lnTo>
                    <a:pt x="14079" y="18391"/>
                  </a:lnTo>
                  <a:lnTo>
                    <a:pt x="14079" y="18334"/>
                  </a:lnTo>
                  <a:lnTo>
                    <a:pt x="14079" y="18278"/>
                  </a:lnTo>
                  <a:lnTo>
                    <a:pt x="14061" y="18222"/>
                  </a:lnTo>
                  <a:lnTo>
                    <a:pt x="14042" y="18166"/>
                  </a:lnTo>
                  <a:lnTo>
                    <a:pt x="13986" y="18016"/>
                  </a:lnTo>
                  <a:lnTo>
                    <a:pt x="13929" y="17922"/>
                  </a:lnTo>
                  <a:lnTo>
                    <a:pt x="13873" y="17828"/>
                  </a:lnTo>
                  <a:lnTo>
                    <a:pt x="13817" y="17772"/>
                  </a:lnTo>
                  <a:lnTo>
                    <a:pt x="13779" y="17716"/>
                  </a:lnTo>
                  <a:lnTo>
                    <a:pt x="13648" y="17603"/>
                  </a:lnTo>
                  <a:lnTo>
                    <a:pt x="13648" y="17584"/>
                  </a:lnTo>
                  <a:lnTo>
                    <a:pt x="12954" y="16928"/>
                  </a:lnTo>
                  <a:lnTo>
                    <a:pt x="12467" y="16422"/>
                  </a:lnTo>
                  <a:lnTo>
                    <a:pt x="11848" y="15766"/>
                  </a:lnTo>
                  <a:lnTo>
                    <a:pt x="11417" y="15316"/>
                  </a:lnTo>
                  <a:lnTo>
                    <a:pt x="10986" y="14885"/>
                  </a:lnTo>
                  <a:lnTo>
                    <a:pt x="10574" y="14510"/>
                  </a:lnTo>
                  <a:lnTo>
                    <a:pt x="10161" y="14191"/>
                  </a:lnTo>
                  <a:lnTo>
                    <a:pt x="9805" y="13891"/>
                  </a:lnTo>
                  <a:lnTo>
                    <a:pt x="9430" y="13554"/>
                  </a:lnTo>
                  <a:lnTo>
                    <a:pt x="8643" y="12804"/>
                  </a:lnTo>
                  <a:lnTo>
                    <a:pt x="8287" y="12429"/>
                  </a:lnTo>
                  <a:lnTo>
                    <a:pt x="8268" y="12429"/>
                  </a:lnTo>
                  <a:lnTo>
                    <a:pt x="8099" y="12260"/>
                  </a:lnTo>
                  <a:lnTo>
                    <a:pt x="7724" y="11885"/>
                  </a:lnTo>
                  <a:lnTo>
                    <a:pt x="7162" y="11323"/>
                  </a:lnTo>
                  <a:lnTo>
                    <a:pt x="6618" y="10817"/>
                  </a:lnTo>
                  <a:lnTo>
                    <a:pt x="6206" y="10386"/>
                  </a:lnTo>
                  <a:lnTo>
                    <a:pt x="5793" y="9917"/>
                  </a:lnTo>
                  <a:lnTo>
                    <a:pt x="5775" y="9898"/>
                  </a:lnTo>
                  <a:lnTo>
                    <a:pt x="5475" y="9523"/>
                  </a:lnTo>
                  <a:lnTo>
                    <a:pt x="5700" y="9242"/>
                  </a:lnTo>
                  <a:lnTo>
                    <a:pt x="5718" y="9242"/>
                  </a:lnTo>
                  <a:lnTo>
                    <a:pt x="5999" y="8923"/>
                  </a:lnTo>
                  <a:lnTo>
                    <a:pt x="6299" y="8642"/>
                  </a:lnTo>
                  <a:lnTo>
                    <a:pt x="6581" y="8380"/>
                  </a:lnTo>
                  <a:lnTo>
                    <a:pt x="6862" y="8174"/>
                  </a:lnTo>
                  <a:lnTo>
                    <a:pt x="7237" y="7911"/>
                  </a:lnTo>
                  <a:lnTo>
                    <a:pt x="7649" y="7574"/>
                  </a:lnTo>
                  <a:lnTo>
                    <a:pt x="8137" y="7180"/>
                  </a:lnTo>
                  <a:lnTo>
                    <a:pt x="8643" y="6730"/>
                  </a:lnTo>
                  <a:lnTo>
                    <a:pt x="9655" y="5718"/>
                  </a:lnTo>
                  <a:lnTo>
                    <a:pt x="9674" y="5718"/>
                  </a:lnTo>
                  <a:lnTo>
                    <a:pt x="9880" y="5512"/>
                  </a:lnTo>
                  <a:lnTo>
                    <a:pt x="9993" y="5399"/>
                  </a:lnTo>
                  <a:lnTo>
                    <a:pt x="10086" y="5305"/>
                  </a:lnTo>
                  <a:lnTo>
                    <a:pt x="10255" y="5137"/>
                  </a:lnTo>
                  <a:lnTo>
                    <a:pt x="10405" y="4968"/>
                  </a:lnTo>
                  <a:lnTo>
                    <a:pt x="10461" y="4912"/>
                  </a:lnTo>
                  <a:lnTo>
                    <a:pt x="10499" y="4855"/>
                  </a:lnTo>
                  <a:lnTo>
                    <a:pt x="10611" y="4724"/>
                  </a:lnTo>
                  <a:lnTo>
                    <a:pt x="10874" y="4462"/>
                  </a:lnTo>
                  <a:lnTo>
                    <a:pt x="11155" y="4199"/>
                  </a:lnTo>
                  <a:lnTo>
                    <a:pt x="11736" y="3656"/>
                  </a:lnTo>
                  <a:lnTo>
                    <a:pt x="12130" y="3318"/>
                  </a:lnTo>
                  <a:lnTo>
                    <a:pt x="12448" y="3018"/>
                  </a:lnTo>
                  <a:lnTo>
                    <a:pt x="12748" y="2718"/>
                  </a:lnTo>
                  <a:lnTo>
                    <a:pt x="13029" y="2437"/>
                  </a:lnTo>
                  <a:lnTo>
                    <a:pt x="13292" y="2118"/>
                  </a:lnTo>
                  <a:lnTo>
                    <a:pt x="13554" y="1781"/>
                  </a:lnTo>
                  <a:lnTo>
                    <a:pt x="13817" y="1425"/>
                  </a:lnTo>
                  <a:lnTo>
                    <a:pt x="14117" y="994"/>
                  </a:lnTo>
                  <a:lnTo>
                    <a:pt x="14154" y="844"/>
                  </a:lnTo>
                  <a:lnTo>
                    <a:pt x="14173" y="694"/>
                  </a:lnTo>
                  <a:lnTo>
                    <a:pt x="14173" y="581"/>
                  </a:lnTo>
                  <a:lnTo>
                    <a:pt x="14135" y="506"/>
                  </a:lnTo>
                  <a:lnTo>
                    <a:pt x="14098" y="412"/>
                  </a:lnTo>
                  <a:lnTo>
                    <a:pt x="14042" y="338"/>
                  </a:lnTo>
                  <a:lnTo>
                    <a:pt x="13948" y="263"/>
                  </a:lnTo>
                  <a:lnTo>
                    <a:pt x="13854" y="206"/>
                  </a:lnTo>
                  <a:lnTo>
                    <a:pt x="13723" y="150"/>
                  </a:lnTo>
                  <a:lnTo>
                    <a:pt x="13573" y="113"/>
                  </a:lnTo>
                  <a:lnTo>
                    <a:pt x="13292" y="56"/>
                  </a:lnTo>
                  <a:lnTo>
                    <a:pt x="12936" y="19"/>
                  </a:lnTo>
                  <a:lnTo>
                    <a:pt x="124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11;p45">
              <a:extLst>
                <a:ext uri="{FF2B5EF4-FFF2-40B4-BE49-F238E27FC236}">
                  <a16:creationId xmlns:a16="http://schemas.microsoft.com/office/drawing/2014/main" id="{031952A8-5431-D871-77B6-53B9C15B9D8F}"/>
                </a:ext>
              </a:extLst>
            </p:cNvPr>
            <p:cNvSpPr/>
            <p:nvPr/>
          </p:nvSpPr>
          <p:spPr>
            <a:xfrm>
              <a:off x="3037438" y="4067688"/>
              <a:ext cx="123280" cy="226609"/>
            </a:xfrm>
            <a:custGeom>
              <a:avLst/>
              <a:gdLst/>
              <a:ahLst/>
              <a:cxnLst/>
              <a:rect l="l" t="t" r="r" b="b"/>
              <a:pathLst>
                <a:path w="3825" h="7031" extrusionOk="0">
                  <a:moveTo>
                    <a:pt x="3412" y="1"/>
                  </a:moveTo>
                  <a:lnTo>
                    <a:pt x="2906" y="357"/>
                  </a:lnTo>
                  <a:lnTo>
                    <a:pt x="3168" y="357"/>
                  </a:lnTo>
                  <a:lnTo>
                    <a:pt x="3262" y="376"/>
                  </a:lnTo>
                  <a:lnTo>
                    <a:pt x="3337" y="395"/>
                  </a:lnTo>
                  <a:lnTo>
                    <a:pt x="3375" y="451"/>
                  </a:lnTo>
                  <a:lnTo>
                    <a:pt x="3393" y="507"/>
                  </a:lnTo>
                  <a:lnTo>
                    <a:pt x="3393" y="582"/>
                  </a:lnTo>
                  <a:lnTo>
                    <a:pt x="3375" y="676"/>
                  </a:lnTo>
                  <a:lnTo>
                    <a:pt x="3337" y="788"/>
                  </a:lnTo>
                  <a:lnTo>
                    <a:pt x="3243" y="1032"/>
                  </a:lnTo>
                  <a:lnTo>
                    <a:pt x="3112" y="1257"/>
                  </a:lnTo>
                  <a:lnTo>
                    <a:pt x="2831" y="1707"/>
                  </a:lnTo>
                  <a:lnTo>
                    <a:pt x="2512" y="2157"/>
                  </a:lnTo>
                  <a:lnTo>
                    <a:pt x="2175" y="2607"/>
                  </a:lnTo>
                  <a:lnTo>
                    <a:pt x="1481" y="3488"/>
                  </a:lnTo>
                  <a:lnTo>
                    <a:pt x="1144" y="3938"/>
                  </a:lnTo>
                  <a:lnTo>
                    <a:pt x="806" y="4388"/>
                  </a:lnTo>
                  <a:lnTo>
                    <a:pt x="488" y="4875"/>
                  </a:lnTo>
                  <a:lnTo>
                    <a:pt x="338" y="5119"/>
                  </a:lnTo>
                  <a:lnTo>
                    <a:pt x="207" y="5400"/>
                  </a:lnTo>
                  <a:lnTo>
                    <a:pt x="75" y="5700"/>
                  </a:lnTo>
                  <a:lnTo>
                    <a:pt x="38" y="5850"/>
                  </a:lnTo>
                  <a:lnTo>
                    <a:pt x="0" y="6037"/>
                  </a:lnTo>
                  <a:lnTo>
                    <a:pt x="0" y="6150"/>
                  </a:lnTo>
                  <a:lnTo>
                    <a:pt x="0" y="6262"/>
                  </a:lnTo>
                  <a:lnTo>
                    <a:pt x="19" y="6375"/>
                  </a:lnTo>
                  <a:lnTo>
                    <a:pt x="57" y="6506"/>
                  </a:lnTo>
                  <a:lnTo>
                    <a:pt x="132" y="6637"/>
                  </a:lnTo>
                  <a:lnTo>
                    <a:pt x="207" y="6731"/>
                  </a:lnTo>
                  <a:lnTo>
                    <a:pt x="300" y="6825"/>
                  </a:lnTo>
                  <a:lnTo>
                    <a:pt x="413" y="6900"/>
                  </a:lnTo>
                  <a:lnTo>
                    <a:pt x="638" y="6993"/>
                  </a:lnTo>
                  <a:lnTo>
                    <a:pt x="825" y="7031"/>
                  </a:lnTo>
                  <a:lnTo>
                    <a:pt x="1163" y="7031"/>
                  </a:lnTo>
                  <a:lnTo>
                    <a:pt x="1481" y="6993"/>
                  </a:lnTo>
                  <a:lnTo>
                    <a:pt x="1781" y="6937"/>
                  </a:lnTo>
                  <a:lnTo>
                    <a:pt x="2100" y="6843"/>
                  </a:lnTo>
                  <a:lnTo>
                    <a:pt x="2419" y="6731"/>
                  </a:lnTo>
                  <a:lnTo>
                    <a:pt x="2737" y="6619"/>
                  </a:lnTo>
                  <a:lnTo>
                    <a:pt x="3037" y="6506"/>
                  </a:lnTo>
                  <a:lnTo>
                    <a:pt x="3019" y="6487"/>
                  </a:lnTo>
                  <a:lnTo>
                    <a:pt x="2719" y="6112"/>
                  </a:lnTo>
                  <a:lnTo>
                    <a:pt x="2944" y="5831"/>
                  </a:lnTo>
                  <a:lnTo>
                    <a:pt x="2287" y="6019"/>
                  </a:lnTo>
                  <a:lnTo>
                    <a:pt x="1631" y="6187"/>
                  </a:lnTo>
                  <a:lnTo>
                    <a:pt x="1369" y="6225"/>
                  </a:lnTo>
                  <a:lnTo>
                    <a:pt x="1125" y="6244"/>
                  </a:lnTo>
                  <a:lnTo>
                    <a:pt x="919" y="6244"/>
                  </a:lnTo>
                  <a:lnTo>
                    <a:pt x="844" y="6225"/>
                  </a:lnTo>
                  <a:lnTo>
                    <a:pt x="806" y="6206"/>
                  </a:lnTo>
                  <a:lnTo>
                    <a:pt x="788" y="6206"/>
                  </a:lnTo>
                  <a:lnTo>
                    <a:pt x="788" y="6112"/>
                  </a:lnTo>
                  <a:lnTo>
                    <a:pt x="788" y="6019"/>
                  </a:lnTo>
                  <a:lnTo>
                    <a:pt x="825" y="5925"/>
                  </a:lnTo>
                  <a:lnTo>
                    <a:pt x="900" y="5700"/>
                  </a:lnTo>
                  <a:lnTo>
                    <a:pt x="994" y="5456"/>
                  </a:lnTo>
                  <a:lnTo>
                    <a:pt x="1125" y="5231"/>
                  </a:lnTo>
                  <a:lnTo>
                    <a:pt x="1388" y="4763"/>
                  </a:lnTo>
                  <a:lnTo>
                    <a:pt x="1688" y="4313"/>
                  </a:lnTo>
                  <a:lnTo>
                    <a:pt x="1987" y="3844"/>
                  </a:lnTo>
                  <a:lnTo>
                    <a:pt x="2625" y="2925"/>
                  </a:lnTo>
                  <a:lnTo>
                    <a:pt x="2944" y="2457"/>
                  </a:lnTo>
                  <a:lnTo>
                    <a:pt x="3243" y="1988"/>
                  </a:lnTo>
                  <a:lnTo>
                    <a:pt x="3525" y="1482"/>
                  </a:lnTo>
                  <a:lnTo>
                    <a:pt x="3656" y="1219"/>
                  </a:lnTo>
                  <a:lnTo>
                    <a:pt x="3768" y="938"/>
                  </a:lnTo>
                  <a:lnTo>
                    <a:pt x="3806" y="770"/>
                  </a:lnTo>
                  <a:lnTo>
                    <a:pt x="3825" y="601"/>
                  </a:lnTo>
                  <a:lnTo>
                    <a:pt x="3825" y="507"/>
                  </a:lnTo>
                  <a:lnTo>
                    <a:pt x="3806" y="413"/>
                  </a:lnTo>
                  <a:lnTo>
                    <a:pt x="3768" y="320"/>
                  </a:lnTo>
                  <a:lnTo>
                    <a:pt x="3731" y="207"/>
                  </a:lnTo>
                  <a:lnTo>
                    <a:pt x="3656" y="132"/>
                  </a:lnTo>
                  <a:lnTo>
                    <a:pt x="3581" y="76"/>
                  </a:lnTo>
                  <a:lnTo>
                    <a:pt x="3506" y="38"/>
                  </a:lnTo>
                  <a:lnTo>
                    <a:pt x="34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812;p45">
              <a:extLst>
                <a:ext uri="{FF2B5EF4-FFF2-40B4-BE49-F238E27FC236}">
                  <a16:creationId xmlns:a16="http://schemas.microsoft.com/office/drawing/2014/main" id="{6AD505D2-7123-A7B7-9DA8-39F0C4DF5005}"/>
                </a:ext>
              </a:extLst>
            </p:cNvPr>
            <p:cNvSpPr/>
            <p:nvPr/>
          </p:nvSpPr>
          <p:spPr>
            <a:xfrm>
              <a:off x="3216285" y="3958330"/>
              <a:ext cx="116640" cy="184323"/>
            </a:xfrm>
            <a:custGeom>
              <a:avLst/>
              <a:gdLst/>
              <a:ahLst/>
              <a:cxnLst/>
              <a:rect l="l" t="t" r="r" b="b"/>
              <a:pathLst>
                <a:path w="3619" h="5719" extrusionOk="0">
                  <a:moveTo>
                    <a:pt x="3093" y="1"/>
                  </a:moveTo>
                  <a:lnTo>
                    <a:pt x="2831" y="413"/>
                  </a:lnTo>
                  <a:lnTo>
                    <a:pt x="2512" y="844"/>
                  </a:lnTo>
                  <a:lnTo>
                    <a:pt x="2175" y="1294"/>
                  </a:lnTo>
                  <a:lnTo>
                    <a:pt x="1500" y="2175"/>
                  </a:lnTo>
                  <a:lnTo>
                    <a:pt x="1163" y="2625"/>
                  </a:lnTo>
                  <a:lnTo>
                    <a:pt x="825" y="3075"/>
                  </a:lnTo>
                  <a:lnTo>
                    <a:pt x="506" y="3563"/>
                  </a:lnTo>
                  <a:lnTo>
                    <a:pt x="356" y="3825"/>
                  </a:lnTo>
                  <a:lnTo>
                    <a:pt x="207" y="4088"/>
                  </a:lnTo>
                  <a:lnTo>
                    <a:pt x="94" y="4388"/>
                  </a:lnTo>
                  <a:lnTo>
                    <a:pt x="38" y="4556"/>
                  </a:lnTo>
                  <a:lnTo>
                    <a:pt x="19" y="4744"/>
                  </a:lnTo>
                  <a:lnTo>
                    <a:pt x="0" y="4837"/>
                  </a:lnTo>
                  <a:lnTo>
                    <a:pt x="19" y="4950"/>
                  </a:lnTo>
                  <a:lnTo>
                    <a:pt x="38" y="5081"/>
                  </a:lnTo>
                  <a:lnTo>
                    <a:pt x="75" y="5194"/>
                  </a:lnTo>
                  <a:lnTo>
                    <a:pt x="132" y="5325"/>
                  </a:lnTo>
                  <a:lnTo>
                    <a:pt x="225" y="5437"/>
                  </a:lnTo>
                  <a:lnTo>
                    <a:pt x="319" y="5531"/>
                  </a:lnTo>
                  <a:lnTo>
                    <a:pt x="431" y="5587"/>
                  </a:lnTo>
                  <a:lnTo>
                    <a:pt x="638" y="5681"/>
                  </a:lnTo>
                  <a:lnTo>
                    <a:pt x="844" y="5719"/>
                  </a:lnTo>
                  <a:lnTo>
                    <a:pt x="1181" y="5719"/>
                  </a:lnTo>
                  <a:lnTo>
                    <a:pt x="1350" y="5700"/>
                  </a:lnTo>
                  <a:lnTo>
                    <a:pt x="1369" y="5700"/>
                  </a:lnTo>
                  <a:lnTo>
                    <a:pt x="1762" y="5287"/>
                  </a:lnTo>
                  <a:lnTo>
                    <a:pt x="2100" y="4950"/>
                  </a:lnTo>
                  <a:lnTo>
                    <a:pt x="2325" y="4706"/>
                  </a:lnTo>
                  <a:lnTo>
                    <a:pt x="1969" y="4800"/>
                  </a:lnTo>
                  <a:lnTo>
                    <a:pt x="1631" y="4875"/>
                  </a:lnTo>
                  <a:lnTo>
                    <a:pt x="1388" y="4912"/>
                  </a:lnTo>
                  <a:lnTo>
                    <a:pt x="1144" y="4931"/>
                  </a:lnTo>
                  <a:lnTo>
                    <a:pt x="938" y="4931"/>
                  </a:lnTo>
                  <a:lnTo>
                    <a:pt x="863" y="4912"/>
                  </a:lnTo>
                  <a:lnTo>
                    <a:pt x="806" y="4894"/>
                  </a:lnTo>
                  <a:lnTo>
                    <a:pt x="788" y="4800"/>
                  </a:lnTo>
                  <a:lnTo>
                    <a:pt x="825" y="4612"/>
                  </a:lnTo>
                  <a:lnTo>
                    <a:pt x="900" y="4388"/>
                  </a:lnTo>
                  <a:lnTo>
                    <a:pt x="1013" y="4163"/>
                  </a:lnTo>
                  <a:lnTo>
                    <a:pt x="1125" y="3919"/>
                  </a:lnTo>
                  <a:lnTo>
                    <a:pt x="1388" y="3469"/>
                  </a:lnTo>
                  <a:lnTo>
                    <a:pt x="1688" y="3000"/>
                  </a:lnTo>
                  <a:lnTo>
                    <a:pt x="1987" y="2532"/>
                  </a:lnTo>
                  <a:lnTo>
                    <a:pt x="2625" y="1613"/>
                  </a:lnTo>
                  <a:lnTo>
                    <a:pt x="2944" y="1163"/>
                  </a:lnTo>
                  <a:lnTo>
                    <a:pt x="3262" y="676"/>
                  </a:lnTo>
                  <a:lnTo>
                    <a:pt x="3450" y="338"/>
                  </a:lnTo>
                  <a:lnTo>
                    <a:pt x="3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813;p45">
              <a:extLst>
                <a:ext uri="{FF2B5EF4-FFF2-40B4-BE49-F238E27FC236}">
                  <a16:creationId xmlns:a16="http://schemas.microsoft.com/office/drawing/2014/main" id="{1E4145FB-F75C-A264-8540-41BD208459BB}"/>
                </a:ext>
              </a:extLst>
            </p:cNvPr>
            <p:cNvSpPr/>
            <p:nvPr/>
          </p:nvSpPr>
          <p:spPr>
            <a:xfrm>
              <a:off x="2948611" y="4247759"/>
              <a:ext cx="40513" cy="58626"/>
            </a:xfrm>
            <a:custGeom>
              <a:avLst/>
              <a:gdLst/>
              <a:ahLst/>
              <a:cxnLst/>
              <a:rect l="l" t="t" r="r" b="b"/>
              <a:pathLst>
                <a:path w="1257" h="1819" extrusionOk="0">
                  <a:moveTo>
                    <a:pt x="469" y="0"/>
                  </a:moveTo>
                  <a:lnTo>
                    <a:pt x="151" y="57"/>
                  </a:lnTo>
                  <a:lnTo>
                    <a:pt x="76" y="169"/>
                  </a:lnTo>
                  <a:lnTo>
                    <a:pt x="38" y="282"/>
                  </a:lnTo>
                  <a:lnTo>
                    <a:pt x="1" y="357"/>
                  </a:lnTo>
                  <a:lnTo>
                    <a:pt x="1" y="432"/>
                  </a:lnTo>
                  <a:lnTo>
                    <a:pt x="1" y="450"/>
                  </a:lnTo>
                  <a:lnTo>
                    <a:pt x="244" y="394"/>
                  </a:lnTo>
                  <a:lnTo>
                    <a:pt x="469" y="375"/>
                  </a:lnTo>
                  <a:lnTo>
                    <a:pt x="600" y="394"/>
                  </a:lnTo>
                  <a:lnTo>
                    <a:pt x="694" y="413"/>
                  </a:lnTo>
                  <a:lnTo>
                    <a:pt x="769" y="432"/>
                  </a:lnTo>
                  <a:lnTo>
                    <a:pt x="807" y="469"/>
                  </a:lnTo>
                  <a:lnTo>
                    <a:pt x="825" y="544"/>
                  </a:lnTo>
                  <a:lnTo>
                    <a:pt x="825" y="619"/>
                  </a:lnTo>
                  <a:lnTo>
                    <a:pt x="769" y="825"/>
                  </a:lnTo>
                  <a:lnTo>
                    <a:pt x="694" y="994"/>
                  </a:lnTo>
                  <a:lnTo>
                    <a:pt x="619" y="1144"/>
                  </a:lnTo>
                  <a:lnTo>
                    <a:pt x="432" y="1463"/>
                  </a:lnTo>
                  <a:lnTo>
                    <a:pt x="600" y="1650"/>
                  </a:lnTo>
                  <a:lnTo>
                    <a:pt x="788" y="1819"/>
                  </a:lnTo>
                  <a:lnTo>
                    <a:pt x="900" y="1631"/>
                  </a:lnTo>
                  <a:lnTo>
                    <a:pt x="1013" y="1425"/>
                  </a:lnTo>
                  <a:lnTo>
                    <a:pt x="1107" y="1200"/>
                  </a:lnTo>
                  <a:lnTo>
                    <a:pt x="1182" y="957"/>
                  </a:lnTo>
                  <a:lnTo>
                    <a:pt x="1219" y="807"/>
                  </a:lnTo>
                  <a:lnTo>
                    <a:pt x="1257" y="638"/>
                  </a:lnTo>
                  <a:lnTo>
                    <a:pt x="1238" y="544"/>
                  </a:lnTo>
                  <a:lnTo>
                    <a:pt x="1238" y="450"/>
                  </a:lnTo>
                  <a:lnTo>
                    <a:pt x="1200" y="338"/>
                  </a:lnTo>
                  <a:lnTo>
                    <a:pt x="1144" y="244"/>
                  </a:lnTo>
                  <a:lnTo>
                    <a:pt x="1069" y="150"/>
                  </a:lnTo>
                  <a:lnTo>
                    <a:pt x="975" y="94"/>
                  </a:lnTo>
                  <a:lnTo>
                    <a:pt x="882" y="57"/>
                  </a:lnTo>
                  <a:lnTo>
                    <a:pt x="807" y="19"/>
                  </a:lnTo>
                  <a:lnTo>
                    <a:pt x="6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814;p45">
              <a:extLst>
                <a:ext uri="{FF2B5EF4-FFF2-40B4-BE49-F238E27FC236}">
                  <a16:creationId xmlns:a16="http://schemas.microsoft.com/office/drawing/2014/main" id="{EC41B180-61D5-A504-0811-604F96148D68}"/>
                </a:ext>
              </a:extLst>
            </p:cNvPr>
            <p:cNvSpPr/>
            <p:nvPr/>
          </p:nvSpPr>
          <p:spPr>
            <a:xfrm>
              <a:off x="3082754" y="4340808"/>
              <a:ext cx="126922" cy="53792"/>
            </a:xfrm>
            <a:custGeom>
              <a:avLst/>
              <a:gdLst/>
              <a:ahLst/>
              <a:cxnLst/>
              <a:rect l="l" t="t" r="r" b="b"/>
              <a:pathLst>
                <a:path w="3938" h="1669" extrusionOk="0">
                  <a:moveTo>
                    <a:pt x="3562" y="0"/>
                  </a:moveTo>
                  <a:lnTo>
                    <a:pt x="3300" y="57"/>
                  </a:lnTo>
                  <a:lnTo>
                    <a:pt x="3037" y="132"/>
                  </a:lnTo>
                  <a:lnTo>
                    <a:pt x="2794" y="207"/>
                  </a:lnTo>
                  <a:lnTo>
                    <a:pt x="2550" y="319"/>
                  </a:lnTo>
                  <a:lnTo>
                    <a:pt x="2062" y="525"/>
                  </a:lnTo>
                  <a:lnTo>
                    <a:pt x="1594" y="750"/>
                  </a:lnTo>
                  <a:lnTo>
                    <a:pt x="788" y="1163"/>
                  </a:lnTo>
                  <a:lnTo>
                    <a:pt x="0" y="1613"/>
                  </a:lnTo>
                  <a:lnTo>
                    <a:pt x="94" y="1669"/>
                  </a:lnTo>
                  <a:lnTo>
                    <a:pt x="881" y="1313"/>
                  </a:lnTo>
                  <a:lnTo>
                    <a:pt x="1688" y="957"/>
                  </a:lnTo>
                  <a:lnTo>
                    <a:pt x="2212" y="750"/>
                  </a:lnTo>
                  <a:lnTo>
                    <a:pt x="2737" y="563"/>
                  </a:lnTo>
                  <a:lnTo>
                    <a:pt x="3000" y="488"/>
                  </a:lnTo>
                  <a:lnTo>
                    <a:pt x="3243" y="432"/>
                  </a:lnTo>
                  <a:lnTo>
                    <a:pt x="3506" y="375"/>
                  </a:lnTo>
                  <a:lnTo>
                    <a:pt x="3768" y="357"/>
                  </a:lnTo>
                  <a:lnTo>
                    <a:pt x="3937" y="375"/>
                  </a:lnTo>
                  <a:lnTo>
                    <a:pt x="356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815;p45">
              <a:extLst>
                <a:ext uri="{FF2B5EF4-FFF2-40B4-BE49-F238E27FC236}">
                  <a16:creationId xmlns:a16="http://schemas.microsoft.com/office/drawing/2014/main" id="{127BA6C1-0CD5-81F3-6665-12C5565A7C08}"/>
                </a:ext>
              </a:extLst>
            </p:cNvPr>
            <p:cNvSpPr/>
            <p:nvPr/>
          </p:nvSpPr>
          <p:spPr>
            <a:xfrm>
              <a:off x="3153435" y="4358341"/>
              <a:ext cx="73742" cy="109389"/>
            </a:xfrm>
            <a:custGeom>
              <a:avLst/>
              <a:gdLst/>
              <a:ahLst/>
              <a:cxnLst/>
              <a:rect l="l" t="t" r="r" b="b"/>
              <a:pathLst>
                <a:path w="2288" h="3394" extrusionOk="0">
                  <a:moveTo>
                    <a:pt x="1932" y="0"/>
                  </a:moveTo>
                  <a:lnTo>
                    <a:pt x="1913" y="131"/>
                  </a:lnTo>
                  <a:lnTo>
                    <a:pt x="1857" y="263"/>
                  </a:lnTo>
                  <a:lnTo>
                    <a:pt x="1763" y="488"/>
                  </a:lnTo>
                  <a:lnTo>
                    <a:pt x="1632" y="731"/>
                  </a:lnTo>
                  <a:lnTo>
                    <a:pt x="1350" y="1181"/>
                  </a:lnTo>
                  <a:lnTo>
                    <a:pt x="1032" y="1631"/>
                  </a:lnTo>
                  <a:lnTo>
                    <a:pt x="694" y="2062"/>
                  </a:lnTo>
                  <a:lnTo>
                    <a:pt x="19" y="2943"/>
                  </a:lnTo>
                  <a:lnTo>
                    <a:pt x="1" y="2962"/>
                  </a:lnTo>
                  <a:lnTo>
                    <a:pt x="76" y="3018"/>
                  </a:lnTo>
                  <a:lnTo>
                    <a:pt x="132" y="3075"/>
                  </a:lnTo>
                  <a:lnTo>
                    <a:pt x="451" y="3393"/>
                  </a:lnTo>
                  <a:lnTo>
                    <a:pt x="507" y="3300"/>
                  </a:lnTo>
                  <a:lnTo>
                    <a:pt x="1144" y="2400"/>
                  </a:lnTo>
                  <a:lnTo>
                    <a:pt x="1463" y="1931"/>
                  </a:lnTo>
                  <a:lnTo>
                    <a:pt x="1763" y="1444"/>
                  </a:lnTo>
                  <a:lnTo>
                    <a:pt x="1913" y="1200"/>
                  </a:lnTo>
                  <a:lnTo>
                    <a:pt x="2044" y="956"/>
                  </a:lnTo>
                  <a:lnTo>
                    <a:pt x="2175" y="694"/>
                  </a:lnTo>
                  <a:lnTo>
                    <a:pt x="2288" y="394"/>
                  </a:lnTo>
                  <a:lnTo>
                    <a:pt x="2288" y="375"/>
                  </a:lnTo>
                  <a:lnTo>
                    <a:pt x="19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816;p45">
              <a:extLst>
                <a:ext uri="{FF2B5EF4-FFF2-40B4-BE49-F238E27FC236}">
                  <a16:creationId xmlns:a16="http://schemas.microsoft.com/office/drawing/2014/main" id="{6A2BD240-D3FB-C9D7-030E-413B4A6CCC6D}"/>
                </a:ext>
              </a:extLst>
            </p:cNvPr>
            <p:cNvSpPr/>
            <p:nvPr/>
          </p:nvSpPr>
          <p:spPr>
            <a:xfrm>
              <a:off x="3221732" y="4497899"/>
              <a:ext cx="72518" cy="38096"/>
            </a:xfrm>
            <a:custGeom>
              <a:avLst/>
              <a:gdLst/>
              <a:ahLst/>
              <a:cxnLst/>
              <a:rect l="l" t="t" r="r" b="b"/>
              <a:pathLst>
                <a:path w="2250" h="1182" extrusionOk="0">
                  <a:moveTo>
                    <a:pt x="2231" y="1"/>
                  </a:moveTo>
                  <a:lnTo>
                    <a:pt x="1106" y="376"/>
                  </a:lnTo>
                  <a:lnTo>
                    <a:pt x="0" y="769"/>
                  </a:lnTo>
                  <a:lnTo>
                    <a:pt x="38" y="807"/>
                  </a:lnTo>
                  <a:lnTo>
                    <a:pt x="225" y="994"/>
                  </a:lnTo>
                  <a:lnTo>
                    <a:pt x="375" y="1182"/>
                  </a:lnTo>
                  <a:lnTo>
                    <a:pt x="862" y="938"/>
                  </a:lnTo>
                  <a:lnTo>
                    <a:pt x="1331" y="657"/>
                  </a:lnTo>
                  <a:lnTo>
                    <a:pt x="1800" y="376"/>
                  </a:lnTo>
                  <a:lnTo>
                    <a:pt x="2250" y="76"/>
                  </a:lnTo>
                  <a:lnTo>
                    <a:pt x="22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17;p45">
              <a:extLst>
                <a:ext uri="{FF2B5EF4-FFF2-40B4-BE49-F238E27FC236}">
                  <a16:creationId xmlns:a16="http://schemas.microsoft.com/office/drawing/2014/main" id="{7027BB96-A4FA-0492-5568-4C2A2658DDB8}"/>
                </a:ext>
              </a:extLst>
            </p:cNvPr>
            <p:cNvSpPr/>
            <p:nvPr/>
          </p:nvSpPr>
          <p:spPr>
            <a:xfrm>
              <a:off x="3294830" y="4524489"/>
              <a:ext cx="107584" cy="38096"/>
            </a:xfrm>
            <a:custGeom>
              <a:avLst/>
              <a:gdLst/>
              <a:ahLst/>
              <a:cxnLst/>
              <a:rect l="l" t="t" r="r" b="b"/>
              <a:pathLst>
                <a:path w="3338" h="1182" extrusionOk="0">
                  <a:moveTo>
                    <a:pt x="2906" y="0"/>
                  </a:moveTo>
                  <a:lnTo>
                    <a:pt x="2606" y="57"/>
                  </a:lnTo>
                  <a:lnTo>
                    <a:pt x="2306" y="132"/>
                  </a:lnTo>
                  <a:lnTo>
                    <a:pt x="2044" y="207"/>
                  </a:lnTo>
                  <a:lnTo>
                    <a:pt x="1781" y="319"/>
                  </a:lnTo>
                  <a:lnTo>
                    <a:pt x="1256" y="544"/>
                  </a:lnTo>
                  <a:lnTo>
                    <a:pt x="750" y="769"/>
                  </a:lnTo>
                  <a:lnTo>
                    <a:pt x="375" y="975"/>
                  </a:lnTo>
                  <a:lnTo>
                    <a:pt x="0" y="1181"/>
                  </a:lnTo>
                  <a:lnTo>
                    <a:pt x="432" y="1163"/>
                  </a:lnTo>
                  <a:lnTo>
                    <a:pt x="844" y="975"/>
                  </a:lnTo>
                  <a:lnTo>
                    <a:pt x="1369" y="788"/>
                  </a:lnTo>
                  <a:lnTo>
                    <a:pt x="1875" y="600"/>
                  </a:lnTo>
                  <a:lnTo>
                    <a:pt x="2137" y="525"/>
                  </a:lnTo>
                  <a:lnTo>
                    <a:pt x="2400" y="469"/>
                  </a:lnTo>
                  <a:lnTo>
                    <a:pt x="2662" y="413"/>
                  </a:lnTo>
                  <a:lnTo>
                    <a:pt x="2925" y="394"/>
                  </a:lnTo>
                  <a:lnTo>
                    <a:pt x="3037" y="394"/>
                  </a:lnTo>
                  <a:lnTo>
                    <a:pt x="3131" y="413"/>
                  </a:lnTo>
                  <a:lnTo>
                    <a:pt x="3206" y="450"/>
                  </a:lnTo>
                  <a:lnTo>
                    <a:pt x="3244" y="488"/>
                  </a:lnTo>
                  <a:lnTo>
                    <a:pt x="3262" y="544"/>
                  </a:lnTo>
                  <a:lnTo>
                    <a:pt x="3262" y="619"/>
                  </a:lnTo>
                  <a:lnTo>
                    <a:pt x="3206" y="844"/>
                  </a:lnTo>
                  <a:lnTo>
                    <a:pt x="3112" y="1088"/>
                  </a:lnTo>
                  <a:lnTo>
                    <a:pt x="3150" y="1050"/>
                  </a:lnTo>
                  <a:lnTo>
                    <a:pt x="3244" y="994"/>
                  </a:lnTo>
                  <a:lnTo>
                    <a:pt x="3300" y="900"/>
                  </a:lnTo>
                  <a:lnTo>
                    <a:pt x="3337" y="807"/>
                  </a:lnTo>
                  <a:lnTo>
                    <a:pt x="3337" y="750"/>
                  </a:lnTo>
                  <a:lnTo>
                    <a:pt x="3319" y="675"/>
                  </a:lnTo>
                  <a:lnTo>
                    <a:pt x="3300" y="582"/>
                  </a:lnTo>
                  <a:lnTo>
                    <a:pt x="3244" y="432"/>
                  </a:lnTo>
                  <a:lnTo>
                    <a:pt x="3131" y="244"/>
                  </a:lnTo>
                  <a:lnTo>
                    <a:pt x="2906" y="19"/>
                  </a:lnTo>
                  <a:lnTo>
                    <a:pt x="29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18;p45">
              <a:extLst>
                <a:ext uri="{FF2B5EF4-FFF2-40B4-BE49-F238E27FC236}">
                  <a16:creationId xmlns:a16="http://schemas.microsoft.com/office/drawing/2014/main" id="{A72D8954-91CB-6D1A-B80A-A2A60F751E86}"/>
                </a:ext>
              </a:extLst>
            </p:cNvPr>
            <p:cNvSpPr/>
            <p:nvPr/>
          </p:nvSpPr>
          <p:spPr>
            <a:xfrm>
              <a:off x="3050717" y="3876174"/>
              <a:ext cx="189158" cy="189126"/>
            </a:xfrm>
            <a:custGeom>
              <a:avLst/>
              <a:gdLst/>
              <a:ahLst/>
              <a:cxnLst/>
              <a:rect l="l" t="t" r="r" b="b"/>
              <a:pathLst>
                <a:path w="5869" h="5868" extrusionOk="0">
                  <a:moveTo>
                    <a:pt x="2831" y="0"/>
                  </a:moveTo>
                  <a:lnTo>
                    <a:pt x="2532" y="38"/>
                  </a:lnTo>
                  <a:lnTo>
                    <a:pt x="2250" y="94"/>
                  </a:lnTo>
                  <a:lnTo>
                    <a:pt x="1969" y="169"/>
                  </a:lnTo>
                  <a:lnTo>
                    <a:pt x="1688" y="281"/>
                  </a:lnTo>
                  <a:lnTo>
                    <a:pt x="1425" y="431"/>
                  </a:lnTo>
                  <a:lnTo>
                    <a:pt x="1182" y="581"/>
                  </a:lnTo>
                  <a:lnTo>
                    <a:pt x="957" y="769"/>
                  </a:lnTo>
                  <a:lnTo>
                    <a:pt x="751" y="975"/>
                  </a:lnTo>
                  <a:lnTo>
                    <a:pt x="582" y="1200"/>
                  </a:lnTo>
                  <a:lnTo>
                    <a:pt x="413" y="1444"/>
                  </a:lnTo>
                  <a:lnTo>
                    <a:pt x="282" y="1687"/>
                  </a:lnTo>
                  <a:lnTo>
                    <a:pt x="188" y="1950"/>
                  </a:lnTo>
                  <a:lnTo>
                    <a:pt x="94" y="2212"/>
                  </a:lnTo>
                  <a:lnTo>
                    <a:pt x="38" y="2494"/>
                  </a:lnTo>
                  <a:lnTo>
                    <a:pt x="19" y="2775"/>
                  </a:lnTo>
                  <a:lnTo>
                    <a:pt x="1" y="3056"/>
                  </a:lnTo>
                  <a:lnTo>
                    <a:pt x="38" y="3337"/>
                  </a:lnTo>
                  <a:lnTo>
                    <a:pt x="94" y="3637"/>
                  </a:lnTo>
                  <a:lnTo>
                    <a:pt x="169" y="3918"/>
                  </a:lnTo>
                  <a:lnTo>
                    <a:pt x="282" y="4200"/>
                  </a:lnTo>
                  <a:lnTo>
                    <a:pt x="432" y="4462"/>
                  </a:lnTo>
                  <a:lnTo>
                    <a:pt x="601" y="4706"/>
                  </a:lnTo>
                  <a:lnTo>
                    <a:pt x="769" y="4931"/>
                  </a:lnTo>
                  <a:lnTo>
                    <a:pt x="976" y="5118"/>
                  </a:lnTo>
                  <a:lnTo>
                    <a:pt x="1201" y="5306"/>
                  </a:lnTo>
                  <a:lnTo>
                    <a:pt x="1444" y="5456"/>
                  </a:lnTo>
                  <a:lnTo>
                    <a:pt x="1688" y="5587"/>
                  </a:lnTo>
                  <a:lnTo>
                    <a:pt x="1950" y="5699"/>
                  </a:lnTo>
                  <a:lnTo>
                    <a:pt x="2213" y="5793"/>
                  </a:lnTo>
                  <a:lnTo>
                    <a:pt x="2494" y="5849"/>
                  </a:lnTo>
                  <a:lnTo>
                    <a:pt x="2775" y="5868"/>
                  </a:lnTo>
                  <a:lnTo>
                    <a:pt x="3056" y="5868"/>
                  </a:lnTo>
                  <a:lnTo>
                    <a:pt x="3338" y="5849"/>
                  </a:lnTo>
                  <a:lnTo>
                    <a:pt x="3638" y="5793"/>
                  </a:lnTo>
                  <a:lnTo>
                    <a:pt x="3919" y="5718"/>
                  </a:lnTo>
                  <a:lnTo>
                    <a:pt x="4200" y="5606"/>
                  </a:lnTo>
                  <a:lnTo>
                    <a:pt x="4462" y="5456"/>
                  </a:lnTo>
                  <a:lnTo>
                    <a:pt x="4706" y="5287"/>
                  </a:lnTo>
                  <a:lnTo>
                    <a:pt x="4931" y="5099"/>
                  </a:lnTo>
                  <a:lnTo>
                    <a:pt x="5137" y="4893"/>
                  </a:lnTo>
                  <a:lnTo>
                    <a:pt x="5306" y="4687"/>
                  </a:lnTo>
                  <a:lnTo>
                    <a:pt x="5456" y="4443"/>
                  </a:lnTo>
                  <a:lnTo>
                    <a:pt x="5587" y="4200"/>
                  </a:lnTo>
                  <a:lnTo>
                    <a:pt x="5700" y="3937"/>
                  </a:lnTo>
                  <a:lnTo>
                    <a:pt x="5793" y="3656"/>
                  </a:lnTo>
                  <a:lnTo>
                    <a:pt x="5850" y="3393"/>
                  </a:lnTo>
                  <a:lnTo>
                    <a:pt x="5868" y="3112"/>
                  </a:lnTo>
                  <a:lnTo>
                    <a:pt x="5868" y="2831"/>
                  </a:lnTo>
                  <a:lnTo>
                    <a:pt x="5850" y="2531"/>
                  </a:lnTo>
                  <a:lnTo>
                    <a:pt x="5793" y="2250"/>
                  </a:lnTo>
                  <a:lnTo>
                    <a:pt x="5718" y="1969"/>
                  </a:lnTo>
                  <a:lnTo>
                    <a:pt x="5606" y="1687"/>
                  </a:lnTo>
                  <a:lnTo>
                    <a:pt x="5456" y="1425"/>
                  </a:lnTo>
                  <a:lnTo>
                    <a:pt x="5287" y="1181"/>
                  </a:lnTo>
                  <a:lnTo>
                    <a:pt x="5100" y="956"/>
                  </a:lnTo>
                  <a:lnTo>
                    <a:pt x="4912" y="750"/>
                  </a:lnTo>
                  <a:lnTo>
                    <a:pt x="4687" y="581"/>
                  </a:lnTo>
                  <a:lnTo>
                    <a:pt x="4444" y="413"/>
                  </a:lnTo>
                  <a:lnTo>
                    <a:pt x="4200" y="281"/>
                  </a:lnTo>
                  <a:lnTo>
                    <a:pt x="3938" y="188"/>
                  </a:lnTo>
                  <a:lnTo>
                    <a:pt x="3675" y="94"/>
                  </a:lnTo>
                  <a:lnTo>
                    <a:pt x="3394" y="38"/>
                  </a:lnTo>
                  <a:lnTo>
                    <a:pt x="31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819;p45">
              <a:extLst>
                <a:ext uri="{FF2B5EF4-FFF2-40B4-BE49-F238E27FC236}">
                  <a16:creationId xmlns:a16="http://schemas.microsoft.com/office/drawing/2014/main" id="{A98AEB88-7B3A-073F-7532-6D09F26F3E75}"/>
                </a:ext>
              </a:extLst>
            </p:cNvPr>
            <p:cNvSpPr/>
            <p:nvPr/>
          </p:nvSpPr>
          <p:spPr>
            <a:xfrm>
              <a:off x="3083367" y="3908792"/>
              <a:ext cx="124472" cy="124504"/>
            </a:xfrm>
            <a:custGeom>
              <a:avLst/>
              <a:gdLst/>
              <a:ahLst/>
              <a:cxnLst/>
              <a:rect l="l" t="t" r="r" b="b"/>
              <a:pathLst>
                <a:path w="3862" h="3863"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9" y="2250"/>
                  </a:lnTo>
                  <a:lnTo>
                    <a:pt x="56" y="2419"/>
                  </a:lnTo>
                  <a:lnTo>
                    <a:pt x="113" y="2588"/>
                  </a:lnTo>
                  <a:lnTo>
                    <a:pt x="169" y="2756"/>
                  </a:lnTo>
                  <a:lnTo>
                    <a:pt x="263" y="2925"/>
                  </a:lnTo>
                  <a:lnTo>
                    <a:pt x="375" y="3094"/>
                  </a:lnTo>
                  <a:lnTo>
                    <a:pt x="506" y="3244"/>
                  </a:lnTo>
                  <a:lnTo>
                    <a:pt x="637" y="3375"/>
                  </a:lnTo>
                  <a:lnTo>
                    <a:pt x="787" y="3487"/>
                  </a:lnTo>
                  <a:lnTo>
                    <a:pt x="937" y="3600"/>
                  </a:lnTo>
                  <a:lnTo>
                    <a:pt x="1106" y="3675"/>
                  </a:lnTo>
                  <a:lnTo>
                    <a:pt x="1275" y="3750"/>
                  </a:lnTo>
                  <a:lnTo>
                    <a:pt x="1444" y="3806"/>
                  </a:lnTo>
                  <a:lnTo>
                    <a:pt x="1631" y="3844"/>
                  </a:lnTo>
                  <a:lnTo>
                    <a:pt x="1818" y="3862"/>
                  </a:lnTo>
                  <a:lnTo>
                    <a:pt x="2006" y="3862"/>
                  </a:lnTo>
                  <a:lnTo>
                    <a:pt x="2193" y="3844"/>
                  </a:lnTo>
                  <a:lnTo>
                    <a:pt x="2381" y="3806"/>
                  </a:lnTo>
                  <a:lnTo>
                    <a:pt x="2568" y="3750"/>
                  </a:lnTo>
                  <a:lnTo>
                    <a:pt x="2756" y="3675"/>
                  </a:lnTo>
                  <a:lnTo>
                    <a:pt x="2925" y="3581"/>
                  </a:lnTo>
                  <a:lnTo>
                    <a:pt x="3093" y="3487"/>
                  </a:lnTo>
                  <a:lnTo>
                    <a:pt x="3243" y="3356"/>
                  </a:lnTo>
                  <a:lnTo>
                    <a:pt x="3374" y="3225"/>
                  </a:lnTo>
                  <a:lnTo>
                    <a:pt x="3487" y="3075"/>
                  </a:lnTo>
                  <a:lnTo>
                    <a:pt x="3599" y="2925"/>
                  </a:lnTo>
                  <a:lnTo>
                    <a:pt x="3674" y="2756"/>
                  </a:lnTo>
                  <a:lnTo>
                    <a:pt x="3749" y="2588"/>
                  </a:lnTo>
                  <a:lnTo>
                    <a:pt x="3806" y="2400"/>
                  </a:lnTo>
                  <a:lnTo>
                    <a:pt x="3843" y="2231"/>
                  </a:lnTo>
                  <a:lnTo>
                    <a:pt x="3862" y="2044"/>
                  </a:lnTo>
                  <a:lnTo>
                    <a:pt x="3862" y="1857"/>
                  </a:lnTo>
                  <a:lnTo>
                    <a:pt x="3843" y="1669"/>
                  </a:lnTo>
                  <a:lnTo>
                    <a:pt x="3806" y="1482"/>
                  </a:lnTo>
                  <a:lnTo>
                    <a:pt x="3749" y="1294"/>
                  </a:lnTo>
                  <a:lnTo>
                    <a:pt x="3674" y="1107"/>
                  </a:lnTo>
                  <a:lnTo>
                    <a:pt x="3581" y="938"/>
                  </a:lnTo>
                  <a:lnTo>
                    <a:pt x="3487" y="769"/>
                  </a:lnTo>
                  <a:lnTo>
                    <a:pt x="3356" y="619"/>
                  </a:lnTo>
                  <a:lnTo>
                    <a:pt x="3224" y="488"/>
                  </a:lnTo>
                  <a:lnTo>
                    <a:pt x="3000" y="319"/>
                  </a:lnTo>
                  <a:lnTo>
                    <a:pt x="2756" y="188"/>
                  </a:lnTo>
                  <a:lnTo>
                    <a:pt x="2493" y="76"/>
                  </a:lnTo>
                  <a:lnTo>
                    <a:pt x="2231" y="19"/>
                  </a:lnTo>
                  <a:lnTo>
                    <a:pt x="1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820;p45">
              <a:extLst>
                <a:ext uri="{FF2B5EF4-FFF2-40B4-BE49-F238E27FC236}">
                  <a16:creationId xmlns:a16="http://schemas.microsoft.com/office/drawing/2014/main" id="{9F10AD06-5A8E-604F-E417-9C112F69EA21}"/>
                </a:ext>
              </a:extLst>
            </p:cNvPr>
            <p:cNvSpPr/>
            <p:nvPr/>
          </p:nvSpPr>
          <p:spPr>
            <a:xfrm>
              <a:off x="3083367" y="3908792"/>
              <a:ext cx="103942" cy="73130"/>
            </a:xfrm>
            <a:custGeom>
              <a:avLst/>
              <a:gdLst/>
              <a:ahLst/>
              <a:cxnLst/>
              <a:rect l="l" t="t" r="r" b="b"/>
              <a:pathLst>
                <a:path w="3225" h="2269"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13" y="2156"/>
                  </a:lnTo>
                  <a:lnTo>
                    <a:pt x="225" y="2213"/>
                  </a:lnTo>
                  <a:lnTo>
                    <a:pt x="338" y="2250"/>
                  </a:lnTo>
                  <a:lnTo>
                    <a:pt x="469" y="2269"/>
                  </a:lnTo>
                  <a:lnTo>
                    <a:pt x="712" y="2269"/>
                  </a:lnTo>
                  <a:lnTo>
                    <a:pt x="975" y="2231"/>
                  </a:lnTo>
                  <a:lnTo>
                    <a:pt x="1237" y="2156"/>
                  </a:lnTo>
                  <a:lnTo>
                    <a:pt x="1481" y="2063"/>
                  </a:lnTo>
                  <a:lnTo>
                    <a:pt x="1837" y="1894"/>
                  </a:lnTo>
                  <a:lnTo>
                    <a:pt x="2156" y="1744"/>
                  </a:lnTo>
                  <a:lnTo>
                    <a:pt x="2381" y="1594"/>
                  </a:lnTo>
                  <a:lnTo>
                    <a:pt x="2625" y="1425"/>
                  </a:lnTo>
                  <a:lnTo>
                    <a:pt x="2868" y="1238"/>
                  </a:lnTo>
                  <a:lnTo>
                    <a:pt x="2962" y="1125"/>
                  </a:lnTo>
                  <a:lnTo>
                    <a:pt x="3056" y="994"/>
                  </a:lnTo>
                  <a:lnTo>
                    <a:pt x="3131" y="882"/>
                  </a:lnTo>
                  <a:lnTo>
                    <a:pt x="3187" y="750"/>
                  </a:lnTo>
                  <a:lnTo>
                    <a:pt x="3224" y="619"/>
                  </a:lnTo>
                  <a:lnTo>
                    <a:pt x="3224" y="488"/>
                  </a:lnTo>
                  <a:lnTo>
                    <a:pt x="3000" y="319"/>
                  </a:lnTo>
                  <a:lnTo>
                    <a:pt x="2756" y="188"/>
                  </a:lnTo>
                  <a:lnTo>
                    <a:pt x="2493" y="76"/>
                  </a:lnTo>
                  <a:lnTo>
                    <a:pt x="2231" y="19"/>
                  </a:lnTo>
                  <a:lnTo>
                    <a:pt x="19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821;p45">
              <a:extLst>
                <a:ext uri="{FF2B5EF4-FFF2-40B4-BE49-F238E27FC236}">
                  <a16:creationId xmlns:a16="http://schemas.microsoft.com/office/drawing/2014/main" id="{81BBE628-1E46-CA79-795F-11D2E39B1209}"/>
                </a:ext>
              </a:extLst>
            </p:cNvPr>
            <p:cNvSpPr/>
            <p:nvPr/>
          </p:nvSpPr>
          <p:spPr>
            <a:xfrm>
              <a:off x="2932303" y="4003066"/>
              <a:ext cx="189158" cy="189126"/>
            </a:xfrm>
            <a:custGeom>
              <a:avLst/>
              <a:gdLst/>
              <a:ahLst/>
              <a:cxnLst/>
              <a:rect l="l" t="t" r="r" b="b"/>
              <a:pathLst>
                <a:path w="5869" h="5868" extrusionOk="0">
                  <a:moveTo>
                    <a:pt x="2812" y="0"/>
                  </a:moveTo>
                  <a:lnTo>
                    <a:pt x="2531" y="19"/>
                  </a:lnTo>
                  <a:lnTo>
                    <a:pt x="2250" y="75"/>
                  </a:lnTo>
                  <a:lnTo>
                    <a:pt x="1969" y="169"/>
                  </a:lnTo>
                  <a:lnTo>
                    <a:pt x="1688" y="281"/>
                  </a:lnTo>
                  <a:lnTo>
                    <a:pt x="1425" y="412"/>
                  </a:lnTo>
                  <a:lnTo>
                    <a:pt x="1181" y="581"/>
                  </a:lnTo>
                  <a:lnTo>
                    <a:pt x="956" y="769"/>
                  </a:lnTo>
                  <a:lnTo>
                    <a:pt x="750" y="975"/>
                  </a:lnTo>
                  <a:lnTo>
                    <a:pt x="563" y="1200"/>
                  </a:lnTo>
                  <a:lnTo>
                    <a:pt x="413" y="1425"/>
                  </a:lnTo>
                  <a:lnTo>
                    <a:pt x="282" y="1669"/>
                  </a:lnTo>
                  <a:lnTo>
                    <a:pt x="169" y="1931"/>
                  </a:lnTo>
                  <a:lnTo>
                    <a:pt x="94" y="2212"/>
                  </a:lnTo>
                  <a:lnTo>
                    <a:pt x="38" y="2475"/>
                  </a:lnTo>
                  <a:lnTo>
                    <a:pt x="0" y="2756"/>
                  </a:lnTo>
                  <a:lnTo>
                    <a:pt x="0" y="3056"/>
                  </a:lnTo>
                  <a:lnTo>
                    <a:pt x="19" y="3337"/>
                  </a:lnTo>
                  <a:lnTo>
                    <a:pt x="75" y="3618"/>
                  </a:lnTo>
                  <a:lnTo>
                    <a:pt x="169" y="3899"/>
                  </a:lnTo>
                  <a:lnTo>
                    <a:pt x="282" y="4181"/>
                  </a:lnTo>
                  <a:lnTo>
                    <a:pt x="413" y="4443"/>
                  </a:lnTo>
                  <a:lnTo>
                    <a:pt x="582" y="4687"/>
                  </a:lnTo>
                  <a:lnTo>
                    <a:pt x="769" y="4912"/>
                  </a:lnTo>
                  <a:lnTo>
                    <a:pt x="975" y="5118"/>
                  </a:lnTo>
                  <a:lnTo>
                    <a:pt x="1200" y="5287"/>
                  </a:lnTo>
                  <a:lnTo>
                    <a:pt x="1425" y="5455"/>
                  </a:lnTo>
                  <a:lnTo>
                    <a:pt x="1688" y="5587"/>
                  </a:lnTo>
                  <a:lnTo>
                    <a:pt x="1931" y="5699"/>
                  </a:lnTo>
                  <a:lnTo>
                    <a:pt x="2213" y="5774"/>
                  </a:lnTo>
                  <a:lnTo>
                    <a:pt x="2494" y="5830"/>
                  </a:lnTo>
                  <a:lnTo>
                    <a:pt x="2775" y="5868"/>
                  </a:lnTo>
                  <a:lnTo>
                    <a:pt x="3056" y="5868"/>
                  </a:lnTo>
                  <a:lnTo>
                    <a:pt x="3337" y="5830"/>
                  </a:lnTo>
                  <a:lnTo>
                    <a:pt x="3619" y="5793"/>
                  </a:lnTo>
                  <a:lnTo>
                    <a:pt x="3900" y="5699"/>
                  </a:lnTo>
                  <a:lnTo>
                    <a:pt x="4181" y="5587"/>
                  </a:lnTo>
                  <a:lnTo>
                    <a:pt x="4443" y="5437"/>
                  </a:lnTo>
                  <a:lnTo>
                    <a:pt x="4687" y="5287"/>
                  </a:lnTo>
                  <a:lnTo>
                    <a:pt x="4912" y="5099"/>
                  </a:lnTo>
                  <a:lnTo>
                    <a:pt x="5118" y="4893"/>
                  </a:lnTo>
                  <a:lnTo>
                    <a:pt x="5306" y="4668"/>
                  </a:lnTo>
                  <a:lnTo>
                    <a:pt x="5456" y="4424"/>
                  </a:lnTo>
                  <a:lnTo>
                    <a:pt x="5587" y="4181"/>
                  </a:lnTo>
                  <a:lnTo>
                    <a:pt x="5699" y="3918"/>
                  </a:lnTo>
                  <a:lnTo>
                    <a:pt x="5774" y="3656"/>
                  </a:lnTo>
                  <a:lnTo>
                    <a:pt x="5831" y="3374"/>
                  </a:lnTo>
                  <a:lnTo>
                    <a:pt x="5868" y="3093"/>
                  </a:lnTo>
                  <a:lnTo>
                    <a:pt x="5868" y="2812"/>
                  </a:lnTo>
                  <a:lnTo>
                    <a:pt x="5849" y="2531"/>
                  </a:lnTo>
                  <a:lnTo>
                    <a:pt x="5793" y="2231"/>
                  </a:lnTo>
                  <a:lnTo>
                    <a:pt x="5699" y="1950"/>
                  </a:lnTo>
                  <a:lnTo>
                    <a:pt x="5587" y="1687"/>
                  </a:lnTo>
                  <a:lnTo>
                    <a:pt x="5456" y="1406"/>
                  </a:lnTo>
                  <a:lnTo>
                    <a:pt x="5287" y="1162"/>
                  </a:lnTo>
                  <a:lnTo>
                    <a:pt x="5099" y="937"/>
                  </a:lnTo>
                  <a:lnTo>
                    <a:pt x="4893" y="750"/>
                  </a:lnTo>
                  <a:lnTo>
                    <a:pt x="4668" y="562"/>
                  </a:lnTo>
                  <a:lnTo>
                    <a:pt x="4443" y="412"/>
                  </a:lnTo>
                  <a:lnTo>
                    <a:pt x="4181" y="281"/>
                  </a:lnTo>
                  <a:lnTo>
                    <a:pt x="3918" y="169"/>
                  </a:lnTo>
                  <a:lnTo>
                    <a:pt x="3656" y="94"/>
                  </a:lnTo>
                  <a:lnTo>
                    <a:pt x="3375"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22;p45">
              <a:extLst>
                <a:ext uri="{FF2B5EF4-FFF2-40B4-BE49-F238E27FC236}">
                  <a16:creationId xmlns:a16="http://schemas.microsoft.com/office/drawing/2014/main" id="{FFA5A113-791A-BEFA-A67C-ABB13AFE6AC7}"/>
                </a:ext>
              </a:extLst>
            </p:cNvPr>
            <p:cNvSpPr/>
            <p:nvPr/>
          </p:nvSpPr>
          <p:spPr>
            <a:xfrm>
              <a:off x="2964307" y="4035070"/>
              <a:ext cx="125117" cy="125117"/>
            </a:xfrm>
            <a:custGeom>
              <a:avLst/>
              <a:gdLst/>
              <a:ahLst/>
              <a:cxnLst/>
              <a:rect l="l" t="t" r="r" b="b"/>
              <a:pathLst>
                <a:path w="3882" h="3882"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38" y="2250"/>
                  </a:lnTo>
                  <a:lnTo>
                    <a:pt x="76" y="2438"/>
                  </a:lnTo>
                  <a:lnTo>
                    <a:pt x="113" y="2606"/>
                  </a:lnTo>
                  <a:lnTo>
                    <a:pt x="188" y="2756"/>
                  </a:lnTo>
                  <a:lnTo>
                    <a:pt x="282" y="2944"/>
                  </a:lnTo>
                  <a:lnTo>
                    <a:pt x="395" y="3094"/>
                  </a:lnTo>
                  <a:lnTo>
                    <a:pt x="507" y="3244"/>
                  </a:lnTo>
                  <a:lnTo>
                    <a:pt x="657" y="3375"/>
                  </a:lnTo>
                  <a:lnTo>
                    <a:pt x="788" y="3506"/>
                  </a:lnTo>
                  <a:lnTo>
                    <a:pt x="957" y="3600"/>
                  </a:lnTo>
                  <a:lnTo>
                    <a:pt x="1107" y="3694"/>
                  </a:lnTo>
                  <a:lnTo>
                    <a:pt x="1295" y="3750"/>
                  </a:lnTo>
                  <a:lnTo>
                    <a:pt x="1463" y="3806"/>
                  </a:lnTo>
                  <a:lnTo>
                    <a:pt x="1651" y="3844"/>
                  </a:lnTo>
                  <a:lnTo>
                    <a:pt x="1838" y="3862"/>
                  </a:lnTo>
                  <a:lnTo>
                    <a:pt x="2026" y="3881"/>
                  </a:lnTo>
                  <a:lnTo>
                    <a:pt x="2213" y="3862"/>
                  </a:lnTo>
                  <a:lnTo>
                    <a:pt x="2401" y="3825"/>
                  </a:lnTo>
                  <a:lnTo>
                    <a:pt x="2588" y="3769"/>
                  </a:lnTo>
                  <a:lnTo>
                    <a:pt x="2757" y="3694"/>
                  </a:lnTo>
                  <a:lnTo>
                    <a:pt x="2944" y="3600"/>
                  </a:lnTo>
                  <a:lnTo>
                    <a:pt x="3094" y="3488"/>
                  </a:lnTo>
                  <a:lnTo>
                    <a:pt x="3244" y="3356"/>
                  </a:lnTo>
                  <a:lnTo>
                    <a:pt x="3375" y="3225"/>
                  </a:lnTo>
                  <a:lnTo>
                    <a:pt x="3507" y="3075"/>
                  </a:lnTo>
                  <a:lnTo>
                    <a:pt x="3600" y="2925"/>
                  </a:lnTo>
                  <a:lnTo>
                    <a:pt x="3694" y="2756"/>
                  </a:lnTo>
                  <a:lnTo>
                    <a:pt x="3769" y="2588"/>
                  </a:lnTo>
                  <a:lnTo>
                    <a:pt x="3825" y="2419"/>
                  </a:lnTo>
                  <a:lnTo>
                    <a:pt x="3863" y="2231"/>
                  </a:lnTo>
                  <a:lnTo>
                    <a:pt x="3882" y="2044"/>
                  </a:lnTo>
                  <a:lnTo>
                    <a:pt x="3882" y="1857"/>
                  </a:lnTo>
                  <a:lnTo>
                    <a:pt x="3863" y="1669"/>
                  </a:lnTo>
                  <a:lnTo>
                    <a:pt x="3825" y="1482"/>
                  </a:lnTo>
                  <a:lnTo>
                    <a:pt x="3769" y="1294"/>
                  </a:lnTo>
                  <a:lnTo>
                    <a:pt x="3694" y="1107"/>
                  </a:lnTo>
                  <a:lnTo>
                    <a:pt x="3600" y="938"/>
                  </a:lnTo>
                  <a:lnTo>
                    <a:pt x="3488" y="788"/>
                  </a:lnTo>
                  <a:lnTo>
                    <a:pt x="3375" y="638"/>
                  </a:lnTo>
                  <a:lnTo>
                    <a:pt x="3244" y="507"/>
                  </a:lnTo>
                  <a:lnTo>
                    <a:pt x="3019" y="319"/>
                  </a:lnTo>
                  <a:lnTo>
                    <a:pt x="2775" y="188"/>
                  </a:lnTo>
                  <a:lnTo>
                    <a:pt x="2513" y="94"/>
                  </a:lnTo>
                  <a:lnTo>
                    <a:pt x="2232" y="19"/>
                  </a:lnTo>
                  <a:lnTo>
                    <a:pt x="19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23;p45">
              <a:extLst>
                <a:ext uri="{FF2B5EF4-FFF2-40B4-BE49-F238E27FC236}">
                  <a16:creationId xmlns:a16="http://schemas.microsoft.com/office/drawing/2014/main" id="{7BED7A6A-CEC7-79E5-2087-4EB3A2E020A3}"/>
                </a:ext>
              </a:extLst>
            </p:cNvPr>
            <p:cNvSpPr/>
            <p:nvPr/>
          </p:nvSpPr>
          <p:spPr>
            <a:xfrm>
              <a:off x="2964307" y="4035070"/>
              <a:ext cx="104586" cy="73742"/>
            </a:xfrm>
            <a:custGeom>
              <a:avLst/>
              <a:gdLst/>
              <a:ahLst/>
              <a:cxnLst/>
              <a:rect l="l" t="t" r="r" b="b"/>
              <a:pathLst>
                <a:path w="3245" h="2288"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113" y="2157"/>
                  </a:lnTo>
                  <a:lnTo>
                    <a:pt x="226" y="2213"/>
                  </a:lnTo>
                  <a:lnTo>
                    <a:pt x="338" y="2250"/>
                  </a:lnTo>
                  <a:lnTo>
                    <a:pt x="470" y="2269"/>
                  </a:lnTo>
                  <a:lnTo>
                    <a:pt x="601" y="2288"/>
                  </a:lnTo>
                  <a:lnTo>
                    <a:pt x="732" y="2288"/>
                  </a:lnTo>
                  <a:lnTo>
                    <a:pt x="995" y="2231"/>
                  </a:lnTo>
                  <a:lnTo>
                    <a:pt x="1238" y="2157"/>
                  </a:lnTo>
                  <a:lnTo>
                    <a:pt x="1482" y="2082"/>
                  </a:lnTo>
                  <a:lnTo>
                    <a:pt x="1857" y="1913"/>
                  </a:lnTo>
                  <a:lnTo>
                    <a:pt x="2157" y="1744"/>
                  </a:lnTo>
                  <a:lnTo>
                    <a:pt x="2401" y="1613"/>
                  </a:lnTo>
                  <a:lnTo>
                    <a:pt x="2644" y="1444"/>
                  </a:lnTo>
                  <a:lnTo>
                    <a:pt x="2869" y="1238"/>
                  </a:lnTo>
                  <a:lnTo>
                    <a:pt x="2982" y="1125"/>
                  </a:lnTo>
                  <a:lnTo>
                    <a:pt x="3057" y="1013"/>
                  </a:lnTo>
                  <a:lnTo>
                    <a:pt x="3132" y="882"/>
                  </a:lnTo>
                  <a:lnTo>
                    <a:pt x="3188" y="769"/>
                  </a:lnTo>
                  <a:lnTo>
                    <a:pt x="3225" y="638"/>
                  </a:lnTo>
                  <a:lnTo>
                    <a:pt x="3244" y="507"/>
                  </a:lnTo>
                  <a:lnTo>
                    <a:pt x="3019" y="319"/>
                  </a:lnTo>
                  <a:lnTo>
                    <a:pt x="2775" y="188"/>
                  </a:lnTo>
                  <a:lnTo>
                    <a:pt x="2513" y="94"/>
                  </a:lnTo>
                  <a:lnTo>
                    <a:pt x="2232" y="19"/>
                  </a:lnTo>
                  <a:lnTo>
                    <a:pt x="19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Βέλος: Πεντάγωνο 49">
            <a:extLst>
              <a:ext uri="{FF2B5EF4-FFF2-40B4-BE49-F238E27FC236}">
                <a16:creationId xmlns:a16="http://schemas.microsoft.com/office/drawing/2014/main" id="{04DA2F2E-01E2-A6C1-86C3-B1BCEACA4C24}"/>
              </a:ext>
            </a:extLst>
          </p:cNvPr>
          <p:cNvSpPr/>
          <p:nvPr/>
        </p:nvSpPr>
        <p:spPr>
          <a:xfrm>
            <a:off x="609600" y="1562101"/>
            <a:ext cx="3223259" cy="2510408"/>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600" dirty="0"/>
              <a:t>Τα προβλήματα σύγκρισης έχουν να κάνουν με τη σύγκριση δυο ποσοτήτων. Το τρίτο ποσό δεν υπάρχει ακριβώς ,αλλά συνιστά τη διαφορά μεταξύ των δυο ποσών  </a:t>
            </a:r>
          </a:p>
        </p:txBody>
      </p:sp>
      <p:grpSp>
        <p:nvGrpSpPr>
          <p:cNvPr id="51" name="Google Shape;2650;p44">
            <a:extLst>
              <a:ext uri="{FF2B5EF4-FFF2-40B4-BE49-F238E27FC236}">
                <a16:creationId xmlns:a16="http://schemas.microsoft.com/office/drawing/2014/main" id="{0F021E7F-96DC-AA00-9FF1-F5E846D345E5}"/>
              </a:ext>
            </a:extLst>
          </p:cNvPr>
          <p:cNvGrpSpPr/>
          <p:nvPr/>
        </p:nvGrpSpPr>
        <p:grpSpPr>
          <a:xfrm flipH="1">
            <a:off x="3679826" y="1098035"/>
            <a:ext cx="1112990" cy="3296050"/>
            <a:chOff x="4926205" y="3809715"/>
            <a:chExt cx="261032" cy="690013"/>
          </a:xfrm>
        </p:grpSpPr>
        <p:sp>
          <p:nvSpPr>
            <p:cNvPr id="52" name="Google Shape;2651;p44">
              <a:extLst>
                <a:ext uri="{FF2B5EF4-FFF2-40B4-BE49-F238E27FC236}">
                  <a16:creationId xmlns:a16="http://schemas.microsoft.com/office/drawing/2014/main" id="{6F030F1C-2789-55E2-764D-80B2A3E331CA}"/>
                </a:ext>
              </a:extLst>
            </p:cNvPr>
            <p:cNvSpPr/>
            <p:nvPr/>
          </p:nvSpPr>
          <p:spPr>
            <a:xfrm>
              <a:off x="5025281" y="3903957"/>
              <a:ext cx="161956" cy="595772"/>
            </a:xfrm>
            <a:custGeom>
              <a:avLst/>
              <a:gdLst/>
              <a:ahLst/>
              <a:cxnLst/>
              <a:rect l="l" t="t" r="r" b="b"/>
              <a:pathLst>
                <a:path w="5025" h="18485" extrusionOk="0">
                  <a:moveTo>
                    <a:pt x="3900" y="1"/>
                  </a:moveTo>
                  <a:lnTo>
                    <a:pt x="3656" y="19"/>
                  </a:lnTo>
                  <a:lnTo>
                    <a:pt x="3412" y="57"/>
                  </a:lnTo>
                  <a:lnTo>
                    <a:pt x="3131" y="113"/>
                  </a:lnTo>
                  <a:lnTo>
                    <a:pt x="2850" y="188"/>
                  </a:lnTo>
                  <a:lnTo>
                    <a:pt x="2569" y="301"/>
                  </a:lnTo>
                  <a:lnTo>
                    <a:pt x="2288" y="432"/>
                  </a:lnTo>
                  <a:lnTo>
                    <a:pt x="2006" y="582"/>
                  </a:lnTo>
                  <a:lnTo>
                    <a:pt x="1725" y="750"/>
                  </a:lnTo>
                  <a:lnTo>
                    <a:pt x="1463" y="957"/>
                  </a:lnTo>
                  <a:lnTo>
                    <a:pt x="1238" y="1163"/>
                  </a:lnTo>
                  <a:lnTo>
                    <a:pt x="1013" y="1407"/>
                  </a:lnTo>
                  <a:lnTo>
                    <a:pt x="825" y="1669"/>
                  </a:lnTo>
                  <a:lnTo>
                    <a:pt x="675" y="1969"/>
                  </a:lnTo>
                  <a:lnTo>
                    <a:pt x="619" y="2119"/>
                  </a:lnTo>
                  <a:lnTo>
                    <a:pt x="563" y="2269"/>
                  </a:lnTo>
                  <a:lnTo>
                    <a:pt x="507" y="2438"/>
                  </a:lnTo>
                  <a:lnTo>
                    <a:pt x="488" y="2606"/>
                  </a:lnTo>
                  <a:lnTo>
                    <a:pt x="469" y="2775"/>
                  </a:lnTo>
                  <a:lnTo>
                    <a:pt x="450" y="2963"/>
                  </a:lnTo>
                  <a:lnTo>
                    <a:pt x="469" y="3375"/>
                  </a:lnTo>
                  <a:lnTo>
                    <a:pt x="488" y="3769"/>
                  </a:lnTo>
                  <a:lnTo>
                    <a:pt x="507" y="4106"/>
                  </a:lnTo>
                  <a:lnTo>
                    <a:pt x="544" y="4425"/>
                  </a:lnTo>
                  <a:lnTo>
                    <a:pt x="619" y="4968"/>
                  </a:lnTo>
                  <a:lnTo>
                    <a:pt x="732" y="5418"/>
                  </a:lnTo>
                  <a:lnTo>
                    <a:pt x="844" y="5812"/>
                  </a:lnTo>
                  <a:lnTo>
                    <a:pt x="957" y="6131"/>
                  </a:lnTo>
                  <a:lnTo>
                    <a:pt x="1050" y="6449"/>
                  </a:lnTo>
                  <a:lnTo>
                    <a:pt x="1125" y="6749"/>
                  </a:lnTo>
                  <a:lnTo>
                    <a:pt x="1182" y="7031"/>
                  </a:lnTo>
                  <a:lnTo>
                    <a:pt x="1200" y="7331"/>
                  </a:lnTo>
                  <a:lnTo>
                    <a:pt x="1182" y="7537"/>
                  </a:lnTo>
                  <a:lnTo>
                    <a:pt x="1163" y="7743"/>
                  </a:lnTo>
                  <a:lnTo>
                    <a:pt x="1107" y="7930"/>
                  </a:lnTo>
                  <a:lnTo>
                    <a:pt x="1050" y="8099"/>
                  </a:lnTo>
                  <a:lnTo>
                    <a:pt x="957" y="8287"/>
                  </a:lnTo>
                  <a:lnTo>
                    <a:pt x="844" y="8437"/>
                  </a:lnTo>
                  <a:lnTo>
                    <a:pt x="732" y="8568"/>
                  </a:lnTo>
                  <a:lnTo>
                    <a:pt x="619" y="8662"/>
                  </a:lnTo>
                  <a:lnTo>
                    <a:pt x="488" y="8737"/>
                  </a:lnTo>
                  <a:lnTo>
                    <a:pt x="394" y="8793"/>
                  </a:lnTo>
                  <a:lnTo>
                    <a:pt x="282" y="8830"/>
                  </a:lnTo>
                  <a:lnTo>
                    <a:pt x="207" y="8830"/>
                  </a:lnTo>
                  <a:lnTo>
                    <a:pt x="150" y="8849"/>
                  </a:lnTo>
                  <a:lnTo>
                    <a:pt x="113" y="8868"/>
                  </a:lnTo>
                  <a:lnTo>
                    <a:pt x="94" y="8905"/>
                  </a:lnTo>
                  <a:lnTo>
                    <a:pt x="76" y="8943"/>
                  </a:lnTo>
                  <a:lnTo>
                    <a:pt x="57" y="9093"/>
                  </a:lnTo>
                  <a:lnTo>
                    <a:pt x="57" y="9299"/>
                  </a:lnTo>
                  <a:lnTo>
                    <a:pt x="57" y="9524"/>
                  </a:lnTo>
                  <a:lnTo>
                    <a:pt x="38" y="9674"/>
                  </a:lnTo>
                  <a:lnTo>
                    <a:pt x="1" y="9786"/>
                  </a:lnTo>
                  <a:lnTo>
                    <a:pt x="1" y="9918"/>
                  </a:lnTo>
                  <a:lnTo>
                    <a:pt x="1" y="10030"/>
                  </a:lnTo>
                  <a:lnTo>
                    <a:pt x="19" y="10068"/>
                  </a:lnTo>
                  <a:lnTo>
                    <a:pt x="38" y="10105"/>
                  </a:lnTo>
                  <a:lnTo>
                    <a:pt x="76" y="10143"/>
                  </a:lnTo>
                  <a:lnTo>
                    <a:pt x="132" y="10161"/>
                  </a:lnTo>
                  <a:lnTo>
                    <a:pt x="207" y="10180"/>
                  </a:lnTo>
                  <a:lnTo>
                    <a:pt x="282" y="10180"/>
                  </a:lnTo>
                  <a:lnTo>
                    <a:pt x="432" y="10199"/>
                  </a:lnTo>
                  <a:lnTo>
                    <a:pt x="600" y="10293"/>
                  </a:lnTo>
                  <a:lnTo>
                    <a:pt x="713" y="10349"/>
                  </a:lnTo>
                  <a:lnTo>
                    <a:pt x="825" y="10443"/>
                  </a:lnTo>
                  <a:lnTo>
                    <a:pt x="919" y="10536"/>
                  </a:lnTo>
                  <a:lnTo>
                    <a:pt x="1032" y="10667"/>
                  </a:lnTo>
                  <a:lnTo>
                    <a:pt x="1125" y="10780"/>
                  </a:lnTo>
                  <a:lnTo>
                    <a:pt x="1200" y="10911"/>
                  </a:lnTo>
                  <a:lnTo>
                    <a:pt x="1257" y="11080"/>
                  </a:lnTo>
                  <a:lnTo>
                    <a:pt x="1313" y="11249"/>
                  </a:lnTo>
                  <a:lnTo>
                    <a:pt x="1369" y="11417"/>
                  </a:lnTo>
                  <a:lnTo>
                    <a:pt x="1407" y="11586"/>
                  </a:lnTo>
                  <a:lnTo>
                    <a:pt x="1425" y="11792"/>
                  </a:lnTo>
                  <a:lnTo>
                    <a:pt x="1425" y="11998"/>
                  </a:lnTo>
                  <a:lnTo>
                    <a:pt x="1407" y="12448"/>
                  </a:lnTo>
                  <a:lnTo>
                    <a:pt x="1369" y="12880"/>
                  </a:lnTo>
                  <a:lnTo>
                    <a:pt x="1313" y="13311"/>
                  </a:lnTo>
                  <a:lnTo>
                    <a:pt x="1238" y="13742"/>
                  </a:lnTo>
                  <a:lnTo>
                    <a:pt x="1088" y="14586"/>
                  </a:lnTo>
                  <a:lnTo>
                    <a:pt x="1032" y="14979"/>
                  </a:lnTo>
                  <a:lnTo>
                    <a:pt x="975" y="15373"/>
                  </a:lnTo>
                  <a:lnTo>
                    <a:pt x="957" y="15785"/>
                  </a:lnTo>
                  <a:lnTo>
                    <a:pt x="975" y="15860"/>
                  </a:lnTo>
                  <a:lnTo>
                    <a:pt x="994" y="16085"/>
                  </a:lnTo>
                  <a:lnTo>
                    <a:pt x="1032" y="16310"/>
                  </a:lnTo>
                  <a:lnTo>
                    <a:pt x="1107" y="16554"/>
                  </a:lnTo>
                  <a:lnTo>
                    <a:pt x="1182" y="16779"/>
                  </a:lnTo>
                  <a:lnTo>
                    <a:pt x="1294" y="17004"/>
                  </a:lnTo>
                  <a:lnTo>
                    <a:pt x="1425" y="17210"/>
                  </a:lnTo>
                  <a:lnTo>
                    <a:pt x="1556" y="17416"/>
                  </a:lnTo>
                  <a:lnTo>
                    <a:pt x="1706" y="17622"/>
                  </a:lnTo>
                  <a:lnTo>
                    <a:pt x="1875" y="17791"/>
                  </a:lnTo>
                  <a:lnTo>
                    <a:pt x="2044" y="17960"/>
                  </a:lnTo>
                  <a:lnTo>
                    <a:pt x="2231" y="18110"/>
                  </a:lnTo>
                  <a:lnTo>
                    <a:pt x="2419" y="18241"/>
                  </a:lnTo>
                  <a:lnTo>
                    <a:pt x="2625" y="18335"/>
                  </a:lnTo>
                  <a:lnTo>
                    <a:pt x="2813" y="18410"/>
                  </a:lnTo>
                  <a:lnTo>
                    <a:pt x="3019" y="18466"/>
                  </a:lnTo>
                  <a:lnTo>
                    <a:pt x="3225" y="18485"/>
                  </a:lnTo>
                  <a:lnTo>
                    <a:pt x="3975" y="18466"/>
                  </a:lnTo>
                  <a:lnTo>
                    <a:pt x="4406" y="18429"/>
                  </a:lnTo>
                  <a:lnTo>
                    <a:pt x="4631" y="18391"/>
                  </a:lnTo>
                  <a:lnTo>
                    <a:pt x="4743" y="18372"/>
                  </a:lnTo>
                  <a:lnTo>
                    <a:pt x="4800" y="18372"/>
                  </a:lnTo>
                  <a:lnTo>
                    <a:pt x="4837" y="18354"/>
                  </a:lnTo>
                  <a:lnTo>
                    <a:pt x="4893" y="18335"/>
                  </a:lnTo>
                  <a:lnTo>
                    <a:pt x="4931" y="18279"/>
                  </a:lnTo>
                  <a:lnTo>
                    <a:pt x="4968" y="18241"/>
                  </a:lnTo>
                  <a:lnTo>
                    <a:pt x="5006" y="18166"/>
                  </a:lnTo>
                  <a:lnTo>
                    <a:pt x="5025" y="18110"/>
                  </a:lnTo>
                  <a:lnTo>
                    <a:pt x="5025" y="18016"/>
                  </a:lnTo>
                  <a:lnTo>
                    <a:pt x="5025" y="17847"/>
                  </a:lnTo>
                  <a:lnTo>
                    <a:pt x="4987" y="17622"/>
                  </a:lnTo>
                  <a:lnTo>
                    <a:pt x="4950" y="17379"/>
                  </a:lnTo>
                  <a:lnTo>
                    <a:pt x="4950" y="17173"/>
                  </a:lnTo>
                  <a:lnTo>
                    <a:pt x="4931" y="17060"/>
                  </a:lnTo>
                  <a:lnTo>
                    <a:pt x="4912" y="16966"/>
                  </a:lnTo>
                  <a:lnTo>
                    <a:pt x="4893" y="16948"/>
                  </a:lnTo>
                  <a:lnTo>
                    <a:pt x="4856" y="16929"/>
                  </a:lnTo>
                  <a:lnTo>
                    <a:pt x="4743" y="16910"/>
                  </a:lnTo>
                  <a:lnTo>
                    <a:pt x="4368" y="16910"/>
                  </a:lnTo>
                  <a:lnTo>
                    <a:pt x="4087" y="16873"/>
                  </a:lnTo>
                  <a:lnTo>
                    <a:pt x="3937" y="16854"/>
                  </a:lnTo>
                  <a:lnTo>
                    <a:pt x="3787" y="16816"/>
                  </a:lnTo>
                  <a:lnTo>
                    <a:pt x="3562" y="16741"/>
                  </a:lnTo>
                  <a:lnTo>
                    <a:pt x="3412" y="16648"/>
                  </a:lnTo>
                  <a:lnTo>
                    <a:pt x="3262" y="16554"/>
                  </a:lnTo>
                  <a:lnTo>
                    <a:pt x="3131" y="16423"/>
                  </a:lnTo>
                  <a:lnTo>
                    <a:pt x="3000" y="16273"/>
                  </a:lnTo>
                  <a:lnTo>
                    <a:pt x="2906" y="16104"/>
                  </a:lnTo>
                  <a:lnTo>
                    <a:pt x="2831" y="15898"/>
                  </a:lnTo>
                  <a:lnTo>
                    <a:pt x="2775" y="15654"/>
                  </a:lnTo>
                  <a:lnTo>
                    <a:pt x="2756" y="15373"/>
                  </a:lnTo>
                  <a:lnTo>
                    <a:pt x="2775" y="14810"/>
                  </a:lnTo>
                  <a:lnTo>
                    <a:pt x="2813" y="14361"/>
                  </a:lnTo>
                  <a:lnTo>
                    <a:pt x="2850" y="13967"/>
                  </a:lnTo>
                  <a:lnTo>
                    <a:pt x="2906" y="13611"/>
                  </a:lnTo>
                  <a:lnTo>
                    <a:pt x="2962" y="13273"/>
                  </a:lnTo>
                  <a:lnTo>
                    <a:pt x="3019" y="12917"/>
                  </a:lnTo>
                  <a:lnTo>
                    <a:pt x="3037" y="12523"/>
                  </a:lnTo>
                  <a:lnTo>
                    <a:pt x="3056" y="12055"/>
                  </a:lnTo>
                  <a:lnTo>
                    <a:pt x="3056" y="11755"/>
                  </a:lnTo>
                  <a:lnTo>
                    <a:pt x="3019" y="11511"/>
                  </a:lnTo>
                  <a:lnTo>
                    <a:pt x="2981" y="11267"/>
                  </a:lnTo>
                  <a:lnTo>
                    <a:pt x="2906" y="11042"/>
                  </a:lnTo>
                  <a:lnTo>
                    <a:pt x="2831" y="10855"/>
                  </a:lnTo>
                  <a:lnTo>
                    <a:pt x="2738" y="10630"/>
                  </a:lnTo>
                  <a:lnTo>
                    <a:pt x="2625" y="10443"/>
                  </a:lnTo>
                  <a:lnTo>
                    <a:pt x="2513" y="10274"/>
                  </a:lnTo>
                  <a:lnTo>
                    <a:pt x="2381" y="10124"/>
                  </a:lnTo>
                  <a:lnTo>
                    <a:pt x="2231" y="9955"/>
                  </a:lnTo>
                  <a:lnTo>
                    <a:pt x="2081" y="9805"/>
                  </a:lnTo>
                  <a:lnTo>
                    <a:pt x="1894" y="9693"/>
                  </a:lnTo>
                  <a:lnTo>
                    <a:pt x="1725" y="9580"/>
                  </a:lnTo>
                  <a:lnTo>
                    <a:pt x="1894" y="9449"/>
                  </a:lnTo>
                  <a:lnTo>
                    <a:pt x="2063" y="9280"/>
                  </a:lnTo>
                  <a:lnTo>
                    <a:pt x="2231" y="9093"/>
                  </a:lnTo>
                  <a:lnTo>
                    <a:pt x="2381" y="8905"/>
                  </a:lnTo>
                  <a:lnTo>
                    <a:pt x="2400" y="8887"/>
                  </a:lnTo>
                  <a:lnTo>
                    <a:pt x="2606" y="8549"/>
                  </a:lnTo>
                  <a:lnTo>
                    <a:pt x="2700" y="8362"/>
                  </a:lnTo>
                  <a:lnTo>
                    <a:pt x="2794" y="8155"/>
                  </a:lnTo>
                  <a:lnTo>
                    <a:pt x="2887" y="7930"/>
                  </a:lnTo>
                  <a:lnTo>
                    <a:pt x="2944" y="7687"/>
                  </a:lnTo>
                  <a:lnTo>
                    <a:pt x="3000" y="7424"/>
                  </a:lnTo>
                  <a:lnTo>
                    <a:pt x="3037" y="7143"/>
                  </a:lnTo>
                  <a:lnTo>
                    <a:pt x="3056" y="6731"/>
                  </a:lnTo>
                  <a:lnTo>
                    <a:pt x="3056" y="6393"/>
                  </a:lnTo>
                  <a:lnTo>
                    <a:pt x="3019" y="6093"/>
                  </a:lnTo>
                  <a:lnTo>
                    <a:pt x="2981" y="5831"/>
                  </a:lnTo>
                  <a:lnTo>
                    <a:pt x="2925" y="5587"/>
                  </a:lnTo>
                  <a:lnTo>
                    <a:pt x="2869" y="5400"/>
                  </a:lnTo>
                  <a:lnTo>
                    <a:pt x="2794" y="5231"/>
                  </a:lnTo>
                  <a:lnTo>
                    <a:pt x="2663" y="4950"/>
                  </a:lnTo>
                  <a:lnTo>
                    <a:pt x="2513" y="4687"/>
                  </a:lnTo>
                  <a:lnTo>
                    <a:pt x="2381" y="4425"/>
                  </a:lnTo>
                  <a:lnTo>
                    <a:pt x="2363" y="4425"/>
                  </a:lnTo>
                  <a:lnTo>
                    <a:pt x="2269" y="4162"/>
                  </a:lnTo>
                  <a:lnTo>
                    <a:pt x="2231" y="4031"/>
                  </a:lnTo>
                  <a:lnTo>
                    <a:pt x="2213" y="3862"/>
                  </a:lnTo>
                  <a:lnTo>
                    <a:pt x="2213" y="3844"/>
                  </a:lnTo>
                  <a:lnTo>
                    <a:pt x="2194" y="3694"/>
                  </a:lnTo>
                  <a:lnTo>
                    <a:pt x="2175" y="3506"/>
                  </a:lnTo>
                  <a:lnTo>
                    <a:pt x="2194" y="3244"/>
                  </a:lnTo>
                  <a:lnTo>
                    <a:pt x="2213" y="3019"/>
                  </a:lnTo>
                  <a:lnTo>
                    <a:pt x="2269" y="2831"/>
                  </a:lnTo>
                  <a:lnTo>
                    <a:pt x="2325" y="2644"/>
                  </a:lnTo>
                  <a:lnTo>
                    <a:pt x="2381" y="2475"/>
                  </a:lnTo>
                  <a:lnTo>
                    <a:pt x="2475" y="2344"/>
                  </a:lnTo>
                  <a:lnTo>
                    <a:pt x="2550" y="2231"/>
                  </a:lnTo>
                  <a:lnTo>
                    <a:pt x="2663" y="2119"/>
                  </a:lnTo>
                  <a:lnTo>
                    <a:pt x="2756" y="2044"/>
                  </a:lnTo>
                  <a:lnTo>
                    <a:pt x="2869" y="1969"/>
                  </a:lnTo>
                  <a:lnTo>
                    <a:pt x="3075" y="1857"/>
                  </a:lnTo>
                  <a:lnTo>
                    <a:pt x="3281" y="1800"/>
                  </a:lnTo>
                  <a:lnTo>
                    <a:pt x="3469" y="1763"/>
                  </a:lnTo>
                  <a:lnTo>
                    <a:pt x="3769" y="1763"/>
                  </a:lnTo>
                  <a:lnTo>
                    <a:pt x="3881" y="1744"/>
                  </a:lnTo>
                  <a:lnTo>
                    <a:pt x="3994" y="1707"/>
                  </a:lnTo>
                  <a:lnTo>
                    <a:pt x="4069" y="1669"/>
                  </a:lnTo>
                  <a:lnTo>
                    <a:pt x="4144" y="1594"/>
                  </a:lnTo>
                  <a:lnTo>
                    <a:pt x="4181" y="1500"/>
                  </a:lnTo>
                  <a:lnTo>
                    <a:pt x="4200" y="1369"/>
                  </a:lnTo>
                  <a:lnTo>
                    <a:pt x="4200" y="469"/>
                  </a:lnTo>
                  <a:lnTo>
                    <a:pt x="4200" y="451"/>
                  </a:lnTo>
                  <a:lnTo>
                    <a:pt x="4200" y="226"/>
                  </a:lnTo>
                  <a:lnTo>
                    <a:pt x="4200" y="151"/>
                  </a:lnTo>
                  <a:lnTo>
                    <a:pt x="4181" y="94"/>
                  </a:lnTo>
                  <a:lnTo>
                    <a:pt x="4144" y="76"/>
                  </a:lnTo>
                  <a:lnTo>
                    <a:pt x="4069" y="19"/>
                  </a:lnTo>
                  <a:lnTo>
                    <a:pt x="39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652;p44">
              <a:extLst>
                <a:ext uri="{FF2B5EF4-FFF2-40B4-BE49-F238E27FC236}">
                  <a16:creationId xmlns:a16="http://schemas.microsoft.com/office/drawing/2014/main" id="{4BC3D5EE-7DF1-C754-444A-349ABB31135D}"/>
                </a:ext>
              </a:extLst>
            </p:cNvPr>
            <p:cNvSpPr/>
            <p:nvPr/>
          </p:nvSpPr>
          <p:spPr>
            <a:xfrm>
              <a:off x="5057318" y="3977056"/>
              <a:ext cx="12086" cy="57434"/>
            </a:xfrm>
            <a:custGeom>
              <a:avLst/>
              <a:gdLst/>
              <a:ahLst/>
              <a:cxnLst/>
              <a:rect l="l" t="t" r="r" b="b"/>
              <a:pathLst>
                <a:path w="375" h="1782" extrusionOk="0">
                  <a:moveTo>
                    <a:pt x="169" y="1"/>
                  </a:moveTo>
                  <a:lnTo>
                    <a:pt x="94" y="432"/>
                  </a:lnTo>
                  <a:lnTo>
                    <a:pt x="38" y="882"/>
                  </a:lnTo>
                  <a:lnTo>
                    <a:pt x="0" y="1107"/>
                  </a:lnTo>
                  <a:lnTo>
                    <a:pt x="0" y="1219"/>
                  </a:lnTo>
                  <a:lnTo>
                    <a:pt x="0" y="1332"/>
                  </a:lnTo>
                  <a:lnTo>
                    <a:pt x="56" y="1557"/>
                  </a:lnTo>
                  <a:lnTo>
                    <a:pt x="113" y="1669"/>
                  </a:lnTo>
                  <a:lnTo>
                    <a:pt x="169" y="1782"/>
                  </a:lnTo>
                  <a:lnTo>
                    <a:pt x="206" y="1782"/>
                  </a:lnTo>
                  <a:lnTo>
                    <a:pt x="263" y="1669"/>
                  </a:lnTo>
                  <a:lnTo>
                    <a:pt x="319" y="1557"/>
                  </a:lnTo>
                  <a:lnTo>
                    <a:pt x="356" y="1332"/>
                  </a:lnTo>
                  <a:lnTo>
                    <a:pt x="375" y="1219"/>
                  </a:lnTo>
                  <a:lnTo>
                    <a:pt x="356" y="1107"/>
                  </a:lnTo>
                  <a:lnTo>
                    <a:pt x="319" y="882"/>
                  </a:lnTo>
                  <a:lnTo>
                    <a:pt x="281" y="432"/>
                  </a:lnTo>
                  <a:lnTo>
                    <a:pt x="2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653;p44">
              <a:extLst>
                <a:ext uri="{FF2B5EF4-FFF2-40B4-BE49-F238E27FC236}">
                  <a16:creationId xmlns:a16="http://schemas.microsoft.com/office/drawing/2014/main" id="{8CC114CE-5CFA-AC2B-33D8-A579179885F1}"/>
                </a:ext>
              </a:extLst>
            </p:cNvPr>
            <p:cNvSpPr/>
            <p:nvPr/>
          </p:nvSpPr>
          <p:spPr>
            <a:xfrm>
              <a:off x="5091740" y="4028431"/>
              <a:ext cx="12118" cy="51987"/>
            </a:xfrm>
            <a:custGeom>
              <a:avLst/>
              <a:gdLst/>
              <a:ahLst/>
              <a:cxnLst/>
              <a:rect l="l" t="t" r="r" b="b"/>
              <a:pathLst>
                <a:path w="376" h="1613" extrusionOk="0">
                  <a:moveTo>
                    <a:pt x="151" y="0"/>
                  </a:moveTo>
                  <a:lnTo>
                    <a:pt x="94" y="357"/>
                  </a:lnTo>
                  <a:lnTo>
                    <a:pt x="38" y="713"/>
                  </a:lnTo>
                  <a:lnTo>
                    <a:pt x="1" y="938"/>
                  </a:lnTo>
                  <a:lnTo>
                    <a:pt x="1" y="1050"/>
                  </a:lnTo>
                  <a:lnTo>
                    <a:pt x="1" y="1163"/>
                  </a:lnTo>
                  <a:lnTo>
                    <a:pt x="57" y="1388"/>
                  </a:lnTo>
                  <a:lnTo>
                    <a:pt x="113" y="1500"/>
                  </a:lnTo>
                  <a:lnTo>
                    <a:pt x="169" y="1613"/>
                  </a:lnTo>
                  <a:lnTo>
                    <a:pt x="207" y="1613"/>
                  </a:lnTo>
                  <a:lnTo>
                    <a:pt x="263" y="1500"/>
                  </a:lnTo>
                  <a:lnTo>
                    <a:pt x="319" y="1388"/>
                  </a:lnTo>
                  <a:lnTo>
                    <a:pt x="357" y="1163"/>
                  </a:lnTo>
                  <a:lnTo>
                    <a:pt x="376" y="1050"/>
                  </a:lnTo>
                  <a:lnTo>
                    <a:pt x="357" y="938"/>
                  </a:lnTo>
                  <a:lnTo>
                    <a:pt x="319" y="713"/>
                  </a:lnTo>
                  <a:lnTo>
                    <a:pt x="319" y="563"/>
                  </a:lnTo>
                  <a:lnTo>
                    <a:pt x="301" y="563"/>
                  </a:lnTo>
                  <a:lnTo>
                    <a:pt x="207" y="300"/>
                  </a:lnTo>
                  <a:lnTo>
                    <a:pt x="169" y="169"/>
                  </a:lnTo>
                  <a:lnTo>
                    <a:pt x="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654;p44">
              <a:extLst>
                <a:ext uri="{FF2B5EF4-FFF2-40B4-BE49-F238E27FC236}">
                  <a16:creationId xmlns:a16="http://schemas.microsoft.com/office/drawing/2014/main" id="{509F7AAB-1E73-A575-12B1-E18E3446B7C1}"/>
                </a:ext>
              </a:extLst>
            </p:cNvPr>
            <p:cNvSpPr/>
            <p:nvPr/>
          </p:nvSpPr>
          <p:spPr>
            <a:xfrm>
              <a:off x="5091740" y="3919686"/>
              <a:ext cx="12118" cy="57402"/>
            </a:xfrm>
            <a:custGeom>
              <a:avLst/>
              <a:gdLst/>
              <a:ahLst/>
              <a:cxnLst/>
              <a:rect l="l" t="t" r="r" b="b"/>
              <a:pathLst>
                <a:path w="376" h="1781" extrusionOk="0">
                  <a:moveTo>
                    <a:pt x="169" y="0"/>
                  </a:moveTo>
                  <a:lnTo>
                    <a:pt x="94" y="431"/>
                  </a:lnTo>
                  <a:lnTo>
                    <a:pt x="38" y="881"/>
                  </a:lnTo>
                  <a:lnTo>
                    <a:pt x="19" y="1106"/>
                  </a:lnTo>
                  <a:lnTo>
                    <a:pt x="1" y="1219"/>
                  </a:lnTo>
                  <a:lnTo>
                    <a:pt x="1" y="1331"/>
                  </a:lnTo>
                  <a:lnTo>
                    <a:pt x="57" y="1556"/>
                  </a:lnTo>
                  <a:lnTo>
                    <a:pt x="113" y="1668"/>
                  </a:lnTo>
                  <a:lnTo>
                    <a:pt x="169" y="1781"/>
                  </a:lnTo>
                  <a:lnTo>
                    <a:pt x="207" y="1781"/>
                  </a:lnTo>
                  <a:lnTo>
                    <a:pt x="263" y="1668"/>
                  </a:lnTo>
                  <a:lnTo>
                    <a:pt x="319" y="1556"/>
                  </a:lnTo>
                  <a:lnTo>
                    <a:pt x="357" y="1331"/>
                  </a:lnTo>
                  <a:lnTo>
                    <a:pt x="376" y="1219"/>
                  </a:lnTo>
                  <a:lnTo>
                    <a:pt x="357" y="1106"/>
                  </a:lnTo>
                  <a:lnTo>
                    <a:pt x="338" y="881"/>
                  </a:lnTo>
                  <a:lnTo>
                    <a:pt x="282" y="431"/>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55;p44">
              <a:extLst>
                <a:ext uri="{FF2B5EF4-FFF2-40B4-BE49-F238E27FC236}">
                  <a16:creationId xmlns:a16="http://schemas.microsoft.com/office/drawing/2014/main" id="{B2A1ED06-44FC-E1D7-82CB-099AE28587E5}"/>
                </a:ext>
              </a:extLst>
            </p:cNvPr>
            <p:cNvSpPr/>
            <p:nvPr/>
          </p:nvSpPr>
          <p:spPr>
            <a:xfrm>
              <a:off x="5149143" y="3903957"/>
              <a:ext cx="12118" cy="38708"/>
            </a:xfrm>
            <a:custGeom>
              <a:avLst/>
              <a:gdLst/>
              <a:ahLst/>
              <a:cxnLst/>
              <a:rect l="l" t="t" r="r" b="b"/>
              <a:pathLst>
                <a:path w="376" h="1201" extrusionOk="0">
                  <a:moveTo>
                    <a:pt x="76" y="1"/>
                  </a:moveTo>
                  <a:lnTo>
                    <a:pt x="38" y="301"/>
                  </a:lnTo>
                  <a:lnTo>
                    <a:pt x="19" y="526"/>
                  </a:lnTo>
                  <a:lnTo>
                    <a:pt x="1" y="638"/>
                  </a:lnTo>
                  <a:lnTo>
                    <a:pt x="1" y="750"/>
                  </a:lnTo>
                  <a:lnTo>
                    <a:pt x="57" y="975"/>
                  </a:lnTo>
                  <a:lnTo>
                    <a:pt x="113" y="1088"/>
                  </a:lnTo>
                  <a:lnTo>
                    <a:pt x="169" y="1200"/>
                  </a:lnTo>
                  <a:lnTo>
                    <a:pt x="207" y="1200"/>
                  </a:lnTo>
                  <a:lnTo>
                    <a:pt x="263" y="1107"/>
                  </a:lnTo>
                  <a:lnTo>
                    <a:pt x="301" y="1013"/>
                  </a:lnTo>
                  <a:lnTo>
                    <a:pt x="357" y="825"/>
                  </a:lnTo>
                  <a:lnTo>
                    <a:pt x="357" y="750"/>
                  </a:lnTo>
                  <a:lnTo>
                    <a:pt x="375" y="601"/>
                  </a:lnTo>
                  <a:lnTo>
                    <a:pt x="357" y="451"/>
                  </a:lnTo>
                  <a:lnTo>
                    <a:pt x="338" y="301"/>
                  </a:lnTo>
                  <a:lnTo>
                    <a:pt x="301" y="76"/>
                  </a:lnTo>
                  <a:lnTo>
                    <a:pt x="226" y="19"/>
                  </a:lnTo>
                  <a:lnTo>
                    <a:pt x="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656;p44">
              <a:extLst>
                <a:ext uri="{FF2B5EF4-FFF2-40B4-BE49-F238E27FC236}">
                  <a16:creationId xmlns:a16="http://schemas.microsoft.com/office/drawing/2014/main" id="{4B9B0E4B-E8AF-C275-679C-D5EB163BC55B}"/>
                </a:ext>
              </a:extLst>
            </p:cNvPr>
            <p:cNvSpPr/>
            <p:nvPr/>
          </p:nvSpPr>
          <p:spPr>
            <a:xfrm>
              <a:off x="5091740" y="4160737"/>
              <a:ext cx="10926" cy="42350"/>
            </a:xfrm>
            <a:custGeom>
              <a:avLst/>
              <a:gdLst/>
              <a:ahLst/>
              <a:cxnLst/>
              <a:rect l="l" t="t" r="r" b="b"/>
              <a:pathLst>
                <a:path w="339" h="1314" extrusionOk="0">
                  <a:moveTo>
                    <a:pt x="169" y="1"/>
                  </a:moveTo>
                  <a:lnTo>
                    <a:pt x="94" y="451"/>
                  </a:lnTo>
                  <a:lnTo>
                    <a:pt x="38" y="882"/>
                  </a:lnTo>
                  <a:lnTo>
                    <a:pt x="19" y="1107"/>
                  </a:lnTo>
                  <a:lnTo>
                    <a:pt x="1" y="1201"/>
                  </a:lnTo>
                  <a:lnTo>
                    <a:pt x="1" y="1313"/>
                  </a:lnTo>
                  <a:lnTo>
                    <a:pt x="169" y="1126"/>
                  </a:lnTo>
                  <a:lnTo>
                    <a:pt x="319" y="938"/>
                  </a:lnTo>
                  <a:lnTo>
                    <a:pt x="338" y="920"/>
                  </a:lnTo>
                  <a:lnTo>
                    <a:pt x="338" y="882"/>
                  </a:lnTo>
                  <a:lnTo>
                    <a:pt x="282" y="451"/>
                  </a:lnTo>
                  <a:lnTo>
                    <a:pt x="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657;p44">
              <a:extLst>
                <a:ext uri="{FF2B5EF4-FFF2-40B4-BE49-F238E27FC236}">
                  <a16:creationId xmlns:a16="http://schemas.microsoft.com/office/drawing/2014/main" id="{4029D350-A518-F704-57C8-2195E02B7498}"/>
                </a:ext>
              </a:extLst>
            </p:cNvPr>
            <p:cNvSpPr/>
            <p:nvPr/>
          </p:nvSpPr>
          <p:spPr>
            <a:xfrm>
              <a:off x="5025281" y="4188552"/>
              <a:ext cx="9701" cy="41125"/>
            </a:xfrm>
            <a:custGeom>
              <a:avLst/>
              <a:gdLst/>
              <a:ahLst/>
              <a:cxnLst/>
              <a:rect l="l" t="t" r="r" b="b"/>
              <a:pathLst>
                <a:path w="301" h="1276" extrusionOk="0">
                  <a:moveTo>
                    <a:pt x="207" y="0"/>
                  </a:moveTo>
                  <a:lnTo>
                    <a:pt x="150" y="19"/>
                  </a:lnTo>
                  <a:lnTo>
                    <a:pt x="113" y="38"/>
                  </a:lnTo>
                  <a:lnTo>
                    <a:pt x="94" y="75"/>
                  </a:lnTo>
                  <a:lnTo>
                    <a:pt x="76" y="113"/>
                  </a:lnTo>
                  <a:lnTo>
                    <a:pt x="57" y="263"/>
                  </a:lnTo>
                  <a:lnTo>
                    <a:pt x="57" y="469"/>
                  </a:lnTo>
                  <a:lnTo>
                    <a:pt x="57" y="675"/>
                  </a:lnTo>
                  <a:lnTo>
                    <a:pt x="38" y="844"/>
                  </a:lnTo>
                  <a:lnTo>
                    <a:pt x="1" y="956"/>
                  </a:lnTo>
                  <a:lnTo>
                    <a:pt x="1" y="1088"/>
                  </a:lnTo>
                  <a:lnTo>
                    <a:pt x="38" y="1181"/>
                  </a:lnTo>
                  <a:lnTo>
                    <a:pt x="94" y="1275"/>
                  </a:lnTo>
                  <a:lnTo>
                    <a:pt x="132" y="1275"/>
                  </a:lnTo>
                  <a:lnTo>
                    <a:pt x="188" y="1163"/>
                  </a:lnTo>
                  <a:lnTo>
                    <a:pt x="244" y="1050"/>
                  </a:lnTo>
                  <a:lnTo>
                    <a:pt x="282" y="825"/>
                  </a:lnTo>
                  <a:lnTo>
                    <a:pt x="300" y="713"/>
                  </a:lnTo>
                  <a:lnTo>
                    <a:pt x="282" y="600"/>
                  </a:lnTo>
                  <a:lnTo>
                    <a:pt x="244" y="375"/>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658;p44">
              <a:extLst>
                <a:ext uri="{FF2B5EF4-FFF2-40B4-BE49-F238E27FC236}">
                  <a16:creationId xmlns:a16="http://schemas.microsoft.com/office/drawing/2014/main" id="{49CBB477-966C-C0EA-899E-E447F81BC21B}"/>
                </a:ext>
              </a:extLst>
            </p:cNvPr>
            <p:cNvSpPr/>
            <p:nvPr/>
          </p:nvSpPr>
          <p:spPr>
            <a:xfrm>
              <a:off x="5058511" y="4218139"/>
              <a:ext cx="10894" cy="48377"/>
            </a:xfrm>
            <a:custGeom>
              <a:avLst/>
              <a:gdLst/>
              <a:ahLst/>
              <a:cxnLst/>
              <a:rect l="l" t="t" r="r" b="b"/>
              <a:pathLst>
                <a:path w="338" h="1501" extrusionOk="0">
                  <a:moveTo>
                    <a:pt x="132" y="1"/>
                  </a:moveTo>
                  <a:lnTo>
                    <a:pt x="57" y="451"/>
                  </a:lnTo>
                  <a:lnTo>
                    <a:pt x="1" y="882"/>
                  </a:lnTo>
                  <a:lnTo>
                    <a:pt x="1" y="919"/>
                  </a:lnTo>
                  <a:lnTo>
                    <a:pt x="94" y="1032"/>
                  </a:lnTo>
                  <a:lnTo>
                    <a:pt x="169" y="1163"/>
                  </a:lnTo>
                  <a:lnTo>
                    <a:pt x="226" y="1332"/>
                  </a:lnTo>
                  <a:lnTo>
                    <a:pt x="282" y="1501"/>
                  </a:lnTo>
                  <a:lnTo>
                    <a:pt x="319" y="1332"/>
                  </a:lnTo>
                  <a:lnTo>
                    <a:pt x="338" y="1219"/>
                  </a:lnTo>
                  <a:lnTo>
                    <a:pt x="319" y="1107"/>
                  </a:lnTo>
                  <a:lnTo>
                    <a:pt x="282" y="882"/>
                  </a:lnTo>
                  <a:lnTo>
                    <a:pt x="244" y="451"/>
                  </a:lnTo>
                  <a:lnTo>
                    <a:pt x="1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659;p44">
              <a:extLst>
                <a:ext uri="{FF2B5EF4-FFF2-40B4-BE49-F238E27FC236}">
                  <a16:creationId xmlns:a16="http://schemas.microsoft.com/office/drawing/2014/main" id="{2F948A0C-9003-0519-7BC1-2226AB0215F4}"/>
                </a:ext>
              </a:extLst>
            </p:cNvPr>
            <p:cNvSpPr/>
            <p:nvPr/>
          </p:nvSpPr>
          <p:spPr>
            <a:xfrm>
              <a:off x="5059123" y="4114841"/>
              <a:ext cx="10281" cy="57434"/>
            </a:xfrm>
            <a:custGeom>
              <a:avLst/>
              <a:gdLst/>
              <a:ahLst/>
              <a:cxnLst/>
              <a:rect l="l" t="t" r="r" b="b"/>
              <a:pathLst>
                <a:path w="319" h="1782" extrusionOk="0">
                  <a:moveTo>
                    <a:pt x="113" y="0"/>
                  </a:moveTo>
                  <a:lnTo>
                    <a:pt x="75" y="206"/>
                  </a:lnTo>
                  <a:lnTo>
                    <a:pt x="132" y="488"/>
                  </a:lnTo>
                  <a:lnTo>
                    <a:pt x="150" y="788"/>
                  </a:lnTo>
                  <a:lnTo>
                    <a:pt x="132" y="994"/>
                  </a:lnTo>
                  <a:lnTo>
                    <a:pt x="113" y="1200"/>
                  </a:lnTo>
                  <a:lnTo>
                    <a:pt x="57" y="1387"/>
                  </a:lnTo>
                  <a:lnTo>
                    <a:pt x="0" y="1556"/>
                  </a:lnTo>
                  <a:lnTo>
                    <a:pt x="38" y="1669"/>
                  </a:lnTo>
                  <a:lnTo>
                    <a:pt x="113" y="1781"/>
                  </a:lnTo>
                  <a:lnTo>
                    <a:pt x="150" y="1781"/>
                  </a:lnTo>
                  <a:lnTo>
                    <a:pt x="207" y="1669"/>
                  </a:lnTo>
                  <a:lnTo>
                    <a:pt x="263" y="1556"/>
                  </a:lnTo>
                  <a:lnTo>
                    <a:pt x="300" y="1331"/>
                  </a:lnTo>
                  <a:lnTo>
                    <a:pt x="319" y="1219"/>
                  </a:lnTo>
                  <a:lnTo>
                    <a:pt x="300" y="1106"/>
                  </a:lnTo>
                  <a:lnTo>
                    <a:pt x="263" y="881"/>
                  </a:lnTo>
                  <a:lnTo>
                    <a:pt x="225" y="450"/>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660;p44">
              <a:extLst>
                <a:ext uri="{FF2B5EF4-FFF2-40B4-BE49-F238E27FC236}">
                  <a16:creationId xmlns:a16="http://schemas.microsoft.com/office/drawing/2014/main" id="{AABC8871-640A-2613-5AFC-7F42CB3E81DA}"/>
                </a:ext>
              </a:extLst>
            </p:cNvPr>
            <p:cNvSpPr/>
            <p:nvPr/>
          </p:nvSpPr>
          <p:spPr>
            <a:xfrm>
              <a:off x="5114721" y="4253786"/>
              <a:ext cx="9089" cy="33261"/>
            </a:xfrm>
            <a:custGeom>
              <a:avLst/>
              <a:gdLst/>
              <a:ahLst/>
              <a:cxnLst/>
              <a:rect l="l" t="t" r="r" b="b"/>
              <a:pathLst>
                <a:path w="282" h="1032" extrusionOk="0">
                  <a:moveTo>
                    <a:pt x="56" y="1"/>
                  </a:moveTo>
                  <a:lnTo>
                    <a:pt x="38" y="132"/>
                  </a:lnTo>
                  <a:lnTo>
                    <a:pt x="19" y="357"/>
                  </a:lnTo>
                  <a:lnTo>
                    <a:pt x="0" y="470"/>
                  </a:lnTo>
                  <a:lnTo>
                    <a:pt x="0" y="582"/>
                  </a:lnTo>
                  <a:lnTo>
                    <a:pt x="56" y="807"/>
                  </a:lnTo>
                  <a:lnTo>
                    <a:pt x="112" y="920"/>
                  </a:lnTo>
                  <a:lnTo>
                    <a:pt x="169" y="1032"/>
                  </a:lnTo>
                  <a:lnTo>
                    <a:pt x="206" y="1032"/>
                  </a:lnTo>
                  <a:lnTo>
                    <a:pt x="281" y="901"/>
                  </a:lnTo>
                  <a:lnTo>
                    <a:pt x="244" y="657"/>
                  </a:lnTo>
                  <a:lnTo>
                    <a:pt x="206" y="413"/>
                  </a:lnTo>
                  <a:lnTo>
                    <a:pt x="131" y="188"/>
                  </a:lnTo>
                  <a:lnTo>
                    <a:pt x="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661;p44">
              <a:extLst>
                <a:ext uri="{FF2B5EF4-FFF2-40B4-BE49-F238E27FC236}">
                  <a16:creationId xmlns:a16="http://schemas.microsoft.com/office/drawing/2014/main" id="{D061B828-905D-D2DF-B0EF-A6A1873486F9}"/>
                </a:ext>
              </a:extLst>
            </p:cNvPr>
            <p:cNvSpPr/>
            <p:nvPr/>
          </p:nvSpPr>
          <p:spPr>
            <a:xfrm>
              <a:off x="5114721" y="4084028"/>
              <a:ext cx="9089" cy="53792"/>
            </a:xfrm>
            <a:custGeom>
              <a:avLst/>
              <a:gdLst/>
              <a:ahLst/>
              <a:cxnLst/>
              <a:rect l="l" t="t" r="r" b="b"/>
              <a:pathLst>
                <a:path w="282" h="1669" extrusionOk="0">
                  <a:moveTo>
                    <a:pt x="150" y="0"/>
                  </a:moveTo>
                  <a:lnTo>
                    <a:pt x="94" y="394"/>
                  </a:lnTo>
                  <a:lnTo>
                    <a:pt x="38" y="769"/>
                  </a:lnTo>
                  <a:lnTo>
                    <a:pt x="19" y="994"/>
                  </a:lnTo>
                  <a:lnTo>
                    <a:pt x="0" y="1106"/>
                  </a:lnTo>
                  <a:lnTo>
                    <a:pt x="0" y="1219"/>
                  </a:lnTo>
                  <a:lnTo>
                    <a:pt x="38" y="1331"/>
                  </a:lnTo>
                  <a:lnTo>
                    <a:pt x="56" y="1444"/>
                  </a:lnTo>
                  <a:lnTo>
                    <a:pt x="112" y="1556"/>
                  </a:lnTo>
                  <a:lnTo>
                    <a:pt x="169" y="1669"/>
                  </a:lnTo>
                  <a:lnTo>
                    <a:pt x="206" y="1669"/>
                  </a:lnTo>
                  <a:lnTo>
                    <a:pt x="262" y="1556"/>
                  </a:lnTo>
                  <a:lnTo>
                    <a:pt x="281" y="1144"/>
                  </a:lnTo>
                  <a:lnTo>
                    <a:pt x="281" y="806"/>
                  </a:lnTo>
                  <a:lnTo>
                    <a:pt x="244" y="506"/>
                  </a:lnTo>
                  <a:lnTo>
                    <a:pt x="206" y="244"/>
                  </a:lnTo>
                  <a:lnTo>
                    <a:pt x="1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662;p44">
              <a:extLst>
                <a:ext uri="{FF2B5EF4-FFF2-40B4-BE49-F238E27FC236}">
                  <a16:creationId xmlns:a16="http://schemas.microsoft.com/office/drawing/2014/main" id="{8A63A751-3555-F059-2373-E947177B508E}"/>
                </a:ext>
              </a:extLst>
            </p:cNvPr>
            <p:cNvSpPr/>
            <p:nvPr/>
          </p:nvSpPr>
          <p:spPr>
            <a:xfrm>
              <a:off x="5056094" y="4399403"/>
              <a:ext cx="1837" cy="15760"/>
            </a:xfrm>
            <a:custGeom>
              <a:avLst/>
              <a:gdLst/>
              <a:ahLst/>
              <a:cxnLst/>
              <a:rect l="l" t="t" r="r" b="b"/>
              <a:pathLst>
                <a:path w="57" h="489" extrusionOk="0">
                  <a:moveTo>
                    <a:pt x="19" y="1"/>
                  </a:moveTo>
                  <a:lnTo>
                    <a:pt x="1" y="413"/>
                  </a:lnTo>
                  <a:lnTo>
                    <a:pt x="19" y="488"/>
                  </a:lnTo>
                  <a:lnTo>
                    <a:pt x="38" y="338"/>
                  </a:lnTo>
                  <a:lnTo>
                    <a:pt x="57" y="263"/>
                  </a:lnTo>
                  <a:lnTo>
                    <a:pt x="57" y="170"/>
                  </a:lnTo>
                  <a:lnTo>
                    <a:pt x="19"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2663;p44">
              <a:extLst>
                <a:ext uri="{FF2B5EF4-FFF2-40B4-BE49-F238E27FC236}">
                  <a16:creationId xmlns:a16="http://schemas.microsoft.com/office/drawing/2014/main" id="{3DA60ADD-39FB-4A2C-FD44-3355BA2F6402}"/>
                </a:ext>
              </a:extLst>
            </p:cNvPr>
            <p:cNvSpPr/>
            <p:nvPr/>
          </p:nvSpPr>
          <p:spPr>
            <a:xfrm>
              <a:off x="5080266" y="4413327"/>
              <a:ext cx="12118" cy="57402"/>
            </a:xfrm>
            <a:custGeom>
              <a:avLst/>
              <a:gdLst/>
              <a:ahLst/>
              <a:cxnLst/>
              <a:rect l="l" t="t" r="r" b="b"/>
              <a:pathLst>
                <a:path w="376" h="1781" extrusionOk="0">
                  <a:moveTo>
                    <a:pt x="169" y="0"/>
                  </a:moveTo>
                  <a:lnTo>
                    <a:pt x="94" y="450"/>
                  </a:lnTo>
                  <a:lnTo>
                    <a:pt x="38" y="900"/>
                  </a:lnTo>
                  <a:lnTo>
                    <a:pt x="19" y="1106"/>
                  </a:lnTo>
                  <a:lnTo>
                    <a:pt x="0" y="1219"/>
                  </a:lnTo>
                  <a:lnTo>
                    <a:pt x="0" y="1331"/>
                  </a:lnTo>
                  <a:lnTo>
                    <a:pt x="57" y="1556"/>
                  </a:lnTo>
                  <a:lnTo>
                    <a:pt x="113" y="1668"/>
                  </a:lnTo>
                  <a:lnTo>
                    <a:pt x="169" y="1781"/>
                  </a:lnTo>
                  <a:lnTo>
                    <a:pt x="207" y="1781"/>
                  </a:lnTo>
                  <a:lnTo>
                    <a:pt x="263" y="1668"/>
                  </a:lnTo>
                  <a:lnTo>
                    <a:pt x="319" y="1556"/>
                  </a:lnTo>
                  <a:lnTo>
                    <a:pt x="357" y="1331"/>
                  </a:lnTo>
                  <a:lnTo>
                    <a:pt x="375" y="1219"/>
                  </a:lnTo>
                  <a:lnTo>
                    <a:pt x="357" y="1106"/>
                  </a:lnTo>
                  <a:lnTo>
                    <a:pt x="319" y="900"/>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2664;p44">
              <a:extLst>
                <a:ext uri="{FF2B5EF4-FFF2-40B4-BE49-F238E27FC236}">
                  <a16:creationId xmlns:a16="http://schemas.microsoft.com/office/drawing/2014/main" id="{9CED54DF-474F-B268-A74A-9DF49BBE7F47}"/>
                </a:ext>
              </a:extLst>
            </p:cNvPr>
            <p:cNvSpPr/>
            <p:nvPr/>
          </p:nvSpPr>
          <p:spPr>
            <a:xfrm>
              <a:off x="5080266" y="4309996"/>
              <a:ext cx="12118" cy="57434"/>
            </a:xfrm>
            <a:custGeom>
              <a:avLst/>
              <a:gdLst/>
              <a:ahLst/>
              <a:cxnLst/>
              <a:rect l="l" t="t" r="r" b="b"/>
              <a:pathLst>
                <a:path w="376" h="1782" extrusionOk="0">
                  <a:moveTo>
                    <a:pt x="169" y="0"/>
                  </a:moveTo>
                  <a:lnTo>
                    <a:pt x="94" y="450"/>
                  </a:lnTo>
                  <a:lnTo>
                    <a:pt x="38" y="881"/>
                  </a:lnTo>
                  <a:lnTo>
                    <a:pt x="19" y="1106"/>
                  </a:lnTo>
                  <a:lnTo>
                    <a:pt x="0" y="1219"/>
                  </a:lnTo>
                  <a:lnTo>
                    <a:pt x="0" y="1331"/>
                  </a:lnTo>
                  <a:lnTo>
                    <a:pt x="57" y="1556"/>
                  </a:lnTo>
                  <a:lnTo>
                    <a:pt x="113" y="1669"/>
                  </a:lnTo>
                  <a:lnTo>
                    <a:pt x="169" y="1781"/>
                  </a:lnTo>
                  <a:lnTo>
                    <a:pt x="207" y="1781"/>
                  </a:lnTo>
                  <a:lnTo>
                    <a:pt x="263" y="1669"/>
                  </a:lnTo>
                  <a:lnTo>
                    <a:pt x="319" y="1556"/>
                  </a:lnTo>
                  <a:lnTo>
                    <a:pt x="357" y="1331"/>
                  </a:lnTo>
                  <a:lnTo>
                    <a:pt x="375" y="1219"/>
                  </a:lnTo>
                  <a:lnTo>
                    <a:pt x="357" y="1106"/>
                  </a:lnTo>
                  <a:lnTo>
                    <a:pt x="319" y="881"/>
                  </a:lnTo>
                  <a:lnTo>
                    <a:pt x="282" y="450"/>
                  </a:lnTo>
                  <a:lnTo>
                    <a:pt x="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2665;p44">
              <a:extLst>
                <a:ext uri="{FF2B5EF4-FFF2-40B4-BE49-F238E27FC236}">
                  <a16:creationId xmlns:a16="http://schemas.microsoft.com/office/drawing/2014/main" id="{D6F9CC56-2FB4-40E2-C862-34BDC2068249}"/>
                </a:ext>
              </a:extLst>
            </p:cNvPr>
            <p:cNvSpPr/>
            <p:nvPr/>
          </p:nvSpPr>
          <p:spPr>
            <a:xfrm>
              <a:off x="5137669" y="4443526"/>
              <a:ext cx="12118" cy="38708"/>
            </a:xfrm>
            <a:custGeom>
              <a:avLst/>
              <a:gdLst/>
              <a:ahLst/>
              <a:cxnLst/>
              <a:rect l="l" t="t" r="r" b="b"/>
              <a:pathLst>
                <a:path w="376" h="1201" extrusionOk="0">
                  <a:moveTo>
                    <a:pt x="75" y="0"/>
                  </a:moveTo>
                  <a:lnTo>
                    <a:pt x="38" y="319"/>
                  </a:lnTo>
                  <a:lnTo>
                    <a:pt x="19" y="525"/>
                  </a:lnTo>
                  <a:lnTo>
                    <a:pt x="0" y="638"/>
                  </a:lnTo>
                  <a:lnTo>
                    <a:pt x="0" y="750"/>
                  </a:lnTo>
                  <a:lnTo>
                    <a:pt x="57" y="975"/>
                  </a:lnTo>
                  <a:lnTo>
                    <a:pt x="113" y="1088"/>
                  </a:lnTo>
                  <a:lnTo>
                    <a:pt x="169" y="1200"/>
                  </a:lnTo>
                  <a:lnTo>
                    <a:pt x="207" y="1200"/>
                  </a:lnTo>
                  <a:lnTo>
                    <a:pt x="263" y="1088"/>
                  </a:lnTo>
                  <a:lnTo>
                    <a:pt x="319" y="975"/>
                  </a:lnTo>
                  <a:lnTo>
                    <a:pt x="357" y="750"/>
                  </a:lnTo>
                  <a:lnTo>
                    <a:pt x="375" y="638"/>
                  </a:lnTo>
                  <a:lnTo>
                    <a:pt x="357" y="525"/>
                  </a:lnTo>
                  <a:lnTo>
                    <a:pt x="338" y="319"/>
                  </a:lnTo>
                  <a:lnTo>
                    <a:pt x="300" y="75"/>
                  </a:lnTo>
                  <a:lnTo>
                    <a:pt x="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2666;p44">
              <a:extLst>
                <a:ext uri="{FF2B5EF4-FFF2-40B4-BE49-F238E27FC236}">
                  <a16:creationId xmlns:a16="http://schemas.microsoft.com/office/drawing/2014/main" id="{D2B3A7A5-B82C-2017-1436-EADD40174FB7}"/>
                </a:ext>
              </a:extLst>
            </p:cNvPr>
            <p:cNvSpPr/>
            <p:nvPr/>
          </p:nvSpPr>
          <p:spPr>
            <a:xfrm>
              <a:off x="5005943" y="3809715"/>
              <a:ext cx="126922" cy="126890"/>
            </a:xfrm>
            <a:custGeom>
              <a:avLst/>
              <a:gdLst/>
              <a:ahLst/>
              <a:cxnLst/>
              <a:rect l="l" t="t" r="r" b="b"/>
              <a:pathLst>
                <a:path w="3938" h="3937" extrusionOk="0">
                  <a:moveTo>
                    <a:pt x="1875" y="0"/>
                  </a:moveTo>
                  <a:lnTo>
                    <a:pt x="1688" y="19"/>
                  </a:lnTo>
                  <a:lnTo>
                    <a:pt x="1500" y="56"/>
                  </a:lnTo>
                  <a:lnTo>
                    <a:pt x="1313" y="113"/>
                  </a:lnTo>
                  <a:lnTo>
                    <a:pt x="1125" y="188"/>
                  </a:lnTo>
                  <a:lnTo>
                    <a:pt x="938" y="281"/>
                  </a:lnTo>
                  <a:lnTo>
                    <a:pt x="769" y="394"/>
                  </a:lnTo>
                  <a:lnTo>
                    <a:pt x="619" y="525"/>
                  </a:lnTo>
                  <a:lnTo>
                    <a:pt x="488" y="656"/>
                  </a:lnTo>
                  <a:lnTo>
                    <a:pt x="376" y="806"/>
                  </a:lnTo>
                  <a:lnTo>
                    <a:pt x="263" y="975"/>
                  </a:lnTo>
                  <a:lnTo>
                    <a:pt x="188" y="1144"/>
                  </a:lnTo>
                  <a:lnTo>
                    <a:pt x="113" y="1312"/>
                  </a:lnTo>
                  <a:lnTo>
                    <a:pt x="57" y="1481"/>
                  </a:lnTo>
                  <a:lnTo>
                    <a:pt x="19" y="1669"/>
                  </a:lnTo>
                  <a:lnTo>
                    <a:pt x="1" y="1856"/>
                  </a:lnTo>
                  <a:lnTo>
                    <a:pt x="1" y="2062"/>
                  </a:lnTo>
                  <a:lnTo>
                    <a:pt x="19" y="2250"/>
                  </a:lnTo>
                  <a:lnTo>
                    <a:pt x="57" y="2437"/>
                  </a:lnTo>
                  <a:lnTo>
                    <a:pt x="113" y="2625"/>
                  </a:lnTo>
                  <a:lnTo>
                    <a:pt x="188" y="2812"/>
                  </a:lnTo>
                  <a:lnTo>
                    <a:pt x="282" y="3000"/>
                  </a:lnTo>
                  <a:lnTo>
                    <a:pt x="394" y="3150"/>
                  </a:lnTo>
                  <a:lnTo>
                    <a:pt x="507" y="3300"/>
                  </a:lnTo>
                  <a:lnTo>
                    <a:pt x="657" y="3450"/>
                  </a:lnTo>
                  <a:lnTo>
                    <a:pt x="807" y="3562"/>
                  </a:lnTo>
                  <a:lnTo>
                    <a:pt x="957" y="3674"/>
                  </a:lnTo>
                  <a:lnTo>
                    <a:pt x="1125" y="3749"/>
                  </a:lnTo>
                  <a:lnTo>
                    <a:pt x="1294" y="3824"/>
                  </a:lnTo>
                  <a:lnTo>
                    <a:pt x="1482" y="3881"/>
                  </a:lnTo>
                  <a:lnTo>
                    <a:pt x="1669" y="3918"/>
                  </a:lnTo>
                  <a:lnTo>
                    <a:pt x="1857" y="3937"/>
                  </a:lnTo>
                  <a:lnTo>
                    <a:pt x="2044" y="3937"/>
                  </a:lnTo>
                  <a:lnTo>
                    <a:pt x="2231" y="3918"/>
                  </a:lnTo>
                  <a:lnTo>
                    <a:pt x="2438" y="3881"/>
                  </a:lnTo>
                  <a:lnTo>
                    <a:pt x="2625" y="3824"/>
                  </a:lnTo>
                  <a:lnTo>
                    <a:pt x="2813" y="3749"/>
                  </a:lnTo>
                  <a:lnTo>
                    <a:pt x="2981" y="3656"/>
                  </a:lnTo>
                  <a:lnTo>
                    <a:pt x="3150" y="3543"/>
                  </a:lnTo>
                  <a:lnTo>
                    <a:pt x="3300" y="3412"/>
                  </a:lnTo>
                  <a:lnTo>
                    <a:pt x="3431" y="3281"/>
                  </a:lnTo>
                  <a:lnTo>
                    <a:pt x="3562" y="3131"/>
                  </a:lnTo>
                  <a:lnTo>
                    <a:pt x="3656" y="2981"/>
                  </a:lnTo>
                  <a:lnTo>
                    <a:pt x="3750" y="2812"/>
                  </a:lnTo>
                  <a:lnTo>
                    <a:pt x="3825" y="2625"/>
                  </a:lnTo>
                  <a:lnTo>
                    <a:pt x="3881" y="2456"/>
                  </a:lnTo>
                  <a:lnTo>
                    <a:pt x="3919" y="2268"/>
                  </a:lnTo>
                  <a:lnTo>
                    <a:pt x="3937" y="2081"/>
                  </a:lnTo>
                  <a:lnTo>
                    <a:pt x="3937" y="1894"/>
                  </a:lnTo>
                  <a:lnTo>
                    <a:pt x="3919" y="1687"/>
                  </a:lnTo>
                  <a:lnTo>
                    <a:pt x="3881" y="1500"/>
                  </a:lnTo>
                  <a:lnTo>
                    <a:pt x="3825" y="1312"/>
                  </a:lnTo>
                  <a:lnTo>
                    <a:pt x="3750" y="1125"/>
                  </a:lnTo>
                  <a:lnTo>
                    <a:pt x="3637" y="956"/>
                  </a:lnTo>
                  <a:lnTo>
                    <a:pt x="3544" y="788"/>
                  </a:lnTo>
                  <a:lnTo>
                    <a:pt x="3413" y="638"/>
                  </a:lnTo>
                  <a:lnTo>
                    <a:pt x="3281" y="506"/>
                  </a:lnTo>
                  <a:lnTo>
                    <a:pt x="3131" y="375"/>
                  </a:lnTo>
                  <a:lnTo>
                    <a:pt x="2963" y="281"/>
                  </a:lnTo>
                  <a:lnTo>
                    <a:pt x="2794" y="188"/>
                  </a:lnTo>
                  <a:lnTo>
                    <a:pt x="2625" y="113"/>
                  </a:lnTo>
                  <a:lnTo>
                    <a:pt x="2438" y="56"/>
                  </a:lnTo>
                  <a:lnTo>
                    <a:pt x="2250" y="19"/>
                  </a:lnTo>
                  <a:lnTo>
                    <a:pt x="20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2667;p44">
              <a:extLst>
                <a:ext uri="{FF2B5EF4-FFF2-40B4-BE49-F238E27FC236}">
                  <a16:creationId xmlns:a16="http://schemas.microsoft.com/office/drawing/2014/main" id="{46946827-5C6F-EE87-55E9-BB8A91B1ED53}"/>
                </a:ext>
              </a:extLst>
            </p:cNvPr>
            <p:cNvSpPr/>
            <p:nvPr/>
          </p:nvSpPr>
          <p:spPr>
            <a:xfrm>
              <a:off x="5027699" y="3831471"/>
              <a:ext cx="83411" cy="83411"/>
            </a:xfrm>
            <a:custGeom>
              <a:avLst/>
              <a:gdLst/>
              <a:ahLst/>
              <a:cxnLst/>
              <a:rect l="l" t="t" r="r" b="b"/>
              <a:pathLst>
                <a:path w="2588" h="2588"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38" y="1631"/>
                  </a:lnTo>
                  <a:lnTo>
                    <a:pt x="113" y="1856"/>
                  </a:lnTo>
                  <a:lnTo>
                    <a:pt x="169" y="1968"/>
                  </a:lnTo>
                  <a:lnTo>
                    <a:pt x="244" y="2081"/>
                  </a:lnTo>
                  <a:lnTo>
                    <a:pt x="338" y="2175"/>
                  </a:lnTo>
                  <a:lnTo>
                    <a:pt x="432" y="2268"/>
                  </a:lnTo>
                  <a:lnTo>
                    <a:pt x="525" y="2343"/>
                  </a:lnTo>
                  <a:lnTo>
                    <a:pt x="619" y="2418"/>
                  </a:lnTo>
                  <a:lnTo>
                    <a:pt x="732" y="2475"/>
                  </a:lnTo>
                  <a:lnTo>
                    <a:pt x="844" y="2512"/>
                  </a:lnTo>
                  <a:lnTo>
                    <a:pt x="975" y="2550"/>
                  </a:lnTo>
                  <a:lnTo>
                    <a:pt x="1088" y="2587"/>
                  </a:lnTo>
                  <a:lnTo>
                    <a:pt x="1463" y="2587"/>
                  </a:lnTo>
                  <a:lnTo>
                    <a:pt x="1594" y="2550"/>
                  </a:lnTo>
                  <a:lnTo>
                    <a:pt x="1725" y="2512"/>
                  </a:lnTo>
                  <a:lnTo>
                    <a:pt x="1838" y="2475"/>
                  </a:lnTo>
                  <a:lnTo>
                    <a:pt x="1969" y="2400"/>
                  </a:lnTo>
                  <a:lnTo>
                    <a:pt x="2063" y="2325"/>
                  </a:lnTo>
                  <a:lnTo>
                    <a:pt x="2175" y="2250"/>
                  </a:lnTo>
                  <a:lnTo>
                    <a:pt x="2250" y="2156"/>
                  </a:lnTo>
                  <a:lnTo>
                    <a:pt x="2344" y="2062"/>
                  </a:lnTo>
                  <a:lnTo>
                    <a:pt x="2400" y="1950"/>
                  </a:lnTo>
                  <a:lnTo>
                    <a:pt x="2456" y="1856"/>
                  </a:lnTo>
                  <a:lnTo>
                    <a:pt x="2513" y="1725"/>
                  </a:lnTo>
                  <a:lnTo>
                    <a:pt x="2550" y="1612"/>
                  </a:lnTo>
                  <a:lnTo>
                    <a:pt x="2569" y="1481"/>
                  </a:lnTo>
                  <a:lnTo>
                    <a:pt x="2588" y="1369"/>
                  </a:lnTo>
                  <a:lnTo>
                    <a:pt x="2588" y="1237"/>
                  </a:lnTo>
                  <a:lnTo>
                    <a:pt x="2569" y="1106"/>
                  </a:lnTo>
                  <a:lnTo>
                    <a:pt x="2550" y="994"/>
                  </a:lnTo>
                  <a:lnTo>
                    <a:pt x="2513" y="862"/>
                  </a:lnTo>
                  <a:lnTo>
                    <a:pt x="2456" y="731"/>
                  </a:lnTo>
                  <a:lnTo>
                    <a:pt x="2400" y="619"/>
                  </a:lnTo>
                  <a:lnTo>
                    <a:pt x="2325" y="525"/>
                  </a:lnTo>
                  <a:lnTo>
                    <a:pt x="2250" y="412"/>
                  </a:lnTo>
                  <a:lnTo>
                    <a:pt x="2156" y="337"/>
                  </a:lnTo>
                  <a:lnTo>
                    <a:pt x="2006" y="206"/>
                  </a:lnTo>
                  <a:lnTo>
                    <a:pt x="1838" y="113"/>
                  </a:lnTo>
                  <a:lnTo>
                    <a:pt x="1669" y="56"/>
                  </a:lnTo>
                  <a:lnTo>
                    <a:pt x="1481" y="19"/>
                  </a:lnTo>
                  <a:lnTo>
                    <a:pt x="12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2668;p44">
              <a:extLst>
                <a:ext uri="{FF2B5EF4-FFF2-40B4-BE49-F238E27FC236}">
                  <a16:creationId xmlns:a16="http://schemas.microsoft.com/office/drawing/2014/main" id="{CB5AE0D0-8B05-EEFA-45CF-CD6FD398D4AF}"/>
                </a:ext>
              </a:extLst>
            </p:cNvPr>
            <p:cNvSpPr/>
            <p:nvPr/>
          </p:nvSpPr>
          <p:spPr>
            <a:xfrm>
              <a:off x="5027699" y="3831471"/>
              <a:ext cx="69520" cy="48957"/>
            </a:xfrm>
            <a:custGeom>
              <a:avLst/>
              <a:gdLst/>
              <a:ahLst/>
              <a:cxnLst/>
              <a:rect l="l" t="t" r="r" b="b"/>
              <a:pathLst>
                <a:path w="2157" h="1519" extrusionOk="0">
                  <a:moveTo>
                    <a:pt x="1107" y="0"/>
                  </a:moveTo>
                  <a:lnTo>
                    <a:pt x="919" y="56"/>
                  </a:lnTo>
                  <a:lnTo>
                    <a:pt x="732" y="131"/>
                  </a:lnTo>
                  <a:lnTo>
                    <a:pt x="563" y="225"/>
                  </a:lnTo>
                  <a:lnTo>
                    <a:pt x="394" y="356"/>
                  </a:lnTo>
                  <a:lnTo>
                    <a:pt x="263" y="487"/>
                  </a:lnTo>
                  <a:lnTo>
                    <a:pt x="150" y="656"/>
                  </a:lnTo>
                  <a:lnTo>
                    <a:pt x="75" y="825"/>
                  </a:lnTo>
                  <a:lnTo>
                    <a:pt x="19" y="1012"/>
                  </a:lnTo>
                  <a:lnTo>
                    <a:pt x="1" y="1200"/>
                  </a:lnTo>
                  <a:lnTo>
                    <a:pt x="1" y="1406"/>
                  </a:lnTo>
                  <a:lnTo>
                    <a:pt x="57" y="1444"/>
                  </a:lnTo>
                  <a:lnTo>
                    <a:pt x="132" y="1481"/>
                  </a:lnTo>
                  <a:lnTo>
                    <a:pt x="225" y="1519"/>
                  </a:lnTo>
                  <a:lnTo>
                    <a:pt x="469" y="1519"/>
                  </a:lnTo>
                  <a:lnTo>
                    <a:pt x="657" y="1500"/>
                  </a:lnTo>
                  <a:lnTo>
                    <a:pt x="825" y="1444"/>
                  </a:lnTo>
                  <a:lnTo>
                    <a:pt x="975" y="1387"/>
                  </a:lnTo>
                  <a:lnTo>
                    <a:pt x="1238" y="1275"/>
                  </a:lnTo>
                  <a:lnTo>
                    <a:pt x="1444" y="1162"/>
                  </a:lnTo>
                  <a:lnTo>
                    <a:pt x="1594" y="1069"/>
                  </a:lnTo>
                  <a:lnTo>
                    <a:pt x="1763" y="956"/>
                  </a:lnTo>
                  <a:lnTo>
                    <a:pt x="1913" y="825"/>
                  </a:lnTo>
                  <a:lnTo>
                    <a:pt x="2044" y="675"/>
                  </a:lnTo>
                  <a:lnTo>
                    <a:pt x="2100" y="600"/>
                  </a:lnTo>
                  <a:lnTo>
                    <a:pt x="2138" y="506"/>
                  </a:lnTo>
                  <a:lnTo>
                    <a:pt x="2156" y="412"/>
                  </a:lnTo>
                  <a:lnTo>
                    <a:pt x="2156" y="337"/>
                  </a:lnTo>
                  <a:lnTo>
                    <a:pt x="2006" y="206"/>
                  </a:lnTo>
                  <a:lnTo>
                    <a:pt x="1838" y="113"/>
                  </a:lnTo>
                  <a:lnTo>
                    <a:pt x="1669" y="56"/>
                  </a:lnTo>
                  <a:lnTo>
                    <a:pt x="1481" y="19"/>
                  </a:lnTo>
                  <a:lnTo>
                    <a:pt x="1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2669;p44">
              <a:extLst>
                <a:ext uri="{FF2B5EF4-FFF2-40B4-BE49-F238E27FC236}">
                  <a16:creationId xmlns:a16="http://schemas.microsoft.com/office/drawing/2014/main" id="{7407B912-965E-4FDF-931D-2D9E6548D077}"/>
                </a:ext>
              </a:extLst>
            </p:cNvPr>
            <p:cNvSpPr/>
            <p:nvPr/>
          </p:nvSpPr>
          <p:spPr>
            <a:xfrm>
              <a:off x="4926205" y="3894900"/>
              <a:ext cx="126890" cy="126922"/>
            </a:xfrm>
            <a:custGeom>
              <a:avLst/>
              <a:gdLst/>
              <a:ahLst/>
              <a:cxnLst/>
              <a:rect l="l" t="t" r="r" b="b"/>
              <a:pathLst>
                <a:path w="3937" h="3938" extrusionOk="0">
                  <a:moveTo>
                    <a:pt x="1893" y="0"/>
                  </a:moveTo>
                  <a:lnTo>
                    <a:pt x="1687" y="19"/>
                  </a:lnTo>
                  <a:lnTo>
                    <a:pt x="1500" y="57"/>
                  </a:lnTo>
                  <a:lnTo>
                    <a:pt x="1312" y="113"/>
                  </a:lnTo>
                  <a:lnTo>
                    <a:pt x="1125" y="188"/>
                  </a:lnTo>
                  <a:lnTo>
                    <a:pt x="956" y="282"/>
                  </a:lnTo>
                  <a:lnTo>
                    <a:pt x="787" y="394"/>
                  </a:lnTo>
                  <a:lnTo>
                    <a:pt x="637" y="525"/>
                  </a:lnTo>
                  <a:lnTo>
                    <a:pt x="506" y="657"/>
                  </a:lnTo>
                  <a:lnTo>
                    <a:pt x="375" y="807"/>
                  </a:lnTo>
                  <a:lnTo>
                    <a:pt x="281" y="975"/>
                  </a:lnTo>
                  <a:lnTo>
                    <a:pt x="188" y="1125"/>
                  </a:lnTo>
                  <a:lnTo>
                    <a:pt x="113" y="1313"/>
                  </a:lnTo>
                  <a:lnTo>
                    <a:pt x="56" y="1481"/>
                  </a:lnTo>
                  <a:lnTo>
                    <a:pt x="19" y="1669"/>
                  </a:lnTo>
                  <a:lnTo>
                    <a:pt x="0" y="1856"/>
                  </a:lnTo>
                  <a:lnTo>
                    <a:pt x="0" y="2063"/>
                  </a:lnTo>
                  <a:lnTo>
                    <a:pt x="19" y="2250"/>
                  </a:lnTo>
                  <a:lnTo>
                    <a:pt x="56" y="2437"/>
                  </a:lnTo>
                  <a:lnTo>
                    <a:pt x="113" y="2625"/>
                  </a:lnTo>
                  <a:lnTo>
                    <a:pt x="188" y="2812"/>
                  </a:lnTo>
                  <a:lnTo>
                    <a:pt x="300" y="3000"/>
                  </a:lnTo>
                  <a:lnTo>
                    <a:pt x="394" y="3150"/>
                  </a:lnTo>
                  <a:lnTo>
                    <a:pt x="525" y="3300"/>
                  </a:lnTo>
                  <a:lnTo>
                    <a:pt x="656" y="3431"/>
                  </a:lnTo>
                  <a:lnTo>
                    <a:pt x="806" y="3562"/>
                  </a:lnTo>
                  <a:lnTo>
                    <a:pt x="975" y="3656"/>
                  </a:lnTo>
                  <a:lnTo>
                    <a:pt x="1144" y="3750"/>
                  </a:lnTo>
                  <a:lnTo>
                    <a:pt x="1312" y="3825"/>
                  </a:lnTo>
                  <a:lnTo>
                    <a:pt x="1500" y="3881"/>
                  </a:lnTo>
                  <a:lnTo>
                    <a:pt x="1687" y="3918"/>
                  </a:lnTo>
                  <a:lnTo>
                    <a:pt x="1875" y="3937"/>
                  </a:lnTo>
                  <a:lnTo>
                    <a:pt x="2062" y="3937"/>
                  </a:lnTo>
                  <a:lnTo>
                    <a:pt x="2250" y="3918"/>
                  </a:lnTo>
                  <a:lnTo>
                    <a:pt x="2437" y="3881"/>
                  </a:lnTo>
                  <a:lnTo>
                    <a:pt x="2625" y="3825"/>
                  </a:lnTo>
                  <a:lnTo>
                    <a:pt x="2812" y="3750"/>
                  </a:lnTo>
                  <a:lnTo>
                    <a:pt x="3000" y="3656"/>
                  </a:lnTo>
                  <a:lnTo>
                    <a:pt x="3168" y="3544"/>
                  </a:lnTo>
                  <a:lnTo>
                    <a:pt x="3318" y="3412"/>
                  </a:lnTo>
                  <a:lnTo>
                    <a:pt x="3449" y="3281"/>
                  </a:lnTo>
                  <a:lnTo>
                    <a:pt x="3562" y="3131"/>
                  </a:lnTo>
                  <a:lnTo>
                    <a:pt x="3674" y="2981"/>
                  </a:lnTo>
                  <a:lnTo>
                    <a:pt x="3749" y="2812"/>
                  </a:lnTo>
                  <a:lnTo>
                    <a:pt x="3824" y="2625"/>
                  </a:lnTo>
                  <a:lnTo>
                    <a:pt x="3881" y="2456"/>
                  </a:lnTo>
                  <a:lnTo>
                    <a:pt x="3918" y="2269"/>
                  </a:lnTo>
                  <a:lnTo>
                    <a:pt x="3937" y="2081"/>
                  </a:lnTo>
                  <a:lnTo>
                    <a:pt x="3937" y="1875"/>
                  </a:lnTo>
                  <a:lnTo>
                    <a:pt x="3918" y="1688"/>
                  </a:lnTo>
                  <a:lnTo>
                    <a:pt x="3881" y="1500"/>
                  </a:lnTo>
                  <a:lnTo>
                    <a:pt x="3824" y="1313"/>
                  </a:lnTo>
                  <a:lnTo>
                    <a:pt x="3749" y="1125"/>
                  </a:lnTo>
                  <a:lnTo>
                    <a:pt x="3656" y="938"/>
                  </a:lnTo>
                  <a:lnTo>
                    <a:pt x="3543" y="788"/>
                  </a:lnTo>
                  <a:lnTo>
                    <a:pt x="3431" y="638"/>
                  </a:lnTo>
                  <a:lnTo>
                    <a:pt x="3281" y="507"/>
                  </a:lnTo>
                  <a:lnTo>
                    <a:pt x="3131" y="375"/>
                  </a:lnTo>
                  <a:lnTo>
                    <a:pt x="2981" y="282"/>
                  </a:lnTo>
                  <a:lnTo>
                    <a:pt x="2812" y="188"/>
                  </a:lnTo>
                  <a:lnTo>
                    <a:pt x="2643" y="113"/>
                  </a:lnTo>
                  <a:lnTo>
                    <a:pt x="2456" y="57"/>
                  </a:lnTo>
                  <a:lnTo>
                    <a:pt x="2268" y="19"/>
                  </a:lnTo>
                  <a:lnTo>
                    <a:pt x="20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2670;p44">
              <a:extLst>
                <a:ext uri="{FF2B5EF4-FFF2-40B4-BE49-F238E27FC236}">
                  <a16:creationId xmlns:a16="http://schemas.microsoft.com/office/drawing/2014/main" id="{D25F4621-D9A8-2C7C-5726-0AEF4798F9E5}"/>
                </a:ext>
              </a:extLst>
            </p:cNvPr>
            <p:cNvSpPr/>
            <p:nvPr/>
          </p:nvSpPr>
          <p:spPr>
            <a:xfrm>
              <a:off x="4947928" y="3916656"/>
              <a:ext cx="84024" cy="83411"/>
            </a:xfrm>
            <a:custGeom>
              <a:avLst/>
              <a:gdLst/>
              <a:ahLst/>
              <a:cxnLst/>
              <a:rect l="l" t="t" r="r" b="b"/>
              <a:pathLst>
                <a:path w="2607" h="2588"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38" y="1631"/>
                  </a:lnTo>
                  <a:lnTo>
                    <a:pt x="132" y="1856"/>
                  </a:lnTo>
                  <a:lnTo>
                    <a:pt x="188" y="1969"/>
                  </a:lnTo>
                  <a:lnTo>
                    <a:pt x="263" y="2081"/>
                  </a:lnTo>
                  <a:lnTo>
                    <a:pt x="338" y="2175"/>
                  </a:lnTo>
                  <a:lnTo>
                    <a:pt x="432" y="2269"/>
                  </a:lnTo>
                  <a:lnTo>
                    <a:pt x="526" y="2344"/>
                  </a:lnTo>
                  <a:lnTo>
                    <a:pt x="638" y="2419"/>
                  </a:lnTo>
                  <a:lnTo>
                    <a:pt x="751" y="2475"/>
                  </a:lnTo>
                  <a:lnTo>
                    <a:pt x="863" y="2512"/>
                  </a:lnTo>
                  <a:lnTo>
                    <a:pt x="976" y="2550"/>
                  </a:lnTo>
                  <a:lnTo>
                    <a:pt x="1107" y="2587"/>
                  </a:lnTo>
                  <a:lnTo>
                    <a:pt x="1482" y="2587"/>
                  </a:lnTo>
                  <a:lnTo>
                    <a:pt x="1613" y="2550"/>
                  </a:lnTo>
                  <a:lnTo>
                    <a:pt x="1726" y="2512"/>
                  </a:lnTo>
                  <a:lnTo>
                    <a:pt x="1857" y="2475"/>
                  </a:lnTo>
                  <a:lnTo>
                    <a:pt x="1969" y="2400"/>
                  </a:lnTo>
                  <a:lnTo>
                    <a:pt x="2082" y="2325"/>
                  </a:lnTo>
                  <a:lnTo>
                    <a:pt x="2176" y="2250"/>
                  </a:lnTo>
                  <a:lnTo>
                    <a:pt x="2269" y="2156"/>
                  </a:lnTo>
                  <a:lnTo>
                    <a:pt x="2344" y="2062"/>
                  </a:lnTo>
                  <a:lnTo>
                    <a:pt x="2419" y="1950"/>
                  </a:lnTo>
                  <a:lnTo>
                    <a:pt x="2476" y="1837"/>
                  </a:lnTo>
                  <a:lnTo>
                    <a:pt x="2532" y="1725"/>
                  </a:lnTo>
                  <a:lnTo>
                    <a:pt x="2550" y="1613"/>
                  </a:lnTo>
                  <a:lnTo>
                    <a:pt x="2588" y="1481"/>
                  </a:lnTo>
                  <a:lnTo>
                    <a:pt x="2588" y="1369"/>
                  </a:lnTo>
                  <a:lnTo>
                    <a:pt x="2607" y="1238"/>
                  </a:lnTo>
                  <a:lnTo>
                    <a:pt x="2588" y="1106"/>
                  </a:lnTo>
                  <a:lnTo>
                    <a:pt x="2569" y="994"/>
                  </a:lnTo>
                  <a:lnTo>
                    <a:pt x="2532" y="863"/>
                  </a:lnTo>
                  <a:lnTo>
                    <a:pt x="2476" y="731"/>
                  </a:lnTo>
                  <a:lnTo>
                    <a:pt x="2419" y="619"/>
                  </a:lnTo>
                  <a:lnTo>
                    <a:pt x="2344" y="506"/>
                  </a:lnTo>
                  <a:lnTo>
                    <a:pt x="2251" y="413"/>
                  </a:lnTo>
                  <a:lnTo>
                    <a:pt x="2176" y="319"/>
                  </a:lnTo>
                  <a:lnTo>
                    <a:pt x="2026" y="207"/>
                  </a:lnTo>
                  <a:lnTo>
                    <a:pt x="1857" y="113"/>
                  </a:lnTo>
                  <a:lnTo>
                    <a:pt x="1688" y="57"/>
                  </a:lnTo>
                  <a:lnTo>
                    <a:pt x="1501" y="19"/>
                  </a:lnTo>
                  <a:lnTo>
                    <a:pt x="13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2671;p44">
              <a:extLst>
                <a:ext uri="{FF2B5EF4-FFF2-40B4-BE49-F238E27FC236}">
                  <a16:creationId xmlns:a16="http://schemas.microsoft.com/office/drawing/2014/main" id="{0A89DD5E-DA3C-A6F3-53CD-ED62DCC669FE}"/>
                </a:ext>
              </a:extLst>
            </p:cNvPr>
            <p:cNvSpPr/>
            <p:nvPr/>
          </p:nvSpPr>
          <p:spPr>
            <a:xfrm>
              <a:off x="4947928" y="3916656"/>
              <a:ext cx="70132" cy="48957"/>
            </a:xfrm>
            <a:custGeom>
              <a:avLst/>
              <a:gdLst/>
              <a:ahLst/>
              <a:cxnLst/>
              <a:rect l="l" t="t" r="r" b="b"/>
              <a:pathLst>
                <a:path w="2176" h="1519" extrusionOk="0">
                  <a:moveTo>
                    <a:pt x="1126" y="0"/>
                  </a:moveTo>
                  <a:lnTo>
                    <a:pt x="920" y="57"/>
                  </a:lnTo>
                  <a:lnTo>
                    <a:pt x="751" y="113"/>
                  </a:lnTo>
                  <a:lnTo>
                    <a:pt x="563" y="225"/>
                  </a:lnTo>
                  <a:lnTo>
                    <a:pt x="413" y="356"/>
                  </a:lnTo>
                  <a:lnTo>
                    <a:pt x="282" y="488"/>
                  </a:lnTo>
                  <a:lnTo>
                    <a:pt x="170" y="656"/>
                  </a:lnTo>
                  <a:lnTo>
                    <a:pt x="95" y="825"/>
                  </a:lnTo>
                  <a:lnTo>
                    <a:pt x="38" y="1013"/>
                  </a:lnTo>
                  <a:lnTo>
                    <a:pt x="1" y="1200"/>
                  </a:lnTo>
                  <a:lnTo>
                    <a:pt x="1" y="1406"/>
                  </a:lnTo>
                  <a:lnTo>
                    <a:pt x="76" y="1444"/>
                  </a:lnTo>
                  <a:lnTo>
                    <a:pt x="151" y="1481"/>
                  </a:lnTo>
                  <a:lnTo>
                    <a:pt x="226" y="1519"/>
                  </a:lnTo>
                  <a:lnTo>
                    <a:pt x="488" y="1519"/>
                  </a:lnTo>
                  <a:lnTo>
                    <a:pt x="657" y="1500"/>
                  </a:lnTo>
                  <a:lnTo>
                    <a:pt x="826" y="1444"/>
                  </a:lnTo>
                  <a:lnTo>
                    <a:pt x="995" y="1388"/>
                  </a:lnTo>
                  <a:lnTo>
                    <a:pt x="1238" y="1275"/>
                  </a:lnTo>
                  <a:lnTo>
                    <a:pt x="1444" y="1163"/>
                  </a:lnTo>
                  <a:lnTo>
                    <a:pt x="1594" y="1069"/>
                  </a:lnTo>
                  <a:lnTo>
                    <a:pt x="1763" y="956"/>
                  </a:lnTo>
                  <a:lnTo>
                    <a:pt x="1913" y="825"/>
                  </a:lnTo>
                  <a:lnTo>
                    <a:pt x="2044" y="675"/>
                  </a:lnTo>
                  <a:lnTo>
                    <a:pt x="2101" y="581"/>
                  </a:lnTo>
                  <a:lnTo>
                    <a:pt x="2138" y="506"/>
                  </a:lnTo>
                  <a:lnTo>
                    <a:pt x="2157" y="413"/>
                  </a:lnTo>
                  <a:lnTo>
                    <a:pt x="2176" y="319"/>
                  </a:lnTo>
                  <a:lnTo>
                    <a:pt x="2026" y="207"/>
                  </a:lnTo>
                  <a:lnTo>
                    <a:pt x="1857" y="113"/>
                  </a:lnTo>
                  <a:lnTo>
                    <a:pt x="1688" y="57"/>
                  </a:lnTo>
                  <a:lnTo>
                    <a:pt x="1501" y="19"/>
                  </a:lnTo>
                  <a:lnTo>
                    <a:pt x="13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1" name="Ορθογώνιο: Στρογγύλεμα γωνιών 1870">
            <a:extLst>
              <a:ext uri="{FF2B5EF4-FFF2-40B4-BE49-F238E27FC236}">
                <a16:creationId xmlns:a16="http://schemas.microsoft.com/office/drawing/2014/main" id="{32412356-9A71-DF5E-298C-CB78366CC605}"/>
              </a:ext>
            </a:extLst>
          </p:cNvPr>
          <p:cNvSpPr/>
          <p:nvPr/>
        </p:nvSpPr>
        <p:spPr>
          <a:xfrm>
            <a:off x="4846320" y="1292920"/>
            <a:ext cx="1401624" cy="763520"/>
          </a:xfrm>
          <a:prstGeom prst="roundRect">
            <a:avLst/>
          </a:prstGeom>
          <a:blipFill>
            <a:blip r:embed="rId3"/>
            <a:tile tx="0" ty="0" sx="100000" sy="100000" flip="none" algn="tl"/>
          </a:blipFill>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l-GR" dirty="0">
                <a:solidFill>
                  <a:schemeClr val="bg1"/>
                </a:solidFill>
              </a:rPr>
              <a:t>Σύγκριση: η άγνωστη διαφορά </a:t>
            </a:r>
          </a:p>
        </p:txBody>
      </p:sp>
      <p:sp>
        <p:nvSpPr>
          <p:cNvPr id="1872" name="Ορθογώνιο: Στρογγύλεμα γωνιών 1871">
            <a:extLst>
              <a:ext uri="{FF2B5EF4-FFF2-40B4-BE49-F238E27FC236}">
                <a16:creationId xmlns:a16="http://schemas.microsoft.com/office/drawing/2014/main" id="{A2B0221B-590E-6EDF-B790-7CA267D6F572}"/>
              </a:ext>
            </a:extLst>
          </p:cNvPr>
          <p:cNvSpPr/>
          <p:nvPr/>
        </p:nvSpPr>
        <p:spPr>
          <a:xfrm>
            <a:off x="4796755" y="2499360"/>
            <a:ext cx="1401624" cy="763520"/>
          </a:xfrm>
          <a:prstGeom prst="roundRect">
            <a:avLst/>
          </a:prstGeom>
          <a:blipFill>
            <a:blip r:embed="rId3"/>
            <a:tile tx="0" ty="0" sx="100000" sy="100000" flip="none" algn="tl"/>
          </a:blipFill>
        </p:spPr>
        <p:style>
          <a:lnRef idx="0">
            <a:schemeClr val="accent6"/>
          </a:lnRef>
          <a:fillRef idx="3">
            <a:schemeClr val="accent6"/>
          </a:fillRef>
          <a:effectRef idx="3">
            <a:schemeClr val="accent6"/>
          </a:effectRef>
          <a:fontRef idx="minor">
            <a:schemeClr val="lt1"/>
          </a:fontRef>
        </p:style>
        <p:txBody>
          <a:bodyPr rtlCol="0" anchor="ctr"/>
          <a:lstStyle/>
          <a:p>
            <a:pPr algn="ctr"/>
            <a:r>
              <a:rPr lang="el-GR" dirty="0"/>
              <a:t>Σύγκριση: το άγνωστο μεγαλύτερο ποσό </a:t>
            </a:r>
          </a:p>
        </p:txBody>
      </p:sp>
      <p:sp>
        <p:nvSpPr>
          <p:cNvPr id="1873" name="Ορθογώνιο: Στρογγύλεμα γωνιών 1872">
            <a:extLst>
              <a:ext uri="{FF2B5EF4-FFF2-40B4-BE49-F238E27FC236}">
                <a16:creationId xmlns:a16="http://schemas.microsoft.com/office/drawing/2014/main" id="{9A446594-D13E-2895-493A-0A14695736C9}"/>
              </a:ext>
            </a:extLst>
          </p:cNvPr>
          <p:cNvSpPr/>
          <p:nvPr/>
        </p:nvSpPr>
        <p:spPr>
          <a:xfrm>
            <a:off x="4796755" y="3769858"/>
            <a:ext cx="1401624" cy="811555"/>
          </a:xfrm>
          <a:prstGeom prst="roundRect">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Σύγκριση: το άγνωστο μικρότερο ποσό </a:t>
            </a:r>
          </a:p>
        </p:txBody>
      </p:sp>
      <p:sp>
        <p:nvSpPr>
          <p:cNvPr id="1874" name="Βέλος: Αριστερό 1873">
            <a:extLst>
              <a:ext uri="{FF2B5EF4-FFF2-40B4-BE49-F238E27FC236}">
                <a16:creationId xmlns:a16="http://schemas.microsoft.com/office/drawing/2014/main" id="{2E3CCC1A-8529-6FF6-81A6-FC1BA9D6B207}"/>
              </a:ext>
            </a:extLst>
          </p:cNvPr>
          <p:cNvSpPr/>
          <p:nvPr/>
        </p:nvSpPr>
        <p:spPr>
          <a:xfrm>
            <a:off x="6247944" y="832569"/>
            <a:ext cx="2590643" cy="168422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dirty="0"/>
              <a:t>Πχ Η Μαρία έχει 12 ευρώ και ο Γιώργος </a:t>
            </a:r>
            <a:r>
              <a:rPr lang="en-US" sz="1200" dirty="0"/>
              <a:t>8 </a:t>
            </a:r>
            <a:r>
              <a:rPr lang="el-GR" sz="1200" dirty="0"/>
              <a:t>ευρώ. Πόσα περισσότερα ευρώ έχει η Μαρία από τον Γιώργο</a:t>
            </a:r>
            <a:r>
              <a:rPr lang="en-US" dirty="0"/>
              <a:t>;</a:t>
            </a:r>
            <a:endParaRPr lang="el-GR" dirty="0"/>
          </a:p>
        </p:txBody>
      </p:sp>
      <p:sp>
        <p:nvSpPr>
          <p:cNvPr id="1875" name="Βέλος: Αριστερό 1874">
            <a:extLst>
              <a:ext uri="{FF2B5EF4-FFF2-40B4-BE49-F238E27FC236}">
                <a16:creationId xmlns:a16="http://schemas.microsoft.com/office/drawing/2014/main" id="{AEBA627E-1635-662E-D9D4-A47C71650BDC}"/>
              </a:ext>
            </a:extLst>
          </p:cNvPr>
          <p:cNvSpPr/>
          <p:nvPr/>
        </p:nvSpPr>
        <p:spPr>
          <a:xfrm>
            <a:off x="6198378" y="2159794"/>
            <a:ext cx="2762741" cy="158086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dirty="0"/>
              <a:t>Η Μαρία έχει 5 </a:t>
            </a:r>
            <a:r>
              <a:rPr lang="el-GR" sz="1200" dirty="0" err="1"/>
              <a:t>ευρω</a:t>
            </a:r>
            <a:r>
              <a:rPr lang="el-GR" sz="1200" dirty="0"/>
              <a:t> περισσότερα  </a:t>
            </a:r>
            <a:r>
              <a:rPr lang="el-GR" sz="1200" dirty="0" err="1"/>
              <a:t>απο</a:t>
            </a:r>
            <a:r>
              <a:rPr lang="el-GR" sz="1200" dirty="0"/>
              <a:t> τον Γιώργο. Ο Γιώργος </a:t>
            </a:r>
            <a:r>
              <a:rPr lang="el-GR" sz="1200" dirty="0" err="1"/>
              <a:t>εχει</a:t>
            </a:r>
            <a:r>
              <a:rPr lang="el-GR" sz="1200" dirty="0"/>
              <a:t> 7 ευρώ. Πόσα ευρώ έχει η Μαρία</a:t>
            </a:r>
            <a:r>
              <a:rPr lang="en-US" sz="1200" dirty="0"/>
              <a:t>;</a:t>
            </a:r>
            <a:endParaRPr lang="el-GR" sz="1200" dirty="0"/>
          </a:p>
        </p:txBody>
      </p:sp>
      <p:sp>
        <p:nvSpPr>
          <p:cNvPr id="1876" name="Βέλος: Αριστερό 1875">
            <a:extLst>
              <a:ext uri="{FF2B5EF4-FFF2-40B4-BE49-F238E27FC236}">
                <a16:creationId xmlns:a16="http://schemas.microsoft.com/office/drawing/2014/main" id="{6139D783-785F-981E-5B4E-840DACEA2C7D}"/>
              </a:ext>
            </a:extLst>
          </p:cNvPr>
          <p:cNvSpPr/>
          <p:nvPr/>
        </p:nvSpPr>
        <p:spPr>
          <a:xfrm>
            <a:off x="6183366" y="3486435"/>
            <a:ext cx="2762741" cy="1713255"/>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dirty="0"/>
              <a:t>Η Μαρία έχει 5 ευρώ λιγότερα από τον Γιώργο.</a:t>
            </a:r>
            <a:r>
              <a:rPr lang="en-US" sz="1200" dirty="0"/>
              <a:t> </a:t>
            </a:r>
            <a:r>
              <a:rPr lang="el-GR" sz="1200" dirty="0"/>
              <a:t>Ο Γιώργος </a:t>
            </a:r>
            <a:r>
              <a:rPr lang="el-GR" sz="1200" dirty="0" err="1"/>
              <a:t>εχει</a:t>
            </a:r>
            <a:r>
              <a:rPr lang="el-GR" sz="1200" dirty="0"/>
              <a:t> 12 ευρώ. Πόσα ευρώ έχει η </a:t>
            </a:r>
            <a:r>
              <a:rPr lang="el-GR" dirty="0"/>
              <a:t>Μαρία</a:t>
            </a:r>
            <a:r>
              <a:rPr lang="en-US" dirty="0"/>
              <a:t>;</a:t>
            </a:r>
            <a:endParaRPr lang="el-GR" dirty="0"/>
          </a:p>
        </p:txBody>
      </p:sp>
    </p:spTree>
    <p:extLst>
      <p:ext uri="{BB962C8B-B14F-4D97-AF65-F5344CB8AC3E}">
        <p14:creationId xmlns:p14="http://schemas.microsoft.com/office/powerpoint/2010/main" val="2829956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29"/>
        <p:cNvGrpSpPr/>
        <p:nvPr/>
      </p:nvGrpSpPr>
      <p:grpSpPr>
        <a:xfrm>
          <a:off x="0" y="0"/>
          <a:ext cx="0" cy="0"/>
          <a:chOff x="0" y="0"/>
          <a:chExt cx="0" cy="0"/>
        </a:xfrm>
      </p:grpSpPr>
      <p:grpSp>
        <p:nvGrpSpPr>
          <p:cNvPr id="3430" name="Google Shape;3430;p49"/>
          <p:cNvGrpSpPr/>
          <p:nvPr/>
        </p:nvGrpSpPr>
        <p:grpSpPr>
          <a:xfrm>
            <a:off x="6036316" y="2829453"/>
            <a:ext cx="555465" cy="1022466"/>
            <a:chOff x="4755025" y="3340675"/>
            <a:chExt cx="365125" cy="672100"/>
          </a:xfrm>
        </p:grpSpPr>
        <p:sp>
          <p:nvSpPr>
            <p:cNvPr id="3431" name="Google Shape;3431;p49"/>
            <p:cNvSpPr/>
            <p:nvPr/>
          </p:nvSpPr>
          <p:spPr>
            <a:xfrm>
              <a:off x="4755025" y="3443800"/>
              <a:ext cx="365125" cy="568975"/>
            </a:xfrm>
            <a:custGeom>
              <a:avLst/>
              <a:gdLst/>
              <a:ahLst/>
              <a:cxnLst/>
              <a:rect l="l" t="t" r="r" b="b"/>
              <a:pathLst>
                <a:path w="14605" h="22759" extrusionOk="0">
                  <a:moveTo>
                    <a:pt x="7949" y="9748"/>
                  </a:moveTo>
                  <a:lnTo>
                    <a:pt x="7818" y="9767"/>
                  </a:lnTo>
                  <a:lnTo>
                    <a:pt x="7687" y="9805"/>
                  </a:lnTo>
                  <a:lnTo>
                    <a:pt x="7556" y="9861"/>
                  </a:lnTo>
                  <a:lnTo>
                    <a:pt x="7425" y="9917"/>
                  </a:lnTo>
                  <a:lnTo>
                    <a:pt x="7312" y="9992"/>
                  </a:lnTo>
                  <a:lnTo>
                    <a:pt x="7200" y="10105"/>
                  </a:lnTo>
                  <a:lnTo>
                    <a:pt x="7106" y="10217"/>
                  </a:lnTo>
                  <a:lnTo>
                    <a:pt x="7012" y="10348"/>
                  </a:lnTo>
                  <a:lnTo>
                    <a:pt x="6937" y="10517"/>
                  </a:lnTo>
                  <a:lnTo>
                    <a:pt x="6862" y="10704"/>
                  </a:lnTo>
                  <a:lnTo>
                    <a:pt x="6825" y="10929"/>
                  </a:lnTo>
                  <a:lnTo>
                    <a:pt x="6787" y="11173"/>
                  </a:lnTo>
                  <a:lnTo>
                    <a:pt x="6768" y="11398"/>
                  </a:lnTo>
                  <a:lnTo>
                    <a:pt x="6768" y="11623"/>
                  </a:lnTo>
                  <a:lnTo>
                    <a:pt x="6787" y="11829"/>
                  </a:lnTo>
                  <a:lnTo>
                    <a:pt x="6825" y="12017"/>
                  </a:lnTo>
                  <a:lnTo>
                    <a:pt x="6881" y="12185"/>
                  </a:lnTo>
                  <a:lnTo>
                    <a:pt x="6937" y="12354"/>
                  </a:lnTo>
                  <a:lnTo>
                    <a:pt x="7031" y="12485"/>
                  </a:lnTo>
                  <a:lnTo>
                    <a:pt x="7125" y="12617"/>
                  </a:lnTo>
                  <a:lnTo>
                    <a:pt x="7218" y="12748"/>
                  </a:lnTo>
                  <a:lnTo>
                    <a:pt x="7331" y="12842"/>
                  </a:lnTo>
                  <a:lnTo>
                    <a:pt x="7443" y="12935"/>
                  </a:lnTo>
                  <a:lnTo>
                    <a:pt x="7575" y="13010"/>
                  </a:lnTo>
                  <a:lnTo>
                    <a:pt x="7706" y="13085"/>
                  </a:lnTo>
                  <a:lnTo>
                    <a:pt x="7856" y="13123"/>
                  </a:lnTo>
                  <a:lnTo>
                    <a:pt x="7987" y="13160"/>
                  </a:lnTo>
                  <a:lnTo>
                    <a:pt x="8137" y="13179"/>
                  </a:lnTo>
                  <a:lnTo>
                    <a:pt x="8287" y="13198"/>
                  </a:lnTo>
                  <a:lnTo>
                    <a:pt x="8437" y="13198"/>
                  </a:lnTo>
                  <a:lnTo>
                    <a:pt x="8587" y="13179"/>
                  </a:lnTo>
                  <a:lnTo>
                    <a:pt x="8737" y="13141"/>
                  </a:lnTo>
                  <a:lnTo>
                    <a:pt x="8868" y="13104"/>
                  </a:lnTo>
                  <a:lnTo>
                    <a:pt x="9018" y="13048"/>
                  </a:lnTo>
                  <a:lnTo>
                    <a:pt x="9149" y="12991"/>
                  </a:lnTo>
                  <a:lnTo>
                    <a:pt x="9280" y="12916"/>
                  </a:lnTo>
                  <a:lnTo>
                    <a:pt x="9393" y="12823"/>
                  </a:lnTo>
                  <a:lnTo>
                    <a:pt x="9505" y="12729"/>
                  </a:lnTo>
                  <a:lnTo>
                    <a:pt x="9618" y="12635"/>
                  </a:lnTo>
                  <a:lnTo>
                    <a:pt x="9693" y="12523"/>
                  </a:lnTo>
                  <a:lnTo>
                    <a:pt x="9768" y="12410"/>
                  </a:lnTo>
                  <a:lnTo>
                    <a:pt x="9824" y="12279"/>
                  </a:lnTo>
                  <a:lnTo>
                    <a:pt x="9880" y="12148"/>
                  </a:lnTo>
                  <a:lnTo>
                    <a:pt x="9899" y="11998"/>
                  </a:lnTo>
                  <a:lnTo>
                    <a:pt x="9918" y="11698"/>
                  </a:lnTo>
                  <a:lnTo>
                    <a:pt x="9918" y="11361"/>
                  </a:lnTo>
                  <a:lnTo>
                    <a:pt x="9918" y="11173"/>
                  </a:lnTo>
                  <a:lnTo>
                    <a:pt x="9880" y="11004"/>
                  </a:lnTo>
                  <a:lnTo>
                    <a:pt x="9843" y="10836"/>
                  </a:lnTo>
                  <a:lnTo>
                    <a:pt x="9787" y="10667"/>
                  </a:lnTo>
                  <a:lnTo>
                    <a:pt x="9712" y="10498"/>
                  </a:lnTo>
                  <a:lnTo>
                    <a:pt x="9618" y="10348"/>
                  </a:lnTo>
                  <a:lnTo>
                    <a:pt x="9505" y="10198"/>
                  </a:lnTo>
                  <a:lnTo>
                    <a:pt x="9374" y="10067"/>
                  </a:lnTo>
                  <a:lnTo>
                    <a:pt x="9206" y="9973"/>
                  </a:lnTo>
                  <a:lnTo>
                    <a:pt x="8999" y="9880"/>
                  </a:lnTo>
                  <a:lnTo>
                    <a:pt x="8774" y="9805"/>
                  </a:lnTo>
                  <a:lnTo>
                    <a:pt x="8512" y="9767"/>
                  </a:lnTo>
                  <a:lnTo>
                    <a:pt x="8231" y="9748"/>
                  </a:lnTo>
                  <a:close/>
                  <a:moveTo>
                    <a:pt x="8718" y="1875"/>
                  </a:moveTo>
                  <a:lnTo>
                    <a:pt x="8962" y="1893"/>
                  </a:lnTo>
                  <a:lnTo>
                    <a:pt x="9393" y="1893"/>
                  </a:lnTo>
                  <a:lnTo>
                    <a:pt x="9787" y="1931"/>
                  </a:lnTo>
                  <a:lnTo>
                    <a:pt x="10049" y="1950"/>
                  </a:lnTo>
                  <a:lnTo>
                    <a:pt x="10199" y="1968"/>
                  </a:lnTo>
                  <a:lnTo>
                    <a:pt x="10443" y="2006"/>
                  </a:lnTo>
                  <a:lnTo>
                    <a:pt x="11118" y="2137"/>
                  </a:lnTo>
                  <a:lnTo>
                    <a:pt x="11155" y="2137"/>
                  </a:lnTo>
                  <a:lnTo>
                    <a:pt x="11418" y="2212"/>
                  </a:lnTo>
                  <a:lnTo>
                    <a:pt x="11643" y="2306"/>
                  </a:lnTo>
                  <a:lnTo>
                    <a:pt x="11868" y="2437"/>
                  </a:lnTo>
                  <a:lnTo>
                    <a:pt x="12055" y="2568"/>
                  </a:lnTo>
                  <a:lnTo>
                    <a:pt x="12224" y="2756"/>
                  </a:lnTo>
                  <a:lnTo>
                    <a:pt x="12374" y="2943"/>
                  </a:lnTo>
                  <a:lnTo>
                    <a:pt x="12524" y="3168"/>
                  </a:lnTo>
                  <a:lnTo>
                    <a:pt x="12636" y="3412"/>
                  </a:lnTo>
                  <a:lnTo>
                    <a:pt x="12749" y="3693"/>
                  </a:lnTo>
                  <a:lnTo>
                    <a:pt x="12842" y="4012"/>
                  </a:lnTo>
                  <a:lnTo>
                    <a:pt x="12917" y="4331"/>
                  </a:lnTo>
                  <a:lnTo>
                    <a:pt x="12992" y="4705"/>
                  </a:lnTo>
                  <a:lnTo>
                    <a:pt x="13030" y="5080"/>
                  </a:lnTo>
                  <a:lnTo>
                    <a:pt x="13067" y="5493"/>
                  </a:lnTo>
                  <a:lnTo>
                    <a:pt x="13105" y="5924"/>
                  </a:lnTo>
                  <a:lnTo>
                    <a:pt x="13124" y="6393"/>
                  </a:lnTo>
                  <a:lnTo>
                    <a:pt x="13105" y="6955"/>
                  </a:lnTo>
                  <a:lnTo>
                    <a:pt x="13086" y="7611"/>
                  </a:lnTo>
                  <a:lnTo>
                    <a:pt x="13030" y="8361"/>
                  </a:lnTo>
                  <a:lnTo>
                    <a:pt x="12936" y="9186"/>
                  </a:lnTo>
                  <a:lnTo>
                    <a:pt x="12749" y="10667"/>
                  </a:lnTo>
                  <a:lnTo>
                    <a:pt x="12524" y="12354"/>
                  </a:lnTo>
                  <a:lnTo>
                    <a:pt x="12467" y="12954"/>
                  </a:lnTo>
                  <a:lnTo>
                    <a:pt x="12411" y="13704"/>
                  </a:lnTo>
                  <a:lnTo>
                    <a:pt x="12336" y="14604"/>
                  </a:lnTo>
                  <a:lnTo>
                    <a:pt x="12224" y="15635"/>
                  </a:lnTo>
                  <a:lnTo>
                    <a:pt x="12186" y="15991"/>
                  </a:lnTo>
                  <a:lnTo>
                    <a:pt x="12111" y="16328"/>
                  </a:lnTo>
                  <a:lnTo>
                    <a:pt x="12055" y="16666"/>
                  </a:lnTo>
                  <a:lnTo>
                    <a:pt x="11961" y="16985"/>
                  </a:lnTo>
                  <a:lnTo>
                    <a:pt x="11811" y="17416"/>
                  </a:lnTo>
                  <a:lnTo>
                    <a:pt x="11643" y="17828"/>
                  </a:lnTo>
                  <a:lnTo>
                    <a:pt x="11436" y="18222"/>
                  </a:lnTo>
                  <a:lnTo>
                    <a:pt x="11193" y="18559"/>
                  </a:lnTo>
                  <a:lnTo>
                    <a:pt x="10855" y="18990"/>
                  </a:lnTo>
                  <a:lnTo>
                    <a:pt x="10499" y="19365"/>
                  </a:lnTo>
                  <a:lnTo>
                    <a:pt x="10293" y="19553"/>
                  </a:lnTo>
                  <a:lnTo>
                    <a:pt x="10087" y="19740"/>
                  </a:lnTo>
                  <a:lnTo>
                    <a:pt x="9880" y="19909"/>
                  </a:lnTo>
                  <a:lnTo>
                    <a:pt x="9674" y="20059"/>
                  </a:lnTo>
                  <a:lnTo>
                    <a:pt x="9468" y="20190"/>
                  </a:lnTo>
                  <a:lnTo>
                    <a:pt x="9243" y="20303"/>
                  </a:lnTo>
                  <a:lnTo>
                    <a:pt x="9037" y="20415"/>
                  </a:lnTo>
                  <a:lnTo>
                    <a:pt x="8831" y="20509"/>
                  </a:lnTo>
                  <a:lnTo>
                    <a:pt x="8624" y="20603"/>
                  </a:lnTo>
                  <a:lnTo>
                    <a:pt x="8418" y="20659"/>
                  </a:lnTo>
                  <a:lnTo>
                    <a:pt x="8212" y="20715"/>
                  </a:lnTo>
                  <a:lnTo>
                    <a:pt x="8006" y="20753"/>
                  </a:lnTo>
                  <a:lnTo>
                    <a:pt x="7818" y="20790"/>
                  </a:lnTo>
                  <a:lnTo>
                    <a:pt x="7631" y="20809"/>
                  </a:lnTo>
                  <a:lnTo>
                    <a:pt x="7443" y="20809"/>
                  </a:lnTo>
                  <a:lnTo>
                    <a:pt x="7256" y="20790"/>
                  </a:lnTo>
                  <a:lnTo>
                    <a:pt x="6900" y="20734"/>
                  </a:lnTo>
                  <a:lnTo>
                    <a:pt x="6581" y="20659"/>
                  </a:lnTo>
                  <a:lnTo>
                    <a:pt x="6281" y="20565"/>
                  </a:lnTo>
                  <a:lnTo>
                    <a:pt x="6000" y="20434"/>
                  </a:lnTo>
                  <a:lnTo>
                    <a:pt x="5756" y="20284"/>
                  </a:lnTo>
                  <a:lnTo>
                    <a:pt x="5550" y="20096"/>
                  </a:lnTo>
                  <a:lnTo>
                    <a:pt x="5362" y="19890"/>
                  </a:lnTo>
                  <a:lnTo>
                    <a:pt x="5212" y="19665"/>
                  </a:lnTo>
                  <a:lnTo>
                    <a:pt x="4913" y="19159"/>
                  </a:lnTo>
                  <a:lnTo>
                    <a:pt x="4575" y="18653"/>
                  </a:lnTo>
                  <a:lnTo>
                    <a:pt x="3844" y="17528"/>
                  </a:lnTo>
                  <a:lnTo>
                    <a:pt x="3750" y="17378"/>
                  </a:lnTo>
                  <a:lnTo>
                    <a:pt x="3657" y="17209"/>
                  </a:lnTo>
                  <a:lnTo>
                    <a:pt x="3582" y="17022"/>
                  </a:lnTo>
                  <a:lnTo>
                    <a:pt x="3507" y="16853"/>
                  </a:lnTo>
                  <a:lnTo>
                    <a:pt x="3394" y="16441"/>
                  </a:lnTo>
                  <a:lnTo>
                    <a:pt x="3300" y="15991"/>
                  </a:lnTo>
                  <a:lnTo>
                    <a:pt x="3244" y="15504"/>
                  </a:lnTo>
                  <a:lnTo>
                    <a:pt x="3225" y="14960"/>
                  </a:lnTo>
                  <a:lnTo>
                    <a:pt x="3225" y="14379"/>
                  </a:lnTo>
                  <a:lnTo>
                    <a:pt x="3263" y="13741"/>
                  </a:lnTo>
                  <a:lnTo>
                    <a:pt x="3525" y="10667"/>
                  </a:lnTo>
                  <a:lnTo>
                    <a:pt x="3675" y="9355"/>
                  </a:lnTo>
                  <a:lnTo>
                    <a:pt x="3769" y="8230"/>
                  </a:lnTo>
                  <a:lnTo>
                    <a:pt x="3863" y="7236"/>
                  </a:lnTo>
                  <a:lnTo>
                    <a:pt x="3938" y="6411"/>
                  </a:lnTo>
                  <a:lnTo>
                    <a:pt x="3994" y="6074"/>
                  </a:lnTo>
                  <a:lnTo>
                    <a:pt x="4050" y="5755"/>
                  </a:lnTo>
                  <a:lnTo>
                    <a:pt x="4125" y="5437"/>
                  </a:lnTo>
                  <a:lnTo>
                    <a:pt x="4219" y="5137"/>
                  </a:lnTo>
                  <a:lnTo>
                    <a:pt x="4331" y="4837"/>
                  </a:lnTo>
                  <a:lnTo>
                    <a:pt x="4463" y="4555"/>
                  </a:lnTo>
                  <a:lnTo>
                    <a:pt x="4613" y="4274"/>
                  </a:lnTo>
                  <a:lnTo>
                    <a:pt x="4781" y="3993"/>
                  </a:lnTo>
                  <a:lnTo>
                    <a:pt x="4969" y="3712"/>
                  </a:lnTo>
                  <a:lnTo>
                    <a:pt x="5194" y="3449"/>
                  </a:lnTo>
                  <a:lnTo>
                    <a:pt x="5400" y="3206"/>
                  </a:lnTo>
                  <a:lnTo>
                    <a:pt x="5644" y="2981"/>
                  </a:lnTo>
                  <a:lnTo>
                    <a:pt x="5906" y="2793"/>
                  </a:lnTo>
                  <a:lnTo>
                    <a:pt x="6169" y="2606"/>
                  </a:lnTo>
                  <a:lnTo>
                    <a:pt x="6450" y="2456"/>
                  </a:lnTo>
                  <a:lnTo>
                    <a:pt x="6768" y="2325"/>
                  </a:lnTo>
                  <a:lnTo>
                    <a:pt x="7068" y="2193"/>
                  </a:lnTo>
                  <a:lnTo>
                    <a:pt x="7368" y="2100"/>
                  </a:lnTo>
                  <a:lnTo>
                    <a:pt x="7668" y="2006"/>
                  </a:lnTo>
                  <a:lnTo>
                    <a:pt x="7949" y="1950"/>
                  </a:lnTo>
                  <a:lnTo>
                    <a:pt x="8212" y="1912"/>
                  </a:lnTo>
                  <a:lnTo>
                    <a:pt x="8474" y="1875"/>
                  </a:lnTo>
                  <a:close/>
                  <a:moveTo>
                    <a:pt x="7893" y="0"/>
                  </a:moveTo>
                  <a:lnTo>
                    <a:pt x="7200" y="19"/>
                  </a:lnTo>
                  <a:lnTo>
                    <a:pt x="6562" y="75"/>
                  </a:lnTo>
                  <a:lnTo>
                    <a:pt x="6187" y="113"/>
                  </a:lnTo>
                  <a:lnTo>
                    <a:pt x="5850" y="188"/>
                  </a:lnTo>
                  <a:lnTo>
                    <a:pt x="5512" y="263"/>
                  </a:lnTo>
                  <a:lnTo>
                    <a:pt x="5212" y="356"/>
                  </a:lnTo>
                  <a:lnTo>
                    <a:pt x="5006" y="431"/>
                  </a:lnTo>
                  <a:lnTo>
                    <a:pt x="4781" y="525"/>
                  </a:lnTo>
                  <a:lnTo>
                    <a:pt x="4481" y="656"/>
                  </a:lnTo>
                  <a:lnTo>
                    <a:pt x="4200" y="825"/>
                  </a:lnTo>
                  <a:lnTo>
                    <a:pt x="3919" y="1012"/>
                  </a:lnTo>
                  <a:lnTo>
                    <a:pt x="3657" y="1200"/>
                  </a:lnTo>
                  <a:lnTo>
                    <a:pt x="3394" y="1425"/>
                  </a:lnTo>
                  <a:lnTo>
                    <a:pt x="3150" y="1669"/>
                  </a:lnTo>
                  <a:lnTo>
                    <a:pt x="2907" y="1912"/>
                  </a:lnTo>
                  <a:lnTo>
                    <a:pt x="2682" y="2193"/>
                  </a:lnTo>
                  <a:lnTo>
                    <a:pt x="2438" y="2531"/>
                  </a:lnTo>
                  <a:lnTo>
                    <a:pt x="2194" y="2906"/>
                  </a:lnTo>
                  <a:lnTo>
                    <a:pt x="1988" y="3299"/>
                  </a:lnTo>
                  <a:lnTo>
                    <a:pt x="1801" y="3731"/>
                  </a:lnTo>
                  <a:lnTo>
                    <a:pt x="1613" y="4181"/>
                  </a:lnTo>
                  <a:lnTo>
                    <a:pt x="1463" y="4668"/>
                  </a:lnTo>
                  <a:lnTo>
                    <a:pt x="1294" y="5155"/>
                  </a:lnTo>
                  <a:lnTo>
                    <a:pt x="1163" y="5662"/>
                  </a:lnTo>
                  <a:lnTo>
                    <a:pt x="1032" y="6205"/>
                  </a:lnTo>
                  <a:lnTo>
                    <a:pt x="920" y="6749"/>
                  </a:lnTo>
                  <a:lnTo>
                    <a:pt x="807" y="7311"/>
                  </a:lnTo>
                  <a:lnTo>
                    <a:pt x="713" y="7874"/>
                  </a:lnTo>
                  <a:lnTo>
                    <a:pt x="545" y="9036"/>
                  </a:lnTo>
                  <a:lnTo>
                    <a:pt x="413" y="10217"/>
                  </a:lnTo>
                  <a:lnTo>
                    <a:pt x="188" y="12392"/>
                  </a:lnTo>
                  <a:lnTo>
                    <a:pt x="113" y="13310"/>
                  </a:lnTo>
                  <a:lnTo>
                    <a:pt x="38" y="14135"/>
                  </a:lnTo>
                  <a:lnTo>
                    <a:pt x="1" y="14847"/>
                  </a:lnTo>
                  <a:lnTo>
                    <a:pt x="1" y="15447"/>
                  </a:lnTo>
                  <a:lnTo>
                    <a:pt x="1" y="15972"/>
                  </a:lnTo>
                  <a:lnTo>
                    <a:pt x="20" y="16366"/>
                  </a:lnTo>
                  <a:lnTo>
                    <a:pt x="76" y="16722"/>
                  </a:lnTo>
                  <a:lnTo>
                    <a:pt x="132" y="17097"/>
                  </a:lnTo>
                  <a:lnTo>
                    <a:pt x="226" y="17472"/>
                  </a:lnTo>
                  <a:lnTo>
                    <a:pt x="320" y="17847"/>
                  </a:lnTo>
                  <a:lnTo>
                    <a:pt x="432" y="18241"/>
                  </a:lnTo>
                  <a:lnTo>
                    <a:pt x="563" y="18653"/>
                  </a:lnTo>
                  <a:lnTo>
                    <a:pt x="713" y="19084"/>
                  </a:lnTo>
                  <a:lnTo>
                    <a:pt x="882" y="19515"/>
                  </a:lnTo>
                  <a:lnTo>
                    <a:pt x="1070" y="19909"/>
                  </a:lnTo>
                  <a:lnTo>
                    <a:pt x="1238" y="20284"/>
                  </a:lnTo>
                  <a:lnTo>
                    <a:pt x="1426" y="20603"/>
                  </a:lnTo>
                  <a:lnTo>
                    <a:pt x="1594" y="20903"/>
                  </a:lnTo>
                  <a:lnTo>
                    <a:pt x="1782" y="21165"/>
                  </a:lnTo>
                  <a:lnTo>
                    <a:pt x="1969" y="21390"/>
                  </a:lnTo>
                  <a:lnTo>
                    <a:pt x="2157" y="21577"/>
                  </a:lnTo>
                  <a:lnTo>
                    <a:pt x="2344" y="21727"/>
                  </a:lnTo>
                  <a:lnTo>
                    <a:pt x="2569" y="21859"/>
                  </a:lnTo>
                  <a:lnTo>
                    <a:pt x="2869" y="21971"/>
                  </a:lnTo>
                  <a:lnTo>
                    <a:pt x="3225" y="22102"/>
                  </a:lnTo>
                  <a:lnTo>
                    <a:pt x="3657" y="22234"/>
                  </a:lnTo>
                  <a:lnTo>
                    <a:pt x="4144" y="22346"/>
                  </a:lnTo>
                  <a:lnTo>
                    <a:pt x="4706" y="22477"/>
                  </a:lnTo>
                  <a:lnTo>
                    <a:pt x="5344" y="22590"/>
                  </a:lnTo>
                  <a:lnTo>
                    <a:pt x="6019" y="22702"/>
                  </a:lnTo>
                  <a:lnTo>
                    <a:pt x="6450" y="22740"/>
                  </a:lnTo>
                  <a:lnTo>
                    <a:pt x="6881" y="22758"/>
                  </a:lnTo>
                  <a:lnTo>
                    <a:pt x="7293" y="22758"/>
                  </a:lnTo>
                  <a:lnTo>
                    <a:pt x="7687" y="22740"/>
                  </a:lnTo>
                  <a:lnTo>
                    <a:pt x="8174" y="22684"/>
                  </a:lnTo>
                  <a:lnTo>
                    <a:pt x="8643" y="22590"/>
                  </a:lnTo>
                  <a:lnTo>
                    <a:pt x="9074" y="22477"/>
                  </a:lnTo>
                  <a:lnTo>
                    <a:pt x="9487" y="22346"/>
                  </a:lnTo>
                  <a:lnTo>
                    <a:pt x="9880" y="22177"/>
                  </a:lnTo>
                  <a:lnTo>
                    <a:pt x="10255" y="21990"/>
                  </a:lnTo>
                  <a:lnTo>
                    <a:pt x="10612" y="21765"/>
                  </a:lnTo>
                  <a:lnTo>
                    <a:pt x="10949" y="21540"/>
                  </a:lnTo>
                  <a:lnTo>
                    <a:pt x="11268" y="21278"/>
                  </a:lnTo>
                  <a:lnTo>
                    <a:pt x="11568" y="20978"/>
                  </a:lnTo>
                  <a:lnTo>
                    <a:pt x="11849" y="20678"/>
                  </a:lnTo>
                  <a:lnTo>
                    <a:pt x="12111" y="20359"/>
                  </a:lnTo>
                  <a:lnTo>
                    <a:pt x="12336" y="20003"/>
                  </a:lnTo>
                  <a:lnTo>
                    <a:pt x="12561" y="19647"/>
                  </a:lnTo>
                  <a:lnTo>
                    <a:pt x="12749" y="19253"/>
                  </a:lnTo>
                  <a:lnTo>
                    <a:pt x="12936" y="18840"/>
                  </a:lnTo>
                  <a:lnTo>
                    <a:pt x="13086" y="18428"/>
                  </a:lnTo>
                  <a:lnTo>
                    <a:pt x="13217" y="17978"/>
                  </a:lnTo>
                  <a:lnTo>
                    <a:pt x="13386" y="17359"/>
                  </a:lnTo>
                  <a:lnTo>
                    <a:pt x="13536" y="16741"/>
                  </a:lnTo>
                  <a:lnTo>
                    <a:pt x="13686" y="16085"/>
                  </a:lnTo>
                  <a:lnTo>
                    <a:pt x="13817" y="15429"/>
                  </a:lnTo>
                  <a:lnTo>
                    <a:pt x="13930" y="14754"/>
                  </a:lnTo>
                  <a:lnTo>
                    <a:pt x="14042" y="14041"/>
                  </a:lnTo>
                  <a:lnTo>
                    <a:pt x="14136" y="13329"/>
                  </a:lnTo>
                  <a:lnTo>
                    <a:pt x="14230" y="12598"/>
                  </a:lnTo>
                  <a:lnTo>
                    <a:pt x="14361" y="11323"/>
                  </a:lnTo>
                  <a:lnTo>
                    <a:pt x="14455" y="10105"/>
                  </a:lnTo>
                  <a:lnTo>
                    <a:pt x="14548" y="8717"/>
                  </a:lnTo>
                  <a:lnTo>
                    <a:pt x="14605" y="7424"/>
                  </a:lnTo>
                  <a:lnTo>
                    <a:pt x="14605" y="7049"/>
                  </a:lnTo>
                  <a:lnTo>
                    <a:pt x="14586" y="6524"/>
                  </a:lnTo>
                  <a:lnTo>
                    <a:pt x="14548" y="6018"/>
                  </a:lnTo>
                  <a:lnTo>
                    <a:pt x="14473" y="5512"/>
                  </a:lnTo>
                  <a:lnTo>
                    <a:pt x="14380" y="5005"/>
                  </a:lnTo>
                  <a:lnTo>
                    <a:pt x="14267" y="4518"/>
                  </a:lnTo>
                  <a:lnTo>
                    <a:pt x="14136" y="4031"/>
                  </a:lnTo>
                  <a:lnTo>
                    <a:pt x="13967" y="3543"/>
                  </a:lnTo>
                  <a:lnTo>
                    <a:pt x="13780" y="3056"/>
                  </a:lnTo>
                  <a:lnTo>
                    <a:pt x="13630" y="2756"/>
                  </a:lnTo>
                  <a:lnTo>
                    <a:pt x="13461" y="2475"/>
                  </a:lnTo>
                  <a:lnTo>
                    <a:pt x="13274" y="2212"/>
                  </a:lnTo>
                  <a:lnTo>
                    <a:pt x="13049" y="1950"/>
                  </a:lnTo>
                  <a:lnTo>
                    <a:pt x="12899" y="1800"/>
                  </a:lnTo>
                  <a:lnTo>
                    <a:pt x="12880" y="1800"/>
                  </a:lnTo>
                  <a:lnTo>
                    <a:pt x="12580" y="1519"/>
                  </a:lnTo>
                  <a:lnTo>
                    <a:pt x="12242" y="1275"/>
                  </a:lnTo>
                  <a:lnTo>
                    <a:pt x="11868" y="1031"/>
                  </a:lnTo>
                  <a:lnTo>
                    <a:pt x="11455" y="806"/>
                  </a:lnTo>
                  <a:lnTo>
                    <a:pt x="11005" y="600"/>
                  </a:lnTo>
                  <a:lnTo>
                    <a:pt x="10518" y="412"/>
                  </a:lnTo>
                  <a:lnTo>
                    <a:pt x="9993" y="244"/>
                  </a:lnTo>
                  <a:lnTo>
                    <a:pt x="9449" y="75"/>
                  </a:lnTo>
                  <a:lnTo>
                    <a:pt x="8643" y="19"/>
                  </a:lnTo>
                  <a:lnTo>
                    <a:pt x="78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49"/>
            <p:cNvSpPr/>
            <p:nvPr/>
          </p:nvSpPr>
          <p:spPr>
            <a:xfrm>
              <a:off x="4789250" y="3816375"/>
              <a:ext cx="39400" cy="108750"/>
            </a:xfrm>
            <a:custGeom>
              <a:avLst/>
              <a:gdLst/>
              <a:ahLst/>
              <a:cxnLst/>
              <a:rect l="l" t="t" r="r" b="b"/>
              <a:pathLst>
                <a:path w="1576" h="4350" extrusionOk="0">
                  <a:moveTo>
                    <a:pt x="1032" y="1"/>
                  </a:moveTo>
                  <a:lnTo>
                    <a:pt x="788" y="244"/>
                  </a:lnTo>
                  <a:lnTo>
                    <a:pt x="582" y="507"/>
                  </a:lnTo>
                  <a:lnTo>
                    <a:pt x="432" y="751"/>
                  </a:lnTo>
                  <a:lnTo>
                    <a:pt x="300" y="1013"/>
                  </a:lnTo>
                  <a:lnTo>
                    <a:pt x="207" y="1275"/>
                  </a:lnTo>
                  <a:lnTo>
                    <a:pt x="113" y="1557"/>
                  </a:lnTo>
                  <a:lnTo>
                    <a:pt x="57" y="1819"/>
                  </a:lnTo>
                  <a:lnTo>
                    <a:pt x="19" y="2082"/>
                  </a:lnTo>
                  <a:lnTo>
                    <a:pt x="0" y="2363"/>
                  </a:lnTo>
                  <a:lnTo>
                    <a:pt x="0" y="2644"/>
                  </a:lnTo>
                  <a:lnTo>
                    <a:pt x="19" y="2925"/>
                  </a:lnTo>
                  <a:lnTo>
                    <a:pt x="57" y="3206"/>
                  </a:lnTo>
                  <a:lnTo>
                    <a:pt x="132" y="3488"/>
                  </a:lnTo>
                  <a:lnTo>
                    <a:pt x="225" y="3769"/>
                  </a:lnTo>
                  <a:lnTo>
                    <a:pt x="375" y="4050"/>
                  </a:lnTo>
                  <a:lnTo>
                    <a:pt x="544" y="4350"/>
                  </a:lnTo>
                  <a:lnTo>
                    <a:pt x="788" y="4106"/>
                  </a:lnTo>
                  <a:lnTo>
                    <a:pt x="994" y="3844"/>
                  </a:lnTo>
                  <a:lnTo>
                    <a:pt x="1144" y="3600"/>
                  </a:lnTo>
                  <a:lnTo>
                    <a:pt x="1275" y="3338"/>
                  </a:lnTo>
                  <a:lnTo>
                    <a:pt x="1388" y="3075"/>
                  </a:lnTo>
                  <a:lnTo>
                    <a:pt x="1463" y="2794"/>
                  </a:lnTo>
                  <a:lnTo>
                    <a:pt x="1519" y="2531"/>
                  </a:lnTo>
                  <a:lnTo>
                    <a:pt x="1556" y="2269"/>
                  </a:lnTo>
                  <a:lnTo>
                    <a:pt x="1575" y="1988"/>
                  </a:lnTo>
                  <a:lnTo>
                    <a:pt x="1575" y="1707"/>
                  </a:lnTo>
                  <a:lnTo>
                    <a:pt x="1556" y="1425"/>
                  </a:lnTo>
                  <a:lnTo>
                    <a:pt x="1519" y="1144"/>
                  </a:lnTo>
                  <a:lnTo>
                    <a:pt x="1444" y="863"/>
                  </a:lnTo>
                  <a:lnTo>
                    <a:pt x="1350" y="582"/>
                  </a:lnTo>
                  <a:lnTo>
                    <a:pt x="1219" y="301"/>
                  </a:lnTo>
                  <a:lnTo>
                    <a:pt x="10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49"/>
            <p:cNvSpPr/>
            <p:nvPr/>
          </p:nvSpPr>
          <p:spPr>
            <a:xfrm>
              <a:off x="4784100" y="3581575"/>
              <a:ext cx="39850" cy="108750"/>
            </a:xfrm>
            <a:custGeom>
              <a:avLst/>
              <a:gdLst/>
              <a:ahLst/>
              <a:cxnLst/>
              <a:rect l="l" t="t" r="r" b="b"/>
              <a:pathLst>
                <a:path w="1594" h="4350" extrusionOk="0">
                  <a:moveTo>
                    <a:pt x="1031" y="1"/>
                  </a:moveTo>
                  <a:lnTo>
                    <a:pt x="788" y="244"/>
                  </a:lnTo>
                  <a:lnTo>
                    <a:pt x="600" y="507"/>
                  </a:lnTo>
                  <a:lnTo>
                    <a:pt x="431" y="750"/>
                  </a:lnTo>
                  <a:lnTo>
                    <a:pt x="300" y="1013"/>
                  </a:lnTo>
                  <a:lnTo>
                    <a:pt x="206" y="1275"/>
                  </a:lnTo>
                  <a:lnTo>
                    <a:pt x="113" y="1557"/>
                  </a:lnTo>
                  <a:lnTo>
                    <a:pt x="56" y="1819"/>
                  </a:lnTo>
                  <a:lnTo>
                    <a:pt x="19" y="2100"/>
                  </a:lnTo>
                  <a:lnTo>
                    <a:pt x="0" y="2363"/>
                  </a:lnTo>
                  <a:lnTo>
                    <a:pt x="0" y="2644"/>
                  </a:lnTo>
                  <a:lnTo>
                    <a:pt x="19" y="2925"/>
                  </a:lnTo>
                  <a:lnTo>
                    <a:pt x="75" y="3206"/>
                  </a:lnTo>
                  <a:lnTo>
                    <a:pt x="131" y="3487"/>
                  </a:lnTo>
                  <a:lnTo>
                    <a:pt x="225" y="3769"/>
                  </a:lnTo>
                  <a:lnTo>
                    <a:pt x="375" y="4050"/>
                  </a:lnTo>
                  <a:lnTo>
                    <a:pt x="544" y="4350"/>
                  </a:lnTo>
                  <a:lnTo>
                    <a:pt x="788" y="4106"/>
                  </a:lnTo>
                  <a:lnTo>
                    <a:pt x="994" y="3844"/>
                  </a:lnTo>
                  <a:lnTo>
                    <a:pt x="1144" y="3600"/>
                  </a:lnTo>
                  <a:lnTo>
                    <a:pt x="1275" y="3337"/>
                  </a:lnTo>
                  <a:lnTo>
                    <a:pt x="1387" y="3075"/>
                  </a:lnTo>
                  <a:lnTo>
                    <a:pt x="1462" y="2794"/>
                  </a:lnTo>
                  <a:lnTo>
                    <a:pt x="1519" y="2531"/>
                  </a:lnTo>
                  <a:lnTo>
                    <a:pt x="1575" y="2269"/>
                  </a:lnTo>
                  <a:lnTo>
                    <a:pt x="1594" y="1988"/>
                  </a:lnTo>
                  <a:lnTo>
                    <a:pt x="1594" y="1707"/>
                  </a:lnTo>
                  <a:lnTo>
                    <a:pt x="1556" y="1444"/>
                  </a:lnTo>
                  <a:lnTo>
                    <a:pt x="1519" y="1163"/>
                  </a:lnTo>
                  <a:lnTo>
                    <a:pt x="1444" y="863"/>
                  </a:lnTo>
                  <a:lnTo>
                    <a:pt x="1350" y="582"/>
                  </a:lnTo>
                  <a:lnTo>
                    <a:pt x="1219" y="301"/>
                  </a:lnTo>
                  <a:lnTo>
                    <a:pt x="10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49"/>
            <p:cNvSpPr/>
            <p:nvPr/>
          </p:nvSpPr>
          <p:spPr>
            <a:xfrm>
              <a:off x="4999675" y="3466750"/>
              <a:ext cx="34250" cy="30500"/>
            </a:xfrm>
            <a:custGeom>
              <a:avLst/>
              <a:gdLst/>
              <a:ahLst/>
              <a:cxnLst/>
              <a:rect l="l" t="t" r="r" b="b"/>
              <a:pathLst>
                <a:path w="1370" h="1220" extrusionOk="0">
                  <a:moveTo>
                    <a:pt x="807" y="1"/>
                  </a:moveTo>
                  <a:lnTo>
                    <a:pt x="657" y="132"/>
                  </a:lnTo>
                  <a:lnTo>
                    <a:pt x="544" y="244"/>
                  </a:lnTo>
                  <a:lnTo>
                    <a:pt x="319" y="488"/>
                  </a:lnTo>
                  <a:lnTo>
                    <a:pt x="151" y="751"/>
                  </a:lnTo>
                  <a:lnTo>
                    <a:pt x="1" y="1013"/>
                  </a:lnTo>
                  <a:lnTo>
                    <a:pt x="263" y="1032"/>
                  </a:lnTo>
                  <a:lnTo>
                    <a:pt x="413" y="1050"/>
                  </a:lnTo>
                  <a:lnTo>
                    <a:pt x="657" y="1088"/>
                  </a:lnTo>
                  <a:lnTo>
                    <a:pt x="1332" y="1219"/>
                  </a:lnTo>
                  <a:lnTo>
                    <a:pt x="1369" y="1219"/>
                  </a:lnTo>
                  <a:lnTo>
                    <a:pt x="1369" y="1163"/>
                  </a:lnTo>
                  <a:lnTo>
                    <a:pt x="1294" y="882"/>
                  </a:lnTo>
                  <a:lnTo>
                    <a:pt x="1182" y="601"/>
                  </a:lnTo>
                  <a:lnTo>
                    <a:pt x="1013" y="301"/>
                  </a:lnTo>
                  <a:lnTo>
                    <a:pt x="919" y="151"/>
                  </a:lnTo>
                  <a:lnTo>
                    <a:pt x="8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49"/>
            <p:cNvSpPr/>
            <p:nvPr/>
          </p:nvSpPr>
          <p:spPr>
            <a:xfrm>
              <a:off x="4874550" y="3445675"/>
              <a:ext cx="44550" cy="58600"/>
            </a:xfrm>
            <a:custGeom>
              <a:avLst/>
              <a:gdLst/>
              <a:ahLst/>
              <a:cxnLst/>
              <a:rect l="l" t="t" r="r" b="b"/>
              <a:pathLst>
                <a:path w="1782" h="2344" extrusionOk="0">
                  <a:moveTo>
                    <a:pt x="1781" y="0"/>
                  </a:moveTo>
                  <a:lnTo>
                    <a:pt x="1406" y="38"/>
                  </a:lnTo>
                  <a:lnTo>
                    <a:pt x="1069" y="113"/>
                  </a:lnTo>
                  <a:lnTo>
                    <a:pt x="731" y="188"/>
                  </a:lnTo>
                  <a:lnTo>
                    <a:pt x="431" y="281"/>
                  </a:lnTo>
                  <a:lnTo>
                    <a:pt x="225" y="356"/>
                  </a:lnTo>
                  <a:lnTo>
                    <a:pt x="0" y="450"/>
                  </a:lnTo>
                  <a:lnTo>
                    <a:pt x="38" y="806"/>
                  </a:lnTo>
                  <a:lnTo>
                    <a:pt x="94" y="1181"/>
                  </a:lnTo>
                  <a:lnTo>
                    <a:pt x="169" y="1462"/>
                  </a:lnTo>
                  <a:lnTo>
                    <a:pt x="282" y="1743"/>
                  </a:lnTo>
                  <a:lnTo>
                    <a:pt x="450" y="2043"/>
                  </a:lnTo>
                  <a:lnTo>
                    <a:pt x="544" y="2193"/>
                  </a:lnTo>
                  <a:lnTo>
                    <a:pt x="656" y="2343"/>
                  </a:lnTo>
                  <a:lnTo>
                    <a:pt x="788" y="2212"/>
                  </a:lnTo>
                  <a:lnTo>
                    <a:pt x="919" y="2100"/>
                  </a:lnTo>
                  <a:lnTo>
                    <a:pt x="1144" y="1837"/>
                  </a:lnTo>
                  <a:lnTo>
                    <a:pt x="1313" y="1594"/>
                  </a:lnTo>
                  <a:lnTo>
                    <a:pt x="1463" y="1331"/>
                  </a:lnTo>
                  <a:lnTo>
                    <a:pt x="1575" y="1069"/>
                  </a:lnTo>
                  <a:lnTo>
                    <a:pt x="1650" y="787"/>
                  </a:lnTo>
                  <a:lnTo>
                    <a:pt x="1725" y="525"/>
                  </a:lnTo>
                  <a:lnTo>
                    <a:pt x="1762" y="263"/>
                  </a:lnTo>
                  <a:lnTo>
                    <a:pt x="17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49"/>
            <p:cNvSpPr/>
            <p:nvPr/>
          </p:nvSpPr>
          <p:spPr>
            <a:xfrm>
              <a:off x="5083575" y="3606875"/>
              <a:ext cx="36575" cy="108775"/>
            </a:xfrm>
            <a:custGeom>
              <a:avLst/>
              <a:gdLst/>
              <a:ahLst/>
              <a:cxnLst/>
              <a:rect l="l" t="t" r="r" b="b"/>
              <a:pathLst>
                <a:path w="1463" h="4351" extrusionOk="0">
                  <a:moveTo>
                    <a:pt x="1125" y="1"/>
                  </a:moveTo>
                  <a:lnTo>
                    <a:pt x="994" y="113"/>
                  </a:lnTo>
                  <a:lnTo>
                    <a:pt x="863" y="245"/>
                  </a:lnTo>
                  <a:lnTo>
                    <a:pt x="656" y="488"/>
                  </a:lnTo>
                  <a:lnTo>
                    <a:pt x="469" y="751"/>
                  </a:lnTo>
                  <a:lnTo>
                    <a:pt x="338" y="1013"/>
                  </a:lnTo>
                  <a:lnTo>
                    <a:pt x="225" y="1276"/>
                  </a:lnTo>
                  <a:lnTo>
                    <a:pt x="132" y="1538"/>
                  </a:lnTo>
                  <a:lnTo>
                    <a:pt x="75" y="1819"/>
                  </a:lnTo>
                  <a:lnTo>
                    <a:pt x="19" y="2082"/>
                  </a:lnTo>
                  <a:lnTo>
                    <a:pt x="0" y="2363"/>
                  </a:lnTo>
                  <a:lnTo>
                    <a:pt x="19" y="2625"/>
                  </a:lnTo>
                  <a:lnTo>
                    <a:pt x="38" y="2907"/>
                  </a:lnTo>
                  <a:lnTo>
                    <a:pt x="94" y="3188"/>
                  </a:lnTo>
                  <a:lnTo>
                    <a:pt x="169" y="3469"/>
                  </a:lnTo>
                  <a:lnTo>
                    <a:pt x="281" y="3769"/>
                  </a:lnTo>
                  <a:lnTo>
                    <a:pt x="450" y="4050"/>
                  </a:lnTo>
                  <a:lnTo>
                    <a:pt x="544" y="4200"/>
                  </a:lnTo>
                  <a:lnTo>
                    <a:pt x="656" y="4350"/>
                  </a:lnTo>
                  <a:lnTo>
                    <a:pt x="863" y="4163"/>
                  </a:lnTo>
                  <a:lnTo>
                    <a:pt x="1050" y="3975"/>
                  </a:lnTo>
                  <a:lnTo>
                    <a:pt x="1200" y="3788"/>
                  </a:lnTo>
                  <a:lnTo>
                    <a:pt x="1313" y="3582"/>
                  </a:lnTo>
                  <a:lnTo>
                    <a:pt x="1406" y="2194"/>
                  </a:lnTo>
                  <a:lnTo>
                    <a:pt x="1463" y="901"/>
                  </a:lnTo>
                  <a:lnTo>
                    <a:pt x="1463" y="526"/>
                  </a:lnTo>
                  <a:lnTo>
                    <a:pt x="1313" y="263"/>
                  </a:lnTo>
                  <a:lnTo>
                    <a:pt x="11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49"/>
            <p:cNvSpPr/>
            <p:nvPr/>
          </p:nvSpPr>
          <p:spPr>
            <a:xfrm>
              <a:off x="4947200" y="3994950"/>
              <a:ext cx="23925" cy="17350"/>
            </a:xfrm>
            <a:custGeom>
              <a:avLst/>
              <a:gdLst/>
              <a:ahLst/>
              <a:cxnLst/>
              <a:rect l="l" t="t" r="r" b="b"/>
              <a:pathLst>
                <a:path w="957" h="694" extrusionOk="0">
                  <a:moveTo>
                    <a:pt x="619" y="0"/>
                  </a:moveTo>
                  <a:lnTo>
                    <a:pt x="412" y="169"/>
                  </a:lnTo>
                  <a:lnTo>
                    <a:pt x="262" y="338"/>
                  </a:lnTo>
                  <a:lnTo>
                    <a:pt x="113" y="506"/>
                  </a:lnTo>
                  <a:lnTo>
                    <a:pt x="0" y="694"/>
                  </a:lnTo>
                  <a:lnTo>
                    <a:pt x="0" y="694"/>
                  </a:lnTo>
                  <a:lnTo>
                    <a:pt x="487" y="638"/>
                  </a:lnTo>
                  <a:lnTo>
                    <a:pt x="956" y="544"/>
                  </a:lnTo>
                  <a:lnTo>
                    <a:pt x="806" y="263"/>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49"/>
            <p:cNvSpPr/>
            <p:nvPr/>
          </p:nvSpPr>
          <p:spPr>
            <a:xfrm>
              <a:off x="5017500" y="3868400"/>
              <a:ext cx="43125" cy="92825"/>
            </a:xfrm>
            <a:custGeom>
              <a:avLst/>
              <a:gdLst/>
              <a:ahLst/>
              <a:cxnLst/>
              <a:rect l="l" t="t" r="r" b="b"/>
              <a:pathLst>
                <a:path w="1725" h="3713" extrusionOk="0">
                  <a:moveTo>
                    <a:pt x="1462" y="1"/>
                  </a:moveTo>
                  <a:lnTo>
                    <a:pt x="1312" y="432"/>
                  </a:lnTo>
                  <a:lnTo>
                    <a:pt x="1144" y="844"/>
                  </a:lnTo>
                  <a:lnTo>
                    <a:pt x="937" y="1238"/>
                  </a:lnTo>
                  <a:lnTo>
                    <a:pt x="694" y="1575"/>
                  </a:lnTo>
                  <a:lnTo>
                    <a:pt x="356" y="2006"/>
                  </a:lnTo>
                  <a:lnTo>
                    <a:pt x="0" y="2381"/>
                  </a:lnTo>
                  <a:lnTo>
                    <a:pt x="38" y="2550"/>
                  </a:lnTo>
                  <a:lnTo>
                    <a:pt x="113" y="2831"/>
                  </a:lnTo>
                  <a:lnTo>
                    <a:pt x="225" y="3112"/>
                  </a:lnTo>
                  <a:lnTo>
                    <a:pt x="375" y="3412"/>
                  </a:lnTo>
                  <a:lnTo>
                    <a:pt x="600" y="3712"/>
                  </a:lnTo>
                  <a:lnTo>
                    <a:pt x="862" y="3469"/>
                  </a:lnTo>
                  <a:lnTo>
                    <a:pt x="1069" y="3206"/>
                  </a:lnTo>
                  <a:lnTo>
                    <a:pt x="1256" y="2962"/>
                  </a:lnTo>
                  <a:lnTo>
                    <a:pt x="1387" y="2700"/>
                  </a:lnTo>
                  <a:lnTo>
                    <a:pt x="1500" y="2438"/>
                  </a:lnTo>
                  <a:lnTo>
                    <a:pt x="1593" y="2175"/>
                  </a:lnTo>
                  <a:lnTo>
                    <a:pt x="1650" y="1894"/>
                  </a:lnTo>
                  <a:lnTo>
                    <a:pt x="1706" y="1631"/>
                  </a:lnTo>
                  <a:lnTo>
                    <a:pt x="1725" y="1350"/>
                  </a:lnTo>
                  <a:lnTo>
                    <a:pt x="1706" y="1088"/>
                  </a:lnTo>
                  <a:lnTo>
                    <a:pt x="1687" y="807"/>
                  </a:lnTo>
                  <a:lnTo>
                    <a:pt x="1631" y="525"/>
                  </a:lnTo>
                  <a:lnTo>
                    <a:pt x="1556" y="263"/>
                  </a:lnTo>
                  <a:lnTo>
                    <a:pt x="14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49"/>
            <p:cNvSpPr/>
            <p:nvPr/>
          </p:nvSpPr>
          <p:spPr>
            <a:xfrm>
              <a:off x="4929850" y="3340675"/>
              <a:ext cx="131725" cy="131725"/>
            </a:xfrm>
            <a:custGeom>
              <a:avLst/>
              <a:gdLst/>
              <a:ahLst/>
              <a:cxnLst/>
              <a:rect l="l" t="t" r="r" b="b"/>
              <a:pathLst>
                <a:path w="5269" h="5269" extrusionOk="0">
                  <a:moveTo>
                    <a:pt x="2419" y="1"/>
                  </a:moveTo>
                  <a:lnTo>
                    <a:pt x="2156" y="38"/>
                  </a:lnTo>
                  <a:lnTo>
                    <a:pt x="1894" y="95"/>
                  </a:lnTo>
                  <a:lnTo>
                    <a:pt x="1650" y="188"/>
                  </a:lnTo>
                  <a:lnTo>
                    <a:pt x="1425" y="301"/>
                  </a:lnTo>
                  <a:lnTo>
                    <a:pt x="1200" y="432"/>
                  </a:lnTo>
                  <a:lnTo>
                    <a:pt x="994" y="582"/>
                  </a:lnTo>
                  <a:lnTo>
                    <a:pt x="807" y="751"/>
                  </a:lnTo>
                  <a:lnTo>
                    <a:pt x="619" y="919"/>
                  </a:lnTo>
                  <a:lnTo>
                    <a:pt x="469" y="1126"/>
                  </a:lnTo>
                  <a:lnTo>
                    <a:pt x="338" y="1351"/>
                  </a:lnTo>
                  <a:lnTo>
                    <a:pt x="225" y="1576"/>
                  </a:lnTo>
                  <a:lnTo>
                    <a:pt x="132" y="1800"/>
                  </a:lnTo>
                  <a:lnTo>
                    <a:pt x="57" y="2063"/>
                  </a:lnTo>
                  <a:lnTo>
                    <a:pt x="19" y="2307"/>
                  </a:lnTo>
                  <a:lnTo>
                    <a:pt x="0" y="2569"/>
                  </a:lnTo>
                  <a:lnTo>
                    <a:pt x="19" y="2850"/>
                  </a:lnTo>
                  <a:lnTo>
                    <a:pt x="38" y="3113"/>
                  </a:lnTo>
                  <a:lnTo>
                    <a:pt x="113" y="3375"/>
                  </a:lnTo>
                  <a:lnTo>
                    <a:pt x="188" y="3619"/>
                  </a:lnTo>
                  <a:lnTo>
                    <a:pt x="300" y="3844"/>
                  </a:lnTo>
                  <a:lnTo>
                    <a:pt x="432" y="4069"/>
                  </a:lnTo>
                  <a:lnTo>
                    <a:pt x="582" y="4275"/>
                  </a:lnTo>
                  <a:lnTo>
                    <a:pt x="750" y="4463"/>
                  </a:lnTo>
                  <a:lnTo>
                    <a:pt x="938" y="4631"/>
                  </a:lnTo>
                  <a:lnTo>
                    <a:pt x="1125" y="4781"/>
                  </a:lnTo>
                  <a:lnTo>
                    <a:pt x="1350" y="4931"/>
                  </a:lnTo>
                  <a:lnTo>
                    <a:pt x="1575" y="5044"/>
                  </a:lnTo>
                  <a:lnTo>
                    <a:pt x="1819" y="5137"/>
                  </a:lnTo>
                  <a:lnTo>
                    <a:pt x="2063" y="5194"/>
                  </a:lnTo>
                  <a:lnTo>
                    <a:pt x="2306" y="5250"/>
                  </a:lnTo>
                  <a:lnTo>
                    <a:pt x="2587" y="5269"/>
                  </a:lnTo>
                  <a:lnTo>
                    <a:pt x="2850" y="5250"/>
                  </a:lnTo>
                  <a:lnTo>
                    <a:pt x="3112" y="5212"/>
                  </a:lnTo>
                  <a:lnTo>
                    <a:pt x="3375" y="5156"/>
                  </a:lnTo>
                  <a:lnTo>
                    <a:pt x="3619" y="5062"/>
                  </a:lnTo>
                  <a:lnTo>
                    <a:pt x="3843" y="4969"/>
                  </a:lnTo>
                  <a:lnTo>
                    <a:pt x="4068" y="4837"/>
                  </a:lnTo>
                  <a:lnTo>
                    <a:pt x="4275" y="4687"/>
                  </a:lnTo>
                  <a:lnTo>
                    <a:pt x="4462" y="4519"/>
                  </a:lnTo>
                  <a:lnTo>
                    <a:pt x="4631" y="4331"/>
                  </a:lnTo>
                  <a:lnTo>
                    <a:pt x="4800" y="4125"/>
                  </a:lnTo>
                  <a:lnTo>
                    <a:pt x="4931" y="3919"/>
                  </a:lnTo>
                  <a:lnTo>
                    <a:pt x="5043" y="3694"/>
                  </a:lnTo>
                  <a:lnTo>
                    <a:pt x="5137" y="3450"/>
                  </a:lnTo>
                  <a:lnTo>
                    <a:pt x="5212" y="3206"/>
                  </a:lnTo>
                  <a:lnTo>
                    <a:pt x="5249" y="2944"/>
                  </a:lnTo>
                  <a:lnTo>
                    <a:pt x="5268" y="2682"/>
                  </a:lnTo>
                  <a:lnTo>
                    <a:pt x="5249" y="2419"/>
                  </a:lnTo>
                  <a:lnTo>
                    <a:pt x="5231" y="2157"/>
                  </a:lnTo>
                  <a:lnTo>
                    <a:pt x="5156" y="1894"/>
                  </a:lnTo>
                  <a:lnTo>
                    <a:pt x="5081" y="1651"/>
                  </a:lnTo>
                  <a:lnTo>
                    <a:pt x="4968" y="1407"/>
                  </a:lnTo>
                  <a:lnTo>
                    <a:pt x="4837" y="1201"/>
                  </a:lnTo>
                  <a:lnTo>
                    <a:pt x="4687" y="994"/>
                  </a:lnTo>
                  <a:lnTo>
                    <a:pt x="4518" y="788"/>
                  </a:lnTo>
                  <a:lnTo>
                    <a:pt x="4331" y="619"/>
                  </a:lnTo>
                  <a:lnTo>
                    <a:pt x="4143" y="469"/>
                  </a:lnTo>
                  <a:lnTo>
                    <a:pt x="3918" y="338"/>
                  </a:lnTo>
                  <a:lnTo>
                    <a:pt x="3693" y="226"/>
                  </a:lnTo>
                  <a:lnTo>
                    <a:pt x="3450" y="132"/>
                  </a:lnTo>
                  <a:lnTo>
                    <a:pt x="3206" y="57"/>
                  </a:lnTo>
                  <a:lnTo>
                    <a:pt x="2962" y="20"/>
                  </a:lnTo>
                  <a:lnTo>
                    <a:pt x="2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49"/>
            <p:cNvSpPr/>
            <p:nvPr/>
          </p:nvSpPr>
          <p:spPr>
            <a:xfrm>
              <a:off x="4952350" y="3363175"/>
              <a:ext cx="86725" cy="86725"/>
            </a:xfrm>
            <a:custGeom>
              <a:avLst/>
              <a:gdLst/>
              <a:ahLst/>
              <a:cxnLst/>
              <a:rect l="l" t="t" r="r" b="b"/>
              <a:pathLst>
                <a:path w="3469" h="3469" extrusionOk="0">
                  <a:moveTo>
                    <a:pt x="1594" y="1"/>
                  </a:moveTo>
                  <a:lnTo>
                    <a:pt x="1331" y="38"/>
                  </a:lnTo>
                  <a:lnTo>
                    <a:pt x="1069" y="132"/>
                  </a:lnTo>
                  <a:lnTo>
                    <a:pt x="844" y="244"/>
                  </a:lnTo>
                  <a:lnTo>
                    <a:pt x="619" y="394"/>
                  </a:lnTo>
                  <a:lnTo>
                    <a:pt x="431" y="582"/>
                  </a:lnTo>
                  <a:lnTo>
                    <a:pt x="281" y="788"/>
                  </a:lnTo>
                  <a:lnTo>
                    <a:pt x="150" y="1013"/>
                  </a:lnTo>
                  <a:lnTo>
                    <a:pt x="75" y="1257"/>
                  </a:lnTo>
                  <a:lnTo>
                    <a:pt x="38" y="1407"/>
                  </a:lnTo>
                  <a:lnTo>
                    <a:pt x="0" y="1557"/>
                  </a:lnTo>
                  <a:lnTo>
                    <a:pt x="0" y="1707"/>
                  </a:lnTo>
                  <a:lnTo>
                    <a:pt x="0" y="1875"/>
                  </a:lnTo>
                  <a:lnTo>
                    <a:pt x="19" y="2044"/>
                  </a:lnTo>
                  <a:lnTo>
                    <a:pt x="75" y="2213"/>
                  </a:lnTo>
                  <a:lnTo>
                    <a:pt x="131" y="2381"/>
                  </a:lnTo>
                  <a:lnTo>
                    <a:pt x="188" y="2531"/>
                  </a:lnTo>
                  <a:lnTo>
                    <a:pt x="281" y="2681"/>
                  </a:lnTo>
                  <a:lnTo>
                    <a:pt x="375" y="2813"/>
                  </a:lnTo>
                  <a:lnTo>
                    <a:pt x="488" y="2944"/>
                  </a:lnTo>
                  <a:lnTo>
                    <a:pt x="619" y="3056"/>
                  </a:lnTo>
                  <a:lnTo>
                    <a:pt x="750" y="3150"/>
                  </a:lnTo>
                  <a:lnTo>
                    <a:pt x="881" y="3244"/>
                  </a:lnTo>
                  <a:lnTo>
                    <a:pt x="1031" y="3319"/>
                  </a:lnTo>
                  <a:lnTo>
                    <a:pt x="1200" y="3375"/>
                  </a:lnTo>
                  <a:lnTo>
                    <a:pt x="1350" y="3431"/>
                  </a:lnTo>
                  <a:lnTo>
                    <a:pt x="1519" y="3450"/>
                  </a:lnTo>
                  <a:lnTo>
                    <a:pt x="1706" y="3469"/>
                  </a:lnTo>
                  <a:lnTo>
                    <a:pt x="1875" y="3469"/>
                  </a:lnTo>
                  <a:lnTo>
                    <a:pt x="2044" y="3431"/>
                  </a:lnTo>
                  <a:lnTo>
                    <a:pt x="2212" y="3394"/>
                  </a:lnTo>
                  <a:lnTo>
                    <a:pt x="2381" y="3338"/>
                  </a:lnTo>
                  <a:lnTo>
                    <a:pt x="2531" y="3263"/>
                  </a:lnTo>
                  <a:lnTo>
                    <a:pt x="2681" y="3188"/>
                  </a:lnTo>
                  <a:lnTo>
                    <a:pt x="2812" y="3094"/>
                  </a:lnTo>
                  <a:lnTo>
                    <a:pt x="2943" y="2981"/>
                  </a:lnTo>
                  <a:lnTo>
                    <a:pt x="3056" y="2850"/>
                  </a:lnTo>
                  <a:lnTo>
                    <a:pt x="3150" y="2719"/>
                  </a:lnTo>
                  <a:lnTo>
                    <a:pt x="3243" y="2588"/>
                  </a:lnTo>
                  <a:lnTo>
                    <a:pt x="3318" y="2438"/>
                  </a:lnTo>
                  <a:lnTo>
                    <a:pt x="3375" y="2269"/>
                  </a:lnTo>
                  <a:lnTo>
                    <a:pt x="3431" y="2119"/>
                  </a:lnTo>
                  <a:lnTo>
                    <a:pt x="3450" y="1932"/>
                  </a:lnTo>
                  <a:lnTo>
                    <a:pt x="3468" y="1763"/>
                  </a:lnTo>
                  <a:lnTo>
                    <a:pt x="3468" y="1594"/>
                  </a:lnTo>
                  <a:lnTo>
                    <a:pt x="3450" y="1407"/>
                  </a:lnTo>
                  <a:lnTo>
                    <a:pt x="3393" y="1257"/>
                  </a:lnTo>
                  <a:lnTo>
                    <a:pt x="3356" y="1088"/>
                  </a:lnTo>
                  <a:lnTo>
                    <a:pt x="3281" y="938"/>
                  </a:lnTo>
                  <a:lnTo>
                    <a:pt x="3150" y="713"/>
                  </a:lnTo>
                  <a:lnTo>
                    <a:pt x="2981" y="526"/>
                  </a:lnTo>
                  <a:lnTo>
                    <a:pt x="2793" y="357"/>
                  </a:lnTo>
                  <a:lnTo>
                    <a:pt x="2587" y="226"/>
                  </a:lnTo>
                  <a:lnTo>
                    <a:pt x="2362" y="113"/>
                  </a:lnTo>
                  <a:lnTo>
                    <a:pt x="2119" y="38"/>
                  </a:lnTo>
                  <a:lnTo>
                    <a:pt x="18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49"/>
            <p:cNvSpPr/>
            <p:nvPr/>
          </p:nvSpPr>
          <p:spPr>
            <a:xfrm>
              <a:off x="4954225" y="3363175"/>
              <a:ext cx="80150" cy="42675"/>
            </a:xfrm>
            <a:custGeom>
              <a:avLst/>
              <a:gdLst/>
              <a:ahLst/>
              <a:cxnLst/>
              <a:rect l="l" t="t" r="r" b="b"/>
              <a:pathLst>
                <a:path w="3206" h="1707" extrusionOk="0">
                  <a:moveTo>
                    <a:pt x="1519" y="1"/>
                  </a:moveTo>
                  <a:lnTo>
                    <a:pt x="1256" y="38"/>
                  </a:lnTo>
                  <a:lnTo>
                    <a:pt x="994" y="132"/>
                  </a:lnTo>
                  <a:lnTo>
                    <a:pt x="769" y="244"/>
                  </a:lnTo>
                  <a:lnTo>
                    <a:pt x="544" y="394"/>
                  </a:lnTo>
                  <a:lnTo>
                    <a:pt x="356" y="582"/>
                  </a:lnTo>
                  <a:lnTo>
                    <a:pt x="206" y="788"/>
                  </a:lnTo>
                  <a:lnTo>
                    <a:pt x="75" y="1013"/>
                  </a:lnTo>
                  <a:lnTo>
                    <a:pt x="0" y="1257"/>
                  </a:lnTo>
                  <a:lnTo>
                    <a:pt x="56" y="1350"/>
                  </a:lnTo>
                  <a:lnTo>
                    <a:pt x="131" y="1425"/>
                  </a:lnTo>
                  <a:lnTo>
                    <a:pt x="225" y="1500"/>
                  </a:lnTo>
                  <a:lnTo>
                    <a:pt x="319" y="1557"/>
                  </a:lnTo>
                  <a:lnTo>
                    <a:pt x="431" y="1594"/>
                  </a:lnTo>
                  <a:lnTo>
                    <a:pt x="544" y="1632"/>
                  </a:lnTo>
                  <a:lnTo>
                    <a:pt x="769" y="1688"/>
                  </a:lnTo>
                  <a:lnTo>
                    <a:pt x="1013" y="1707"/>
                  </a:lnTo>
                  <a:lnTo>
                    <a:pt x="1238" y="1707"/>
                  </a:lnTo>
                  <a:lnTo>
                    <a:pt x="1594" y="1688"/>
                  </a:lnTo>
                  <a:lnTo>
                    <a:pt x="1912" y="1650"/>
                  </a:lnTo>
                  <a:lnTo>
                    <a:pt x="2137" y="1594"/>
                  </a:lnTo>
                  <a:lnTo>
                    <a:pt x="2400" y="1538"/>
                  </a:lnTo>
                  <a:lnTo>
                    <a:pt x="2662" y="1444"/>
                  </a:lnTo>
                  <a:lnTo>
                    <a:pt x="2775" y="1369"/>
                  </a:lnTo>
                  <a:lnTo>
                    <a:pt x="2887" y="1313"/>
                  </a:lnTo>
                  <a:lnTo>
                    <a:pt x="3000" y="1238"/>
                  </a:lnTo>
                  <a:lnTo>
                    <a:pt x="3075" y="1144"/>
                  </a:lnTo>
                  <a:lnTo>
                    <a:pt x="3150" y="1050"/>
                  </a:lnTo>
                  <a:lnTo>
                    <a:pt x="3206" y="938"/>
                  </a:lnTo>
                  <a:lnTo>
                    <a:pt x="3075" y="713"/>
                  </a:lnTo>
                  <a:lnTo>
                    <a:pt x="2906" y="526"/>
                  </a:lnTo>
                  <a:lnTo>
                    <a:pt x="2718" y="357"/>
                  </a:lnTo>
                  <a:lnTo>
                    <a:pt x="2512" y="226"/>
                  </a:lnTo>
                  <a:lnTo>
                    <a:pt x="2287" y="113"/>
                  </a:lnTo>
                  <a:lnTo>
                    <a:pt x="2044" y="38"/>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49"/>
            <p:cNvSpPr/>
            <p:nvPr/>
          </p:nvSpPr>
          <p:spPr>
            <a:xfrm>
              <a:off x="4805650" y="3366000"/>
              <a:ext cx="131725" cy="131700"/>
            </a:xfrm>
            <a:custGeom>
              <a:avLst/>
              <a:gdLst/>
              <a:ahLst/>
              <a:cxnLst/>
              <a:rect l="l" t="t" r="r" b="b"/>
              <a:pathLst>
                <a:path w="5269" h="5268" extrusionOk="0">
                  <a:moveTo>
                    <a:pt x="2700" y="0"/>
                  </a:moveTo>
                  <a:lnTo>
                    <a:pt x="2419" y="19"/>
                  </a:lnTo>
                  <a:lnTo>
                    <a:pt x="2156" y="56"/>
                  </a:lnTo>
                  <a:lnTo>
                    <a:pt x="1894" y="113"/>
                  </a:lnTo>
                  <a:lnTo>
                    <a:pt x="1650" y="206"/>
                  </a:lnTo>
                  <a:lnTo>
                    <a:pt x="1425" y="300"/>
                  </a:lnTo>
                  <a:lnTo>
                    <a:pt x="1200" y="431"/>
                  </a:lnTo>
                  <a:lnTo>
                    <a:pt x="994" y="581"/>
                  </a:lnTo>
                  <a:lnTo>
                    <a:pt x="807" y="750"/>
                  </a:lnTo>
                  <a:lnTo>
                    <a:pt x="638" y="937"/>
                  </a:lnTo>
                  <a:lnTo>
                    <a:pt x="469" y="1144"/>
                  </a:lnTo>
                  <a:lnTo>
                    <a:pt x="338" y="1350"/>
                  </a:lnTo>
                  <a:lnTo>
                    <a:pt x="226" y="1575"/>
                  </a:lnTo>
                  <a:lnTo>
                    <a:pt x="132" y="1819"/>
                  </a:lnTo>
                  <a:lnTo>
                    <a:pt x="76" y="2062"/>
                  </a:lnTo>
                  <a:lnTo>
                    <a:pt x="19" y="2325"/>
                  </a:lnTo>
                  <a:lnTo>
                    <a:pt x="1" y="2587"/>
                  </a:lnTo>
                  <a:lnTo>
                    <a:pt x="19" y="2850"/>
                  </a:lnTo>
                  <a:lnTo>
                    <a:pt x="57" y="3131"/>
                  </a:lnTo>
                  <a:lnTo>
                    <a:pt x="113" y="3375"/>
                  </a:lnTo>
                  <a:lnTo>
                    <a:pt x="188" y="3618"/>
                  </a:lnTo>
                  <a:lnTo>
                    <a:pt x="301" y="3862"/>
                  </a:lnTo>
                  <a:lnTo>
                    <a:pt x="432" y="4087"/>
                  </a:lnTo>
                  <a:lnTo>
                    <a:pt x="582" y="4293"/>
                  </a:lnTo>
                  <a:lnTo>
                    <a:pt x="750" y="4481"/>
                  </a:lnTo>
                  <a:lnTo>
                    <a:pt x="938" y="4649"/>
                  </a:lnTo>
                  <a:lnTo>
                    <a:pt x="1125" y="4799"/>
                  </a:lnTo>
                  <a:lnTo>
                    <a:pt x="1350" y="4930"/>
                  </a:lnTo>
                  <a:lnTo>
                    <a:pt x="1575" y="5043"/>
                  </a:lnTo>
                  <a:lnTo>
                    <a:pt x="1819" y="5137"/>
                  </a:lnTo>
                  <a:lnTo>
                    <a:pt x="2063" y="5212"/>
                  </a:lnTo>
                  <a:lnTo>
                    <a:pt x="2325" y="5249"/>
                  </a:lnTo>
                  <a:lnTo>
                    <a:pt x="2588" y="5268"/>
                  </a:lnTo>
                  <a:lnTo>
                    <a:pt x="2850" y="5268"/>
                  </a:lnTo>
                  <a:lnTo>
                    <a:pt x="3113" y="5230"/>
                  </a:lnTo>
                  <a:lnTo>
                    <a:pt x="3375" y="5174"/>
                  </a:lnTo>
                  <a:lnTo>
                    <a:pt x="3619" y="5080"/>
                  </a:lnTo>
                  <a:lnTo>
                    <a:pt x="3862" y="4968"/>
                  </a:lnTo>
                  <a:lnTo>
                    <a:pt x="4069" y="4837"/>
                  </a:lnTo>
                  <a:lnTo>
                    <a:pt x="4275" y="4687"/>
                  </a:lnTo>
                  <a:lnTo>
                    <a:pt x="4462" y="4537"/>
                  </a:lnTo>
                  <a:lnTo>
                    <a:pt x="4650" y="4349"/>
                  </a:lnTo>
                  <a:lnTo>
                    <a:pt x="4800" y="4143"/>
                  </a:lnTo>
                  <a:lnTo>
                    <a:pt x="4931" y="3937"/>
                  </a:lnTo>
                  <a:lnTo>
                    <a:pt x="5043" y="3712"/>
                  </a:lnTo>
                  <a:lnTo>
                    <a:pt x="5137" y="3468"/>
                  </a:lnTo>
                  <a:lnTo>
                    <a:pt x="5212" y="3225"/>
                  </a:lnTo>
                  <a:lnTo>
                    <a:pt x="5250" y="2962"/>
                  </a:lnTo>
                  <a:lnTo>
                    <a:pt x="5268" y="2700"/>
                  </a:lnTo>
                  <a:lnTo>
                    <a:pt x="5250" y="2418"/>
                  </a:lnTo>
                  <a:lnTo>
                    <a:pt x="5231" y="2156"/>
                  </a:lnTo>
                  <a:lnTo>
                    <a:pt x="5156" y="1894"/>
                  </a:lnTo>
                  <a:lnTo>
                    <a:pt x="5081" y="1650"/>
                  </a:lnTo>
                  <a:lnTo>
                    <a:pt x="4968" y="1425"/>
                  </a:lnTo>
                  <a:lnTo>
                    <a:pt x="4837" y="1200"/>
                  </a:lnTo>
                  <a:lnTo>
                    <a:pt x="4687" y="994"/>
                  </a:lnTo>
                  <a:lnTo>
                    <a:pt x="4518" y="806"/>
                  </a:lnTo>
                  <a:lnTo>
                    <a:pt x="4331" y="638"/>
                  </a:lnTo>
                  <a:lnTo>
                    <a:pt x="4144" y="488"/>
                  </a:lnTo>
                  <a:lnTo>
                    <a:pt x="3919" y="338"/>
                  </a:lnTo>
                  <a:lnTo>
                    <a:pt x="3694" y="225"/>
                  </a:lnTo>
                  <a:lnTo>
                    <a:pt x="3469" y="131"/>
                  </a:lnTo>
                  <a:lnTo>
                    <a:pt x="3206" y="75"/>
                  </a:lnTo>
                  <a:lnTo>
                    <a:pt x="2963" y="19"/>
                  </a:lnTo>
                  <a:lnTo>
                    <a:pt x="27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49"/>
            <p:cNvSpPr/>
            <p:nvPr/>
          </p:nvSpPr>
          <p:spPr>
            <a:xfrm>
              <a:off x="4828150" y="3388475"/>
              <a:ext cx="86725" cy="86750"/>
            </a:xfrm>
            <a:custGeom>
              <a:avLst/>
              <a:gdLst/>
              <a:ahLst/>
              <a:cxnLst/>
              <a:rect l="l" t="t" r="r" b="b"/>
              <a:pathLst>
                <a:path w="3469" h="3470" extrusionOk="0">
                  <a:moveTo>
                    <a:pt x="1856" y="1"/>
                  </a:moveTo>
                  <a:lnTo>
                    <a:pt x="1594" y="20"/>
                  </a:lnTo>
                  <a:lnTo>
                    <a:pt x="1331" y="57"/>
                  </a:lnTo>
                  <a:lnTo>
                    <a:pt x="1069" y="132"/>
                  </a:lnTo>
                  <a:lnTo>
                    <a:pt x="844" y="263"/>
                  </a:lnTo>
                  <a:lnTo>
                    <a:pt x="619" y="413"/>
                  </a:lnTo>
                  <a:lnTo>
                    <a:pt x="450" y="582"/>
                  </a:lnTo>
                  <a:lnTo>
                    <a:pt x="282" y="788"/>
                  </a:lnTo>
                  <a:lnTo>
                    <a:pt x="150" y="1013"/>
                  </a:lnTo>
                  <a:lnTo>
                    <a:pt x="75" y="1257"/>
                  </a:lnTo>
                  <a:lnTo>
                    <a:pt x="38" y="1407"/>
                  </a:lnTo>
                  <a:lnTo>
                    <a:pt x="0" y="1557"/>
                  </a:lnTo>
                  <a:lnTo>
                    <a:pt x="0" y="1726"/>
                  </a:lnTo>
                  <a:lnTo>
                    <a:pt x="0" y="1876"/>
                  </a:lnTo>
                  <a:lnTo>
                    <a:pt x="38" y="2063"/>
                  </a:lnTo>
                  <a:lnTo>
                    <a:pt x="75" y="2232"/>
                  </a:lnTo>
                  <a:lnTo>
                    <a:pt x="132" y="2382"/>
                  </a:lnTo>
                  <a:lnTo>
                    <a:pt x="188" y="2551"/>
                  </a:lnTo>
                  <a:lnTo>
                    <a:pt x="282" y="2682"/>
                  </a:lnTo>
                  <a:lnTo>
                    <a:pt x="375" y="2832"/>
                  </a:lnTo>
                  <a:lnTo>
                    <a:pt x="488" y="2944"/>
                  </a:lnTo>
                  <a:lnTo>
                    <a:pt x="619" y="3057"/>
                  </a:lnTo>
                  <a:lnTo>
                    <a:pt x="750" y="3169"/>
                  </a:lnTo>
                  <a:lnTo>
                    <a:pt x="882" y="3263"/>
                  </a:lnTo>
                  <a:lnTo>
                    <a:pt x="1031" y="3338"/>
                  </a:lnTo>
                  <a:lnTo>
                    <a:pt x="1200" y="3394"/>
                  </a:lnTo>
                  <a:lnTo>
                    <a:pt x="1350" y="3432"/>
                  </a:lnTo>
                  <a:lnTo>
                    <a:pt x="1519" y="3469"/>
                  </a:lnTo>
                  <a:lnTo>
                    <a:pt x="1875" y="3469"/>
                  </a:lnTo>
                  <a:lnTo>
                    <a:pt x="2044" y="3450"/>
                  </a:lnTo>
                  <a:lnTo>
                    <a:pt x="2231" y="3413"/>
                  </a:lnTo>
                  <a:lnTo>
                    <a:pt x="2381" y="3357"/>
                  </a:lnTo>
                  <a:lnTo>
                    <a:pt x="2531" y="3282"/>
                  </a:lnTo>
                  <a:lnTo>
                    <a:pt x="2681" y="3188"/>
                  </a:lnTo>
                  <a:lnTo>
                    <a:pt x="2812" y="3094"/>
                  </a:lnTo>
                  <a:lnTo>
                    <a:pt x="2944" y="2982"/>
                  </a:lnTo>
                  <a:lnTo>
                    <a:pt x="3056" y="2869"/>
                  </a:lnTo>
                  <a:lnTo>
                    <a:pt x="3169" y="2738"/>
                  </a:lnTo>
                  <a:lnTo>
                    <a:pt x="3244" y="2588"/>
                  </a:lnTo>
                  <a:lnTo>
                    <a:pt x="3319" y="2438"/>
                  </a:lnTo>
                  <a:lnTo>
                    <a:pt x="3394" y="2288"/>
                  </a:lnTo>
                  <a:lnTo>
                    <a:pt x="3431" y="2119"/>
                  </a:lnTo>
                  <a:lnTo>
                    <a:pt x="3450" y="1951"/>
                  </a:lnTo>
                  <a:lnTo>
                    <a:pt x="3469" y="1782"/>
                  </a:lnTo>
                  <a:lnTo>
                    <a:pt x="3469" y="1594"/>
                  </a:lnTo>
                  <a:lnTo>
                    <a:pt x="3450" y="1426"/>
                  </a:lnTo>
                  <a:lnTo>
                    <a:pt x="3412" y="1257"/>
                  </a:lnTo>
                  <a:lnTo>
                    <a:pt x="3356" y="1107"/>
                  </a:lnTo>
                  <a:lnTo>
                    <a:pt x="3281" y="938"/>
                  </a:lnTo>
                  <a:lnTo>
                    <a:pt x="3150" y="732"/>
                  </a:lnTo>
                  <a:lnTo>
                    <a:pt x="2981" y="545"/>
                  </a:lnTo>
                  <a:lnTo>
                    <a:pt x="2794" y="376"/>
                  </a:lnTo>
                  <a:lnTo>
                    <a:pt x="2587" y="226"/>
                  </a:lnTo>
                  <a:lnTo>
                    <a:pt x="2362" y="113"/>
                  </a:lnTo>
                  <a:lnTo>
                    <a:pt x="2119" y="57"/>
                  </a:lnTo>
                  <a:lnTo>
                    <a:pt x="18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49"/>
            <p:cNvSpPr/>
            <p:nvPr/>
          </p:nvSpPr>
          <p:spPr>
            <a:xfrm>
              <a:off x="4830025" y="3388475"/>
              <a:ext cx="80175" cy="42675"/>
            </a:xfrm>
            <a:custGeom>
              <a:avLst/>
              <a:gdLst/>
              <a:ahLst/>
              <a:cxnLst/>
              <a:rect l="l" t="t" r="r" b="b"/>
              <a:pathLst>
                <a:path w="3207" h="1707" extrusionOk="0">
                  <a:moveTo>
                    <a:pt x="1781" y="1"/>
                  </a:moveTo>
                  <a:lnTo>
                    <a:pt x="1519" y="20"/>
                  </a:lnTo>
                  <a:lnTo>
                    <a:pt x="1256" y="57"/>
                  </a:lnTo>
                  <a:lnTo>
                    <a:pt x="994" y="132"/>
                  </a:lnTo>
                  <a:lnTo>
                    <a:pt x="769" y="263"/>
                  </a:lnTo>
                  <a:lnTo>
                    <a:pt x="544" y="413"/>
                  </a:lnTo>
                  <a:lnTo>
                    <a:pt x="375" y="582"/>
                  </a:lnTo>
                  <a:lnTo>
                    <a:pt x="207" y="788"/>
                  </a:lnTo>
                  <a:lnTo>
                    <a:pt x="75" y="1013"/>
                  </a:lnTo>
                  <a:lnTo>
                    <a:pt x="0" y="1257"/>
                  </a:lnTo>
                  <a:lnTo>
                    <a:pt x="57" y="1351"/>
                  </a:lnTo>
                  <a:lnTo>
                    <a:pt x="132" y="1444"/>
                  </a:lnTo>
                  <a:lnTo>
                    <a:pt x="225" y="1501"/>
                  </a:lnTo>
                  <a:lnTo>
                    <a:pt x="319" y="1557"/>
                  </a:lnTo>
                  <a:lnTo>
                    <a:pt x="432" y="1613"/>
                  </a:lnTo>
                  <a:lnTo>
                    <a:pt x="544" y="1651"/>
                  </a:lnTo>
                  <a:lnTo>
                    <a:pt x="769" y="1688"/>
                  </a:lnTo>
                  <a:lnTo>
                    <a:pt x="1013" y="1707"/>
                  </a:lnTo>
                  <a:lnTo>
                    <a:pt x="1238" y="1707"/>
                  </a:lnTo>
                  <a:lnTo>
                    <a:pt x="1594" y="1688"/>
                  </a:lnTo>
                  <a:lnTo>
                    <a:pt x="1913" y="1651"/>
                  </a:lnTo>
                  <a:lnTo>
                    <a:pt x="2138" y="1613"/>
                  </a:lnTo>
                  <a:lnTo>
                    <a:pt x="2400" y="1538"/>
                  </a:lnTo>
                  <a:lnTo>
                    <a:pt x="2662" y="1444"/>
                  </a:lnTo>
                  <a:lnTo>
                    <a:pt x="2775" y="1388"/>
                  </a:lnTo>
                  <a:lnTo>
                    <a:pt x="2887" y="1313"/>
                  </a:lnTo>
                  <a:lnTo>
                    <a:pt x="3000" y="1238"/>
                  </a:lnTo>
                  <a:lnTo>
                    <a:pt x="3094" y="1145"/>
                  </a:lnTo>
                  <a:lnTo>
                    <a:pt x="3150" y="1051"/>
                  </a:lnTo>
                  <a:lnTo>
                    <a:pt x="3206" y="938"/>
                  </a:lnTo>
                  <a:lnTo>
                    <a:pt x="3075" y="732"/>
                  </a:lnTo>
                  <a:lnTo>
                    <a:pt x="2906" y="545"/>
                  </a:lnTo>
                  <a:lnTo>
                    <a:pt x="2719" y="376"/>
                  </a:lnTo>
                  <a:lnTo>
                    <a:pt x="2512" y="226"/>
                  </a:lnTo>
                  <a:lnTo>
                    <a:pt x="2287" y="113"/>
                  </a:lnTo>
                  <a:lnTo>
                    <a:pt x="2044" y="57"/>
                  </a:lnTo>
                  <a:lnTo>
                    <a:pt x="1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5" name="Google Shape;3445;p49"/>
          <p:cNvSpPr/>
          <p:nvPr/>
        </p:nvSpPr>
        <p:spPr>
          <a:xfrm flipH="1">
            <a:off x="5054074" y="831606"/>
            <a:ext cx="3962401" cy="36997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lvl="0"/>
            <a:r>
              <a:rPr lang="el-GR" sz="2400" dirty="0"/>
              <a:t>Μπορούν</a:t>
            </a:r>
            <a:r>
              <a:rPr lang="en-US" sz="2400" dirty="0"/>
              <a:t> </a:t>
            </a:r>
            <a:r>
              <a:rPr lang="el-GR" sz="2400" dirty="0"/>
              <a:t>τα προβλήματα διαχωρισμού και σύγκρισης να χρησιμοποιηθούν σε παιδιά νηπιαγωγείου και εάν ναι με ποιον τρόπο</a:t>
            </a:r>
            <a:r>
              <a:rPr lang="en-US" sz="2400" dirty="0"/>
              <a:t>;</a:t>
            </a:r>
            <a:endParaRPr sz="2400" dirty="0"/>
          </a:p>
        </p:txBody>
      </p:sp>
      <p:grpSp>
        <p:nvGrpSpPr>
          <p:cNvPr id="3448" name="Google Shape;3448;p49"/>
          <p:cNvGrpSpPr/>
          <p:nvPr/>
        </p:nvGrpSpPr>
        <p:grpSpPr>
          <a:xfrm>
            <a:off x="8172246" y="4067155"/>
            <a:ext cx="245856" cy="244739"/>
            <a:chOff x="5546700" y="4021800"/>
            <a:chExt cx="307975" cy="306575"/>
          </a:xfrm>
        </p:grpSpPr>
        <p:sp>
          <p:nvSpPr>
            <p:cNvPr id="3449" name="Google Shape;3449;p49"/>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49"/>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49"/>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49"/>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49"/>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4" name="Google Shape;3454;p49"/>
          <p:cNvGrpSpPr/>
          <p:nvPr/>
        </p:nvGrpSpPr>
        <p:grpSpPr>
          <a:xfrm flipH="1">
            <a:off x="1217264" y="4531379"/>
            <a:ext cx="245856" cy="244739"/>
            <a:chOff x="5546700" y="4021800"/>
            <a:chExt cx="307975" cy="306575"/>
          </a:xfrm>
        </p:grpSpPr>
        <p:sp>
          <p:nvSpPr>
            <p:cNvPr id="3455" name="Google Shape;3455;p49"/>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49"/>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49"/>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49"/>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49"/>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Φυσαλίδα ομιλίας: Έλλειψη 2">
            <a:extLst>
              <a:ext uri="{FF2B5EF4-FFF2-40B4-BE49-F238E27FC236}">
                <a16:creationId xmlns:a16="http://schemas.microsoft.com/office/drawing/2014/main" id="{43699392-62D1-BC71-CE38-D5864F8AA8A4}"/>
              </a:ext>
            </a:extLst>
          </p:cNvPr>
          <p:cNvSpPr/>
          <p:nvPr/>
        </p:nvSpPr>
        <p:spPr>
          <a:xfrm>
            <a:off x="457200" y="274320"/>
            <a:ext cx="7673340" cy="4594860"/>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2000" i="1" u="sng" dirty="0"/>
              <a:t>Προβλήματα διαχωρισμού και σύγκρισης</a:t>
            </a:r>
          </a:p>
          <a:p>
            <a:pPr marL="342900" indent="-342900">
              <a:buFont typeface="+mj-lt"/>
              <a:buAutoNum type="arabicPeriod"/>
            </a:pPr>
            <a:r>
              <a:rPr lang="el-GR" sz="2000" dirty="0"/>
              <a:t>Με οικεία αντικείμενα</a:t>
            </a:r>
          </a:p>
          <a:p>
            <a:pPr marL="342900" indent="-342900">
              <a:buFont typeface="+mj-lt"/>
              <a:buAutoNum type="arabicPeriod"/>
            </a:pPr>
            <a:r>
              <a:rPr lang="el-GR" sz="2000" dirty="0"/>
              <a:t>Δραματοποίηση- παιχνίδια ρόλων </a:t>
            </a:r>
          </a:p>
          <a:p>
            <a:pPr marL="342900" indent="-342900">
              <a:buFont typeface="+mj-lt"/>
              <a:buAutoNum type="arabicPeriod"/>
            </a:pPr>
            <a:r>
              <a:rPr lang="el-GR" sz="2000" dirty="0"/>
              <a:t>Οπτικοποίηση</a:t>
            </a:r>
          </a:p>
          <a:p>
            <a:pPr marL="342900" indent="-342900">
              <a:buFont typeface="+mj-lt"/>
              <a:buAutoNum type="arabicPeriod"/>
            </a:pPr>
            <a:r>
              <a:rPr lang="el-GR" sz="2000" dirty="0"/>
              <a:t>Εύληπτες ιστορίες</a:t>
            </a:r>
          </a:p>
          <a:p>
            <a:pPr marL="342900" indent="-342900">
              <a:buFont typeface="+mj-lt"/>
              <a:buAutoNum type="arabicPeriod"/>
            </a:pPr>
            <a:r>
              <a:rPr lang="el-GR" sz="2000" dirty="0"/>
              <a:t>Παιχνίδια (αντιστοίχισης, απομάκρυνσης, σύγκρισης)</a:t>
            </a:r>
          </a:p>
          <a:p>
            <a:pPr marL="342900" indent="-342900">
              <a:buFont typeface="+mj-lt"/>
              <a:buAutoNum type="arabicPeriod"/>
            </a:pPr>
            <a:r>
              <a:rPr lang="el-GR" sz="2000" dirty="0"/>
              <a:t>Χειροτεχνία</a:t>
            </a:r>
          </a:p>
          <a:p>
            <a:pPr marL="342900" indent="-342900">
              <a:buFont typeface="+mj-lt"/>
              <a:buAutoNum type="arabicPeriod"/>
            </a:pPr>
            <a:r>
              <a:rPr lang="el-GR" sz="2000" dirty="0"/>
              <a:t>Ζωγραφική</a:t>
            </a:r>
          </a:p>
          <a:p>
            <a:pPr marL="342900" indent="-342900">
              <a:buFont typeface="+mj-lt"/>
              <a:buAutoNum type="arabicPeriod"/>
            </a:pPr>
            <a:r>
              <a:rPr lang="el-GR" sz="2000" dirty="0"/>
              <a:t>Κινητικές δραστηριότητες </a:t>
            </a:r>
          </a:p>
          <a:p>
            <a:pPr marL="342900" indent="-342900">
              <a:buFont typeface="+mj-lt"/>
              <a:buAutoNum type="arabicPeriod"/>
            </a:pPr>
            <a:r>
              <a:rPr lang="el-GR" sz="2000" dirty="0"/>
              <a:t>Μουσική</a:t>
            </a:r>
          </a:p>
          <a:p>
            <a:pPr marL="342900" indent="-342900">
              <a:buFont typeface="+mj-lt"/>
              <a:buAutoNum type="arabicPeriod"/>
            </a:pPr>
            <a:r>
              <a:rPr lang="el-GR" sz="2000" dirty="0"/>
              <a:t>Πίνακες /Κάρτες</a:t>
            </a:r>
          </a:p>
        </p:txBody>
      </p:sp>
    </p:spTree>
    <p:extLst>
      <p:ext uri="{BB962C8B-B14F-4D97-AF65-F5344CB8AC3E}">
        <p14:creationId xmlns:p14="http://schemas.microsoft.com/office/powerpoint/2010/main" val="33162582"/>
      </p:ext>
    </p:extLst>
  </p:cSld>
  <p:clrMapOvr>
    <a:masterClrMapping/>
  </p:clrMapOvr>
</p:sld>
</file>

<file path=ppt/theme/theme1.xml><?xml version="1.0" encoding="utf-8"?>
<a:theme xmlns:a="http://schemas.openxmlformats.org/drawingml/2006/main" name="Math Subject for Elementary - 5th Grade: Operations with Whole Numbers by Slidesgo">
  <a:themeElements>
    <a:clrScheme name="Simple Light">
      <a:dk1>
        <a:srgbClr val="131313"/>
      </a:dk1>
      <a:lt1>
        <a:srgbClr val="FFFFFF"/>
      </a:lt1>
      <a:dk2>
        <a:srgbClr val="FFD884"/>
      </a:dk2>
      <a:lt2>
        <a:srgbClr val="B3E5AD"/>
      </a:lt2>
      <a:accent1>
        <a:srgbClr val="FD7570"/>
      </a:accent1>
      <a:accent2>
        <a:srgbClr val="99B4EC"/>
      </a:accent2>
      <a:accent3>
        <a:srgbClr val="3E4A7B"/>
      </a:accent3>
      <a:accent4>
        <a:srgbClr val="555555"/>
      </a:accent4>
      <a:accent5>
        <a:srgbClr val="E9E9E9"/>
      </a:accent5>
      <a:accent6>
        <a:srgbClr val="DA8659"/>
      </a:accent6>
      <a:hlink>
        <a:srgbClr val="FD75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1115</TotalTime>
  <Words>1410</Words>
  <Application>Microsoft Office PowerPoint</Application>
  <PresentationFormat>Προβολή στην οθόνη (16:9)</PresentationFormat>
  <Paragraphs>265</Paragraphs>
  <Slides>27</Slides>
  <Notes>16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27</vt:i4>
      </vt:variant>
    </vt:vector>
  </HeadingPairs>
  <TitlesOfParts>
    <vt:vector size="35" baseType="lpstr">
      <vt:lpstr>Baloo 2</vt:lpstr>
      <vt:lpstr>Wingdings</vt:lpstr>
      <vt:lpstr>Calibri</vt:lpstr>
      <vt:lpstr>Arial</vt:lpstr>
      <vt:lpstr>Roboto Condensed Light</vt:lpstr>
      <vt:lpstr>Architects Daughter</vt:lpstr>
      <vt:lpstr>Nunito Light</vt:lpstr>
      <vt:lpstr>Math Subject for Elementary - 5th Grade: Operations with Whole Numbers by Slidesgo</vt:lpstr>
      <vt:lpstr>Αναπτύσσοντας το νόημα των αριθμητικών πράξεων </vt:lpstr>
      <vt:lpstr>Στόχοι κεφαλαίου 10 </vt:lpstr>
      <vt:lpstr>Κατηγορίες προβλημάτων πρόσθεσης και αφαίρεσης</vt:lpstr>
      <vt:lpstr>Προβλήματα σύζευξης </vt:lpstr>
      <vt:lpstr>Προβλήματα διαχωρισμού </vt:lpstr>
      <vt:lpstr>Προβλήματα μέρους-μέρους-όλου  </vt:lpstr>
      <vt:lpstr>Προβλήματα σύγκρισης    </vt:lpstr>
      <vt:lpstr>Παρουσίαση του PowerPoint</vt:lpstr>
      <vt:lpstr>Παρουσίαση του PowerPoint</vt:lpstr>
      <vt:lpstr>Διδάσκοντας πρόσθεση και αφαίρεση </vt:lpstr>
      <vt:lpstr>Εισάγοντας τον συμβολισμό</vt:lpstr>
      <vt:lpstr>Χρησιμοποιώντας προβλήματα βασισμένα σε μοντέλα </vt:lpstr>
      <vt:lpstr>Προβλήματα </vt:lpstr>
      <vt:lpstr>Τεχνική του φακέλου</vt:lpstr>
      <vt:lpstr>Ιδιότητα της διάταξης </vt:lpstr>
      <vt:lpstr>Ιδιότητες πολλαπλασιασμού</vt:lpstr>
      <vt:lpstr>Δομές προβλημάτων για πολλαπλασιασμό και διαίρεση </vt:lpstr>
      <vt:lpstr>Πολλαπλασιαστικά προβλήματα σύγκρισης </vt:lpstr>
      <vt:lpstr>Πολλαπλασιασμός και διαίρεση </vt:lpstr>
      <vt:lpstr>Παράταξη (array) είναι η οποιαδήποτε διάταξη πραγμάτων σε σειρές και στήλες όπως ένα ορθογώνιο παραλληλόγραμμο από πλακίδια ή κύβους</vt:lpstr>
      <vt:lpstr>Μοντέλο παράταξης</vt:lpstr>
      <vt:lpstr>Μοντέλα για πολλαπλασιασμό με ίσα σύνολα</vt:lpstr>
      <vt:lpstr>Στρατηγικές για την επίλυση προβλημάτων συγκειμένου </vt:lpstr>
      <vt:lpstr>Σύνδεση με τη λογοτεχνία </vt:lpstr>
      <vt:lpstr>Παρουσίαση του PowerPoint</vt:lpstr>
      <vt:lpstr>Βιβλιογραφία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KOKKALA MARIA-THEODOSIA</cp:lastModifiedBy>
  <cp:revision>181</cp:revision>
  <dcterms:modified xsi:type="dcterms:W3CDTF">2025-12-09T08:12:15Z</dcterms:modified>
</cp:coreProperties>
</file>