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3A6220-92AC-46A2-AA3B-43406FEFF1DB}" v="1" dt="2023-01-16T18:52:26.4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0" autoAdjust="0"/>
    <p:restoredTop sz="94660"/>
  </p:normalViewPr>
  <p:slideViewPr>
    <p:cSldViewPr snapToGrid="0">
      <p:cViewPr varScale="1">
        <p:scale>
          <a:sx n="77" d="100"/>
          <a:sy n="77" d="100"/>
        </p:scale>
        <p:origin x="114"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Salvanou" userId="e3221fe3f50a03c0" providerId="LiveId" clId="{F63A6220-92AC-46A2-AA3B-43406FEFF1DB}"/>
    <pc:docChg chg="undo custSel addSld modSld">
      <pc:chgData name="Emilia Salvanou" userId="e3221fe3f50a03c0" providerId="LiveId" clId="{F63A6220-92AC-46A2-AA3B-43406FEFF1DB}" dt="2023-01-17T12:35:32.571" v="2290" actId="478"/>
      <pc:docMkLst>
        <pc:docMk/>
      </pc:docMkLst>
      <pc:sldChg chg="addSp delSp modSp mod setBg addAnim delAnim">
        <pc:chgData name="Emilia Salvanou" userId="e3221fe3f50a03c0" providerId="LiveId" clId="{F63A6220-92AC-46A2-AA3B-43406FEFF1DB}" dt="2023-01-17T12:35:32.571" v="2290" actId="478"/>
        <pc:sldMkLst>
          <pc:docMk/>
          <pc:sldMk cId="4036615566" sldId="256"/>
        </pc:sldMkLst>
        <pc:spChg chg="mod">
          <ac:chgData name="Emilia Salvanou" userId="e3221fe3f50a03c0" providerId="LiveId" clId="{F63A6220-92AC-46A2-AA3B-43406FEFF1DB}" dt="2023-01-16T18:53:12.789" v="2136" actId="26606"/>
          <ac:spMkLst>
            <pc:docMk/>
            <pc:sldMk cId="4036615566" sldId="256"/>
            <ac:spMk id="2" creationId="{93E51B97-AB8C-B07E-9B10-34BE0B6D0C54}"/>
          </ac:spMkLst>
        </pc:spChg>
        <pc:spChg chg="del mod">
          <ac:chgData name="Emilia Salvanou" userId="e3221fe3f50a03c0" providerId="LiveId" clId="{F63A6220-92AC-46A2-AA3B-43406FEFF1DB}" dt="2023-01-17T12:35:32.571" v="2290" actId="478"/>
          <ac:spMkLst>
            <pc:docMk/>
            <pc:sldMk cId="4036615566" sldId="256"/>
            <ac:spMk id="3" creationId="{9342D733-097D-BCC2-9BF7-607D036803EC}"/>
          </ac:spMkLst>
        </pc:spChg>
        <pc:spChg chg="add del">
          <ac:chgData name="Emilia Salvanou" userId="e3221fe3f50a03c0" providerId="LiveId" clId="{F63A6220-92AC-46A2-AA3B-43406FEFF1DB}" dt="2023-01-16T18:53:07.460" v="2132" actId="26606"/>
          <ac:spMkLst>
            <pc:docMk/>
            <pc:sldMk cId="4036615566" sldId="256"/>
            <ac:spMk id="8" creationId="{1BF0792A-0F2B-4A2E-AB38-0A4F18A3072D}"/>
          </ac:spMkLst>
        </pc:spChg>
        <pc:spChg chg="add del">
          <ac:chgData name="Emilia Salvanou" userId="e3221fe3f50a03c0" providerId="LiveId" clId="{F63A6220-92AC-46A2-AA3B-43406FEFF1DB}" dt="2023-01-16T18:53:12.758" v="2135" actId="26606"/>
          <ac:spMkLst>
            <pc:docMk/>
            <pc:sldMk cId="4036615566" sldId="256"/>
            <ac:spMk id="9" creationId="{6A0FFA78-985C-4F50-B21A-77045C7DF657}"/>
          </ac:spMkLst>
        </pc:spChg>
        <pc:spChg chg="add del">
          <ac:chgData name="Emilia Salvanou" userId="e3221fe3f50a03c0" providerId="LiveId" clId="{F63A6220-92AC-46A2-AA3B-43406FEFF1DB}" dt="2023-01-16T18:53:07.460" v="2132" actId="26606"/>
          <ac:spMkLst>
            <pc:docMk/>
            <pc:sldMk cId="4036615566" sldId="256"/>
            <ac:spMk id="10" creationId="{F57DB18D-C2F1-4C8C-8808-9C01ECE6834E}"/>
          </ac:spMkLst>
        </pc:spChg>
        <pc:spChg chg="add">
          <ac:chgData name="Emilia Salvanou" userId="e3221fe3f50a03c0" providerId="LiveId" clId="{F63A6220-92AC-46A2-AA3B-43406FEFF1DB}" dt="2023-01-16T18:53:12.789" v="2136" actId="26606"/>
          <ac:spMkLst>
            <pc:docMk/>
            <pc:sldMk cId="4036615566" sldId="256"/>
            <ac:spMk id="13" creationId="{1C69834E-5EEE-4D61-833E-04928896454C}"/>
          </ac:spMkLst>
        </pc:spChg>
        <pc:spChg chg="add">
          <ac:chgData name="Emilia Salvanou" userId="e3221fe3f50a03c0" providerId="LiveId" clId="{F63A6220-92AC-46A2-AA3B-43406FEFF1DB}" dt="2023-01-16T18:53:12.789" v="2136" actId="26606"/>
          <ac:spMkLst>
            <pc:docMk/>
            <pc:sldMk cId="4036615566" sldId="256"/>
            <ac:spMk id="14" creationId="{522D6F85-FFBA-4F81-AEE5-AAA17CB7AA98}"/>
          </ac:spMkLst>
        </pc:spChg>
        <pc:spChg chg="add">
          <ac:chgData name="Emilia Salvanou" userId="e3221fe3f50a03c0" providerId="LiveId" clId="{F63A6220-92AC-46A2-AA3B-43406FEFF1DB}" dt="2023-01-16T18:53:12.789" v="2136" actId="26606"/>
          <ac:spMkLst>
            <pc:docMk/>
            <pc:sldMk cId="4036615566" sldId="256"/>
            <ac:spMk id="15" creationId="{58E5D9BA-46E7-4BFA-9C74-75495BF6F54D}"/>
          </ac:spMkLst>
        </pc:spChg>
        <pc:spChg chg="add">
          <ac:chgData name="Emilia Salvanou" userId="e3221fe3f50a03c0" providerId="LiveId" clId="{F63A6220-92AC-46A2-AA3B-43406FEFF1DB}" dt="2023-01-16T18:53:12.789" v="2136" actId="26606"/>
          <ac:spMkLst>
            <pc:docMk/>
            <pc:sldMk cId="4036615566" sldId="256"/>
            <ac:spMk id="17" creationId="{5B033D76-5800-44B6-AFE9-EE2106935115}"/>
          </ac:spMkLst>
        </pc:spChg>
        <pc:spChg chg="add">
          <ac:chgData name="Emilia Salvanou" userId="e3221fe3f50a03c0" providerId="LiveId" clId="{F63A6220-92AC-46A2-AA3B-43406FEFF1DB}" dt="2023-01-16T18:53:12.789" v="2136" actId="26606"/>
          <ac:spMkLst>
            <pc:docMk/>
            <pc:sldMk cId="4036615566" sldId="256"/>
            <ac:spMk id="19" creationId="{13B31514-E6DF-4357-9EEA-EFB7983080DA}"/>
          </ac:spMkLst>
        </pc:spChg>
        <pc:grpChg chg="add del">
          <ac:chgData name="Emilia Salvanou" userId="e3221fe3f50a03c0" providerId="LiveId" clId="{F63A6220-92AC-46A2-AA3B-43406FEFF1DB}" dt="2023-01-16T18:53:07.460" v="2132" actId="26606"/>
          <ac:grpSpMkLst>
            <pc:docMk/>
            <pc:sldMk cId="4036615566" sldId="256"/>
            <ac:grpSpMk id="12" creationId="{E5D935FA-3336-4941-9214-E250A5727F40}"/>
          </ac:grpSpMkLst>
        </pc:grpChg>
        <pc:picChg chg="add del">
          <ac:chgData name="Emilia Salvanou" userId="e3221fe3f50a03c0" providerId="LiveId" clId="{F63A6220-92AC-46A2-AA3B-43406FEFF1DB}" dt="2023-01-16T18:53:12.758" v="2135" actId="26606"/>
          <ac:picMkLst>
            <pc:docMk/>
            <pc:sldMk cId="4036615566" sldId="256"/>
            <ac:picMk id="5" creationId="{64F801DC-CE40-1783-A303-82817115A0D0}"/>
          </ac:picMkLst>
        </pc:picChg>
        <pc:picChg chg="add del">
          <ac:chgData name="Emilia Salvanou" userId="e3221fe3f50a03c0" providerId="LiveId" clId="{F63A6220-92AC-46A2-AA3B-43406FEFF1DB}" dt="2023-01-16T18:53:07.460" v="2132" actId="26606"/>
          <ac:picMkLst>
            <pc:docMk/>
            <pc:sldMk cId="4036615566" sldId="256"/>
            <ac:picMk id="20" creationId="{75CC23F7-9F20-4C4B-8608-BD4DE9728FA5}"/>
          </ac:picMkLst>
        </pc:picChg>
        <pc:picChg chg="add">
          <ac:chgData name="Emilia Salvanou" userId="e3221fe3f50a03c0" providerId="LiveId" clId="{F63A6220-92AC-46A2-AA3B-43406FEFF1DB}" dt="2023-01-16T18:53:12.789" v="2136" actId="26606"/>
          <ac:picMkLst>
            <pc:docMk/>
            <pc:sldMk cId="4036615566" sldId="256"/>
            <ac:picMk id="21" creationId="{4C401D57-600A-4C91-AC9A-14CA1ED6F7D8}"/>
          </ac:picMkLst>
        </pc:picChg>
        <pc:cxnChg chg="add del">
          <ac:chgData name="Emilia Salvanou" userId="e3221fe3f50a03c0" providerId="LiveId" clId="{F63A6220-92AC-46A2-AA3B-43406FEFF1DB}" dt="2023-01-16T18:53:12.758" v="2135" actId="26606"/>
          <ac:cxnSpMkLst>
            <pc:docMk/>
            <pc:sldMk cId="4036615566" sldId="256"/>
            <ac:cxnSpMk id="11" creationId="{65409EC7-69B1-45CC-8FB7-1964C1AB6720}"/>
          </ac:cxnSpMkLst>
        </pc:cxnChg>
        <pc:cxnChg chg="add del">
          <ac:chgData name="Emilia Salvanou" userId="e3221fe3f50a03c0" providerId="LiveId" clId="{F63A6220-92AC-46A2-AA3B-43406FEFF1DB}" dt="2023-01-16T18:53:07.460" v="2132" actId="26606"/>
          <ac:cxnSpMkLst>
            <pc:docMk/>
            <pc:sldMk cId="4036615566" sldId="256"/>
            <ac:cxnSpMk id="16" creationId="{87F797D1-251E-41FE-9FF8-AD487DEF28AC}"/>
          </ac:cxnSpMkLst>
        </pc:cxnChg>
        <pc:cxnChg chg="add del">
          <ac:chgData name="Emilia Salvanou" userId="e3221fe3f50a03c0" providerId="LiveId" clId="{F63A6220-92AC-46A2-AA3B-43406FEFF1DB}" dt="2023-01-16T18:53:07.460" v="2132" actId="26606"/>
          <ac:cxnSpMkLst>
            <pc:docMk/>
            <pc:sldMk cId="4036615566" sldId="256"/>
            <ac:cxnSpMk id="18" creationId="{09A0CE28-0E59-4F4D-9855-8A8DCE9A8EFE}"/>
          </ac:cxnSpMkLst>
        </pc:cxnChg>
        <pc:cxnChg chg="add">
          <ac:chgData name="Emilia Salvanou" userId="e3221fe3f50a03c0" providerId="LiveId" clId="{F63A6220-92AC-46A2-AA3B-43406FEFF1DB}" dt="2023-01-16T18:53:12.789" v="2136" actId="26606"/>
          <ac:cxnSpMkLst>
            <pc:docMk/>
            <pc:sldMk cId="4036615566" sldId="256"/>
            <ac:cxnSpMk id="22" creationId="{412BDC66-00FA-4A3F-9BC7-BE05FF7705F8}"/>
          </ac:cxnSpMkLst>
        </pc:cxnChg>
      </pc:sldChg>
      <pc:sldChg chg="addSp modSp new mod setBg">
        <pc:chgData name="Emilia Salvanou" userId="e3221fe3f50a03c0" providerId="LiveId" clId="{F63A6220-92AC-46A2-AA3B-43406FEFF1DB}" dt="2023-01-16T18:52:58.764" v="2130" actId="26606"/>
        <pc:sldMkLst>
          <pc:docMk/>
          <pc:sldMk cId="2124529743" sldId="257"/>
        </pc:sldMkLst>
        <pc:spChg chg="mod">
          <ac:chgData name="Emilia Salvanou" userId="e3221fe3f50a03c0" providerId="LiveId" clId="{F63A6220-92AC-46A2-AA3B-43406FEFF1DB}" dt="2023-01-16T18:52:58.764" v="2130" actId="26606"/>
          <ac:spMkLst>
            <pc:docMk/>
            <pc:sldMk cId="2124529743" sldId="257"/>
            <ac:spMk id="2" creationId="{1C4F8C94-4195-4DA9-2542-C949419A733C}"/>
          </ac:spMkLst>
        </pc:spChg>
        <pc:spChg chg="mod">
          <ac:chgData name="Emilia Salvanou" userId="e3221fe3f50a03c0" providerId="LiveId" clId="{F63A6220-92AC-46A2-AA3B-43406FEFF1DB}" dt="2023-01-16T18:52:58.764" v="2130" actId="26606"/>
          <ac:spMkLst>
            <pc:docMk/>
            <pc:sldMk cId="2124529743" sldId="257"/>
            <ac:spMk id="3" creationId="{7DAC7FE7-DBE3-7FA3-D3D7-60E5896380C1}"/>
          </ac:spMkLst>
        </pc:spChg>
        <pc:spChg chg="add">
          <ac:chgData name="Emilia Salvanou" userId="e3221fe3f50a03c0" providerId="LiveId" clId="{F63A6220-92AC-46A2-AA3B-43406FEFF1DB}" dt="2023-01-16T18:52:58.764" v="2130" actId="26606"/>
          <ac:spMkLst>
            <pc:docMk/>
            <pc:sldMk cId="2124529743" sldId="257"/>
            <ac:spMk id="8" creationId="{F63C748C-967B-4A7B-A90F-3EDD0F485AC6}"/>
          </ac:spMkLst>
        </pc:spChg>
        <pc:spChg chg="add">
          <ac:chgData name="Emilia Salvanou" userId="e3221fe3f50a03c0" providerId="LiveId" clId="{F63A6220-92AC-46A2-AA3B-43406FEFF1DB}" dt="2023-01-16T18:52:58.764" v="2130" actId="26606"/>
          <ac:spMkLst>
            <pc:docMk/>
            <pc:sldMk cId="2124529743" sldId="257"/>
            <ac:spMk id="10" creationId="{C0143637-4934-44E4-B909-BAF1E7B27972}"/>
          </ac:spMkLst>
        </pc:spChg>
      </pc:sldChg>
      <pc:sldChg chg="addSp modSp new mod setBg">
        <pc:chgData name="Emilia Salvanou" userId="e3221fe3f50a03c0" providerId="LiveId" clId="{F63A6220-92AC-46A2-AA3B-43406FEFF1DB}" dt="2023-01-16T18:52:54.706" v="2129" actId="26606"/>
        <pc:sldMkLst>
          <pc:docMk/>
          <pc:sldMk cId="535134898" sldId="258"/>
        </pc:sldMkLst>
        <pc:spChg chg="mod">
          <ac:chgData name="Emilia Salvanou" userId="e3221fe3f50a03c0" providerId="LiveId" clId="{F63A6220-92AC-46A2-AA3B-43406FEFF1DB}" dt="2023-01-16T18:52:54.706" v="2129" actId="26606"/>
          <ac:spMkLst>
            <pc:docMk/>
            <pc:sldMk cId="535134898" sldId="258"/>
            <ac:spMk id="2" creationId="{201E71D9-FF9B-1926-D98E-BBD3CF1605E6}"/>
          </ac:spMkLst>
        </pc:spChg>
        <pc:spChg chg="mod">
          <ac:chgData name="Emilia Salvanou" userId="e3221fe3f50a03c0" providerId="LiveId" clId="{F63A6220-92AC-46A2-AA3B-43406FEFF1DB}" dt="2023-01-16T18:52:54.706" v="2129" actId="26606"/>
          <ac:spMkLst>
            <pc:docMk/>
            <pc:sldMk cId="535134898" sldId="258"/>
            <ac:spMk id="3" creationId="{0A61A0E8-BE80-6615-AF79-D24222AA958A}"/>
          </ac:spMkLst>
        </pc:spChg>
        <pc:spChg chg="add">
          <ac:chgData name="Emilia Salvanou" userId="e3221fe3f50a03c0" providerId="LiveId" clId="{F63A6220-92AC-46A2-AA3B-43406FEFF1DB}" dt="2023-01-16T18:52:54.706" v="2129" actId="26606"/>
          <ac:spMkLst>
            <pc:docMk/>
            <pc:sldMk cId="535134898" sldId="258"/>
            <ac:spMk id="8" creationId="{F63C748C-967B-4A7B-A90F-3EDD0F485AC6}"/>
          </ac:spMkLst>
        </pc:spChg>
        <pc:spChg chg="add">
          <ac:chgData name="Emilia Salvanou" userId="e3221fe3f50a03c0" providerId="LiveId" clId="{F63A6220-92AC-46A2-AA3B-43406FEFF1DB}" dt="2023-01-16T18:52:54.706" v="2129" actId="26606"/>
          <ac:spMkLst>
            <pc:docMk/>
            <pc:sldMk cId="535134898" sldId="258"/>
            <ac:spMk id="10" creationId="{C0143637-4934-44E4-B909-BAF1E7B27972}"/>
          </ac:spMkLst>
        </pc:spChg>
      </pc:sldChg>
      <pc:sldChg chg="addSp modSp new mod setBg">
        <pc:chgData name="Emilia Salvanou" userId="e3221fe3f50a03c0" providerId="LiveId" clId="{F63A6220-92AC-46A2-AA3B-43406FEFF1DB}" dt="2023-01-16T18:52:49.626" v="2128" actId="26606"/>
        <pc:sldMkLst>
          <pc:docMk/>
          <pc:sldMk cId="4032403331" sldId="259"/>
        </pc:sldMkLst>
        <pc:spChg chg="mod">
          <ac:chgData name="Emilia Salvanou" userId="e3221fe3f50a03c0" providerId="LiveId" clId="{F63A6220-92AC-46A2-AA3B-43406FEFF1DB}" dt="2023-01-16T18:52:49.626" v="2128" actId="26606"/>
          <ac:spMkLst>
            <pc:docMk/>
            <pc:sldMk cId="4032403331" sldId="259"/>
            <ac:spMk id="2" creationId="{41A8DDDB-C94C-C02B-BB40-29D48CD0B28F}"/>
          </ac:spMkLst>
        </pc:spChg>
        <pc:spChg chg="mod">
          <ac:chgData name="Emilia Salvanou" userId="e3221fe3f50a03c0" providerId="LiveId" clId="{F63A6220-92AC-46A2-AA3B-43406FEFF1DB}" dt="2023-01-16T18:52:49.626" v="2128" actId="26606"/>
          <ac:spMkLst>
            <pc:docMk/>
            <pc:sldMk cId="4032403331" sldId="259"/>
            <ac:spMk id="3" creationId="{0124E68B-287D-E3A2-734F-8EE90323ED04}"/>
          </ac:spMkLst>
        </pc:spChg>
        <pc:spChg chg="add">
          <ac:chgData name="Emilia Salvanou" userId="e3221fe3f50a03c0" providerId="LiveId" clId="{F63A6220-92AC-46A2-AA3B-43406FEFF1DB}" dt="2023-01-16T18:52:49.626" v="2128" actId="26606"/>
          <ac:spMkLst>
            <pc:docMk/>
            <pc:sldMk cId="4032403331" sldId="259"/>
            <ac:spMk id="8" creationId="{F63C748C-967B-4A7B-A90F-3EDD0F485AC6}"/>
          </ac:spMkLst>
        </pc:spChg>
        <pc:spChg chg="add">
          <ac:chgData name="Emilia Salvanou" userId="e3221fe3f50a03c0" providerId="LiveId" clId="{F63A6220-92AC-46A2-AA3B-43406FEFF1DB}" dt="2023-01-16T18:52:49.626" v="2128" actId="26606"/>
          <ac:spMkLst>
            <pc:docMk/>
            <pc:sldMk cId="4032403331" sldId="259"/>
            <ac:spMk id="10" creationId="{C0143637-4934-44E4-B909-BAF1E7B27972}"/>
          </ac:spMkLst>
        </pc:spChg>
      </pc:sldChg>
      <pc:sldChg chg="addSp modSp new mod setBg">
        <pc:chgData name="Emilia Salvanou" userId="e3221fe3f50a03c0" providerId="LiveId" clId="{F63A6220-92AC-46A2-AA3B-43406FEFF1DB}" dt="2023-01-16T18:55:54.930" v="2154" actId="20577"/>
        <pc:sldMkLst>
          <pc:docMk/>
          <pc:sldMk cId="2696098676" sldId="260"/>
        </pc:sldMkLst>
        <pc:spChg chg="mod">
          <ac:chgData name="Emilia Salvanou" userId="e3221fe3f50a03c0" providerId="LiveId" clId="{F63A6220-92AC-46A2-AA3B-43406FEFF1DB}" dt="2023-01-16T18:52:38.102" v="2127" actId="26606"/>
          <ac:spMkLst>
            <pc:docMk/>
            <pc:sldMk cId="2696098676" sldId="260"/>
            <ac:spMk id="2" creationId="{66180375-39BB-FD78-DE1B-97E9D2915F41}"/>
          </ac:spMkLst>
        </pc:spChg>
        <pc:spChg chg="mod">
          <ac:chgData name="Emilia Salvanou" userId="e3221fe3f50a03c0" providerId="LiveId" clId="{F63A6220-92AC-46A2-AA3B-43406FEFF1DB}" dt="2023-01-16T18:55:54.930" v="2154" actId="20577"/>
          <ac:spMkLst>
            <pc:docMk/>
            <pc:sldMk cId="2696098676" sldId="260"/>
            <ac:spMk id="3" creationId="{6A3790A6-3576-2442-15AA-2C0E10E39A6A}"/>
          </ac:spMkLst>
        </pc:spChg>
        <pc:spChg chg="add">
          <ac:chgData name="Emilia Salvanou" userId="e3221fe3f50a03c0" providerId="LiveId" clId="{F63A6220-92AC-46A2-AA3B-43406FEFF1DB}" dt="2023-01-16T18:52:38.102" v="2127" actId="26606"/>
          <ac:spMkLst>
            <pc:docMk/>
            <pc:sldMk cId="2696098676" sldId="260"/>
            <ac:spMk id="8" creationId="{F63C748C-967B-4A7B-A90F-3EDD0F485AC6}"/>
          </ac:spMkLst>
        </pc:spChg>
        <pc:spChg chg="add">
          <ac:chgData name="Emilia Salvanou" userId="e3221fe3f50a03c0" providerId="LiveId" clId="{F63A6220-92AC-46A2-AA3B-43406FEFF1DB}" dt="2023-01-16T18:52:38.102" v="2127" actId="26606"/>
          <ac:spMkLst>
            <pc:docMk/>
            <pc:sldMk cId="2696098676" sldId="260"/>
            <ac:spMk id="10" creationId="{C0143637-4934-44E4-B909-BAF1E7B27972}"/>
          </ac:spMkLst>
        </pc:spChg>
      </pc:sldChg>
      <pc:sldChg chg="addSp modSp new mod setBg">
        <pc:chgData name="Emilia Salvanou" userId="e3221fe3f50a03c0" providerId="LiveId" clId="{F63A6220-92AC-46A2-AA3B-43406FEFF1DB}" dt="2023-01-16T19:06:47.652" v="2289" actId="26606"/>
        <pc:sldMkLst>
          <pc:docMk/>
          <pc:sldMk cId="3692869837" sldId="261"/>
        </pc:sldMkLst>
        <pc:spChg chg="mod">
          <ac:chgData name="Emilia Salvanou" userId="e3221fe3f50a03c0" providerId="LiveId" clId="{F63A6220-92AC-46A2-AA3B-43406FEFF1DB}" dt="2023-01-16T19:06:47.652" v="2289" actId="26606"/>
          <ac:spMkLst>
            <pc:docMk/>
            <pc:sldMk cId="3692869837" sldId="261"/>
            <ac:spMk id="2" creationId="{647BA59C-2A0F-D6BF-429A-FB73090C654F}"/>
          </ac:spMkLst>
        </pc:spChg>
        <pc:spChg chg="mod">
          <ac:chgData name="Emilia Salvanou" userId="e3221fe3f50a03c0" providerId="LiveId" clId="{F63A6220-92AC-46A2-AA3B-43406FEFF1DB}" dt="2023-01-16T19:06:47.652" v="2289" actId="26606"/>
          <ac:spMkLst>
            <pc:docMk/>
            <pc:sldMk cId="3692869837" sldId="261"/>
            <ac:spMk id="3" creationId="{7A628AD3-D658-0F05-B41F-3520550865C8}"/>
          </ac:spMkLst>
        </pc:spChg>
        <pc:spChg chg="add">
          <ac:chgData name="Emilia Salvanou" userId="e3221fe3f50a03c0" providerId="LiveId" clId="{F63A6220-92AC-46A2-AA3B-43406FEFF1DB}" dt="2023-01-16T19:06:47.652" v="2289" actId="26606"/>
          <ac:spMkLst>
            <pc:docMk/>
            <pc:sldMk cId="3692869837" sldId="261"/>
            <ac:spMk id="8" creationId="{F63C748C-967B-4A7B-A90F-3EDD0F485AC6}"/>
          </ac:spMkLst>
        </pc:spChg>
        <pc:spChg chg="add">
          <ac:chgData name="Emilia Salvanou" userId="e3221fe3f50a03c0" providerId="LiveId" clId="{F63A6220-92AC-46A2-AA3B-43406FEFF1DB}" dt="2023-01-16T19:06:47.652" v="2289" actId="26606"/>
          <ac:spMkLst>
            <pc:docMk/>
            <pc:sldMk cId="3692869837" sldId="261"/>
            <ac:spMk id="10" creationId="{C0143637-4934-44E4-B909-BAF1E7B279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57D4A3-750F-4F1E-8E86-3B69BEEA74E5}" type="datetimeFigureOut">
              <a:rPr lang="en-US" smtClean="0"/>
              <a:t>1/17/2023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3AE4D3A-2EDD-49FF-ACA0-F10833FF13B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253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57D4A3-750F-4F1E-8E86-3B69BEEA74E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AE4D3A-2EDD-49FF-ACA0-F10833FF13B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1136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57D4A3-750F-4F1E-8E86-3B69BEEA74E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AE4D3A-2EDD-49FF-ACA0-F10833FF13B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5376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57D4A3-750F-4F1E-8E86-3B69BEEA74E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AE4D3A-2EDD-49FF-ACA0-F10833FF13B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32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7D4A3-750F-4F1E-8E86-3B69BEEA74E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AE4D3A-2EDD-49FF-ACA0-F10833FF13B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5653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57D4A3-750F-4F1E-8E86-3B69BEEA74E5}"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AE4D3A-2EDD-49FF-ACA0-F10833FF13B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779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57D4A3-750F-4F1E-8E86-3B69BEEA74E5}" type="datetimeFigureOut">
              <a:rPr lang="en-US" smtClean="0"/>
              <a:t>1/17/2023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AE4D3A-2EDD-49FF-ACA0-F10833FF13B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7944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57D4A3-750F-4F1E-8E86-3B69BEEA74E5}" type="datetimeFigureOut">
              <a:rPr lang="en-US" smtClean="0"/>
              <a:t>1/17/2023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AE4D3A-2EDD-49FF-ACA0-F10833FF13B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2280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57D4A3-750F-4F1E-8E86-3B69BEEA74E5}" type="datetimeFigureOut">
              <a:rPr lang="en-US" smtClean="0"/>
              <a:t>1/17/2023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AE4D3A-2EDD-49FF-ACA0-F10833FF13B4}" type="slidenum">
              <a:rPr lang="en-US" smtClean="0"/>
              <a:t>‹#›</a:t>
            </a:fld>
            <a:endParaRPr lang="en-US"/>
          </a:p>
        </p:txBody>
      </p:sp>
    </p:spTree>
    <p:extLst>
      <p:ext uri="{BB962C8B-B14F-4D97-AF65-F5344CB8AC3E}">
        <p14:creationId xmlns:p14="http://schemas.microsoft.com/office/powerpoint/2010/main" val="4164356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57D4A3-750F-4F1E-8E86-3B69BEEA74E5}"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AE4D3A-2EDD-49FF-ACA0-F10833FF13B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346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A57D4A3-750F-4F1E-8E86-3B69BEEA74E5}" type="datetimeFigureOut">
              <a:rPr lang="en-US" smtClean="0"/>
              <a:t>1/17/2023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3AE4D3A-2EDD-49FF-ACA0-F10833FF13B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3686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A57D4A3-750F-4F1E-8E86-3B69BEEA74E5}" type="datetimeFigureOut">
              <a:rPr lang="en-US" smtClean="0"/>
              <a:t>1/17/2023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3AE4D3A-2EDD-49FF-ACA0-F10833FF13B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1880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1C69834E-5EEE-4D61-833E-049288964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58E5D9BA-46E7-4BFA-9C74-75495BF6F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7" name="Rectangle 11">
            <a:extLst>
              <a:ext uri="{FF2B5EF4-FFF2-40B4-BE49-F238E27FC236}">
                <a16:creationId xmlns:a16="http://schemas.microsoft.com/office/drawing/2014/main" id="{5B033D76-5800-44B6-AFE9-EE2106935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22D6F85-FFBA-4F81-AEE5-AAA17CB7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dk2"/>
          </a:fillRef>
          <a:effectRef idx="2">
            <a:schemeClr val="accent1"/>
          </a:effectRef>
          <a:fontRef idx="minor">
            <a:schemeClr val="lt1"/>
          </a:fontRef>
        </p:style>
        <p:txBody>
          <a:bodyPr rtlCol="0" anchor="ctr"/>
          <a:lstStyle/>
          <a:p>
            <a:pPr algn="ctr"/>
            <a:endParaRPr lang="en-US"/>
          </a:p>
        </p:txBody>
      </p:sp>
      <p:sp>
        <p:nvSpPr>
          <p:cNvPr id="19" name="Rectangle 15">
            <a:extLst>
              <a:ext uri="{FF2B5EF4-FFF2-40B4-BE49-F238E27FC236}">
                <a16:creationId xmlns:a16="http://schemas.microsoft.com/office/drawing/2014/main" id="{13B31514-E6DF-4357-9EEA-EFB798308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ln>
            <a:solidFill>
              <a:srgbClr val="949494"/>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51B97-AB8C-B07E-9B10-34BE0B6D0C54}"/>
              </a:ext>
            </a:extLst>
          </p:cNvPr>
          <p:cNvSpPr>
            <a:spLocks noGrp="1"/>
          </p:cNvSpPr>
          <p:nvPr>
            <p:ph type="ctrTitle"/>
          </p:nvPr>
        </p:nvSpPr>
        <p:spPr>
          <a:xfrm>
            <a:off x="1557071" y="1584552"/>
            <a:ext cx="9099255" cy="2537251"/>
          </a:xfrm>
        </p:spPr>
        <p:txBody>
          <a:bodyPr anchor="ctr">
            <a:normAutofit/>
          </a:bodyPr>
          <a:lstStyle/>
          <a:p>
            <a:pPr algn="ctr"/>
            <a:r>
              <a:rPr lang="el-GR" sz="7200">
                <a:solidFill>
                  <a:srgbClr val="454545"/>
                </a:solidFill>
              </a:rPr>
              <a:t>Η ανθρωπολογία στο δημόσιο χώρο</a:t>
            </a:r>
            <a:endParaRPr lang="en-US" sz="7200">
              <a:solidFill>
                <a:srgbClr val="454545"/>
              </a:solidFill>
            </a:endParaRPr>
          </a:p>
        </p:txBody>
      </p:sp>
      <p:pic>
        <p:nvPicPr>
          <p:cNvPr id="21" name="Picture 17">
            <a:extLst>
              <a:ext uri="{FF2B5EF4-FFF2-40B4-BE49-F238E27FC236}">
                <a16:creationId xmlns:a16="http://schemas.microsoft.com/office/drawing/2014/main" id="{4C401D57-600A-4C91-AC9A-14CA1ED6F7D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2" name="Straight Connector 19">
            <a:extLst>
              <a:ext uri="{FF2B5EF4-FFF2-40B4-BE49-F238E27FC236}">
                <a16:creationId xmlns:a16="http://schemas.microsoft.com/office/drawing/2014/main" id="{412BDC66-00FA-4A3F-9BC7-BE05FF770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615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4F8C94-4195-4DA9-2542-C949419A733C}"/>
              </a:ext>
            </a:extLst>
          </p:cNvPr>
          <p:cNvSpPr>
            <a:spLocks noGrp="1"/>
          </p:cNvSpPr>
          <p:nvPr>
            <p:ph type="title"/>
          </p:nvPr>
        </p:nvSpPr>
        <p:spPr>
          <a:xfrm>
            <a:off x="849683" y="1240076"/>
            <a:ext cx="2727813" cy="4584527"/>
          </a:xfrm>
        </p:spPr>
        <p:txBody>
          <a:bodyPr>
            <a:normAutofit/>
          </a:bodyPr>
          <a:lstStyle/>
          <a:p>
            <a:r>
              <a:rPr lang="el-GR" sz="2700">
                <a:solidFill>
                  <a:srgbClr val="FFFFFF"/>
                </a:solidFill>
              </a:rPr>
              <a:t>Τι είναι η δημόσια ανθρωπολογία;</a:t>
            </a:r>
            <a:endParaRPr lang="en-US" sz="2700">
              <a:solidFill>
                <a:srgbClr val="FFFFFF"/>
              </a:solidFill>
            </a:endParaRPr>
          </a:p>
        </p:txBody>
      </p:sp>
      <p:sp>
        <p:nvSpPr>
          <p:cNvPr id="3" name="Content Placeholder 2">
            <a:extLst>
              <a:ext uri="{FF2B5EF4-FFF2-40B4-BE49-F238E27FC236}">
                <a16:creationId xmlns:a16="http://schemas.microsoft.com/office/drawing/2014/main" id="{7DAC7FE7-DBE3-7FA3-D3D7-60E5896380C1}"/>
              </a:ext>
            </a:extLst>
          </p:cNvPr>
          <p:cNvSpPr>
            <a:spLocks noGrp="1"/>
          </p:cNvSpPr>
          <p:nvPr>
            <p:ph idx="1"/>
          </p:nvPr>
        </p:nvSpPr>
        <p:spPr>
          <a:xfrm>
            <a:off x="4705594" y="1240077"/>
            <a:ext cx="6034827" cy="4916465"/>
          </a:xfrm>
        </p:spPr>
        <p:txBody>
          <a:bodyPr anchor="t">
            <a:normAutofit/>
          </a:bodyPr>
          <a:lstStyle/>
          <a:p>
            <a:r>
              <a:rPr lang="el-GR" dirty="0"/>
              <a:t>Η δημόσια ανθρωπολογία εστιάζει στη δυνατότητα των ανθρωπολόγων να παρεμβαίνουν στα προβλήτα της εποχής τους και να ενθαρρύνουν την κοινωνική αλλαγή, μέσω της ανάδειξης των θεμάτων και της ενθάρρυνσης της σχετικής συζήτησης.</a:t>
            </a:r>
            <a:endParaRPr lang="en-US" dirty="0"/>
          </a:p>
        </p:txBody>
      </p:sp>
    </p:spTree>
    <p:extLst>
      <p:ext uri="{BB962C8B-B14F-4D97-AF65-F5344CB8AC3E}">
        <p14:creationId xmlns:p14="http://schemas.microsoft.com/office/powerpoint/2010/main" val="2124529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1E71D9-FF9B-1926-D98E-BBD3CF1605E6}"/>
              </a:ext>
            </a:extLst>
          </p:cNvPr>
          <p:cNvSpPr>
            <a:spLocks noGrp="1"/>
          </p:cNvSpPr>
          <p:nvPr>
            <p:ph type="title"/>
          </p:nvPr>
        </p:nvSpPr>
        <p:spPr>
          <a:xfrm>
            <a:off x="849683" y="1240076"/>
            <a:ext cx="2727813" cy="4584527"/>
          </a:xfrm>
        </p:spPr>
        <p:txBody>
          <a:bodyPr>
            <a:normAutofit/>
          </a:bodyPr>
          <a:lstStyle/>
          <a:p>
            <a:r>
              <a:rPr lang="el-GR" sz="2700">
                <a:solidFill>
                  <a:srgbClr val="FFFFFF"/>
                </a:solidFill>
              </a:rPr>
              <a:t>Ακαδημαϊκή και εφαρμοσμένη ανθρωπολογία</a:t>
            </a:r>
            <a:endParaRPr lang="en-US" sz="2700">
              <a:solidFill>
                <a:srgbClr val="FFFFFF"/>
              </a:solidFill>
            </a:endParaRPr>
          </a:p>
        </p:txBody>
      </p:sp>
      <p:sp>
        <p:nvSpPr>
          <p:cNvPr id="3" name="Content Placeholder 2">
            <a:extLst>
              <a:ext uri="{FF2B5EF4-FFF2-40B4-BE49-F238E27FC236}">
                <a16:creationId xmlns:a16="http://schemas.microsoft.com/office/drawing/2014/main" id="{0A61A0E8-BE80-6615-AF79-D24222AA958A}"/>
              </a:ext>
            </a:extLst>
          </p:cNvPr>
          <p:cNvSpPr>
            <a:spLocks noGrp="1"/>
          </p:cNvSpPr>
          <p:nvPr>
            <p:ph idx="1"/>
          </p:nvPr>
        </p:nvSpPr>
        <p:spPr>
          <a:xfrm>
            <a:off x="4705594" y="1240077"/>
            <a:ext cx="6034827" cy="4916465"/>
          </a:xfrm>
        </p:spPr>
        <p:txBody>
          <a:bodyPr anchor="t">
            <a:normAutofit/>
          </a:bodyPr>
          <a:lstStyle/>
          <a:p>
            <a:r>
              <a:rPr lang="el-GR" dirty="0"/>
              <a:t>Ποιο είναι το παρελθόν της ανθρωπολογίας; Συνδέεται η ανθρωπολογία με την πολιτική και την εξουσία; Παραδείγματα από τα κλασικά έργα της κοινωνικής ανθρωπολογίας, στις αρχές του 20</a:t>
            </a:r>
            <a:r>
              <a:rPr lang="el-GR" baseline="30000" dirty="0"/>
              <a:t>ου</a:t>
            </a:r>
            <a:r>
              <a:rPr lang="el-GR" dirty="0"/>
              <a:t> αιώνα.</a:t>
            </a:r>
          </a:p>
          <a:p>
            <a:r>
              <a:rPr lang="el-GR" dirty="0"/>
              <a:t>Η Κοινωνική Ανθρωπολογία στο πανεπιστήμιο: τελευταίες δεκαετίες του 19</a:t>
            </a:r>
            <a:r>
              <a:rPr lang="el-GR" baseline="30000" dirty="0"/>
              <a:t>ου</a:t>
            </a:r>
            <a:r>
              <a:rPr lang="el-GR" dirty="0"/>
              <a:t> αιώνα (Ευρώπη), πρώτες δεκαετίες του 20</a:t>
            </a:r>
            <a:r>
              <a:rPr lang="el-GR" baseline="30000" dirty="0"/>
              <a:t>ου</a:t>
            </a:r>
            <a:r>
              <a:rPr lang="el-GR" dirty="0"/>
              <a:t> αιώνα (ΗΠΑ).</a:t>
            </a:r>
          </a:p>
          <a:p>
            <a:r>
              <a:rPr lang="el-GR" dirty="0"/>
              <a:t>Η Κοινωνική Ανθρωπολογία έξω από το πανεπιστήμιο: η ιστορία του τρόπου που συνδέεται η Ανθρωπολογία με φορείς και δομές εκτός πανεπιστημίου.</a:t>
            </a:r>
            <a:endParaRPr lang="en-US" dirty="0"/>
          </a:p>
        </p:txBody>
      </p:sp>
    </p:spTree>
    <p:extLst>
      <p:ext uri="{BB962C8B-B14F-4D97-AF65-F5344CB8AC3E}">
        <p14:creationId xmlns:p14="http://schemas.microsoft.com/office/powerpoint/2010/main" val="53513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A8DDDB-C94C-C02B-BB40-29D48CD0B28F}"/>
              </a:ext>
            </a:extLst>
          </p:cNvPr>
          <p:cNvSpPr>
            <a:spLocks noGrp="1"/>
          </p:cNvSpPr>
          <p:nvPr>
            <p:ph type="title"/>
          </p:nvPr>
        </p:nvSpPr>
        <p:spPr>
          <a:xfrm>
            <a:off x="849683" y="1240076"/>
            <a:ext cx="2727813" cy="4584527"/>
          </a:xfrm>
        </p:spPr>
        <p:txBody>
          <a:bodyPr>
            <a:normAutofit/>
          </a:bodyPr>
          <a:lstStyle/>
          <a:p>
            <a:r>
              <a:rPr lang="el-GR" sz="2700">
                <a:solidFill>
                  <a:srgbClr val="FFFFFF"/>
                </a:solidFill>
              </a:rPr>
              <a:t>Δημόσια ανθρωπολογία</a:t>
            </a:r>
            <a:endParaRPr lang="en-US" sz="2700">
              <a:solidFill>
                <a:srgbClr val="FFFFFF"/>
              </a:solidFill>
            </a:endParaRPr>
          </a:p>
        </p:txBody>
      </p:sp>
      <p:sp>
        <p:nvSpPr>
          <p:cNvPr id="3" name="Content Placeholder 2">
            <a:extLst>
              <a:ext uri="{FF2B5EF4-FFF2-40B4-BE49-F238E27FC236}">
                <a16:creationId xmlns:a16="http://schemas.microsoft.com/office/drawing/2014/main" id="{0124E68B-287D-E3A2-734F-8EE90323ED04}"/>
              </a:ext>
            </a:extLst>
          </p:cNvPr>
          <p:cNvSpPr>
            <a:spLocks noGrp="1"/>
          </p:cNvSpPr>
          <p:nvPr>
            <p:ph idx="1"/>
          </p:nvPr>
        </p:nvSpPr>
        <p:spPr>
          <a:xfrm>
            <a:off x="4705594" y="1240077"/>
            <a:ext cx="6034827" cy="4916465"/>
          </a:xfrm>
        </p:spPr>
        <p:txBody>
          <a:bodyPr anchor="t">
            <a:normAutofit/>
          </a:bodyPr>
          <a:lstStyle/>
          <a:p>
            <a:r>
              <a:rPr lang="el-GR" dirty="0"/>
              <a:t>Η τομή της δεκαετίας του 1960.</a:t>
            </a:r>
          </a:p>
          <a:p>
            <a:r>
              <a:rPr lang="el-GR" dirty="0"/>
              <a:t>Ο όρος εμφανίστηκε στη δεκαετία του 1990 στις ΗΠΑ και αφορούσε τον ρόλο των κοινωνικών ανθρωπολόγων ως διανοουμένων που ενδιαφέρονταν για τις κοινότητές τους.</a:t>
            </a:r>
          </a:p>
          <a:p>
            <a:r>
              <a:rPr lang="el-GR" dirty="0"/>
              <a:t>Από τότε και έπειτα άρχισαν να δημιουργούνται προγράμματα, θεσμοί και περιοδικά/εκδόσεις με αντικείμενο την δημόσια ανθρωπολογία, τόσο στις ΗΠΑ όσο και στην Ευρώπη.</a:t>
            </a:r>
          </a:p>
          <a:p>
            <a:endParaRPr lang="en-US" dirty="0"/>
          </a:p>
        </p:txBody>
      </p:sp>
    </p:spTree>
    <p:extLst>
      <p:ext uri="{BB962C8B-B14F-4D97-AF65-F5344CB8AC3E}">
        <p14:creationId xmlns:p14="http://schemas.microsoft.com/office/powerpoint/2010/main" val="4032403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180375-39BB-FD78-DE1B-97E9D2915F41}"/>
              </a:ext>
            </a:extLst>
          </p:cNvPr>
          <p:cNvSpPr>
            <a:spLocks noGrp="1"/>
          </p:cNvSpPr>
          <p:nvPr>
            <p:ph type="title"/>
          </p:nvPr>
        </p:nvSpPr>
        <p:spPr>
          <a:xfrm>
            <a:off x="849683" y="1240076"/>
            <a:ext cx="2727813" cy="4584527"/>
          </a:xfrm>
        </p:spPr>
        <p:txBody>
          <a:bodyPr>
            <a:normAutofit/>
          </a:bodyPr>
          <a:lstStyle/>
          <a:p>
            <a:r>
              <a:rPr lang="el-GR" sz="2700">
                <a:solidFill>
                  <a:srgbClr val="FFFFFF"/>
                </a:solidFill>
              </a:rPr>
              <a:t>Δημόσια ανθρωπολογία και πλαίσιο δεοντολογίας</a:t>
            </a:r>
            <a:endParaRPr lang="en-US" sz="2700">
              <a:solidFill>
                <a:srgbClr val="FFFFFF"/>
              </a:solidFill>
            </a:endParaRPr>
          </a:p>
        </p:txBody>
      </p:sp>
      <p:sp>
        <p:nvSpPr>
          <p:cNvPr id="3" name="Content Placeholder 2">
            <a:extLst>
              <a:ext uri="{FF2B5EF4-FFF2-40B4-BE49-F238E27FC236}">
                <a16:creationId xmlns:a16="http://schemas.microsoft.com/office/drawing/2014/main" id="{6A3790A6-3576-2442-15AA-2C0E10E39A6A}"/>
              </a:ext>
            </a:extLst>
          </p:cNvPr>
          <p:cNvSpPr>
            <a:spLocks noGrp="1"/>
          </p:cNvSpPr>
          <p:nvPr>
            <p:ph idx="1"/>
          </p:nvPr>
        </p:nvSpPr>
        <p:spPr>
          <a:xfrm>
            <a:off x="4705594" y="1240077"/>
            <a:ext cx="6034827" cy="4916465"/>
          </a:xfrm>
        </p:spPr>
        <p:txBody>
          <a:bodyPr anchor="t">
            <a:normAutofit/>
          </a:bodyPr>
          <a:lstStyle/>
          <a:p>
            <a:r>
              <a:rPr lang="el-GR" dirty="0"/>
              <a:t>Η ευθύνη των ανθρωπολόγων έναντι των κοινοτήτων</a:t>
            </a:r>
          </a:p>
          <a:p>
            <a:r>
              <a:rPr lang="el-GR" dirty="0"/>
              <a:t>Διαφάνεια στη μεθοδολογία και την πρακτική της έρευνας</a:t>
            </a:r>
          </a:p>
          <a:p>
            <a:r>
              <a:rPr lang="el-GR" dirty="0" err="1"/>
              <a:t>Συνεργατικότητα</a:t>
            </a:r>
            <a:r>
              <a:rPr lang="el-GR" dirty="0"/>
              <a:t> ανάμεσα στους ανθρωπολόγους αλλά και των ανθρωπολόγων με την κοινότητα</a:t>
            </a:r>
          </a:p>
          <a:p>
            <a:r>
              <a:rPr lang="el-GR" dirty="0"/>
              <a:t>Προσανατολισμός σε πλαίσια επίλυσης συγκρούσεων και όχι ενίσχυσής τους</a:t>
            </a:r>
          </a:p>
          <a:p>
            <a:r>
              <a:rPr lang="el-GR" dirty="0"/>
              <a:t>Αποτελεσματικοί τρόποι επικοινωνίας με την εξουσία</a:t>
            </a:r>
          </a:p>
          <a:p>
            <a:r>
              <a:rPr lang="el-GR" dirty="0"/>
              <a:t>Εξάσκηση σε τρόπους </a:t>
            </a:r>
            <a:r>
              <a:rPr lang="el-GR" dirty="0" err="1"/>
              <a:t>επιδραστικής</a:t>
            </a:r>
            <a:r>
              <a:rPr lang="el-GR" dirty="0"/>
              <a:t> επικοινωνίας</a:t>
            </a:r>
          </a:p>
          <a:p>
            <a:r>
              <a:rPr lang="el-GR" dirty="0" err="1"/>
              <a:t>Πολυτροπικότητα</a:t>
            </a:r>
            <a:endParaRPr lang="en-US" dirty="0"/>
          </a:p>
        </p:txBody>
      </p:sp>
    </p:spTree>
    <p:extLst>
      <p:ext uri="{BB962C8B-B14F-4D97-AF65-F5344CB8AC3E}">
        <p14:creationId xmlns:p14="http://schemas.microsoft.com/office/powerpoint/2010/main" val="269609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7BA59C-2A0F-D6BF-429A-FB73090C654F}"/>
              </a:ext>
            </a:extLst>
          </p:cNvPr>
          <p:cNvSpPr>
            <a:spLocks noGrp="1"/>
          </p:cNvSpPr>
          <p:nvPr>
            <p:ph type="title"/>
          </p:nvPr>
        </p:nvSpPr>
        <p:spPr>
          <a:xfrm>
            <a:off x="849683" y="1240076"/>
            <a:ext cx="2727813" cy="4584527"/>
          </a:xfrm>
        </p:spPr>
        <p:txBody>
          <a:bodyPr>
            <a:normAutofit/>
          </a:bodyPr>
          <a:lstStyle/>
          <a:p>
            <a:r>
              <a:rPr lang="el-GR" sz="2700">
                <a:solidFill>
                  <a:srgbClr val="FFFFFF"/>
                </a:solidFill>
              </a:rPr>
              <a:t>Εναλλακτικές μορφές δημόσιασ ανθρωπολογίας</a:t>
            </a:r>
            <a:endParaRPr lang="en-US" sz="2700">
              <a:solidFill>
                <a:srgbClr val="FFFFFF"/>
              </a:solidFill>
            </a:endParaRPr>
          </a:p>
        </p:txBody>
      </p:sp>
      <p:sp>
        <p:nvSpPr>
          <p:cNvPr id="3" name="Content Placeholder 2">
            <a:extLst>
              <a:ext uri="{FF2B5EF4-FFF2-40B4-BE49-F238E27FC236}">
                <a16:creationId xmlns:a16="http://schemas.microsoft.com/office/drawing/2014/main" id="{7A628AD3-D658-0F05-B41F-3520550865C8}"/>
              </a:ext>
            </a:extLst>
          </p:cNvPr>
          <p:cNvSpPr>
            <a:spLocks noGrp="1"/>
          </p:cNvSpPr>
          <p:nvPr>
            <p:ph idx="1"/>
          </p:nvPr>
        </p:nvSpPr>
        <p:spPr>
          <a:xfrm>
            <a:off x="4705594" y="1240077"/>
            <a:ext cx="6034827" cy="4916465"/>
          </a:xfrm>
        </p:spPr>
        <p:txBody>
          <a:bodyPr anchor="t">
            <a:normAutofit/>
          </a:bodyPr>
          <a:lstStyle/>
          <a:p>
            <a:r>
              <a:rPr lang="el-GR" b="0" i="0">
                <a:effectLst/>
                <a:latin typeface="Georgia" panose="02040502050405020303" pitchFamily="18" charset="0"/>
              </a:rPr>
              <a:t>εναλλακτικές εθνογραφικές μεθόδους</a:t>
            </a:r>
          </a:p>
          <a:p>
            <a:r>
              <a:rPr lang="el-GR" b="0" i="0" err="1">
                <a:effectLst/>
                <a:latin typeface="Georgia" panose="02040502050405020303" pitchFamily="18" charset="0"/>
              </a:rPr>
              <a:t>υπερ-κειμενικές</a:t>
            </a:r>
            <a:r>
              <a:rPr lang="el-GR" b="0" i="0">
                <a:effectLst/>
                <a:latin typeface="Georgia" panose="02040502050405020303" pitchFamily="18" charset="0"/>
              </a:rPr>
              <a:t> φόρμες (βίντεο, </a:t>
            </a:r>
            <a:r>
              <a:rPr lang="el-GR" b="0" i="0" err="1">
                <a:effectLst/>
                <a:latin typeface="Georgia" panose="02040502050405020303" pitchFamily="18" charset="0"/>
              </a:rPr>
              <a:t>επιτελεστική</a:t>
            </a:r>
            <a:r>
              <a:rPr lang="el-GR" b="0" i="0">
                <a:effectLst/>
                <a:latin typeface="Georgia" panose="02040502050405020303" pitchFamily="18" charset="0"/>
              </a:rPr>
              <a:t> τέχνη, τραγούδι)</a:t>
            </a:r>
          </a:p>
          <a:p>
            <a:r>
              <a:rPr lang="el-GR" b="0" i="0">
                <a:effectLst/>
                <a:latin typeface="Georgia" panose="02040502050405020303" pitchFamily="18" charset="0"/>
              </a:rPr>
              <a:t>πειραματικές δημόσιες εκδηλώσεις (</a:t>
            </a:r>
            <a:r>
              <a:rPr lang="el-GR" b="0" i="0" err="1">
                <a:effectLst/>
                <a:latin typeface="Georgia" panose="02040502050405020303" pitchFamily="18" charset="0"/>
              </a:rPr>
              <a:t>stand-up</a:t>
            </a:r>
            <a:r>
              <a:rPr lang="el-GR" b="0" i="0">
                <a:effectLst/>
                <a:latin typeface="Georgia" panose="02040502050405020303" pitchFamily="18" charset="0"/>
              </a:rPr>
              <a:t> </a:t>
            </a:r>
            <a:r>
              <a:rPr lang="el-GR" b="0" i="0" err="1">
                <a:effectLst/>
                <a:latin typeface="Georgia" panose="02040502050405020303" pitchFamily="18" charset="0"/>
              </a:rPr>
              <a:t>comedy</a:t>
            </a:r>
            <a:r>
              <a:rPr lang="el-GR" b="0" i="0">
                <a:effectLst/>
                <a:latin typeface="Georgia" panose="02040502050405020303" pitchFamily="18" charset="0"/>
              </a:rPr>
              <a:t>, παιχνίδια, </a:t>
            </a:r>
            <a:r>
              <a:rPr lang="el-GR" b="0" i="0" err="1">
                <a:effectLst/>
                <a:latin typeface="Georgia" panose="02040502050405020303" pitchFamily="18" charset="0"/>
              </a:rPr>
              <a:t>confestivals</a:t>
            </a:r>
            <a:r>
              <a:rPr lang="el-GR" b="0" i="0">
                <a:effectLst/>
                <a:latin typeface="Georgia" panose="02040502050405020303" pitchFamily="18" charset="0"/>
              </a:rPr>
              <a:t>)</a:t>
            </a:r>
          </a:p>
          <a:p>
            <a:r>
              <a:rPr lang="el-GR">
                <a:latin typeface="Georgia" panose="02040502050405020303" pitchFamily="18" charset="0"/>
              </a:rPr>
              <a:t>Το παράδειγμα του προγράμματος «</a:t>
            </a:r>
            <a:r>
              <a:rPr lang="en-US">
                <a:latin typeface="Georgia" panose="02040502050405020303" pitchFamily="18" charset="0"/>
              </a:rPr>
              <a:t>ANTHROBOMBING</a:t>
            </a:r>
            <a:r>
              <a:rPr lang="el-GR">
                <a:latin typeface="Georgia" panose="02040502050405020303" pitchFamily="18" charset="0"/>
              </a:rPr>
              <a:t>»</a:t>
            </a:r>
            <a:endParaRPr lang="en-US" dirty="0"/>
          </a:p>
        </p:txBody>
      </p:sp>
    </p:spTree>
    <p:extLst>
      <p:ext uri="{BB962C8B-B14F-4D97-AF65-F5344CB8AC3E}">
        <p14:creationId xmlns:p14="http://schemas.microsoft.com/office/powerpoint/2010/main" val="369286983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105</TotalTime>
  <Words>275</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Georgia</vt:lpstr>
      <vt:lpstr>Gill Sans MT</vt:lpstr>
      <vt:lpstr>Gallery</vt:lpstr>
      <vt:lpstr>Η ανθρωπολογία στο δημόσιο χώρο</vt:lpstr>
      <vt:lpstr>Τι είναι η δημόσια ανθρωπολογία;</vt:lpstr>
      <vt:lpstr>Ακαδημαϊκή και εφαρμοσμένη ανθρωπολογία</vt:lpstr>
      <vt:lpstr>Δημόσια ανθρωπολογία</vt:lpstr>
      <vt:lpstr>Δημόσια ανθρωπολογία και πλαίσιο δεοντολογίας</vt:lpstr>
      <vt:lpstr>Εναλλακτικές μορφές δημόσιασ ανθρωπολογίας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ανθρωπολογία στο δημόσιο χώρο</dc:title>
  <dc:creator>Emilia Salvanou</dc:creator>
  <cp:lastModifiedBy>Emilia Salvanou</cp:lastModifiedBy>
  <cp:revision>1</cp:revision>
  <dcterms:created xsi:type="dcterms:W3CDTF">2023-01-16T16:44:13Z</dcterms:created>
  <dcterms:modified xsi:type="dcterms:W3CDTF">2023-01-17T12:35:36Z</dcterms:modified>
</cp:coreProperties>
</file>