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68" r:id="rId18"/>
    <p:sldId id="270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2272-45EB-423D-909C-396CE6D7155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932C-7899-4373-84E7-D26D3070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4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2272-45EB-423D-909C-396CE6D7155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932C-7899-4373-84E7-D26D3070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8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2272-45EB-423D-909C-396CE6D7155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932C-7899-4373-84E7-D26D3070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9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2272-45EB-423D-909C-396CE6D7155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932C-7899-4373-84E7-D26D3070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3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2272-45EB-423D-909C-396CE6D7155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932C-7899-4373-84E7-D26D3070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3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2272-45EB-423D-909C-396CE6D7155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932C-7899-4373-84E7-D26D3070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1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2272-45EB-423D-909C-396CE6D7155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932C-7899-4373-84E7-D26D3070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2272-45EB-423D-909C-396CE6D7155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932C-7899-4373-84E7-D26D3070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2272-45EB-423D-909C-396CE6D7155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932C-7899-4373-84E7-D26D3070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9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2272-45EB-423D-909C-396CE6D7155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932C-7899-4373-84E7-D26D3070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2272-45EB-423D-909C-396CE6D7155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932C-7899-4373-84E7-D26D3070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8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A2272-45EB-423D-909C-396CE6D7155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932C-7899-4373-84E7-D26D3070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8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ΑΛΓΕΒΡΑ </a:t>
            </a:r>
            <a:r>
              <a:rPr lang="en-US" dirty="0" smtClean="0"/>
              <a:t>BOOLE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6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27" t="20508" r="62939" b="19532"/>
          <a:stretch/>
        </p:blipFill>
        <p:spPr>
          <a:xfrm>
            <a:off x="500061" y="171451"/>
            <a:ext cx="9058277" cy="65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58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16" t="21485" r="62391" b="19531"/>
          <a:stretch/>
        </p:blipFill>
        <p:spPr>
          <a:xfrm>
            <a:off x="714374" y="242886"/>
            <a:ext cx="9344026" cy="645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58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18" t="20703" r="63433" b="19727"/>
          <a:stretch/>
        </p:blipFill>
        <p:spPr>
          <a:xfrm>
            <a:off x="585788" y="185737"/>
            <a:ext cx="9101138" cy="66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9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80" t="20702" r="63543" b="21485"/>
          <a:stretch/>
        </p:blipFill>
        <p:spPr>
          <a:xfrm>
            <a:off x="1400173" y="0"/>
            <a:ext cx="9130196" cy="654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3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110" t="20508" r="61676" b="19336"/>
          <a:stretch/>
        </p:blipFill>
        <p:spPr>
          <a:xfrm>
            <a:off x="657224" y="185738"/>
            <a:ext cx="916478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85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507" t="21094" r="61237" b="18359"/>
          <a:stretch/>
        </p:blipFill>
        <p:spPr>
          <a:xfrm>
            <a:off x="957262" y="385763"/>
            <a:ext cx="9515476" cy="64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12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71" t="20117" r="62061" b="19531"/>
          <a:stretch/>
        </p:blipFill>
        <p:spPr>
          <a:xfrm>
            <a:off x="600073" y="257175"/>
            <a:ext cx="9094525" cy="635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06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71" t="19922" r="63104" b="19141"/>
          <a:stretch/>
        </p:blipFill>
        <p:spPr>
          <a:xfrm>
            <a:off x="714375" y="0"/>
            <a:ext cx="9115426" cy="672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5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81" t="27539" r="62225" b="14257"/>
          <a:stretch/>
        </p:blipFill>
        <p:spPr>
          <a:xfrm>
            <a:off x="871536" y="142876"/>
            <a:ext cx="9344027" cy="637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96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001" t="21679" r="61732" b="17578"/>
          <a:stretch/>
        </p:blipFill>
        <p:spPr>
          <a:xfrm>
            <a:off x="785811" y="207962"/>
            <a:ext cx="9286877" cy="653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9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Άλγεβρα </a:t>
            </a:r>
            <a:r>
              <a:rPr lang="en-US" dirty="0" smtClean="0"/>
              <a:t>Boole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αρχές της λογικής αναπτύχθηκαν απο τον </a:t>
            </a:r>
            <a:r>
              <a:rPr lang="en-US" dirty="0" smtClean="0"/>
              <a:t>George Boole </a:t>
            </a:r>
            <a:r>
              <a:rPr lang="el-GR" dirty="0" smtClean="0"/>
              <a:t>και τον </a:t>
            </a:r>
            <a:r>
              <a:rPr lang="en-US" dirty="0" smtClean="0"/>
              <a:t>De Morgan. </a:t>
            </a:r>
            <a:r>
              <a:rPr lang="el-GR" dirty="0" smtClean="0"/>
              <a:t>Εκατό χρόνια αργότερα ο </a:t>
            </a:r>
            <a:r>
              <a:rPr lang="en-US" dirty="0" smtClean="0"/>
              <a:t>Claude Shannon</a:t>
            </a:r>
            <a:r>
              <a:rPr lang="el-GR" dirty="0" smtClean="0"/>
              <a:t> έδειξε οτι η άλγεβρα </a:t>
            </a:r>
            <a:r>
              <a:rPr lang="en-US" dirty="0" smtClean="0"/>
              <a:t>Boole</a:t>
            </a:r>
            <a:r>
              <a:rPr lang="el-GR" dirty="0" smtClean="0"/>
              <a:t> ήταν σχετική με την ανάλυση διακοπτικών (</a:t>
            </a:r>
            <a:r>
              <a:rPr lang="en-US" dirty="0" smtClean="0"/>
              <a:t>switching) </a:t>
            </a:r>
            <a:r>
              <a:rPr lang="el-GR" dirty="0" smtClean="0"/>
              <a:t>κυκλωμάτων. Η άλγεβρα </a:t>
            </a:r>
            <a:r>
              <a:rPr lang="en-US" dirty="0" smtClean="0"/>
              <a:t>Boole</a:t>
            </a:r>
            <a:r>
              <a:rPr lang="el-GR" dirty="0" smtClean="0"/>
              <a:t> αποτελεί τη μαθηματική βάση για την ηλεκτρονική επεξεργασία της δυαδικής πληροφορίας.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4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16" t="20704" r="63489" b="18749"/>
          <a:stretch/>
        </p:blipFill>
        <p:spPr>
          <a:xfrm>
            <a:off x="1585912" y="0"/>
            <a:ext cx="9001126" cy="669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507" t="21095" r="62828" b="44433"/>
          <a:stretch/>
        </p:blipFill>
        <p:spPr>
          <a:xfrm>
            <a:off x="757236" y="728662"/>
            <a:ext cx="10815738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1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52" t="20312" r="61402" b="21484"/>
          <a:stretch/>
        </p:blipFill>
        <p:spPr>
          <a:xfrm>
            <a:off x="957260" y="257175"/>
            <a:ext cx="9815515" cy="63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72" t="20899" r="63707" b="21680"/>
          <a:stretch/>
        </p:blipFill>
        <p:spPr>
          <a:xfrm>
            <a:off x="1028699" y="242887"/>
            <a:ext cx="9270157" cy="66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342" t="20899" r="63434" b="19922"/>
          <a:stretch/>
        </p:blipFill>
        <p:spPr>
          <a:xfrm>
            <a:off x="1643062" y="128588"/>
            <a:ext cx="9215012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6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72" t="21290" r="61896" b="18554"/>
          <a:stretch/>
        </p:blipFill>
        <p:spPr>
          <a:xfrm>
            <a:off x="1057274" y="193675"/>
            <a:ext cx="9229725" cy="638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7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14" t="20898" r="61347" b="20703"/>
          <a:stretch/>
        </p:blipFill>
        <p:spPr>
          <a:xfrm>
            <a:off x="1700212" y="328613"/>
            <a:ext cx="9129713" cy="626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93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55</Words>
  <Application>Microsoft Office PowerPoint</Application>
  <PresentationFormat>Widescreen</PresentationFormat>
  <Paragraphs>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ΑΛΓΕΒΡΑ BOOLE</vt:lpstr>
      <vt:lpstr>Άλγεβρα Boole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ΑΛΓΕΒΡΑ BOOLE</dc:title>
  <dc:creator>Vasileios Liakos</dc:creator>
  <cp:lastModifiedBy>Vasileios Liakos</cp:lastModifiedBy>
  <cp:revision>11</cp:revision>
  <dcterms:created xsi:type="dcterms:W3CDTF">2022-12-01T16:42:03Z</dcterms:created>
  <dcterms:modified xsi:type="dcterms:W3CDTF">2022-12-02T08:25:37Z</dcterms:modified>
</cp:coreProperties>
</file>