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90" r:id="rId4"/>
    <p:sldId id="260" r:id="rId5"/>
    <p:sldId id="262" r:id="rId6"/>
    <p:sldId id="263" r:id="rId7"/>
    <p:sldId id="264" r:id="rId8"/>
    <p:sldId id="268" r:id="rId9"/>
    <p:sldId id="261" r:id="rId10"/>
    <p:sldId id="267" r:id="rId11"/>
    <p:sldId id="265" r:id="rId12"/>
    <p:sldId id="273" r:id="rId13"/>
    <p:sldId id="269" r:id="rId14"/>
    <p:sldId id="266" r:id="rId15"/>
    <p:sldId id="270" r:id="rId16"/>
    <p:sldId id="271" r:id="rId17"/>
    <p:sldId id="272" r:id="rId18"/>
    <p:sldId id="275" r:id="rId19"/>
    <p:sldId id="278" r:id="rId20"/>
    <p:sldId id="276" r:id="rId21"/>
    <p:sldId id="277" r:id="rId22"/>
    <p:sldId id="280" r:id="rId23"/>
    <p:sldId id="279" r:id="rId24"/>
    <p:sldId id="282" r:id="rId25"/>
    <p:sldId id="281" r:id="rId26"/>
    <p:sldId id="284" r:id="rId27"/>
    <p:sldId id="285" r:id="rId28"/>
    <p:sldId id="289" r:id="rId29"/>
    <p:sldId id="283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39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53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946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823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381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4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18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307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79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40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714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41A-F2A3-4438-B7EA-9089DD349CEA}" type="datetimeFigureOut">
              <a:rPr lang="el-GR" smtClean="0"/>
              <a:t>11/4/2025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2B3FE-5B9F-4B68-A752-9B433D71CB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9060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Πόλη  σε κρίση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Ναός  Αθηνάς Νίκης </a:t>
            </a:r>
          </a:p>
          <a:p>
            <a:r>
              <a:rPr lang="el-GR" dirty="0" smtClean="0"/>
              <a:t>Γλυπτός διάκοσμος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781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20688"/>
            <a:ext cx="3703557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2215896"/>
            <a:ext cx="7510272" cy="242620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2215896"/>
            <a:ext cx="7510272" cy="242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9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10415" r="1120" b="10916"/>
          <a:stretch/>
        </p:blipFill>
        <p:spPr>
          <a:xfrm>
            <a:off x="251520" y="452386"/>
            <a:ext cx="4382674" cy="568672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50" t="2101" r="4563" b="2782"/>
          <a:stretch/>
        </p:blipFill>
        <p:spPr>
          <a:xfrm>
            <a:off x="4778210" y="452385"/>
            <a:ext cx="3778649" cy="5419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34376" y="5871411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Άγαλμα </a:t>
            </a:r>
            <a:r>
              <a:rPr lang="el-GR" sz="1200" dirty="0" err="1" smtClean="0"/>
              <a:t>Ραμνουσίας</a:t>
            </a:r>
            <a:r>
              <a:rPr lang="el-GR" sz="1200" dirty="0" smtClean="0"/>
              <a:t> Νεμέσεως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760018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" y="466344"/>
            <a:ext cx="8827008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3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" y="2182368"/>
            <a:ext cx="9058656" cy="24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56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4303152" cy="59218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0112" y="2204864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Βάση αγάλματος της Νεμέσεως στον </a:t>
            </a:r>
            <a:r>
              <a:rPr lang="el-GR" sz="1200" dirty="0" err="1" smtClean="0"/>
              <a:t>Ραμνούντα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21188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16" y="1045464"/>
            <a:ext cx="6754368" cy="47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32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20" y="332656"/>
            <a:ext cx="4680520" cy="382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437112"/>
            <a:ext cx="4824536" cy="2170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494116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Η βάση του κεντρικού</a:t>
            </a:r>
            <a:r>
              <a:rPr lang="en-US" sz="1200" dirty="0" smtClean="0"/>
              <a:t> </a:t>
            </a:r>
            <a:r>
              <a:rPr lang="el-GR" sz="1200" dirty="0" smtClean="0"/>
              <a:t>ανατολικού ακρωτηρίου του ναού της </a:t>
            </a:r>
            <a:r>
              <a:rPr lang="el-GR" sz="1200" dirty="0"/>
              <a:t>Α</a:t>
            </a:r>
            <a:r>
              <a:rPr lang="el-GR" sz="1200" dirty="0" smtClean="0"/>
              <a:t>θηνάς Νίκης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246256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3716102" cy="3476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17032"/>
            <a:ext cx="4707806" cy="2895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013176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Η βάση του ΒΑ. ακρωτηρίου του ναού της Αθηνάς Νίκης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4020680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73633" y="94719"/>
            <a:ext cx="4896544" cy="638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6021288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Ναός Αθηνάς </a:t>
            </a:r>
            <a:r>
              <a:rPr lang="el-GR" sz="1200" dirty="0" err="1" smtClean="0"/>
              <a:t>Νἰκης</a:t>
            </a:r>
            <a:r>
              <a:rPr lang="el-GR" sz="1200" dirty="0" smtClean="0"/>
              <a:t>. Α. πλευρά.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64082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t="2807" r="8948"/>
          <a:stretch/>
        </p:blipFill>
        <p:spPr>
          <a:xfrm>
            <a:off x="683568" y="471932"/>
            <a:ext cx="2952328" cy="599556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1" t="3930" r="14210"/>
          <a:stretch/>
        </p:blipFill>
        <p:spPr>
          <a:xfrm>
            <a:off x="4716016" y="471932"/>
            <a:ext cx="2880320" cy="616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1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7117"/>
            <a:ext cx="3816424" cy="581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4608512" cy="317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7984" y="5301208"/>
            <a:ext cx="3384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Νίκη Δελφών, ακρωτήριο ναού Ολυμπίου Διός, </a:t>
            </a:r>
            <a:r>
              <a:rPr lang="el-GR" sz="1200" dirty="0"/>
              <a:t>Νίκη </a:t>
            </a:r>
            <a:r>
              <a:rPr lang="el-GR" sz="1200" dirty="0" err="1"/>
              <a:t>Παιωνίου</a:t>
            </a:r>
            <a:r>
              <a:rPr lang="el-GR" sz="1200" dirty="0"/>
              <a:t>, </a:t>
            </a:r>
            <a:r>
              <a:rPr lang="el-GR" sz="1200" dirty="0" smtClean="0"/>
              <a:t>Αθηνά Νίκη , κεντρικό ακρωτήριο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6381328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Νίκη </a:t>
            </a:r>
            <a:r>
              <a:rPr lang="el-GR" sz="1200" dirty="0" err="1" smtClean="0"/>
              <a:t>Παιωνίου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79781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443720" cy="459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3345098" cy="46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5733256"/>
            <a:ext cx="345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Αετώματα Ν. Αθηνάς Νίκης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25405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2655471" cy="407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9253" y="119622"/>
            <a:ext cx="3188297" cy="49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683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5760640" cy="350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76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401966" cy="595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13057"/>
            <a:ext cx="6336704" cy="30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681037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2856317" cy="214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2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t="-1092" r="12602"/>
          <a:stretch/>
        </p:blipFill>
        <p:spPr>
          <a:xfrm>
            <a:off x="676696" y="136514"/>
            <a:ext cx="6616043" cy="59133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6021288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Θωράκιο Αθηνάς </a:t>
            </a:r>
            <a:r>
              <a:rPr lang="el-GR" sz="1200" dirty="0" err="1" smtClean="0"/>
              <a:t>Νἰκης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048029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8132593" cy="542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36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266687" cy="598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2276872"/>
            <a:ext cx="26642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Νίκη που θυσιάζει ταύρο.  Η </a:t>
            </a:r>
            <a:r>
              <a:rPr lang="el-GR" sz="1200" dirty="0" err="1" smtClean="0"/>
              <a:t>βουθυτούσα</a:t>
            </a:r>
            <a:r>
              <a:rPr lang="el-GR" sz="1200" dirty="0" smtClean="0"/>
              <a:t>  Νίκη. 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839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2" t="1332" r="18434" b="5067"/>
          <a:stretch/>
        </p:blipFill>
        <p:spPr>
          <a:xfrm>
            <a:off x="384048" y="0"/>
            <a:ext cx="2816352" cy="641908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t="5830" r="9538" b="2594"/>
          <a:stretch/>
        </p:blipFill>
        <p:spPr>
          <a:xfrm>
            <a:off x="4800600" y="813816"/>
            <a:ext cx="3026664" cy="516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33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920750"/>
            <a:ext cx="82804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32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 t="13901" r="4712" b="6110"/>
          <a:stretch/>
        </p:blipFill>
        <p:spPr>
          <a:xfrm>
            <a:off x="539552" y="1052736"/>
            <a:ext cx="3904488" cy="517550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6" t="981" r="14454" b="4628"/>
          <a:stretch/>
        </p:blipFill>
        <p:spPr>
          <a:xfrm>
            <a:off x="5200623" y="332656"/>
            <a:ext cx="3150057" cy="604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6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003586" cy="333928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8" t="4851" r="19833" b="21600"/>
          <a:stretch/>
        </p:blipFill>
        <p:spPr>
          <a:xfrm>
            <a:off x="5652119" y="332656"/>
            <a:ext cx="3007043" cy="586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4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464496" cy="639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48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 t="6664" r="3581" b="19985"/>
          <a:stretch/>
        </p:blipFill>
        <p:spPr bwMode="auto">
          <a:xfrm>
            <a:off x="1241659" y="1193533"/>
            <a:ext cx="7113070" cy="392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5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8" t="8304" r="7446" b="12645"/>
          <a:stretch/>
        </p:blipFill>
        <p:spPr>
          <a:xfrm>
            <a:off x="1559293" y="1251284"/>
            <a:ext cx="6343048" cy="394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5435" r="38695" b="9350"/>
          <a:stretch/>
        </p:blipFill>
        <p:spPr>
          <a:xfrm>
            <a:off x="323528" y="692696"/>
            <a:ext cx="4186989" cy="425436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16610" r="6733" b="10228"/>
          <a:stretch/>
        </p:blipFill>
        <p:spPr>
          <a:xfrm>
            <a:off x="4932040" y="760026"/>
            <a:ext cx="3936544" cy="521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b="16716"/>
          <a:stretch/>
        </p:blipFill>
        <p:spPr>
          <a:xfrm>
            <a:off x="1039528" y="692696"/>
            <a:ext cx="7816440" cy="469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8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2003"/>
            <a:ext cx="9144000" cy="189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2" t="2632" r="10508" b="25813"/>
          <a:stretch/>
        </p:blipFill>
        <p:spPr>
          <a:xfrm>
            <a:off x="1547664" y="2060848"/>
            <a:ext cx="4706754" cy="32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8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83</Words>
  <Application>Microsoft Office PowerPoint</Application>
  <PresentationFormat>Προβολή στην οθόνη (4:3)</PresentationFormat>
  <Paragraphs>16</Paragraphs>
  <Slides>32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Arial</vt:lpstr>
      <vt:lpstr>Calibri</vt:lpstr>
      <vt:lpstr>Θέμα του Office</vt:lpstr>
      <vt:lpstr>Πόλη  σε κρίση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23</cp:revision>
  <dcterms:created xsi:type="dcterms:W3CDTF">2021-12-14T09:59:17Z</dcterms:created>
  <dcterms:modified xsi:type="dcterms:W3CDTF">2025-04-11T09:03:39Z</dcterms:modified>
</cp:coreProperties>
</file>