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288E27-BADD-4F51-B135-5EB4F4CDFE23}" v="1" dt="2023-01-18T22:37:00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94288E27-BADD-4F51-B135-5EB4F4CDFE23}"/>
    <pc:docChg chg="custSel modSld">
      <pc:chgData name="Emilia Salvanou" userId="e3221fe3f50a03c0" providerId="LiveId" clId="{94288E27-BADD-4F51-B135-5EB4F4CDFE23}" dt="2023-01-18T22:37:12.038" v="10" actId="26606"/>
      <pc:docMkLst>
        <pc:docMk/>
      </pc:docMkLst>
      <pc:sldChg chg="addSp delSp modSp mod setBg addAnim delDesignElem">
        <pc:chgData name="Emilia Salvanou" userId="e3221fe3f50a03c0" providerId="LiveId" clId="{94288E27-BADD-4F51-B135-5EB4F4CDFE23}" dt="2023-01-18T22:37:06.775" v="9"/>
        <pc:sldMkLst>
          <pc:docMk/>
          <pc:sldMk cId="2522875141" sldId="256"/>
        </pc:sldMkLst>
        <pc:spChg chg="mod">
          <ac:chgData name="Emilia Salvanou" userId="e3221fe3f50a03c0" providerId="LiveId" clId="{94288E27-BADD-4F51-B135-5EB4F4CDFE23}" dt="2023-01-18T22:37:06.774" v="8" actId="26606"/>
          <ac:spMkLst>
            <pc:docMk/>
            <pc:sldMk cId="2522875141" sldId="256"/>
            <ac:spMk id="2" creationId="{7B151689-7AE4-1023-BB46-578C4AE7FD75}"/>
          </ac:spMkLst>
        </pc:spChg>
        <pc:spChg chg="mod">
          <ac:chgData name="Emilia Salvanou" userId="e3221fe3f50a03c0" providerId="LiveId" clId="{94288E27-BADD-4F51-B135-5EB4F4CDFE23}" dt="2023-01-18T22:37:06.774" v="8" actId="26606"/>
          <ac:spMkLst>
            <pc:docMk/>
            <pc:sldMk cId="2522875141" sldId="256"/>
            <ac:spMk id="3" creationId="{A80FC5B1-0753-2E9C-2D71-C99A546244D3}"/>
          </ac:spMkLst>
        </pc:spChg>
        <pc:spChg chg="add del">
          <ac:chgData name="Emilia Salvanou" userId="e3221fe3f50a03c0" providerId="LiveId" clId="{94288E27-BADD-4F51-B135-5EB4F4CDFE23}" dt="2023-01-18T22:37:00.555" v="4"/>
          <ac:spMkLst>
            <pc:docMk/>
            <pc:sldMk cId="2522875141" sldId="256"/>
            <ac:spMk id="9" creationId="{E91DC736-0EF8-4F87-9146-EBF1D2EE4D3D}"/>
          </ac:spMkLst>
        </pc:spChg>
        <pc:spChg chg="add">
          <ac:chgData name="Emilia Salvanou" userId="e3221fe3f50a03c0" providerId="LiveId" clId="{94288E27-BADD-4F51-B135-5EB4F4CDFE23}" dt="2023-01-18T22:37:06.774" v="8" actId="26606"/>
          <ac:spMkLst>
            <pc:docMk/>
            <pc:sldMk cId="2522875141" sldId="256"/>
            <ac:spMk id="10" creationId="{8D095B41-7312-4603-9F0F-93387C353134}"/>
          </ac:spMkLst>
        </pc:spChg>
        <pc:spChg chg="add del">
          <ac:chgData name="Emilia Salvanou" userId="e3221fe3f50a03c0" providerId="LiveId" clId="{94288E27-BADD-4F51-B135-5EB4F4CDFE23}" dt="2023-01-18T22:37:00.555" v="4"/>
          <ac:spMkLst>
            <pc:docMk/>
            <pc:sldMk cId="2522875141" sldId="256"/>
            <ac:spMk id="11" creationId="{097CD68E-23E3-4007-8847-CD0944C4F7BE}"/>
          </ac:spMkLst>
        </pc:spChg>
        <pc:spChg chg="add">
          <ac:chgData name="Emilia Salvanou" userId="e3221fe3f50a03c0" providerId="LiveId" clId="{94288E27-BADD-4F51-B135-5EB4F4CDFE23}" dt="2023-01-18T22:37:06.774" v="8" actId="26606"/>
          <ac:spMkLst>
            <pc:docMk/>
            <pc:sldMk cId="2522875141" sldId="256"/>
            <ac:spMk id="12" creationId="{1042C936-444C-4F0D-9737-291EAFE1E7E4}"/>
          </ac:spMkLst>
        </pc:spChg>
        <pc:spChg chg="add del">
          <ac:chgData name="Emilia Salvanou" userId="e3221fe3f50a03c0" providerId="LiveId" clId="{94288E27-BADD-4F51-B135-5EB4F4CDFE23}" dt="2023-01-18T22:37:00.555" v="4"/>
          <ac:spMkLst>
            <pc:docMk/>
            <pc:sldMk cId="2522875141" sldId="256"/>
            <ac:spMk id="13" creationId="{AF2F604E-43BE-4DC3-B983-E071523364F8}"/>
          </ac:spMkLst>
        </pc:spChg>
        <pc:spChg chg="add del">
          <ac:chgData name="Emilia Salvanou" userId="e3221fe3f50a03c0" providerId="LiveId" clId="{94288E27-BADD-4F51-B135-5EB4F4CDFE23}" dt="2023-01-18T22:37:00.555" v="4"/>
          <ac:spMkLst>
            <pc:docMk/>
            <pc:sldMk cId="2522875141" sldId="256"/>
            <ac:spMk id="15" creationId="{08C9B587-E65E-4B52-B37C-ABEBB6E87928}"/>
          </ac:spMkLst>
        </pc:spChg>
        <pc:picChg chg="add mod">
          <ac:chgData name="Emilia Salvanou" userId="e3221fe3f50a03c0" providerId="LiveId" clId="{94288E27-BADD-4F51-B135-5EB4F4CDFE23}" dt="2023-01-18T22:37:06.774" v="8" actId="26606"/>
          <ac:picMkLst>
            <pc:docMk/>
            <pc:sldMk cId="2522875141" sldId="256"/>
            <ac:picMk id="5" creationId="{251E4370-2E16-CD2E-08A7-CB50F5CBAC8F}"/>
          </ac:picMkLst>
        </pc:picChg>
        <pc:picChg chg="add">
          <ac:chgData name="Emilia Salvanou" userId="e3221fe3f50a03c0" providerId="LiveId" clId="{94288E27-BADD-4F51-B135-5EB4F4CDFE23}" dt="2023-01-18T22:37:06.774" v="8" actId="26606"/>
          <ac:picMkLst>
            <pc:docMk/>
            <pc:sldMk cId="2522875141" sldId="256"/>
            <ac:picMk id="16" creationId="{419FDB25-3050-4009-9806-3000DDD1C083}"/>
          </ac:picMkLst>
        </pc:picChg>
        <pc:cxnChg chg="add">
          <ac:chgData name="Emilia Salvanou" userId="e3221fe3f50a03c0" providerId="LiveId" clId="{94288E27-BADD-4F51-B135-5EB4F4CDFE23}" dt="2023-01-18T22:37:06.774" v="8" actId="26606"/>
          <ac:cxnSpMkLst>
            <pc:docMk/>
            <pc:sldMk cId="2522875141" sldId="256"/>
            <ac:cxnSpMk id="14" creationId="{B61C4D9F-F4AF-4ED2-9310-56EB2E19C084}"/>
          </ac:cxnSpMkLst>
        </pc:cxnChg>
        <pc:cxnChg chg="add">
          <ac:chgData name="Emilia Salvanou" userId="e3221fe3f50a03c0" providerId="LiveId" clId="{94288E27-BADD-4F51-B135-5EB4F4CDFE23}" dt="2023-01-18T22:37:06.774" v="8" actId="26606"/>
          <ac:cxnSpMkLst>
            <pc:docMk/>
            <pc:sldMk cId="2522875141" sldId="256"/>
            <ac:cxnSpMk id="18" creationId="{8063EF0F-7BC0-4CFB-AB98-20A8DD91D70F}"/>
          </ac:cxnSpMkLst>
        </pc:cxnChg>
      </pc:sldChg>
      <pc:sldChg chg="addSp delSp modSp mod setBg delDesignElem">
        <pc:chgData name="Emilia Salvanou" userId="e3221fe3f50a03c0" providerId="LiveId" clId="{94288E27-BADD-4F51-B135-5EB4F4CDFE23}" dt="2023-01-18T22:37:12.038" v="10" actId="26606"/>
        <pc:sldMkLst>
          <pc:docMk/>
          <pc:sldMk cId="3652488654" sldId="257"/>
        </pc:sldMkLst>
        <pc:spChg chg="mod">
          <ac:chgData name="Emilia Salvanou" userId="e3221fe3f50a03c0" providerId="LiveId" clId="{94288E27-BADD-4F51-B135-5EB4F4CDFE23}" dt="2023-01-18T22:37:12.038" v="10" actId="26606"/>
          <ac:spMkLst>
            <pc:docMk/>
            <pc:sldMk cId="3652488654" sldId="257"/>
            <ac:spMk id="2" creationId="{11C903E0-A165-5955-7121-5A50D4573E36}"/>
          </ac:spMkLst>
        </pc:spChg>
        <pc:spChg chg="mod">
          <ac:chgData name="Emilia Salvanou" userId="e3221fe3f50a03c0" providerId="LiveId" clId="{94288E27-BADD-4F51-B135-5EB4F4CDFE23}" dt="2023-01-18T22:37:12.038" v="10" actId="26606"/>
          <ac:spMkLst>
            <pc:docMk/>
            <pc:sldMk cId="3652488654" sldId="257"/>
            <ac:spMk id="3" creationId="{39CEBEB6-F2D1-2E6B-725B-B2B5BBF0CBCB}"/>
          </ac:spMkLst>
        </pc:spChg>
        <pc:spChg chg="add">
          <ac:chgData name="Emilia Salvanou" userId="e3221fe3f50a03c0" providerId="LiveId" clId="{94288E27-BADD-4F51-B135-5EB4F4CDFE23}" dt="2023-01-18T22:37:12.038" v="10" actId="26606"/>
          <ac:spMkLst>
            <pc:docMk/>
            <pc:sldMk cId="3652488654" sldId="257"/>
            <ac:spMk id="5" creationId="{29C51009-A09A-4689-8E6C-F8FC99E6A840}"/>
          </ac:spMkLst>
        </pc:spChg>
        <pc:spChg chg="add del">
          <ac:chgData name="Emilia Salvanou" userId="e3221fe3f50a03c0" providerId="LiveId" clId="{94288E27-BADD-4F51-B135-5EB4F4CDFE23}" dt="2023-01-18T22:37:00.555" v="4"/>
          <ac:spMkLst>
            <pc:docMk/>
            <pc:sldMk cId="3652488654" sldId="257"/>
            <ac:spMk id="8" creationId="{E8A8EAB8-D2FF-444D-B34B-7D32F106AD0E}"/>
          </ac:spMkLst>
        </pc:spChg>
        <pc:cxnChg chg="add">
          <ac:chgData name="Emilia Salvanou" userId="e3221fe3f50a03c0" providerId="LiveId" clId="{94288E27-BADD-4F51-B135-5EB4F4CDFE23}" dt="2023-01-18T22:37:12.038" v="10" actId="26606"/>
          <ac:cxnSpMkLst>
            <pc:docMk/>
            <pc:sldMk cId="3652488654" sldId="257"/>
            <ac:cxnSpMk id="6" creationId="{9EC65442-F244-409C-BF44-C5D6472E810A}"/>
          </ac:cxnSpMkLst>
        </pc:cxnChg>
        <pc:cxnChg chg="add del">
          <ac:chgData name="Emilia Salvanou" userId="e3221fe3f50a03c0" providerId="LiveId" clId="{94288E27-BADD-4F51-B135-5EB4F4CDFE23}" dt="2023-01-18T22:37:00.555" v="4"/>
          <ac:cxnSpMkLst>
            <pc:docMk/>
            <pc:sldMk cId="3652488654" sldId="257"/>
            <ac:cxnSpMk id="10" creationId="{067633D1-6EE6-4118-B9F0-B363477BEE7A}"/>
          </ac:cxnSpMkLst>
        </pc:cxnChg>
        <pc:cxnChg chg="add del">
          <ac:chgData name="Emilia Salvanou" userId="e3221fe3f50a03c0" providerId="LiveId" clId="{94288E27-BADD-4F51-B135-5EB4F4CDFE23}" dt="2023-01-18T22:37:00.555" v="4"/>
          <ac:cxnSpMkLst>
            <pc:docMk/>
            <pc:sldMk cId="3652488654" sldId="257"/>
            <ac:cxnSpMk id="12" creationId="{4AD7FFC6-42A9-49CB-B5E9-B3F6B038331B}"/>
          </ac:cxnSpMkLst>
        </pc:cxnChg>
      </pc:sldChg>
      <pc:sldChg chg="modSp mod">
        <pc:chgData name="Emilia Salvanou" userId="e3221fe3f50a03c0" providerId="LiveId" clId="{94288E27-BADD-4F51-B135-5EB4F4CDFE23}" dt="2023-01-18T22:37:00.754" v="5" actId="27636"/>
        <pc:sldMkLst>
          <pc:docMk/>
          <pc:sldMk cId="2773773960" sldId="258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773773960" sldId="258"/>
            <ac:spMk id="2" creationId="{DE13503F-0F63-6BAA-BDCA-1504F7AAF68F}"/>
          </ac:spMkLst>
        </pc:spChg>
        <pc:spChg chg="mod">
          <ac:chgData name="Emilia Salvanou" userId="e3221fe3f50a03c0" providerId="LiveId" clId="{94288E27-BADD-4F51-B135-5EB4F4CDFE23}" dt="2023-01-18T22:37:00.754" v="5" actId="27636"/>
          <ac:spMkLst>
            <pc:docMk/>
            <pc:sldMk cId="2773773960" sldId="258"/>
            <ac:spMk id="3" creationId="{D481711E-B9FB-1E29-ADC0-ECDC27A89804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2573253539" sldId="259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573253539" sldId="259"/>
            <ac:spMk id="2" creationId="{B7F80696-A02E-A301-BB36-4AA797C0E866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573253539" sldId="259"/>
            <ac:spMk id="3" creationId="{9A35BE10-FF33-4B21-3EF3-B20CCB847C45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1082691479" sldId="260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1082691479" sldId="260"/>
            <ac:spMk id="2" creationId="{36CE9FB4-98A3-D450-FF7A-0779438A2B68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1082691479" sldId="260"/>
            <ac:spMk id="3" creationId="{0E49E140-4F0E-0264-E788-08CA0A9FBE0E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1471950703" sldId="261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1471950703" sldId="261"/>
            <ac:spMk id="2" creationId="{E6600980-4E87-6DF4-E8EB-ADC767F3CDBC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1471950703" sldId="261"/>
            <ac:spMk id="3" creationId="{E9843DEB-3B80-A826-2365-9D8AAE4BC791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2819582456" sldId="262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819582456" sldId="262"/>
            <ac:spMk id="2" creationId="{45ABBFCD-85E2-BEC1-0F56-E8B9FAB81632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819582456" sldId="262"/>
            <ac:spMk id="3" creationId="{CA7094EC-A3B0-6E42-B78A-E342FD0616C4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2165579765" sldId="263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165579765" sldId="263"/>
            <ac:spMk id="2" creationId="{DBFDA80E-ECC9-F49B-2096-0E10EDFAE231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165579765" sldId="263"/>
            <ac:spMk id="3" creationId="{A07476CE-53C5-0DEF-EFDC-E0DE72711594}"/>
          </ac:spMkLst>
        </pc:spChg>
      </pc:sldChg>
      <pc:sldChg chg="modSp">
        <pc:chgData name="Emilia Salvanou" userId="e3221fe3f50a03c0" providerId="LiveId" clId="{94288E27-BADD-4F51-B135-5EB4F4CDFE23}" dt="2023-01-18T22:37:00.555" v="4"/>
        <pc:sldMkLst>
          <pc:docMk/>
          <pc:sldMk cId="2016755878" sldId="264"/>
        </pc:sldMkLst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016755878" sldId="264"/>
            <ac:spMk id="2" creationId="{C370E986-20A4-DD71-66EF-7625B91C10BE}"/>
          </ac:spMkLst>
        </pc:spChg>
        <pc:spChg chg="mod">
          <ac:chgData name="Emilia Salvanou" userId="e3221fe3f50a03c0" providerId="LiveId" clId="{94288E27-BADD-4F51-B135-5EB4F4CDFE23}" dt="2023-01-18T22:37:00.555" v="4"/>
          <ac:spMkLst>
            <pc:docMk/>
            <pc:sldMk cId="2016755878" sldId="264"/>
            <ac:spMk id="3" creationId="{55C33CCA-8F6D-D6A1-4237-C30CEA10AA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27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52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66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71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17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98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43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12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15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38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25497-D66E-4B56-8D08-06C618B2BA1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FFCC08-6E95-434F-AD2D-2B3AC255A9F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D095B41-7312-4603-9F0F-93387C353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1E4370-2E16-CD2E-08A7-CB50F5CBAC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t="31949" r="-1" b="11799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042C936-444C-4F0D-9737-291EAFE1E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151689-7AE4-1023-BB46-578C4AE7F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>
            <a:normAutofit/>
          </a:bodyPr>
          <a:lstStyle/>
          <a:p>
            <a:r>
              <a:rPr lang="el-GR" sz="5600"/>
              <a:t>Το δελτίο και το ημερολόγιο της συνέντευξης</a:t>
            </a:r>
            <a:endParaRPr lang="en-US" sz="56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FC5B1-0753-2E9C-2D71-C99A54624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1C4D9F-F4AF-4ED2-9310-56EB2E19C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3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19FDB25-3050-4009-9806-3000DDD1C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063EF0F-7BC0-4CFB-AB98-20A8DD91D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87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C903E0-A165-5955-7121-5A50D457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l-GR"/>
              <a:t>Δελτίο πληροφορητή</a:t>
            </a:r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EBEB6-F2D1-2E6B-725B-B2B5BBF0C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l-GR" sz="1500"/>
              <a:t>Τα βασικά στοιχεία της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Τίτλος έρευνας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Όνομα πληροφορητή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Διεύθυνση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Τηλέφωνο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Όνομα ερευνητή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Ημερομηνία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Τοπος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Διάρκεια συνέντευξης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Μέσο καταγραφής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Θέμα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Παραχωρητήριο (ναι/όχι)</a:t>
            </a:r>
          </a:p>
          <a:p>
            <a:pPr lvl="1">
              <a:lnSpc>
                <a:spcPct val="110000"/>
              </a:lnSpc>
            </a:pPr>
            <a:r>
              <a:rPr lang="el-GR" sz="1500"/>
              <a:t>Παρατητήσεις (πχ ζητήματα ανωνυμίας, χρονικοί περιορισμοί κλπ)</a:t>
            </a: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365248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503F-0F63-6BAA-BDCA-1504F7AA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Βιογραφικά στοιχεία πληροφορητή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1711E-B9FB-1E29-ADC0-ECDC27A89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Έτος γέννησης</a:t>
            </a:r>
          </a:p>
          <a:p>
            <a:r>
              <a:rPr lang="el-GR" dirty="0"/>
              <a:t>Τόπος γέννησης</a:t>
            </a:r>
          </a:p>
          <a:p>
            <a:r>
              <a:rPr lang="el-GR" dirty="0"/>
              <a:t>Φύλο</a:t>
            </a:r>
          </a:p>
          <a:p>
            <a:r>
              <a:rPr lang="el-GR" dirty="0"/>
              <a:t>Επάγγελμα (τότε και τώρα)</a:t>
            </a:r>
          </a:p>
          <a:p>
            <a:r>
              <a:rPr lang="el-GR" dirty="0"/>
              <a:t>Επάγγελμα γονιών</a:t>
            </a:r>
          </a:p>
          <a:p>
            <a:r>
              <a:rPr lang="el-GR" dirty="0"/>
              <a:t>Μορφωτικό επίπεδο</a:t>
            </a:r>
          </a:p>
          <a:p>
            <a:r>
              <a:rPr lang="el-GR" dirty="0"/>
              <a:t>Μορφωτικό επίπεδο γονιών</a:t>
            </a:r>
          </a:p>
          <a:p>
            <a:r>
              <a:rPr lang="el-GR" dirty="0"/>
              <a:t>Οικογενειακή κατάσταση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73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80696-A02E-A301-BB36-4AA797C0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Ημερολόγιο 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BE10-FF33-4B21-3EF3-B20CCB84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γράφουμε αμέσως μετά τη συνέντευξη.</a:t>
            </a:r>
          </a:p>
          <a:p>
            <a:pPr lvl="1"/>
            <a:r>
              <a:rPr lang="el-GR" dirty="0"/>
              <a:t>Αν η συνέντευξη γίνει σε δύο-</a:t>
            </a:r>
            <a:r>
              <a:rPr lang="el-GR" dirty="0" err="1"/>
              <a:t>τρια</a:t>
            </a:r>
            <a:r>
              <a:rPr lang="el-GR" dirty="0"/>
              <a:t> μέρη, εφόσον δεν έχουν μεγάλη χρονική απόσταση, μπορούμε να συνεχίσουμε να συμπληρώνουμε το ίδιο </a:t>
            </a:r>
            <a:r>
              <a:rPr lang="el-GR" dirty="0" err="1"/>
              <a:t>ημερολόγο</a:t>
            </a:r>
            <a:r>
              <a:rPr lang="el-GR" dirty="0"/>
              <a:t>.</a:t>
            </a:r>
          </a:p>
          <a:p>
            <a:r>
              <a:rPr lang="el-GR" dirty="0"/>
              <a:t>Καταγράφει στοιχεία όπως:</a:t>
            </a:r>
          </a:p>
          <a:p>
            <a:pPr lvl="1"/>
            <a:r>
              <a:rPr lang="el-GR" dirty="0"/>
              <a:t>Τις πρώτες εντυπώσεις του ερευνητή από τη συνέντευξη</a:t>
            </a:r>
          </a:p>
          <a:p>
            <a:pPr lvl="1"/>
            <a:r>
              <a:rPr lang="el-GR" dirty="0"/>
              <a:t>Το χώρο</a:t>
            </a:r>
          </a:p>
          <a:p>
            <a:pPr lvl="1"/>
            <a:r>
              <a:rPr lang="el-GR" dirty="0"/>
              <a:t>Τη σχέση ερευνητή-πληροφορητή</a:t>
            </a:r>
          </a:p>
          <a:p>
            <a:pPr lvl="1"/>
            <a:r>
              <a:rPr lang="el-GR" dirty="0"/>
              <a:t>Τυχόν σημεία που χρειάζονται διευκρίνιση, διερεύνηση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5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E9FB4-98A3-D450-FF7A-0779438A2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Ημερολόγιο ΙΙ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9E140-4F0E-0264-E788-08CA0A9FB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ημερολόγιο συνήθως εστιάζουμε:</a:t>
            </a:r>
          </a:p>
          <a:p>
            <a:pPr lvl="1"/>
            <a:r>
              <a:rPr lang="el-GR" dirty="0"/>
              <a:t>Στο πλαίσιο της συνέντευξης</a:t>
            </a:r>
          </a:p>
          <a:p>
            <a:pPr lvl="1"/>
            <a:r>
              <a:rPr lang="el-GR" dirty="0"/>
              <a:t>Τη διαδικασία της συνέντευξης</a:t>
            </a:r>
          </a:p>
          <a:p>
            <a:pPr lvl="1"/>
            <a:r>
              <a:rPr lang="el-GR" dirty="0"/>
              <a:t>Το  περιεχόμενο της συνέντευξης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9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00980-4E87-6DF4-E8EB-ADC767F3C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πλαίσιο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43DEB-3B80-A826-2365-9D8AAE4BC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ήρθαμε σε επαφή με τον πληροφορητή</a:t>
            </a:r>
          </a:p>
          <a:p>
            <a:r>
              <a:rPr lang="el-GR" dirty="0"/>
              <a:t>Πώς </a:t>
            </a:r>
            <a:r>
              <a:rPr lang="el-GR" dirty="0" err="1"/>
              <a:t>ανέδρασε</a:t>
            </a:r>
            <a:r>
              <a:rPr lang="el-GR" dirty="0"/>
              <a:t> στην ιδέα; Πόσο εύκολα δέχθηκε; Ποιες ήταν οι επιφυλάξεις του;</a:t>
            </a:r>
          </a:p>
          <a:p>
            <a:r>
              <a:rPr lang="el-GR" dirty="0"/>
              <a:t>Πού έγινε η συνέντευξη; Τι ώρα; Πώς ήταν ο χώρος;</a:t>
            </a:r>
          </a:p>
          <a:p>
            <a:r>
              <a:rPr lang="el-GR" dirty="0"/>
              <a:t>Ήταν μόνος του ή παραβρέθηκαν και άλλοι;</a:t>
            </a:r>
          </a:p>
          <a:p>
            <a:r>
              <a:rPr lang="el-GR" dirty="0"/>
              <a:t>Πώς ήταν η σχέση μας μαζί του;</a:t>
            </a:r>
          </a:p>
          <a:p>
            <a:r>
              <a:rPr lang="el-GR" dirty="0"/>
              <a:t>Πόσο πρόθυμα μιλούσε;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95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BBFCD-85E2-BEC1-0F56-E8B9FAB81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διαδικασία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094EC-A3B0-6E42-B78A-E342FD061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εξελίχθηκε η σχέση εμπιστοσύνης με τον πληροφορητή;</a:t>
            </a:r>
          </a:p>
          <a:p>
            <a:r>
              <a:rPr lang="el-GR" dirty="0"/>
              <a:t>Νιώθαμε ότι υπάρχει κάποιου είδους ανισοτιμία; Γιατί;</a:t>
            </a:r>
          </a:p>
          <a:p>
            <a:r>
              <a:rPr lang="el-GR" dirty="0"/>
              <a:t>Υπήρχαν σιωπές ή θέματα που απέφευγε;</a:t>
            </a:r>
          </a:p>
          <a:p>
            <a:r>
              <a:rPr lang="el-GR" dirty="0"/>
              <a:t>Υπήρξε συναισθηματική ένταση, αμηχανία, </a:t>
            </a:r>
            <a:r>
              <a:rPr lang="el-GR" dirty="0" err="1"/>
              <a:t>κλπ</a:t>
            </a:r>
            <a:r>
              <a:rPr lang="el-GR" dirty="0"/>
              <a:t>;</a:t>
            </a:r>
          </a:p>
          <a:p>
            <a:r>
              <a:rPr lang="el-GR" dirty="0"/>
              <a:t>Τι εντύπωση αποκομίσαμε από τη διεξαγωγή της συνέντευξης; Υπάρχουν σημεία στα οποία θα θέλατε να επιστρέψετε;</a:t>
            </a:r>
          </a:p>
        </p:txBody>
      </p:sp>
    </p:spTree>
    <p:extLst>
      <p:ext uri="{BB962C8B-B14F-4D97-AF65-F5344CB8AC3E}">
        <p14:creationId xmlns:p14="http://schemas.microsoft.com/office/powerpoint/2010/main" val="281958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DA80E-ECC9-F49B-2096-0E10EDFA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Περιεχόμενο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476CE-53C5-0DEF-EFDC-E0DE72711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Σε ποια θέματα εστίασε ο πληροφορητής;</a:t>
            </a:r>
          </a:p>
          <a:p>
            <a:r>
              <a:rPr lang="el-GR" dirty="0"/>
              <a:t>Υπήρχαν κάποια θέματα στα οποία επέστρεφε;</a:t>
            </a:r>
          </a:p>
          <a:p>
            <a:r>
              <a:rPr lang="el-GR" dirty="0"/>
              <a:t>Υπάρχουν σημεία που μας προκάλεσαν ιδιαίτερο ενδιαφέρον (και σε σχέση με τις άλλες συνεντεύξεις που έχουμε πάρει);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579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E986-20A4-DD71-66EF-7625B91C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Περίληψη της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3CCA-8F6D-D6A1-4237-C30CEA10A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Περιέχει</a:t>
            </a:r>
          </a:p>
          <a:p>
            <a:r>
              <a:rPr lang="el-GR" dirty="0"/>
              <a:t>Τα βασικά στοιχεία του πληροφορητή</a:t>
            </a:r>
          </a:p>
          <a:p>
            <a:r>
              <a:rPr lang="el-GR" dirty="0"/>
              <a:t>Οι θεματικές (με τη σειρά που εμφανίστηκαν στη συνέντευξη και με χρονικό προσδιορισμό στο ηχητικό αρχείο)</a:t>
            </a:r>
          </a:p>
          <a:p>
            <a:r>
              <a:rPr lang="el-GR" dirty="0"/>
              <a:t>Πληροφορίες που είναι χρήσιμες για άλλους λόγους, ανάλογα με την έρευνα (τόποι που αναφέρονται στη συνέντευξη, γεγονότα κλειδιά </a:t>
            </a:r>
            <a:r>
              <a:rPr lang="el-GR" dirty="0" err="1"/>
              <a:t>κλπ</a:t>
            </a:r>
            <a:r>
              <a:rPr lang="el-G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7558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</TotalTime>
  <Words>344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Το δελτίο και το ημερολόγιο της συνέντευξης</vt:lpstr>
      <vt:lpstr>Δελτίο πληροφορητή</vt:lpstr>
      <vt:lpstr>Βιογραφικά στοιχεία πληροφορητή</vt:lpstr>
      <vt:lpstr>Ημερολόγιο Ι</vt:lpstr>
      <vt:lpstr>Ημερολόγιο ΙΙ</vt:lpstr>
      <vt:lpstr>Το πλαίσιο της συνέντευξης</vt:lpstr>
      <vt:lpstr>Η διαδικασία της συνέντευξης</vt:lpstr>
      <vt:lpstr>Περιεχόμενο</vt:lpstr>
      <vt:lpstr>Περίληψη της συνέντευξης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δελτίο και το ημερολόγιο της συνέντευξης</dc:title>
  <dc:creator>Emilia Salvanou</dc:creator>
  <cp:lastModifiedBy>Emilia Salvanou</cp:lastModifiedBy>
  <cp:revision>1</cp:revision>
  <dcterms:created xsi:type="dcterms:W3CDTF">2023-01-18T21:35:22Z</dcterms:created>
  <dcterms:modified xsi:type="dcterms:W3CDTF">2023-01-18T22:37:20Z</dcterms:modified>
</cp:coreProperties>
</file>