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42"/>
  </p:notesMasterIdLst>
  <p:sldIdLst>
    <p:sldId id="256" r:id="rId4"/>
    <p:sldId id="755" r:id="rId5"/>
    <p:sldId id="753" r:id="rId6"/>
    <p:sldId id="803" r:id="rId7"/>
    <p:sldId id="861" r:id="rId8"/>
    <p:sldId id="800" r:id="rId9"/>
    <p:sldId id="801" r:id="rId10"/>
    <p:sldId id="802" r:id="rId11"/>
    <p:sldId id="805" r:id="rId12"/>
    <p:sldId id="806" r:id="rId13"/>
    <p:sldId id="807" r:id="rId14"/>
    <p:sldId id="808" r:id="rId15"/>
    <p:sldId id="809" r:id="rId16"/>
    <p:sldId id="810" r:id="rId17"/>
    <p:sldId id="811" r:id="rId18"/>
    <p:sldId id="812" r:id="rId19"/>
    <p:sldId id="813" r:id="rId20"/>
    <p:sldId id="814" r:id="rId21"/>
    <p:sldId id="815" r:id="rId22"/>
    <p:sldId id="816" r:id="rId23"/>
    <p:sldId id="817" r:id="rId24"/>
    <p:sldId id="818" r:id="rId25"/>
    <p:sldId id="819" r:id="rId26"/>
    <p:sldId id="820" r:id="rId27"/>
    <p:sldId id="821" r:id="rId28"/>
    <p:sldId id="832" r:id="rId29"/>
    <p:sldId id="831" r:id="rId30"/>
    <p:sldId id="830" r:id="rId31"/>
    <p:sldId id="833" r:id="rId32"/>
    <p:sldId id="834" r:id="rId33"/>
    <p:sldId id="822" r:id="rId34"/>
    <p:sldId id="823" r:id="rId35"/>
    <p:sldId id="824" r:id="rId36"/>
    <p:sldId id="825" r:id="rId37"/>
    <p:sldId id="826" r:id="rId38"/>
    <p:sldId id="827" r:id="rId39"/>
    <p:sldId id="828" r:id="rId40"/>
    <p:sldId id="829" r:id="rId41"/>
  </p:sldIdLst>
  <p:sldSz cx="12193588" cy="6858000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postolos" initials="A" lastIdx="1" clrIdx="0">
    <p:extLst>
      <p:ext uri="{19B8F6BF-5375-455C-9EA6-DF929625EA0E}">
        <p15:presenceInfo xmlns:p15="http://schemas.microsoft.com/office/powerpoint/2012/main" userId="Apostolo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4" autoAdjust="0"/>
    <p:restoredTop sz="94660"/>
  </p:normalViewPr>
  <p:slideViewPr>
    <p:cSldViewPr>
      <p:cViewPr varScale="1">
        <p:scale>
          <a:sx n="69" d="100"/>
          <a:sy n="69" d="100"/>
        </p:scale>
        <p:origin x="390" y="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commentAuthors" Target="commentAuthor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">
            <a:extLst>
              <a:ext uri="{FF2B5EF4-FFF2-40B4-BE49-F238E27FC236}">
                <a16:creationId xmlns:a16="http://schemas.microsoft.com/office/drawing/2014/main" id="{ABC28FE0-DBCA-40B4-8423-1A462EB8E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099" name="AutoShape 2">
            <a:extLst>
              <a:ext uri="{FF2B5EF4-FFF2-40B4-BE49-F238E27FC236}">
                <a16:creationId xmlns:a16="http://schemas.microsoft.com/office/drawing/2014/main" id="{BAA70162-A110-4568-B4C1-764C96DD8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A1114350-F5BC-4AB1-8E51-51CC3C0383F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3113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907EBE0A-ECCF-4CBA-A2C2-BB2AD375A45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l-GR" altLang="el-GR" noProof="0"/>
          </a:p>
        </p:txBody>
      </p:sp>
      <p:sp>
        <p:nvSpPr>
          <p:cNvPr id="4102" name="Text Box 5">
            <a:extLst>
              <a:ext uri="{FF2B5EF4-FFF2-40B4-BE49-F238E27FC236}">
                <a16:creationId xmlns:a16="http://schemas.microsoft.com/office/drawing/2014/main" id="{7C9C187F-8611-4903-80A8-A6F8C79AC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3" name="Text Box 6">
            <a:extLst>
              <a:ext uri="{FF2B5EF4-FFF2-40B4-BE49-F238E27FC236}">
                <a16:creationId xmlns:a16="http://schemas.microsoft.com/office/drawing/2014/main" id="{C5D0B747-EAFD-40A7-ABA6-35C44C92B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4" name="Text Box 7">
            <a:extLst>
              <a:ext uri="{FF2B5EF4-FFF2-40B4-BE49-F238E27FC236}">
                <a16:creationId xmlns:a16="http://schemas.microsoft.com/office/drawing/2014/main" id="{97A76F5B-2391-45CA-AB00-FA7510814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BE5431BF-A8B8-4C0B-9C8E-18DB5D7B3CF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6600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3DDEC7D-6AB1-4F49-AEA8-1FA98F2CD8D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2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31489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>
            <a:extLst>
              <a:ext uri="{FF2B5EF4-FFF2-40B4-BE49-F238E27FC236}">
                <a16:creationId xmlns:a16="http://schemas.microsoft.com/office/drawing/2014/main" id="{D01A8892-5436-48D1-80CD-F2F34736B59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3EF098BD-9185-4931-B20A-15458893492A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4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>
            <a:extLst>
              <a:ext uri="{FF2B5EF4-FFF2-40B4-BE49-F238E27FC236}">
                <a16:creationId xmlns:a16="http://schemas.microsoft.com/office/drawing/2014/main" id="{F7DEFE9B-EAEF-4AE1-B0FF-F32AF14A6D2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16F32701-E951-4127-A83D-C9D39BAF9F2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33278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56AA4307-F4EC-43B5-B25B-9AF24F236A4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E0076E7-6087-496C-B525-5D393B6A8117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5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64EEDBB4-78E9-4769-B149-24971104D34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DE811948-6A48-4634-A33F-2F3235A1F0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2217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DDF19EB-758F-4616-A20D-DA1E80AD046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9F661B-2439-4174-AC7D-98845195280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E65C4-7E88-410B-A978-5CDD6DBCCC2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02211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F7F111A-2C2B-47AF-A2E5-FE14D6AE199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57420D-A3D4-4985-ADED-C118875646A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62DC9-4C7A-4E42-9C9C-5883D109006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83808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834438" y="1122363"/>
            <a:ext cx="2741612" cy="5002212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09600" y="1122363"/>
            <a:ext cx="8072438" cy="5002212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4D0D01C-D7D5-4336-8C53-E75E25CC62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06B262-4753-4AA2-9E0F-FD4F901D07A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7E7E70-D3C2-44B5-9B48-6EE256F7B7C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65824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6BA3D0-159C-4007-8417-C4CDAFDB75F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D25C48-2D77-40B3-9049-D2002688886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0F841-FD67-4E46-BCEC-F76D458D395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88812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A4C459-7DC6-41B3-9CE8-4E254957E51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7C9F8A-9739-4893-A53C-A11EEA436CC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CE46F-5104-40E2-9293-F5E4E7DA446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33720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AD7670-EAF1-40F2-A570-E5B0C296E5B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AC902A-D2E7-4607-9A77-FD6C0E0213B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0DAC8-53B2-4D4D-8951-630F7325B1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05988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C0DA666-82B8-4A28-B3CF-2EE3A44BA4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AA6752-C565-4125-9477-F8727B8A561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CDF63-389C-45B3-AD0A-7D2B84C5541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60894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9A4FBD7-C8BE-43AF-A667-58F0632FA63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7ED7EF2-684B-450B-BE44-A0381FEB0A0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8806C-88A4-4900-A22F-FFB182087B64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58627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8A6CBB8-5775-413D-AA1D-0846CB60FF8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4ED666B-04BA-4058-A2C8-4DA9E13F67F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B89D3-47AC-463B-904C-B2F52D0946F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56707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02491E66-606D-4EAC-AF2D-4FE3489DC11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B8E1E20-8D26-45B0-A53C-E5B7ED62E68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7B65D-1C0F-4037-89DD-22168052A84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68000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92E0C16-D1D0-492F-928F-FF6D0D299C9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588BA0-8D0D-4236-A032-BBF5F8F6400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C6AC0-53B3-4D7D-B197-D05AA20351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0055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883E0E4-0D2F-4D01-9B8B-2859221109C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D8D7AE-A3F1-4716-BA56-97CC33B034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39F6B-8D88-4741-9E85-AB5BD31007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247364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2F7E133-7351-4CF5-BC3D-6DC701E4413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A7A199-53DA-426F-BFE2-CFF604008B2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BAFC2-E72B-4361-B1FB-E673CD208FCC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47385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494FF4-DD46-4F98-A18F-ACA4EBD7F4B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8EC649-0FA4-4F2D-A468-885669C49E7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2E4AC-7D1F-46C5-9C50-D711548E58F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407002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0138" y="365125"/>
            <a:ext cx="2627312" cy="580548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29538" cy="580548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93F442-2FC6-4934-A24B-6736E6AB5F2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B1D409-1315-4F90-9793-E58579869C7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73D65-9BBF-414C-90C8-70E58C29F59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442780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011D7C-AF3A-4A58-BE1F-709B72F1A7C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B36A4A-2C33-429B-92B0-BC3CF269882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2CFA4-0DD5-44B3-9F45-490B52C0BDC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72235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3817B0-0014-4F7D-9153-A6812E6C817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4C9097-9281-4D75-A71B-4207AED449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6BA65-B341-4941-9C80-4EE7AE9F9CD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626769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B15542-F1C5-4C4C-9AA3-442D4612000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A8C000-2941-4E90-9962-3E8BD80F826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4F8BC-6C79-4272-A15D-86B800E7614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693238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80013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B56E34-8454-41EF-A417-54DD83BE086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F1663F-3094-4B48-B9B4-73573986586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A2976-77A4-4C2B-AB4A-BFD7BB81025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80449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45FB963-14A9-4E11-916D-B19063D22BE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5503985-C679-456C-BBDA-F00FEFAD1FE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B2ACE-C6E3-4C28-B29A-D46DBB4102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69155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631CAE3-29FB-4C2B-953E-D2B13928A15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0B5BBA7-6235-4D24-B5EF-EF4EE4C7D36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4E1B9-5138-47FB-A9FD-A0A098C82C7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2274043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55D1417-ED91-484E-9CC9-910A1D68A57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EC33C84-ED51-4AB4-9DDC-6FB5D8DE8C5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4465B-9876-491B-9C52-038DC24B463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66702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C53A483-4B20-4E7D-8DBC-93492217711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CECAE3-2A15-4818-B68E-31DFF018202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6A552-3A1E-4F1E-9BFC-29514354CF3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08827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6F13115-E8EE-4FEE-825D-8F00311F71D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72BF12-8F44-4664-A0F9-0E1F569D386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1F20A-BD97-45AE-94C7-5EC3281E981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765975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DF20026-60F1-40F9-8C15-F7E61765EE7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7EFFF9-42A8-4F0A-877D-D76ACB52AAA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17706-3867-4AAC-8F08-84F7912B093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174233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3D6D57-8117-4C03-9982-1672168AEE0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587F60-4F27-4EAB-A4B7-15AE931B093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74E25-A4D2-41DD-9F92-1F52E890CC4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94145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1725" y="365125"/>
            <a:ext cx="2627313" cy="5807075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1125" cy="5807075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A6B030-F857-4D87-8F63-9C683A97F44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E9239EF-6DA3-40B2-AB44-8BC61B49553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7FCC7-A8E7-4B47-ADD3-F01907D1330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7511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FC264C8-0F7D-4738-B4BA-840AFCED05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6AF1628-54A8-4813-BD55-476A9BA8F13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75518-9852-4D46-8250-E6BE9292EDA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30977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5E2D443-B5E3-47B8-8134-BBDE6ABD76E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547C4F2-ED14-4AF2-96CF-F7567E8D880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65AC9-E019-44F1-B315-6A67A86C42B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32953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C36F56-4F4A-4F03-AAD9-4681C13372E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45F1A8-F1CC-43B0-8976-BBA49842ECA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2B4B5-6EC4-45FA-BAC4-D81D3FBABDF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9962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D82CA5E-E9F9-4A92-B71A-B68F7C3D30A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5E15931-FB98-4D5C-A77D-AF2BBAB324F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60F08-2A2F-4261-A053-DA592720AC7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70344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8EA49C4-BCAD-440C-A8BD-AFCE093212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7A988AA-7821-474D-B35C-359091DE723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FF429-DBF0-485F-A86A-A93D0AB1833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5249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629C954-2961-4190-8EA2-C1251F92F9B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263963D-E365-4B06-B1BB-0EC3A334CE9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979C9-55DA-46C2-8664-6AA15838FA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966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B5DB0C29-2CDC-40FD-9904-5F944E9213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122363"/>
            <a:ext cx="91376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1A14092-160C-400E-B209-E8C7201403C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4FAACA44-93E7-40BA-A13F-46CE7FECD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C0BE0A5-B2DE-426B-800D-63F902ACB40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51F8311-3D5B-41DA-9EEA-70ECF44BB01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1030" name="Rectangle 5">
            <a:extLst>
              <a:ext uri="{FF2B5EF4-FFF2-40B4-BE49-F238E27FC236}">
                <a16:creationId xmlns:a16="http://schemas.microsoft.com/office/drawing/2014/main" id="{A9FC18A3-B542-432E-BCA7-3868B2E4D9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3"/>
            <a:ext cx="10966450" cy="451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E1045CAB-FAA2-485C-BF82-D2EBC1617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09250" cy="131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1F8A7AC1-6501-4A70-AF13-24E3BB45B9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09250" cy="434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006C749-DC83-44F0-86B4-9BF673D774D6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2053" name="Text Box 4">
            <a:extLst>
              <a:ext uri="{FF2B5EF4-FFF2-40B4-BE49-F238E27FC236}">
                <a16:creationId xmlns:a16="http://schemas.microsoft.com/office/drawing/2014/main" id="{74FD3DED-4700-46CA-9886-A0C10BD18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3B7F7A6-048C-4ACD-9943-A5FFEAE8620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071103-0E1F-442A-B638-5CB29DA63A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21D2A112-4B7B-432D-8EAE-07B1E7C88B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0838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51F83EA8-7F6F-45AC-8EA2-96D6D96B9A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0838" cy="43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C34ACAC-D20D-4DF8-A084-5498F8BB09F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077" name="Text Box 4">
            <a:extLst>
              <a:ext uri="{FF2B5EF4-FFF2-40B4-BE49-F238E27FC236}">
                <a16:creationId xmlns:a16="http://schemas.microsoft.com/office/drawing/2014/main" id="{C33AD6FD-4508-47EF-8014-C05522212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253537B-4AA9-49FE-8BCE-063D2EEE61E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FEA22C3-BDF3-44BA-B819-16C90BDFC89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ΓΕΩΜΕΤΡΙΚΕΣ ΕΝΝΟΙΕΣ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9E20C65-9B2D-40DE-92BA-CEE1A42819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63" y="1457471"/>
            <a:ext cx="10379491" cy="4059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100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3263011-2992-4142-9A22-C4DD5EB1F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84" y="649532"/>
            <a:ext cx="9237614" cy="5659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639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4859949-7376-42FB-9470-C2C03DADB9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757" y="1204365"/>
            <a:ext cx="9225557" cy="438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500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43E82D0-A49F-4684-B6B4-5FC900F146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77" y="1700808"/>
            <a:ext cx="10602917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3036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3662EB0-40A4-419B-9D6B-F13B39DD81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689" y="1337902"/>
            <a:ext cx="9354625" cy="417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0792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B6F948F-DEC6-4D5E-992F-C870868549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79" y="1628800"/>
            <a:ext cx="9853033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7614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34F1007-FCFF-471A-A8A2-CE23402C9F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851" y="991926"/>
            <a:ext cx="9386471" cy="481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1464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EDF8FAB-E8CA-4D61-AA70-B996E75A88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532" y="386662"/>
            <a:ext cx="9111782" cy="5922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3951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F4C69B3-D85B-460A-A5C8-21FFDAABAE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362" y="663553"/>
            <a:ext cx="8064896" cy="573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8394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FCB37D4-73EA-4F6E-895B-00EC8F439A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641" y="566839"/>
            <a:ext cx="8987657" cy="567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518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Β΄ τάξη</a:t>
            </a:r>
          </a:p>
        </p:txBody>
      </p:sp>
    </p:spTree>
    <p:extLst>
      <p:ext uri="{BB962C8B-B14F-4D97-AF65-F5344CB8AC3E}">
        <p14:creationId xmlns:p14="http://schemas.microsoft.com/office/powerpoint/2010/main" val="371568281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F913396-79BB-430E-B3AA-4AF03FA065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152" y="807684"/>
            <a:ext cx="9728178" cy="5285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5292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4BD9AED-D134-4EDB-9621-D25C8809C5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285" y="590027"/>
            <a:ext cx="9024013" cy="564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7697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782EAC3-D2C6-4D69-ADC9-5936039A3E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290" y="666447"/>
            <a:ext cx="8856984" cy="566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334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A74F54E-1FA6-4FF0-AEB4-D886B06487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338" y="700383"/>
            <a:ext cx="7920880" cy="566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8838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3EE794A-9368-485F-BCB1-1E8A96092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279" y="1926419"/>
            <a:ext cx="9234003" cy="3158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0899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4C84A3C-FC16-4A67-B329-83CFB810CD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68" y="2348880"/>
            <a:ext cx="10748252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1292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0D7088E-2235-4080-BACE-48AB2F758A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006" y="681488"/>
            <a:ext cx="9292292" cy="562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9933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8E3EB76-D689-47B2-B483-2EF3768901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111" y="611337"/>
            <a:ext cx="7045075" cy="562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2124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C4A2E02-3FC9-4806-889D-A8A85E4F3F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841" y="1772816"/>
            <a:ext cx="9799330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1691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6F533A9-B519-4ADA-8082-015CAE65F9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330" y="673083"/>
            <a:ext cx="8136904" cy="5662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854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Πίνακας 5">
            <a:extLst>
              <a:ext uri="{FF2B5EF4-FFF2-40B4-BE49-F238E27FC236}">
                <a16:creationId xmlns:a16="http://schemas.microsoft.com/office/drawing/2014/main" id="{231F00B0-FFE1-46E7-A341-A2DD74AE60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6582290"/>
              </p:ext>
            </p:extLst>
          </p:nvPr>
        </p:nvGraphicFramePr>
        <p:xfrm>
          <a:off x="912218" y="1924288"/>
          <a:ext cx="10436820" cy="2656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5016">
                  <a:extLst>
                    <a:ext uri="{9D8B030D-6E8A-4147-A177-3AD203B41FA5}">
                      <a16:colId xmlns:a16="http://schemas.microsoft.com/office/drawing/2014/main" val="4248079402"/>
                    </a:ext>
                  </a:extLst>
                </a:gridCol>
                <a:gridCol w="1291804">
                  <a:extLst>
                    <a:ext uri="{9D8B030D-6E8A-4147-A177-3AD203B41FA5}">
                      <a16:colId xmlns:a16="http://schemas.microsoft.com/office/drawing/2014/main" val="10528676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ΓΕΝΙΚΟΙ ΣΤΟΧΟΙ Δ.Ε.Π.Π.Σ.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ΤΑΞΗ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0798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 algn="just" defTabSz="914400" rtl="0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εξασκούνται στη σχεδίαση, αναπαραγωγή σχημάτων και να αναγνωρίζουν τα χαρακτηριστικά των σχημάτων αυτών.</a:t>
                      </a:r>
                    </a:p>
                    <a:p>
                      <a:pPr marL="342900" indent="-342900" algn="just" defTabSz="914400" rtl="0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καθορίζουν σημεία και να σχεδιάζουν ευθύγραμμα τμήματα και ευθείες.</a:t>
                      </a:r>
                    </a:p>
                    <a:p>
                      <a:pPr marL="342900" indent="-342900" algn="just" defTabSz="914400" rtl="0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αναγνωρίζουν εμπειρικά τις παράλληλες και κάθετες ευθείες.</a:t>
                      </a:r>
                    </a:p>
                    <a:p>
                      <a:pPr marL="342900" indent="-342900" algn="just" defTabSz="914400" rtl="0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διακρίνουν τα στερεά: τον κύβο, το ορθογώνιο παραλληλεπίπεδο, τον κύλινδρο και τη σφαίρα.</a:t>
                      </a:r>
                    </a:p>
                    <a:p>
                      <a:pPr marL="342900" indent="-342900" algn="just" defTabSz="914400" rtl="0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παρατηρούν αν ένα σχήμα έχει άξονα συμμετρίας και να συμπληρώνουν το συμμετρικό ενός σχήματος.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l-GR" sz="18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Β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47511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6416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0557ABD-582F-4221-87D1-68EDEE3AAC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209" y="1988840"/>
            <a:ext cx="9843567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8019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85E6B7E-B6C6-4BD7-969E-B78106FD72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885" y="680918"/>
            <a:ext cx="8701381" cy="562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6720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082AC24-1606-4500-97FA-D3FC354AA8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267" y="719910"/>
            <a:ext cx="9441063" cy="530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0096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F3C40DF-2455-417A-AB80-F143D92EE3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421" y="1916832"/>
            <a:ext cx="10280746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8137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2B6F90D-2532-437C-88DF-E1822AEB80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774" y="1607081"/>
            <a:ext cx="9377524" cy="376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9342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B98F4F5-608D-4A97-BB93-BB0B45C064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575" y="2276872"/>
            <a:ext cx="9868438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7670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B33A6E8-6D47-4DF6-8F03-5DAEE17615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338" y="1060965"/>
            <a:ext cx="9738000" cy="496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7827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FB23C4C-6B52-44B9-9D39-32F5F2085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738" y="1104799"/>
            <a:ext cx="9155544" cy="4844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3580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4C24E01-5E42-48BE-9853-8041019C19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773" y="1426887"/>
            <a:ext cx="9509557" cy="3946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971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>
            <a:extLst>
              <a:ext uri="{FF2B5EF4-FFF2-40B4-BE49-F238E27FC236}">
                <a16:creationId xmlns:a16="http://schemas.microsoft.com/office/drawing/2014/main" id="{AF0291E6-F720-445B-AC5C-562AB9AF4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1323975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Γεωμετρία (Β΄ τάξη)</a:t>
            </a:r>
          </a:p>
        </p:txBody>
      </p:sp>
      <p:graphicFrame>
        <p:nvGraphicFramePr>
          <p:cNvPr id="19458" name="Group 2">
            <a:extLst>
              <a:ext uri="{FF2B5EF4-FFF2-40B4-BE49-F238E27FC236}">
                <a16:creationId xmlns:a16="http://schemas.microsoft.com/office/drawing/2014/main" id="{B2D65653-B4D7-4CDD-B5E6-3B37A3239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2301639"/>
              </p:ext>
            </p:extLst>
          </p:nvPr>
        </p:nvGraphicFramePr>
        <p:xfrm>
          <a:off x="840210" y="1906351"/>
          <a:ext cx="10482622" cy="4691001"/>
        </p:xfrm>
        <a:graphic>
          <a:graphicData uri="http://schemas.openxmlformats.org/drawingml/2006/table">
            <a:tbl>
              <a:tblPr/>
              <a:tblGrid>
                <a:gridCol w="77474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1468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Στόχοι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Θεματικές Ενότητες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(διατιθέμενος χρόνος) 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5624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28575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αναγνωρίζουν και να ορίζουν σημεία, να σχεδιάζουν ευθύγραμμα τμήματα και ευθείες σε λευκό και τετραγωνισμένο χαρτί. 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μετρούν και να συγκρίνουν ευθύγραμμα τμήματα με συμβατικές μονάδες μετρήσεων. 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αναγνωρίζουν εμπειρικά τις παράλληλες και κάθετες ευθείες. 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αναγνωρίζουν τα γεωμετρικά σχήματα: τον κύκλο, το τετράγωνο, το ορθογώνιο, το τρίγωνο. 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εξετάζουν τα χαρακτηριστικά των γεωμετρικών σχημάτων με τη χρήση των οργάνων. 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διακρίνουν τα γεωμετρικά στερεά: την πυραμίδα, τον κύβο, το ορθογώνιο παραλληλεπίπεδο, τη σφαίρα, τον κύλινδρο. 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σχεδιάζουν σχήματα με το χάρακα σε λευκό και σε τετραγωνισμένο χαρτί και να αναπαράγουν σχήματα. 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παρατηρούν αν ένα σχήμα έχει άξονα συμμετρίας. 	</a:t>
                      </a:r>
                    </a:p>
                  </a:txBody>
                  <a:tcPr marT="68397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Γεωμετρία</a:t>
                      </a: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(12 ώρες)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T="45718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88632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697C1719-3348-48FB-85DC-9C077E538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1595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Χώρος και Γεωμετρία (Β΄ τάξη)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64F4E-2AA3-4164-81C0-516F746CBBCB}"/>
              </a:ext>
            </a:extLst>
          </p:cNvPr>
          <p:cNvSpPr txBox="1"/>
          <p:nvPr/>
        </p:nvSpPr>
        <p:spPr>
          <a:xfrm>
            <a:off x="840210" y="1412776"/>
            <a:ext cx="10514013" cy="37856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l-GR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Χώρος (5 ώρες)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Θέσεις, διευθύνσεις και διαδρομές σε χάρτες</a:t>
            </a:r>
            <a:endParaRPr lang="el-GR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Δόμηση χώρου, επικαλύψεις και συντεταγμένες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r>
              <a:rPr lang="el-G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Γεωμετρικά σχήματα (8 ώρες)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Ταξινόμηση και Ανάλυση σε στοιχεία και ιδιότητες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Κατασκευές και σχεδιασμός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Σύνδεση επίπεδων και στερεών σχημάτων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Ανάλυση ή σύνθεση </a:t>
            </a:r>
          </a:p>
          <a:p>
            <a:r>
              <a:rPr lang="el-G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Μετασχηματισμοί (3 ώρες)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Μετατοπίσεις, στροφές και αξονική συμμετρία </a:t>
            </a:r>
          </a:p>
          <a:p>
            <a:r>
              <a:rPr lang="el-GR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Οπτικοποίηση</a:t>
            </a:r>
            <a:r>
              <a:rPr lang="el-G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 ώρες)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Αναγνώριση οπτικών γωνιών, δημιουργία </a:t>
            </a:r>
            <a:r>
              <a:rPr lang="el-GR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οπτικοποιήσεων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754582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9B6437B-D5B7-42A6-926D-328BEF5BA2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266" y="334656"/>
            <a:ext cx="9793088" cy="6011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101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30C058E-7192-4EBC-8470-99683A3138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362" y="259222"/>
            <a:ext cx="7632848" cy="6461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493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4183C9E-EB04-4354-9B92-5177197F81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773" y="641737"/>
            <a:ext cx="9703565" cy="552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125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65B191D-8477-4864-B588-AE9E16659E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385" y="1342159"/>
            <a:ext cx="10293001" cy="4031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281832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39416</TotalTime>
  <Words>304</Words>
  <Application>Microsoft Office PowerPoint</Application>
  <PresentationFormat>Προσαρμογή</PresentationFormat>
  <Paragraphs>47</Paragraphs>
  <Slides>38</Slides>
  <Notes>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38</vt:i4>
      </vt:variant>
    </vt:vector>
  </HeadingPairs>
  <TitlesOfParts>
    <vt:vector size="44" baseType="lpstr">
      <vt:lpstr>Arial</vt:lpstr>
      <vt:lpstr>Calibri</vt:lpstr>
      <vt:lpstr>Times New Roman</vt:lpstr>
      <vt:lpstr>Θέμα του Office</vt:lpstr>
      <vt:lpstr>Θέμα του Office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μαθηματικά δημοτικού σχολείου</dc:title>
  <dc:creator>Apostolos</dc:creator>
  <cp:lastModifiedBy>Apostolos</cp:lastModifiedBy>
  <cp:revision>264</cp:revision>
  <cp:lastPrinted>1601-01-01T00:00:00Z</cp:lastPrinted>
  <dcterms:created xsi:type="dcterms:W3CDTF">1601-01-01T00:00:00Z</dcterms:created>
  <dcterms:modified xsi:type="dcterms:W3CDTF">2021-05-29T17:03:14Z</dcterms:modified>
</cp:coreProperties>
</file>