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2"/>
  </p:notesMasterIdLst>
  <p:sldIdLst>
    <p:sldId id="256" r:id="rId4"/>
    <p:sldId id="755" r:id="rId5"/>
    <p:sldId id="753" r:id="rId6"/>
    <p:sldId id="803" r:id="rId7"/>
    <p:sldId id="861" r:id="rId8"/>
    <p:sldId id="800" r:id="rId9"/>
    <p:sldId id="801" r:id="rId10"/>
    <p:sldId id="802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32" r:id="rId29"/>
    <p:sldId id="831" r:id="rId30"/>
    <p:sldId id="830" r:id="rId31"/>
    <p:sldId id="833" r:id="rId32"/>
    <p:sldId id="834" r:id="rId33"/>
    <p:sldId id="822" r:id="rId34"/>
    <p:sldId id="823" r:id="rId35"/>
    <p:sldId id="824" r:id="rId36"/>
    <p:sldId id="825" r:id="rId37"/>
    <p:sldId id="826" r:id="rId38"/>
    <p:sldId id="827" r:id="rId39"/>
    <p:sldId id="828" r:id="rId40"/>
    <p:sldId id="829" r:id="rId41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69" d="100"/>
          <a:sy n="69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148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327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21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E20C65-9B2D-40DE-92BA-CEE1A428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3" y="1457471"/>
            <a:ext cx="10379491" cy="40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0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263011-2992-4142-9A22-C4DD5EB1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84" y="649532"/>
            <a:ext cx="9237614" cy="56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859949-7376-42FB-9470-C2C03DADB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7" y="1204365"/>
            <a:ext cx="9225557" cy="43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3E82D0-A49F-4684-B6B4-5FC900F14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7" y="1700808"/>
            <a:ext cx="106029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662EB0-40A4-419B-9D6B-F13B39DD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9" y="1337902"/>
            <a:ext cx="9354625" cy="41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6F948F-DEC6-4D5E-992F-C8708685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9" y="1628800"/>
            <a:ext cx="985303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6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4F1007-FCFF-471A-A8A2-CE23402C9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1" y="991926"/>
            <a:ext cx="9386471" cy="48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4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DF8FAB-E8CA-4D61-AA70-B996E75A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32" y="386662"/>
            <a:ext cx="9111782" cy="59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9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4C69B3-D85B-460A-A5C8-21FFDAABA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663553"/>
            <a:ext cx="8064896" cy="57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CB37D4-73EA-4F6E-895B-00EC8F43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1" y="566839"/>
            <a:ext cx="8987657" cy="56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1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Β΄ τάξη</a:t>
            </a:r>
          </a:p>
        </p:txBody>
      </p:sp>
    </p:spTree>
    <p:extLst>
      <p:ext uri="{BB962C8B-B14F-4D97-AF65-F5344CB8AC3E}">
        <p14:creationId xmlns:p14="http://schemas.microsoft.com/office/powerpoint/2010/main" val="3715682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913396-79BB-430E-B3AA-4AF03FA0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52" y="807684"/>
            <a:ext cx="9728178" cy="52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BD9AED-D134-4EDB-9621-D25C8809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85" y="590027"/>
            <a:ext cx="9024013" cy="56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82EAC3-D2C6-4D69-ADC9-5936039A3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666447"/>
            <a:ext cx="8856984" cy="56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74F54E-1FA6-4FF0-AEB4-D886B064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700383"/>
            <a:ext cx="7920880" cy="56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EE794A-9368-485F-BCB1-1E8A96092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9" y="1926419"/>
            <a:ext cx="9234003" cy="31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9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C84A3C-FC16-4A67-B329-83CFB810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8" y="2348880"/>
            <a:ext cx="107482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D7088E-2235-4080-BACE-48AB2F7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6" y="681488"/>
            <a:ext cx="9292292" cy="56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E3EB76-D689-47B2-B483-2EF37689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11" y="611337"/>
            <a:ext cx="7045075" cy="5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4A2E02-3FC9-4806-889D-A8A85E4F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41" y="1772816"/>
            <a:ext cx="979933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F533A9-B519-4ADA-8082-015CAE65F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0" y="673083"/>
            <a:ext cx="8136904" cy="56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231F00B0-FFE1-46E7-A341-A2DD74AE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82290"/>
              </p:ext>
            </p:extLst>
          </p:nvPr>
        </p:nvGraphicFramePr>
        <p:xfrm>
          <a:off x="912218" y="1924288"/>
          <a:ext cx="1043682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4248079402"/>
                    </a:ext>
                  </a:extLst>
                </a:gridCol>
                <a:gridCol w="1291804">
                  <a:extLst>
                    <a:ext uri="{9D8B030D-6E8A-4147-A177-3AD203B41FA5}">
                      <a16:colId xmlns:a16="http://schemas.microsoft.com/office/drawing/2014/main" val="105286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ΓΕΝΙΚΟΙ ΣΤΟΧΟΙ Δ.Ε.Π.Π.Σ.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9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εξασκούνται στη σχεδίαση, αναπαραγωγή σχημάτων και να αναγνωρίζουν τα χαρακτηριστικά των σχημάτων αυτών.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καθορίζουν σημεία και να σχεδιάζουν ευθύγραμμα τμήματα και ευθείες.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αναγνωρίζουν εμπειρικά τις παράλληλες και κάθετες ευθείες.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στερεά: τον κύβο, το ορθογώνιο παραλληλεπίπεδο, τον κύλινδρο και τη σφαίρα.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παρατηρούν αν ένα σχήμα έχει άξονα συμμετρίας και να συμπληρώνουν το συμμετρικό ενός σχήματος.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75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557ABD-582F-4221-87D1-68EDEE3AA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09" y="1988840"/>
            <a:ext cx="98435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5E6B7E-B6C6-4BD7-969E-B78106FD7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85" y="680918"/>
            <a:ext cx="8701381" cy="56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7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82AC24-1606-4500-97FA-D3FC354A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67" y="719910"/>
            <a:ext cx="9441063" cy="53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3C40DF-2455-417A-AB80-F143D92E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1" y="1916832"/>
            <a:ext cx="102807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13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B6F90D-2532-437C-88DF-E1822AEB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4" y="1607081"/>
            <a:ext cx="9377524" cy="37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34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98F4F5-608D-4A97-BB93-BB0B45C06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5" y="2276872"/>
            <a:ext cx="986843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7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33A6E8-6D47-4DF6-8F03-5DAEE176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38" y="1060965"/>
            <a:ext cx="9738000" cy="49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2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B23C4C-6B52-44B9-9D39-32F5F208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38" y="1104799"/>
            <a:ext cx="9155544" cy="48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C24E01-5E42-48BE-9853-8041019C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73" y="1426887"/>
            <a:ext cx="9509557" cy="39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(Β΄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01639"/>
              </p:ext>
            </p:extLst>
          </p:nvPr>
        </p:nvGraphicFramePr>
        <p:xfrm>
          <a:off x="840210" y="1906351"/>
          <a:ext cx="10482622" cy="4691001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αναγνωρίζουν και να ορίζουν σημεία, να σχεδιάζουν ευθύγραμμα τμήματα και ευθείες σε λευκό και τετραγωνισμένο χαρτί.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μετρούν και να συγκρίνουν ευθύγραμμα τμήματα με συμβατικές μονάδες μετρήσεων.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αναγνωρίζουν εμπειρικά τις παράλληλες και κάθετες ευθείες.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αναγνωρίζουν τα γεωμετρικά σχήματα: τον κύκλο, το τετράγωνο, το ορθογώνιο, το τρίγωνο.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εξετάζουν τα χαρακτηριστικά των γεωμετρικών σχημάτων με τη χρήση των οργάνων.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γεωμετρικά στερεά: την πυραμίδα, τον κύβο, το ορθογώνιο παραλληλεπίπεδο, τη σφαίρα, τον κύλινδρο.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σχεδιάζουν σχήματα με το χάρακα σε λευκό και σε τετραγωνισμένο χαρτί και να αναπαράγουν σχήματα.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παρατηρούν αν ένα σχήμα έχει άξονα συμμετρίας. 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Γεωμετρία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(12 ώρες)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63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(Β΄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412776"/>
            <a:ext cx="105140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(5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Θέσεις, διευθύνσεις και διαδρομές σε χάρτες</a:t>
            </a:r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Δόμηση χώρου, επικαλύψεις και συντεταγμένες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σχήματα (8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και Ανάλυση σε στοιχεία και ιδιότητες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Κατασκευές και σχεδιασμός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επίπεδων και στερεών σχημάτων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ή σύνθεση 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Μετασχηματισμοί (3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Μετατοπίσεις, στροφές και αξονική συμμετρία </a:t>
            </a:r>
          </a:p>
          <a:p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οπτικών γωνιών, δημιουργία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οπτικοποιήσεων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45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B6437B-D5B7-42A6-926D-328BEF5B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334656"/>
            <a:ext cx="9793088" cy="60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0C058E-7192-4EBC-8470-99683A313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259222"/>
            <a:ext cx="7632848" cy="64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183C9E-EB04-4354-9B92-5177197F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73" y="641737"/>
            <a:ext cx="9703565" cy="55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5B191D-8477-4864-B588-AE9E1665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5" y="1342159"/>
            <a:ext cx="10293001" cy="40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18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39416</TotalTime>
  <Words>304</Words>
  <Application>Microsoft Office PowerPoint</Application>
  <PresentationFormat>Προσαρμογή</PresentationFormat>
  <Paragraphs>47</Paragraphs>
  <Slides>38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264</cp:revision>
  <cp:lastPrinted>1601-01-01T00:00:00Z</cp:lastPrinted>
  <dcterms:created xsi:type="dcterms:W3CDTF">1601-01-01T00:00:00Z</dcterms:created>
  <dcterms:modified xsi:type="dcterms:W3CDTF">2021-05-29T17:03:14Z</dcterms:modified>
</cp:coreProperties>
</file>