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0" r:id="rId3"/>
    <p:sldId id="358" r:id="rId4"/>
    <p:sldId id="359" r:id="rId5"/>
    <p:sldId id="375" r:id="rId6"/>
    <p:sldId id="360" r:id="rId7"/>
    <p:sldId id="362" r:id="rId8"/>
    <p:sldId id="361" r:id="rId9"/>
    <p:sldId id="363" r:id="rId10"/>
    <p:sldId id="364" r:id="rId11"/>
    <p:sldId id="365" r:id="rId12"/>
    <p:sldId id="377" r:id="rId13"/>
    <p:sldId id="378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6" r:id="rId23"/>
    <p:sldId id="37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5/12/2019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/>
              <a:t>5/12/2019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/>
              <a:t>5/12/2019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/>
              <a:t>5/12/2019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/>
              <a:t>5/12/2019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/>
              <a:t>5/12/2019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/>
              <a:t>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TzOiRqzzL4" TargetMode="External"/><Relationship Id="rId2" Type="http://schemas.openxmlformats.org/officeDocument/2006/relationships/hyperlink" Target="http://www.youtube.com/watch?v=KNZpAwjCax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1wM750Rvs" TargetMode="External"/><Relationship Id="rId2" Type="http://schemas.openxmlformats.org/officeDocument/2006/relationships/hyperlink" Target="http://www.youtube.com/watch?feature=endscreen&amp;v=4kx9_0YwShE&amp;NR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WGtAFuVF0" TargetMode="External"/><Relationship Id="rId2" Type="http://schemas.openxmlformats.org/officeDocument/2006/relationships/hyperlink" Target="http://www.youtube.com/watch?v=Sa1wM750Rv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HDQ0orS6s" TargetMode="External"/><Relationship Id="rId2" Type="http://schemas.openxmlformats.org/officeDocument/2006/relationships/hyperlink" Target="https://www.youtube.com/watch?v=lQGFvKAuj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VQGoSMG4a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qRN0Z7-_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3OtT826VE" TargetMode="External"/><Relationship Id="rId2" Type="http://schemas.openxmlformats.org/officeDocument/2006/relationships/hyperlink" Target="https://www.youtube.com/watch?v=mpw-rFWC1A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1y2Q6YX1bQ" TargetMode="External"/><Relationship Id="rId4" Type="http://schemas.openxmlformats.org/officeDocument/2006/relationships/hyperlink" Target="https://www.youtube.com/watch?v=v-U0v-C9y4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1ljxodF9_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mosome" TargetMode="External"/><Relationship Id="rId2" Type="http://schemas.openxmlformats.org/officeDocument/2006/relationships/hyperlink" Target="https://www.youtube.com/watch?v=zzP87Zdf9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tanetonline.com/forums/1/Thread/1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</a:t>
            </a:r>
            <a:r>
              <a:rPr lang="el-GR" dirty="0" err="1" smtClean="0"/>
              <a:t>ων</a:t>
            </a:r>
            <a:r>
              <a:rPr lang="el-GR" dirty="0" smtClean="0"/>
              <a:t> </a:t>
            </a:r>
            <a:r>
              <a:rPr lang="el-GR" dirty="0" err="1" smtClean="0"/>
              <a:t>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Φυσικων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Επιστημων</a:t>
            </a:r>
            <a:r>
              <a:rPr lang="el-GR" dirty="0" smtClean="0">
                <a:solidFill>
                  <a:srgbClr val="FF0000"/>
                </a:solidFill>
              </a:rPr>
              <a:t>   </a:t>
            </a:r>
            <a:r>
              <a:rPr lang="el-GR" dirty="0" smtClean="0">
                <a:solidFill>
                  <a:srgbClr val="FF0000"/>
                </a:solidFill>
              </a:rPr>
              <a:t>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/>
              <a:t/>
            </a:r>
            <a:br>
              <a:rPr lang="en-US" altLang="el-GR" sz="3200"/>
            </a:br>
            <a:r>
              <a:rPr lang="el-GR" altLang="el-GR" sz="3200"/>
              <a:t>Ηλεκτρισμένα κυτταρα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400" dirty="0"/>
              <a:t>Τι </a:t>
            </a:r>
            <a:r>
              <a:rPr lang="el-GR" altLang="el-GR" sz="2400" dirty="0" err="1"/>
              <a:t>δενει</a:t>
            </a:r>
            <a:r>
              <a:rPr lang="el-GR" altLang="el-GR" sz="2400" dirty="0"/>
              <a:t> τα </a:t>
            </a:r>
            <a:r>
              <a:rPr lang="el-GR" altLang="el-GR" sz="2400" dirty="0" err="1"/>
              <a:t>κυτταρα</a:t>
            </a:r>
            <a:r>
              <a:rPr lang="el-GR" altLang="el-GR" sz="2400" dirty="0"/>
              <a:t> μας σε μια ενότητα;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http://www.youtube.com/watch?v=KNZpAwjCaxQ</a:t>
            </a:r>
            <a:r>
              <a:rPr lang="el-GR" altLang="el-GR" sz="2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/>
              <a:t>Πώς μεταφέρονται ιόντα μέσα και </a:t>
            </a:r>
            <a:r>
              <a:rPr lang="el-GR" altLang="el-GR" sz="2400" dirty="0" err="1"/>
              <a:t>εξω</a:t>
            </a:r>
            <a:r>
              <a:rPr lang="el-GR" altLang="el-GR" sz="2400" dirty="0"/>
              <a:t> από το </a:t>
            </a:r>
            <a:r>
              <a:rPr lang="el-GR" altLang="el-GR" sz="2400" dirty="0" err="1"/>
              <a:t>κυτταρο</a:t>
            </a:r>
            <a:endParaRPr lang="el-GR" altLang="el-GR" sz="2400" dirty="0"/>
          </a:p>
          <a:p>
            <a:pPr>
              <a:buFont typeface="Wingdings" pitchFamily="2" charset="2"/>
              <a:buNone/>
            </a:pPr>
            <a:r>
              <a:rPr lang="el-GR" altLang="el-GR" sz="2400" dirty="0" smtClean="0">
                <a:hlinkClick r:id="rId3"/>
              </a:rPr>
              <a:t>http</a:t>
            </a:r>
            <a:r>
              <a:rPr lang="el-GR" altLang="el-GR" sz="2400" dirty="0">
                <a:hlinkClick r:id="rId3"/>
              </a:rPr>
              <a:t>://www.youtube.com/watch?v=STzOiRqzzL4</a:t>
            </a:r>
            <a:r>
              <a:rPr lang="el-GR" altLang="el-GR" sz="2400" dirty="0"/>
              <a:t> )</a:t>
            </a:r>
          </a:p>
          <a:p>
            <a:pPr>
              <a:buFont typeface="Wingdings" pitchFamily="2" charset="2"/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9130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Το ταξιδι του νευρικου σήματος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Η </a:t>
            </a:r>
            <a:r>
              <a:rPr lang="el-GR" altLang="el-GR" dirty="0" err="1"/>
              <a:t>ηλεκτριση</a:t>
            </a:r>
            <a:r>
              <a:rPr lang="el-GR" altLang="el-GR" dirty="0"/>
              <a:t> της </a:t>
            </a:r>
            <a:r>
              <a:rPr lang="el-GR" altLang="el-GR" dirty="0" err="1"/>
              <a:t>κυταρικής</a:t>
            </a:r>
            <a:r>
              <a:rPr lang="el-GR" altLang="el-GR" dirty="0"/>
              <a:t> μεμβράνης</a:t>
            </a:r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2"/>
              </a:rPr>
              <a:t>http://www.youtube.com/watch?feature=endscreen&amp;v=4kx9_0YwShE&amp;NR=1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Διάδοση (</a:t>
            </a:r>
            <a:r>
              <a:rPr lang="el-GR" altLang="el-GR" dirty="0">
                <a:hlinkClick r:id="rId3"/>
              </a:rPr>
              <a:t>http://www.youtube.com/watch?v=Sa1wM750Rvs</a:t>
            </a:r>
            <a:r>
              <a:rPr lang="el-GR" altLang="el-G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205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μετα</a:t>
            </a:r>
            <a:r>
              <a:rPr lang="el-GR" dirty="0" smtClean="0"/>
              <a:t> στο </a:t>
            </a:r>
            <a:r>
              <a:rPr lang="el-GR" dirty="0" err="1" smtClean="0"/>
              <a:t>σωμα</a:t>
            </a:r>
            <a:r>
              <a:rPr lang="el-GR" dirty="0" smtClean="0"/>
              <a:t>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δομη</a:t>
            </a:r>
            <a:r>
              <a:rPr lang="el-GR" dirty="0" smtClean="0"/>
              <a:t> της </a:t>
            </a:r>
            <a:r>
              <a:rPr lang="el-GR" dirty="0" err="1" smtClean="0"/>
              <a:t>καρδιας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www.youtube.com/watch?v=Sa1wM750Rvs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Μια </a:t>
            </a:r>
            <a:r>
              <a:rPr lang="el-GR" dirty="0" err="1" smtClean="0"/>
              <a:t>πραγματικη</a:t>
            </a:r>
            <a:r>
              <a:rPr lang="el-GR" dirty="0" smtClean="0"/>
              <a:t> </a:t>
            </a:r>
            <a:r>
              <a:rPr lang="el-GR" dirty="0" err="1" smtClean="0"/>
              <a:t>καρδια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https://www.youtube.com/watch?v=kbWGtAFuVF0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3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μετα</a:t>
            </a:r>
            <a:r>
              <a:rPr lang="el-GR" dirty="0" smtClean="0"/>
              <a:t> στην ατμόσφαιρα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Αστραπες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https://www.youtube.com/watch?v=lQGFvKAujb8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https://www.youtube.com/watch?v=b1HDQ0orS6s</a:t>
            </a:r>
            <a:endParaRPr lang="el-GR" dirty="0"/>
          </a:p>
          <a:p>
            <a:pPr marL="0" indent="0">
              <a:buNone/>
            </a:pPr>
            <a:r>
              <a:rPr lang="el-GR" dirty="0" err="1" smtClean="0"/>
              <a:t>Ακομα</a:t>
            </a:r>
            <a:r>
              <a:rPr lang="el-GR" dirty="0" smtClean="0"/>
              <a:t> και </a:t>
            </a:r>
            <a:r>
              <a:rPr lang="el-GR" dirty="0" err="1" smtClean="0"/>
              <a:t>σημερα</a:t>
            </a:r>
            <a:r>
              <a:rPr lang="el-GR" dirty="0" smtClean="0"/>
              <a:t> ένα </a:t>
            </a:r>
            <a:r>
              <a:rPr lang="el-GR" dirty="0" err="1" smtClean="0"/>
              <a:t>φαινομενο</a:t>
            </a:r>
            <a:r>
              <a:rPr lang="el-GR" dirty="0" smtClean="0"/>
              <a:t> με αινίγματα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https://www.youtube.com/watch?v=MVQGoSMG4a8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1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Διαφορετικοι τρόπο για να «δουμε» τα ηλεκτρικά κυκλώματα</a:t>
            </a:r>
          </a:p>
          <a:p>
            <a:pPr>
              <a:buFont typeface="Wingdings" pitchFamily="2" charset="2"/>
              <a:buNone/>
            </a:pPr>
            <a:r>
              <a:rPr lang="en-US" altLang="el-GR" sz="1800" b="1"/>
              <a:t>American Journal of Physics -- September 2012 -- Volume 80, Issue 9, pp. 782A semiquantitative treatment of surface charges in DC circuitsRainer Müller</a:t>
            </a:r>
            <a:endParaRPr lang="el-GR" altLang="el-GR" sz="1800" b="1"/>
          </a:p>
        </p:txBody>
      </p:sp>
    </p:spTree>
    <p:extLst>
      <p:ext uri="{BB962C8B-B14F-4D97-AF65-F5344CB8AC3E}">
        <p14:creationId xmlns:p14="http://schemas.microsoft.com/office/powerpoint/2010/main" val="31962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Ένα απλο κυκλωμα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8068" name="Picture 4" descr="simple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9626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Δυο αντιστάσεις σε σειρά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9092" name="Picture 4" descr="resistence in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353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Δυο αντιστάσεις παράλληλα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90116" name="Picture 4" descr="resistence in paral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44750"/>
            <a:ext cx="6119812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8964613" cy="3724275"/>
          </a:xfrm>
        </p:spPr>
      </p:pic>
    </p:spTree>
    <p:extLst>
      <p:ext uri="{BB962C8B-B14F-4D97-AF65-F5344CB8AC3E}">
        <p14:creationId xmlns:p14="http://schemas.microsoft.com/office/powerpoint/2010/main" val="38715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Η οπτική της ροής ενέργειας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64817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4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Την </a:t>
            </a:r>
            <a:r>
              <a:rPr lang="el-GR" altLang="el-GR" dirty="0" err="1" smtClean="0"/>
              <a:t>προηγουμενη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φορα</a:t>
            </a:r>
            <a:endParaRPr lang="el-GR" alt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err="1" smtClean="0"/>
              <a:t>Εξάτμηση</a:t>
            </a:r>
            <a:r>
              <a:rPr lang="el-GR" altLang="el-GR" dirty="0" smtClean="0"/>
              <a:t> και συμπύκνωση</a:t>
            </a:r>
          </a:p>
          <a:p>
            <a:pPr marL="0" indent="0">
              <a:buNone/>
            </a:pPr>
            <a:r>
              <a:rPr lang="el-GR" dirty="0" smtClean="0"/>
              <a:t>Ζητούμενο: Να </a:t>
            </a:r>
            <a:r>
              <a:rPr lang="el-GR" dirty="0" err="1" smtClean="0"/>
              <a:t>μπορουμε</a:t>
            </a:r>
            <a:r>
              <a:rPr lang="el-GR" dirty="0" smtClean="0"/>
              <a:t> να εξηγήσουμε καθημερινά φαινόμενα </a:t>
            </a:r>
            <a:r>
              <a:rPr lang="el-GR" dirty="0" err="1" smtClean="0"/>
              <a:t>εξάτμησης</a:t>
            </a:r>
            <a:r>
              <a:rPr lang="el-GR" dirty="0" smtClean="0"/>
              <a:t> και συμπύκνωσης σκεπτόμενοι/ες με το μοντέλο των μορίων</a:t>
            </a:r>
            <a:endParaRPr lang="el-GR" dirty="0"/>
          </a:p>
          <a:p>
            <a:pPr marL="0" indent="0">
              <a:buNone/>
            </a:pPr>
            <a:endParaRPr lang="el-GR" altLang="el-G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Ηλεκτρικά κυκλώματα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Η απλοποιημένη εικονα με τάσεις και εντάσεις ρεύματος</a:t>
            </a:r>
          </a:p>
        </p:txBody>
      </p:sp>
    </p:spTree>
    <p:extLst>
      <p:ext uri="{BB962C8B-B14F-4D97-AF65-F5344CB8AC3E}">
        <p14:creationId xmlns:p14="http://schemas.microsoft.com/office/powerpoint/2010/main" val="41975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Ηλεκτρικά κυκλώματα στο σωμα μας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Πχ η καρδια</a:t>
            </a:r>
          </a:p>
        </p:txBody>
      </p:sp>
    </p:spTree>
    <p:extLst>
      <p:ext uri="{BB962C8B-B14F-4D97-AF65-F5344CB8AC3E}">
        <p14:creationId xmlns:p14="http://schemas.microsoft.com/office/powerpoint/2010/main" val="13779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Επικίνδυνα επαγγέλματα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https://www.youtube.com/watch?v=2dqRN0Z7-_</a:t>
            </a:r>
            <a:r>
              <a:rPr lang="en-US" dirty="0" smtClean="0">
                <a:hlinkClick r:id="rId2"/>
              </a:rPr>
              <a:t>o</a:t>
            </a:r>
            <a:endParaRPr lang="el-GR" smtClean="0"/>
          </a:p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2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Ηλεκτρικα κυκλωματα στην ατμοσφαιρα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1240"/>
            <a:ext cx="7200800" cy="52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Αυτή την εβδομάδα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 κοσμος του ηλεκτρισμου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Όπως θα δουμε ο ηλεκτρισμος είναι θεμελιώδης</a:t>
            </a:r>
          </a:p>
        </p:txBody>
      </p:sp>
    </p:spTree>
    <p:extLst>
      <p:ext uri="{BB962C8B-B14F-4D97-AF65-F5344CB8AC3E}">
        <p14:creationId xmlns:p14="http://schemas.microsoft.com/office/powerpoint/2010/main" val="37297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βασικά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Θετικά και αρνητικά φορτία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Φαντασθειτε ότι πχ τα θετικά φορτια βγάζουν βαθυ ήχο και τα αρνητικά ψηλό και ότι καθένα ψάχνει πώς θα κινηθει με βάση τον ήχο που ακούει</a:t>
            </a:r>
            <a:r>
              <a:rPr lang="en-US" altLang="el-GR"/>
              <a:t> (Kalas, Don Jiovanni, </a:t>
            </a:r>
            <a:r>
              <a:rPr lang="el-GR" altLang="el-GR"/>
              <a:t>κλπ)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Ηλεκτρικο χοκευ</a:t>
            </a:r>
          </a:p>
        </p:txBody>
      </p:sp>
    </p:spTree>
    <p:extLst>
      <p:ext uri="{BB962C8B-B14F-4D97-AF65-F5344CB8AC3E}">
        <p14:creationId xmlns:p14="http://schemas.microsoft.com/office/powerpoint/2010/main" val="16896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Οψεις</a:t>
            </a:r>
            <a:r>
              <a:rPr lang="el-GR" dirty="0" smtClean="0"/>
              <a:t> του </a:t>
            </a:r>
            <a:r>
              <a:rPr lang="el-GR" dirty="0" err="1" smtClean="0"/>
              <a:t>ηλεκτρισμου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κάθε </a:t>
            </a:r>
            <a:r>
              <a:rPr lang="el-GR" dirty="0" err="1" smtClean="0"/>
              <a:t>χημικη</a:t>
            </a:r>
            <a:r>
              <a:rPr lang="el-GR" dirty="0" smtClean="0"/>
              <a:t> </a:t>
            </a:r>
            <a:r>
              <a:rPr lang="el-GR" dirty="0" err="1" smtClean="0"/>
              <a:t>αντιδραση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Στο σώμα μας (</a:t>
            </a:r>
            <a:r>
              <a:rPr lang="el-GR" dirty="0" err="1" smtClean="0"/>
              <a:t>ιοντα</a:t>
            </a:r>
            <a:r>
              <a:rPr lang="el-GR" dirty="0" smtClean="0"/>
              <a:t> στα </a:t>
            </a:r>
            <a:r>
              <a:rPr lang="el-GR" dirty="0" err="1" smtClean="0"/>
              <a:t>κυτταρα</a:t>
            </a:r>
            <a:r>
              <a:rPr lang="el-G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τεχνικές κατασκευές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2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Ας κινηθούμε στο χώρο της φαντασιας των Φυσικών (μικροκοσμος)</a:t>
            </a:r>
          </a:p>
        </p:txBody>
      </p:sp>
      <p:sp>
        <p:nvSpPr>
          <p:cNvPr id="92165" name="AutoShape 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7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6096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Χημικοι δεσμοί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Γενικά για τους </a:t>
            </a:r>
            <a:r>
              <a:rPr lang="el-GR" altLang="el-GR" dirty="0" err="1" smtClean="0"/>
              <a:t>δεσμους</a:t>
            </a:r>
            <a:endParaRPr lang="el-GR" alt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www.youtube.com/watch?v=mpw-rFWC1Ak</a:t>
            </a:r>
            <a:endParaRPr lang="el-GR" dirty="0" smtClean="0"/>
          </a:p>
          <a:p>
            <a:pPr marL="0" indent="0">
              <a:buNone/>
            </a:pPr>
            <a:r>
              <a:rPr lang="el-GR" altLang="el-GR" dirty="0" err="1" smtClean="0"/>
              <a:t>Ετεροπολικοι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δεσμοι</a:t>
            </a:r>
            <a:endParaRPr lang="el-GR" alt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www.youtube.com/watch?v=Bf3OtT826VE</a:t>
            </a:r>
            <a:endParaRPr lang="el-GR" dirty="0" smtClean="0"/>
          </a:p>
          <a:p>
            <a:pPr marL="0" indent="0">
              <a:buNone/>
            </a:pPr>
            <a:r>
              <a:rPr lang="el-GR" altLang="el-GR" dirty="0" err="1" smtClean="0"/>
              <a:t>Ομοιοπολικοι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δεσμοι</a:t>
            </a:r>
            <a:endParaRPr lang="el-GR" altLang="el-GR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https://www.youtube.com/watch?v=v-U0v-C9y4o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 smtClean="0"/>
              <a:t>Μεταλλικοί δεσμοί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https://www.youtube.com/watch?v=b1y2Q6YX1bQ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7211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ας εξηγήσουμε τη λειτουργια ενός τυπου μπαταριας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hlinkClick r:id="rId2"/>
              </a:rPr>
              <a:t>https://www.youtube.com/watch?v=J1ljxodF9_g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9609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Τι δενει το δικο μας σωμα;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www.youtube.com/watch?v=zzP87Zdf9ik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l-GR" altLang="el-GR" dirty="0" smtClean="0"/>
              <a:t>Οι </a:t>
            </a:r>
            <a:r>
              <a:rPr lang="el-GR" altLang="el-GR" dirty="0"/>
              <a:t>αποστάσεις είναι αρκετά μεγάλες (20</a:t>
            </a:r>
            <a:r>
              <a:rPr lang="en-US" altLang="el-GR" dirty="0"/>
              <a:t>nm)</a:t>
            </a:r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3"/>
              </a:rPr>
              <a:t>http://en.wikipedia.org/wiki/Desmosome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Font typeface="Wingdings" pitchFamily="2" charset="2"/>
              <a:buNone/>
            </a:pP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/>
              <a:t>Το </a:t>
            </a:r>
            <a:r>
              <a:rPr lang="el-GR" altLang="el-GR" dirty="0" err="1"/>
              <a:t>σωμα</a:t>
            </a:r>
            <a:r>
              <a:rPr lang="el-GR" altLang="el-GR" dirty="0"/>
              <a:t> μας που </a:t>
            </a:r>
            <a:r>
              <a:rPr lang="el-GR" altLang="el-GR" dirty="0" err="1"/>
              <a:t>διαρκως</a:t>
            </a:r>
            <a:r>
              <a:rPr lang="el-GR" altLang="el-GR" dirty="0"/>
              <a:t> </a:t>
            </a:r>
            <a:r>
              <a:rPr lang="el-GR" altLang="el-GR" dirty="0" err="1"/>
              <a:t>αλλαζει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>
                <a:hlinkClick r:id="rId4"/>
              </a:rPr>
              <a:t>http://vitanetonline.com/forums/1/Thread/1001</a:t>
            </a:r>
            <a:r>
              <a:rPr lang="el-GR" altLang="el-GR" dirty="0"/>
              <a:t> 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053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1481</TotalTime>
  <Words>375</Words>
  <Application>Microsoft Office PowerPoint</Application>
  <PresentationFormat>Προβολή στην οθόνη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Επιχειρηματικό</vt:lpstr>
      <vt:lpstr>Βασικες Εννοιες Φυσικων Επιστημων</vt:lpstr>
      <vt:lpstr>Την προηγουμενη φορα</vt:lpstr>
      <vt:lpstr>Αυτή την εβδομάδα </vt:lpstr>
      <vt:lpstr>Τα βασικά</vt:lpstr>
      <vt:lpstr>Οψεις του ηλεκτρισμου</vt:lpstr>
      <vt:lpstr>Ας κινηθούμε στο χώρο της φαντασιας των Φυσικών (μικροκοσμος)</vt:lpstr>
      <vt:lpstr>Χημικοι δεσμοί</vt:lpstr>
      <vt:lpstr>Και ας εξηγήσουμε τη λειτουργια ενός τυπου μπαταριας</vt:lpstr>
      <vt:lpstr>Τι δενει το δικο μας σωμα;</vt:lpstr>
      <vt:lpstr> Ηλεκτρισμένα κυτταρα</vt:lpstr>
      <vt:lpstr> Το ταξιδι του νευρικου σήματος</vt:lpstr>
      <vt:lpstr>Και μετα στο σωμα μας</vt:lpstr>
      <vt:lpstr>Και μετα στην ατμόσφαιρα</vt:lpstr>
      <vt:lpstr>Ηλεκτρικά κυκλώματα</vt:lpstr>
      <vt:lpstr>Ένα απλο κυκλωμα</vt:lpstr>
      <vt:lpstr>Δυο αντιστάσεις σε σειρά</vt:lpstr>
      <vt:lpstr> Δυο αντιστάσεις παράλληλα</vt:lpstr>
      <vt:lpstr>Παρουσίαση του PowerPoint</vt:lpstr>
      <vt:lpstr>Ηλεκτρικά κυκλώματα</vt:lpstr>
      <vt:lpstr>Ηλεκτρικά κυκλώματα 3</vt:lpstr>
      <vt:lpstr>Ηλεκτρικά κυκλώματα στο σωμα μας</vt:lpstr>
      <vt:lpstr>Επικίνδυνα επαγγέλματα</vt:lpstr>
      <vt:lpstr>Ηλεκτρικα κυκλωματα στην ατμοσφαιρα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79</cp:revision>
  <dcterms:created xsi:type="dcterms:W3CDTF">2015-09-24T08:39:26Z</dcterms:created>
  <dcterms:modified xsi:type="dcterms:W3CDTF">2019-12-05T13:20:16Z</dcterms:modified>
</cp:coreProperties>
</file>