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sldIdLst>
    <p:sldId id="256" r:id="rId2"/>
    <p:sldId id="265" r:id="rId3"/>
    <p:sldId id="271" r:id="rId4"/>
    <p:sldId id="272" r:id="rId5"/>
    <p:sldId id="281" r:id="rId6"/>
    <p:sldId id="266" r:id="rId7"/>
    <p:sldId id="273" r:id="rId8"/>
    <p:sldId id="275" r:id="rId9"/>
    <p:sldId id="294" r:id="rId10"/>
    <p:sldId id="293" r:id="rId11"/>
    <p:sldId id="274" r:id="rId12"/>
    <p:sldId id="282" r:id="rId13"/>
    <p:sldId id="28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0E1A2-D4B2-409B-8130-79D5248E7BF9}" v="1" dt="2022-02-20T12:59:22.00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10" y="1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DIGELIDIS" userId="4439b408-1a27-499a-9ba1-172c10ef7cb8" providerId="ADAL" clId="{1940E1A2-D4B2-409B-8130-79D5248E7BF9}"/>
    <pc:docChg chg="custSel modSld">
      <pc:chgData name="Nikolaos DIGELIDIS" userId="4439b408-1a27-499a-9ba1-172c10ef7cb8" providerId="ADAL" clId="{1940E1A2-D4B2-409B-8130-79D5248E7BF9}" dt="2023-02-12T07:55:23.735" v="15" actId="6549"/>
      <pc:docMkLst>
        <pc:docMk/>
      </pc:docMkLst>
      <pc:sldChg chg="modSp mod">
        <pc:chgData name="Nikolaos DIGELIDIS" userId="4439b408-1a27-499a-9ba1-172c10ef7cb8" providerId="ADAL" clId="{1940E1A2-D4B2-409B-8130-79D5248E7BF9}" dt="2022-02-20T12:59:33.941" v="1" actId="404"/>
        <pc:sldMkLst>
          <pc:docMk/>
          <pc:sldMk cId="0" sldId="265"/>
        </pc:sldMkLst>
        <pc:spChg chg="mod">
          <ac:chgData name="Nikolaos DIGELIDIS" userId="4439b408-1a27-499a-9ba1-172c10ef7cb8" providerId="ADAL" clId="{1940E1A2-D4B2-409B-8130-79D5248E7BF9}" dt="2022-02-20T12:59:33.941" v="1" actId="404"/>
          <ac:spMkLst>
            <pc:docMk/>
            <pc:sldMk cId="0" sldId="265"/>
            <ac:spMk id="2" creationId="{00000000-0000-0000-0000-000000000000}"/>
          </ac:spMkLst>
        </pc:spChg>
        <pc:spChg chg="mod">
          <ac:chgData name="Nikolaos DIGELIDIS" userId="4439b408-1a27-499a-9ba1-172c10ef7cb8" providerId="ADAL" clId="{1940E1A2-D4B2-409B-8130-79D5248E7BF9}" dt="2022-02-20T12:59:22.006" v="0"/>
          <ac:spMkLst>
            <pc:docMk/>
            <pc:sldMk cId="0" sldId="265"/>
            <ac:spMk id="6147" creationId="{00000000-0000-0000-0000-000000000000}"/>
          </ac:spMkLst>
        </pc:spChg>
      </pc:sldChg>
      <pc:sldChg chg="modSp mod">
        <pc:chgData name="Nikolaos DIGELIDIS" userId="4439b408-1a27-499a-9ba1-172c10ef7cb8" providerId="ADAL" clId="{1940E1A2-D4B2-409B-8130-79D5248E7BF9}" dt="2023-02-12T07:54:49.731" v="12" actId="404"/>
        <pc:sldMkLst>
          <pc:docMk/>
          <pc:sldMk cId="0" sldId="266"/>
        </pc:sldMkLst>
        <pc:spChg chg="mod">
          <ac:chgData name="Nikolaos DIGELIDIS" userId="4439b408-1a27-499a-9ba1-172c10ef7cb8" providerId="ADAL" clId="{1940E1A2-D4B2-409B-8130-79D5248E7BF9}" dt="2023-02-12T07:54:49.731" v="12" actId="404"/>
          <ac:spMkLst>
            <pc:docMk/>
            <pc:sldMk cId="0" sldId="266"/>
            <ac:spMk id="2" creationId="{00000000-0000-0000-0000-000000000000}"/>
          </ac:spMkLst>
        </pc:spChg>
        <pc:spChg chg="mod">
          <ac:chgData name="Nikolaos DIGELIDIS" userId="4439b408-1a27-499a-9ba1-172c10ef7cb8" providerId="ADAL" clId="{1940E1A2-D4B2-409B-8130-79D5248E7BF9}" dt="2022-02-20T12:59:33.979" v="3" actId="27636"/>
          <ac:spMkLst>
            <pc:docMk/>
            <pc:sldMk cId="0" sldId="266"/>
            <ac:spMk id="3" creationId="{00000000-0000-0000-0000-000000000000}"/>
          </ac:spMkLst>
        </pc:spChg>
      </pc:sldChg>
      <pc:sldChg chg="modSp mod">
        <pc:chgData name="Nikolaos DIGELIDIS" userId="4439b408-1a27-499a-9ba1-172c10ef7cb8" providerId="ADAL" clId="{1940E1A2-D4B2-409B-8130-79D5248E7BF9}" dt="2022-02-20T12:59:39.443" v="5" actId="404"/>
        <pc:sldMkLst>
          <pc:docMk/>
          <pc:sldMk cId="0" sldId="271"/>
        </pc:sldMkLst>
        <pc:spChg chg="mod">
          <ac:chgData name="Nikolaos DIGELIDIS" userId="4439b408-1a27-499a-9ba1-172c10ef7cb8" providerId="ADAL" clId="{1940E1A2-D4B2-409B-8130-79D5248E7BF9}" dt="2022-02-20T12:59:39.443" v="5" actId="404"/>
          <ac:spMkLst>
            <pc:docMk/>
            <pc:sldMk cId="0" sldId="271"/>
            <ac:spMk id="4" creationId="{00000000-0000-0000-0000-000000000000}"/>
          </ac:spMkLst>
        </pc:spChg>
        <pc:spChg chg="mod">
          <ac:chgData name="Nikolaos DIGELIDIS" userId="4439b408-1a27-499a-9ba1-172c10ef7cb8" providerId="ADAL" clId="{1940E1A2-D4B2-409B-8130-79D5248E7BF9}" dt="2022-02-20T12:59:22.006" v="0"/>
          <ac:spMkLst>
            <pc:docMk/>
            <pc:sldMk cId="0" sldId="271"/>
            <ac:spMk id="7170" creationId="{00000000-0000-0000-0000-000000000000}"/>
          </ac:spMkLst>
        </pc:spChg>
      </pc:sldChg>
      <pc:sldChg chg="modSp mod">
        <pc:chgData name="Nikolaos DIGELIDIS" userId="4439b408-1a27-499a-9ba1-172c10ef7cb8" providerId="ADAL" clId="{1940E1A2-D4B2-409B-8130-79D5248E7BF9}" dt="2022-02-20T12:59:33.972" v="2" actId="27636"/>
        <pc:sldMkLst>
          <pc:docMk/>
          <pc:sldMk cId="0" sldId="272"/>
        </pc:sldMkLst>
        <pc:spChg chg="mod">
          <ac:chgData name="Nikolaos DIGELIDIS" userId="4439b408-1a27-499a-9ba1-172c10ef7cb8" providerId="ADAL" clId="{1940E1A2-D4B2-409B-8130-79D5248E7BF9}" dt="2022-02-20T12:59:33.972" v="2" actId="27636"/>
          <ac:spMkLst>
            <pc:docMk/>
            <pc:sldMk cId="0" sldId="272"/>
            <ac:spMk id="3" creationId="{00000000-0000-0000-0000-000000000000}"/>
          </ac:spMkLst>
        </pc:spChg>
      </pc:sldChg>
      <pc:sldChg chg="modSp">
        <pc:chgData name="Nikolaos DIGELIDIS" userId="4439b408-1a27-499a-9ba1-172c10ef7cb8" providerId="ADAL" clId="{1940E1A2-D4B2-409B-8130-79D5248E7BF9}" dt="2022-02-20T12:59:22.006" v="0"/>
        <pc:sldMkLst>
          <pc:docMk/>
          <pc:sldMk cId="0" sldId="274"/>
        </pc:sldMkLst>
        <pc:spChg chg="mod">
          <ac:chgData name="Nikolaos DIGELIDIS" userId="4439b408-1a27-499a-9ba1-172c10ef7cb8" providerId="ADAL" clId="{1940E1A2-D4B2-409B-8130-79D5248E7BF9}" dt="2022-02-20T12:59:22.006" v="0"/>
          <ac:spMkLst>
            <pc:docMk/>
            <pc:sldMk cId="0" sldId="274"/>
            <ac:spMk id="12291" creationId="{00000000-0000-0000-0000-000000000000}"/>
          </ac:spMkLst>
        </pc:spChg>
      </pc:sldChg>
      <pc:sldChg chg="modSp mod">
        <pc:chgData name="Nikolaos DIGELIDIS" userId="4439b408-1a27-499a-9ba1-172c10ef7cb8" providerId="ADAL" clId="{1940E1A2-D4B2-409B-8130-79D5248E7BF9}" dt="2022-02-20T13:00:09.849" v="8" actId="1076"/>
        <pc:sldMkLst>
          <pc:docMk/>
          <pc:sldMk cId="0" sldId="275"/>
        </pc:sldMkLst>
        <pc:spChg chg="mod">
          <ac:chgData name="Nikolaos DIGELIDIS" userId="4439b408-1a27-499a-9ba1-172c10ef7cb8" providerId="ADAL" clId="{1940E1A2-D4B2-409B-8130-79D5248E7BF9}" dt="2022-02-20T13:00:09.849" v="8" actId="1076"/>
          <ac:spMkLst>
            <pc:docMk/>
            <pc:sldMk cId="0" sldId="275"/>
            <ac:spMk id="2" creationId="{00000000-0000-0000-0000-000000000000}"/>
          </ac:spMkLst>
        </pc:spChg>
      </pc:sldChg>
      <pc:sldChg chg="modSp">
        <pc:chgData name="Nikolaos DIGELIDIS" userId="4439b408-1a27-499a-9ba1-172c10ef7cb8" providerId="ADAL" clId="{1940E1A2-D4B2-409B-8130-79D5248E7BF9}" dt="2022-02-20T12:59:22.006" v="0"/>
        <pc:sldMkLst>
          <pc:docMk/>
          <pc:sldMk cId="0" sldId="280"/>
        </pc:sldMkLst>
        <pc:spChg chg="mod">
          <ac:chgData name="Nikolaos DIGELIDIS" userId="4439b408-1a27-499a-9ba1-172c10ef7cb8" providerId="ADAL" clId="{1940E1A2-D4B2-409B-8130-79D5248E7BF9}" dt="2022-02-20T12:59:22.006" v="0"/>
          <ac:spMkLst>
            <pc:docMk/>
            <pc:sldMk cId="0" sldId="280"/>
            <ac:spMk id="28675" creationId="{00000000-0000-0000-0000-000000000000}"/>
          </ac:spMkLst>
        </pc:spChg>
      </pc:sldChg>
      <pc:sldChg chg="modSp mod">
        <pc:chgData name="Nikolaos DIGELIDIS" userId="4439b408-1a27-499a-9ba1-172c10ef7cb8" providerId="ADAL" clId="{1940E1A2-D4B2-409B-8130-79D5248E7BF9}" dt="2022-02-20T13:00:01.113" v="7" actId="14100"/>
        <pc:sldMkLst>
          <pc:docMk/>
          <pc:sldMk cId="0" sldId="281"/>
        </pc:sldMkLst>
        <pc:spChg chg="mod">
          <ac:chgData name="Nikolaos DIGELIDIS" userId="4439b408-1a27-499a-9ba1-172c10ef7cb8" providerId="ADAL" clId="{1940E1A2-D4B2-409B-8130-79D5248E7BF9}" dt="2022-02-20T13:00:01.113" v="7" actId="14100"/>
          <ac:spMkLst>
            <pc:docMk/>
            <pc:sldMk cId="0" sldId="281"/>
            <ac:spMk id="2" creationId="{00000000-0000-0000-0000-000000000000}"/>
          </ac:spMkLst>
        </pc:spChg>
        <pc:spChg chg="mod">
          <ac:chgData name="Nikolaos DIGELIDIS" userId="4439b408-1a27-499a-9ba1-172c10ef7cb8" providerId="ADAL" clId="{1940E1A2-D4B2-409B-8130-79D5248E7BF9}" dt="2022-02-20T12:59:55.655" v="6" actId="14100"/>
          <ac:spMkLst>
            <pc:docMk/>
            <pc:sldMk cId="0" sldId="281"/>
            <ac:spMk id="9219" creationId="{00000000-0000-0000-0000-000000000000}"/>
          </ac:spMkLst>
        </pc:spChg>
      </pc:sldChg>
      <pc:sldChg chg="modSp mod">
        <pc:chgData name="Nikolaos DIGELIDIS" userId="4439b408-1a27-499a-9ba1-172c10ef7cb8" providerId="ADAL" clId="{1940E1A2-D4B2-409B-8130-79D5248E7BF9}" dt="2023-02-12T07:55:23.735" v="15" actId="6549"/>
        <pc:sldMkLst>
          <pc:docMk/>
          <pc:sldMk cId="0" sldId="282"/>
        </pc:sldMkLst>
        <pc:spChg chg="mod">
          <ac:chgData name="Nikolaos DIGELIDIS" userId="4439b408-1a27-499a-9ba1-172c10ef7cb8" providerId="ADAL" clId="{1940E1A2-D4B2-409B-8130-79D5248E7BF9}" dt="2023-02-12T07:55:23.735" v="15" actId="6549"/>
          <ac:spMkLst>
            <pc:docMk/>
            <pc:sldMk cId="0" sldId="282"/>
            <ac:spMk id="18435" creationId="{00000000-0000-0000-0000-000000000000}"/>
          </ac:spMkLst>
        </pc:spChg>
      </pc:sldChg>
      <pc:sldChg chg="modSp mod">
        <pc:chgData name="Nikolaos DIGELIDIS" userId="4439b408-1a27-499a-9ba1-172c10ef7cb8" providerId="ADAL" clId="{1940E1A2-D4B2-409B-8130-79D5248E7BF9}" dt="2022-02-20T13:00:18.217" v="10" actId="1076"/>
        <pc:sldMkLst>
          <pc:docMk/>
          <pc:sldMk cId="407951205" sldId="293"/>
        </pc:sldMkLst>
        <pc:spChg chg="mod">
          <ac:chgData name="Nikolaos DIGELIDIS" userId="4439b408-1a27-499a-9ba1-172c10ef7cb8" providerId="ADAL" clId="{1940E1A2-D4B2-409B-8130-79D5248E7BF9}" dt="2022-02-20T12:59:22.006" v="0"/>
          <ac:spMkLst>
            <pc:docMk/>
            <pc:sldMk cId="407951205" sldId="293"/>
            <ac:spMk id="2" creationId="{00000000-0000-0000-0000-000000000000}"/>
          </ac:spMkLst>
        </pc:spChg>
        <pc:spChg chg="mod">
          <ac:chgData name="Nikolaos DIGELIDIS" userId="4439b408-1a27-499a-9ba1-172c10ef7cb8" providerId="ADAL" clId="{1940E1A2-D4B2-409B-8130-79D5248E7BF9}" dt="2022-02-20T13:00:18.217" v="10" actId="1076"/>
          <ac:spMkLst>
            <pc:docMk/>
            <pc:sldMk cId="407951205" sldId="293"/>
            <ac:spMk id="3" creationId="{00000000-0000-0000-0000-000000000000}"/>
          </ac:spMkLst>
        </pc:spChg>
      </pc:sldChg>
      <pc:sldChg chg="modSp mod">
        <pc:chgData name="Nikolaos DIGELIDIS" userId="4439b408-1a27-499a-9ba1-172c10ef7cb8" providerId="ADAL" clId="{1940E1A2-D4B2-409B-8130-79D5248E7BF9}" dt="2022-02-20T13:00:14.969" v="9" actId="1076"/>
        <pc:sldMkLst>
          <pc:docMk/>
          <pc:sldMk cId="1640811675" sldId="294"/>
        </pc:sldMkLst>
        <pc:spChg chg="mod">
          <ac:chgData name="Nikolaos DIGELIDIS" userId="4439b408-1a27-499a-9ba1-172c10ef7cb8" providerId="ADAL" clId="{1940E1A2-D4B2-409B-8130-79D5248E7BF9}" dt="2022-02-20T12:59:22.006" v="0"/>
          <ac:spMkLst>
            <pc:docMk/>
            <pc:sldMk cId="1640811675" sldId="294"/>
            <ac:spMk id="2" creationId="{5A285E35-B8C7-48F7-BDBD-66629C96039A}"/>
          </ac:spMkLst>
        </pc:spChg>
        <pc:spChg chg="mod">
          <ac:chgData name="Nikolaos DIGELIDIS" userId="4439b408-1a27-499a-9ba1-172c10ef7cb8" providerId="ADAL" clId="{1940E1A2-D4B2-409B-8130-79D5248E7BF9}" dt="2022-02-20T13:00:14.969" v="9" actId="1076"/>
          <ac:spMkLst>
            <pc:docMk/>
            <pc:sldMk cId="1640811675" sldId="294"/>
            <ac:spMk id="3" creationId="{D394887E-9767-4455-9D5B-97210037B0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6EFFD-E210-460E-B334-005F42821958}" type="datetimeFigureOut">
              <a:rPr lang="el-GR" smtClean="0"/>
              <a:t>12/2/2023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E5B4A-E04C-4726-9F40-BC3A2D70D234}" type="slidenum">
              <a:rPr lang="el-GR" smtClean="0"/>
              <a:t>‹#›</a:t>
            </a:fld>
            <a:endParaRPr lang="el-GR"/>
          </a:p>
        </p:txBody>
      </p:sp>
    </p:spTree>
    <p:extLst>
      <p:ext uri="{BB962C8B-B14F-4D97-AF65-F5344CB8AC3E}">
        <p14:creationId xmlns:p14="http://schemas.microsoft.com/office/powerpoint/2010/main" val="25131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578AE0E6-28BB-4A62-95BA-9B2B962A0394}" type="slidenum">
              <a:rPr lang="el-GR" altLang="el-GR" smtClean="0"/>
              <a:pPr/>
              <a:t>‹#›</a:t>
            </a:fld>
            <a:endParaRPr lang="el-GR" altLang="el-GR"/>
          </a:p>
        </p:txBody>
      </p:sp>
    </p:spTree>
    <p:extLst>
      <p:ext uri="{BB962C8B-B14F-4D97-AF65-F5344CB8AC3E}">
        <p14:creationId xmlns:p14="http://schemas.microsoft.com/office/powerpoint/2010/main" val="247177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270975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3826685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FA68DEFD-10DF-4A87-8A54-0F92822DB353}" type="slidenum">
              <a:rPr lang="el-GR" altLang="el-GR" smtClean="0"/>
              <a:pPr/>
              <a:t>‹#›</a:t>
            </a:fld>
            <a:endParaRPr lang="el-GR" altLang="el-G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4230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229040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l-GR"/>
          </a:p>
        </p:txBody>
      </p:sp>
      <p:sp>
        <p:nvSpPr>
          <p:cNvPr id="4"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4235836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l-GR"/>
          </a:p>
        </p:txBody>
      </p:sp>
      <p:sp>
        <p:nvSpPr>
          <p:cNvPr id="4"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2692053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D41985E4-CEB4-4EA7-BA13-07ECD2124989}" type="slidenum">
              <a:rPr lang="el-GR" altLang="el-GR" smtClean="0"/>
              <a:pPr/>
              <a:t>‹#›</a:t>
            </a:fld>
            <a:endParaRPr lang="el-GR" altLang="el-GR"/>
          </a:p>
        </p:txBody>
      </p:sp>
    </p:spTree>
    <p:extLst>
      <p:ext uri="{BB962C8B-B14F-4D97-AF65-F5344CB8AC3E}">
        <p14:creationId xmlns:p14="http://schemas.microsoft.com/office/powerpoint/2010/main" val="282519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41483B20-2008-4F95-8B14-DFC8813D1651}" type="slidenum">
              <a:rPr lang="el-GR" altLang="el-GR" smtClean="0"/>
              <a:pPr/>
              <a:t>‹#›</a:t>
            </a:fld>
            <a:endParaRPr lang="el-GR" altLang="el-GR"/>
          </a:p>
        </p:txBody>
      </p:sp>
    </p:spTree>
    <p:extLst>
      <p:ext uri="{BB962C8B-B14F-4D97-AF65-F5344CB8AC3E}">
        <p14:creationId xmlns:p14="http://schemas.microsoft.com/office/powerpoint/2010/main" val="1307358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4"/>
          </p:nvPr>
        </p:nvSpPr>
        <p:spPr/>
        <p:txBody>
          <a:bodyPr/>
          <a:lstStyle>
            <a:lvl1pPr>
              <a:defRPr/>
            </a:lvl1pPr>
          </a:lstStyle>
          <a:p>
            <a:pPr>
              <a:defRPr/>
            </a:pPr>
            <a:endParaRPr lang="el-GR"/>
          </a:p>
        </p:txBody>
      </p:sp>
      <p:sp>
        <p:nvSpPr>
          <p:cNvPr id="5" name="Footer Placeholder 4"/>
          <p:cNvSpPr>
            <a:spLocks noGrp="1"/>
          </p:cNvSpPr>
          <p:nvPr>
            <p:ph type="ftr" sz="quarter" idx="15"/>
          </p:nvPr>
        </p:nvSpPr>
        <p:spPr/>
        <p:txBody>
          <a:bodyPr/>
          <a:lstStyle>
            <a:lvl1pPr>
              <a:defRPr/>
            </a:lvl1pPr>
          </a:lstStyle>
          <a:p>
            <a:pPr>
              <a:defRPr/>
            </a:pPr>
            <a:endParaRPr lang="el-GR"/>
          </a:p>
        </p:txBody>
      </p:sp>
      <p:sp>
        <p:nvSpPr>
          <p:cNvPr id="6" name="Slide Number Placeholder 5"/>
          <p:cNvSpPr>
            <a:spLocks noGrp="1"/>
          </p:cNvSpPr>
          <p:nvPr>
            <p:ph type="sldNum" sz="quarter" idx="16"/>
          </p:nvPr>
        </p:nvSpPr>
        <p:spPr/>
        <p:txBody>
          <a:bodyPr/>
          <a:lstStyle>
            <a:lvl1pPr>
              <a:defRPr/>
            </a:lvl1pPr>
          </a:lstStyle>
          <a:p>
            <a:fld id="{EA40A7C3-C2DC-4DFE-A690-1D14B38AE2CA}" type="slidenum">
              <a:rPr lang="el-GR" altLang="el-GR"/>
              <a:pPr/>
              <a:t>‹#›</a:t>
            </a:fld>
            <a:endParaRPr lang="el-GR" altLang="el-GR"/>
          </a:p>
        </p:txBody>
      </p:sp>
    </p:spTree>
    <p:extLst>
      <p:ext uri="{BB962C8B-B14F-4D97-AF65-F5344CB8AC3E}">
        <p14:creationId xmlns:p14="http://schemas.microsoft.com/office/powerpoint/2010/main" val="264260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250453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fld id="{3EA486CE-315F-471B-B2A2-E61163F038A4}" type="slidenum">
              <a:rPr lang="el-GR" altLang="el-GR" smtClean="0"/>
              <a:pPr/>
              <a:t>‹#›</a:t>
            </a:fld>
            <a:endParaRPr lang="el-GR" altLang="el-GR"/>
          </a:p>
        </p:txBody>
      </p:sp>
    </p:spTree>
    <p:extLst>
      <p:ext uri="{BB962C8B-B14F-4D97-AF65-F5344CB8AC3E}">
        <p14:creationId xmlns:p14="http://schemas.microsoft.com/office/powerpoint/2010/main" val="385495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163120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fld id="{4F5A24C3-E71E-4F53-BAAD-0E7A62452FC6}" type="slidenum">
              <a:rPr lang="el-GR" altLang="el-GR" smtClean="0"/>
              <a:pPr/>
              <a:t>‹#›</a:t>
            </a:fld>
            <a:endParaRPr lang="el-GR" altLang="el-GR"/>
          </a:p>
        </p:txBody>
      </p:sp>
    </p:spTree>
    <p:extLst>
      <p:ext uri="{BB962C8B-B14F-4D97-AF65-F5344CB8AC3E}">
        <p14:creationId xmlns:p14="http://schemas.microsoft.com/office/powerpoint/2010/main" val="64231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pPr>
              <a:defRPr/>
            </a:pPr>
            <a:endParaRPr lang="el-GR"/>
          </a:p>
        </p:txBody>
      </p:sp>
      <p:sp>
        <p:nvSpPr>
          <p:cNvPr id="5" name="Footer Placeholder 3"/>
          <p:cNvSpPr>
            <a:spLocks noGrp="1"/>
          </p:cNvSpPr>
          <p:nvPr>
            <p:ph type="ftr" sz="quarter" idx="11"/>
          </p:nvPr>
        </p:nvSpPr>
        <p:spPr/>
        <p:txBody>
          <a:bodyPr/>
          <a:lstStyle/>
          <a:p>
            <a:pPr>
              <a:defRPr/>
            </a:pPr>
            <a:endParaRPr lang="el-GR"/>
          </a:p>
        </p:txBody>
      </p:sp>
      <p:sp>
        <p:nvSpPr>
          <p:cNvPr id="6" name="Slide Number Placeholder 4"/>
          <p:cNvSpPr>
            <a:spLocks noGrp="1"/>
          </p:cNvSpPr>
          <p:nvPr>
            <p:ph type="sldNum" sz="quarter" idx="12"/>
          </p:nvPr>
        </p:nvSpPr>
        <p:spPr/>
        <p:txBody>
          <a:bodyPr/>
          <a:lstStyle/>
          <a:p>
            <a:fld id="{AADFE368-C042-469D-9CCA-27EDA7603759}" type="slidenum">
              <a:rPr lang="el-GR" altLang="el-GR" smtClean="0"/>
              <a:pPr/>
              <a:t>‹#›</a:t>
            </a:fld>
            <a:endParaRPr lang="el-GR" altLang="el-GR"/>
          </a:p>
        </p:txBody>
      </p:sp>
    </p:spTree>
    <p:extLst>
      <p:ext uri="{BB962C8B-B14F-4D97-AF65-F5344CB8AC3E}">
        <p14:creationId xmlns:p14="http://schemas.microsoft.com/office/powerpoint/2010/main" val="244625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l-GR"/>
          </a:p>
        </p:txBody>
      </p:sp>
      <p:sp>
        <p:nvSpPr>
          <p:cNvPr id="5" name="Footer Placeholder 2"/>
          <p:cNvSpPr>
            <a:spLocks noGrp="1"/>
          </p:cNvSpPr>
          <p:nvPr>
            <p:ph type="ftr" sz="quarter" idx="11"/>
          </p:nvPr>
        </p:nvSpPr>
        <p:spPr/>
        <p:txBody>
          <a:bodyPr/>
          <a:lstStyle/>
          <a:p>
            <a:pPr>
              <a:defRPr/>
            </a:pPr>
            <a:endParaRPr lang="el-GR"/>
          </a:p>
        </p:txBody>
      </p:sp>
      <p:sp>
        <p:nvSpPr>
          <p:cNvPr id="6" name="Slide Number Placeholder 3"/>
          <p:cNvSpPr>
            <a:spLocks noGrp="1"/>
          </p:cNvSpPr>
          <p:nvPr>
            <p:ph type="sldNum" sz="quarter" idx="12"/>
          </p:nvPr>
        </p:nvSpPr>
        <p:spPr/>
        <p:txBody>
          <a:body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383597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pPr>
              <a:defRPr/>
            </a:pPr>
            <a:endParaRPr lang="el-GR"/>
          </a:p>
        </p:txBody>
      </p:sp>
      <p:sp>
        <p:nvSpPr>
          <p:cNvPr id="5" name="Footer Placeholder 5"/>
          <p:cNvSpPr>
            <a:spLocks noGrp="1"/>
          </p:cNvSpPr>
          <p:nvPr>
            <p:ph type="ftr" sz="quarter" idx="11"/>
          </p:nvPr>
        </p:nvSpPr>
        <p:spPr/>
        <p:txBody>
          <a:bodyPr/>
          <a:lstStyle/>
          <a:p>
            <a:pPr>
              <a:defRPr/>
            </a:pPr>
            <a:endParaRPr lang="el-GR"/>
          </a:p>
        </p:txBody>
      </p:sp>
      <p:sp>
        <p:nvSpPr>
          <p:cNvPr id="6" name="Slide Number Placeholder 6"/>
          <p:cNvSpPr>
            <a:spLocks noGrp="1"/>
          </p:cNvSpPr>
          <p:nvPr>
            <p:ph type="sldNum" sz="quarter" idx="12"/>
          </p:nvPr>
        </p:nvSpPr>
        <p:spPr/>
        <p:txBody>
          <a:bodyPr/>
          <a:lstStyle/>
          <a:p>
            <a:fld id="{49ADFDE1-E424-4463-B370-C39D56D66FCC}" type="slidenum">
              <a:rPr lang="el-GR" altLang="el-GR" smtClean="0"/>
              <a:pPr/>
              <a:t>‹#›</a:t>
            </a:fld>
            <a:endParaRPr lang="el-GR" altLang="el-GR"/>
          </a:p>
        </p:txBody>
      </p:sp>
    </p:spTree>
    <p:extLst>
      <p:ext uri="{BB962C8B-B14F-4D97-AF65-F5344CB8AC3E}">
        <p14:creationId xmlns:p14="http://schemas.microsoft.com/office/powerpoint/2010/main" val="1936328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fld id="{A09644DD-7BA7-4EF9-9474-8F65AEAA8AEC}" type="slidenum">
              <a:rPr lang="el-GR" altLang="el-GR" smtClean="0"/>
              <a:pPr/>
              <a:t>‹#›</a:t>
            </a:fld>
            <a:endParaRPr lang="el-GR" altLang="el-GR"/>
          </a:p>
        </p:txBody>
      </p:sp>
    </p:spTree>
    <p:extLst>
      <p:ext uri="{BB962C8B-B14F-4D97-AF65-F5344CB8AC3E}">
        <p14:creationId xmlns:p14="http://schemas.microsoft.com/office/powerpoint/2010/main" val="97526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l-G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l-G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A68DEFD-10DF-4A87-8A54-0F92822DB353}" type="slidenum">
              <a:rPr lang="el-GR" altLang="el-GR" smtClean="0"/>
              <a:pPr/>
              <a:t>‹#›</a:t>
            </a:fld>
            <a:endParaRPr lang="el-GR" altLang="el-GR"/>
          </a:p>
        </p:txBody>
      </p:sp>
    </p:spTree>
    <p:extLst>
      <p:ext uri="{BB962C8B-B14F-4D97-AF65-F5344CB8AC3E}">
        <p14:creationId xmlns:p14="http://schemas.microsoft.com/office/powerpoint/2010/main" val="28443278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2283905"/>
            <a:ext cx="8351589" cy="1793167"/>
          </a:xfrm>
        </p:spPr>
        <p:txBody>
          <a:bodyPr/>
          <a:lstStyle/>
          <a:p>
            <a:pPr eaLnBrk="1" fontAlgn="auto" hangingPunct="1">
              <a:spcAft>
                <a:spcPts val="0"/>
              </a:spcAft>
              <a:buClr>
                <a:schemeClr val="accent6">
                  <a:lumMod val="75000"/>
                </a:schemeClr>
              </a:buClr>
              <a:defRPr/>
            </a:pPr>
            <a:r>
              <a:rPr lang="en-US" sz="4800" dirty="0"/>
              <a:t>Master’s Thesis Seminars and Workshops</a:t>
            </a:r>
            <a:endParaRPr lang="el-GR" sz="4800" dirty="0"/>
          </a:p>
        </p:txBody>
      </p:sp>
      <p:sp>
        <p:nvSpPr>
          <p:cNvPr id="5122" name="Rectangle 3"/>
          <p:cNvSpPr>
            <a:spLocks noGrp="1" noChangeArrowheads="1"/>
          </p:cNvSpPr>
          <p:nvPr>
            <p:ph type="subTitle" idx="1"/>
          </p:nvPr>
        </p:nvSpPr>
        <p:spPr>
          <a:xfrm>
            <a:off x="1473200" y="4581525"/>
            <a:ext cx="5637213" cy="1327150"/>
          </a:xfrm>
        </p:spPr>
        <p:txBody>
          <a:bodyPr>
            <a:normAutofit fontScale="85000" lnSpcReduction="20000"/>
          </a:bodyPr>
          <a:lstStyle/>
          <a:p>
            <a:pPr algn="ctr" eaLnBrk="1" hangingPunct="1">
              <a:defRPr/>
            </a:pPr>
            <a:r>
              <a:rPr lang="en-US" i="1" dirty="0"/>
              <a:t>Nikolaos Digelidis</a:t>
            </a:r>
            <a:endParaRPr lang="el-GR" i="1" dirty="0"/>
          </a:p>
          <a:p>
            <a:pPr algn="ctr" eaLnBrk="1" hangingPunct="1">
              <a:defRPr/>
            </a:pPr>
            <a:r>
              <a:rPr lang="en-US" i="1" dirty="0"/>
              <a:t>Professor</a:t>
            </a:r>
          </a:p>
          <a:p>
            <a:pPr algn="ctr" eaLnBrk="1" hangingPunct="1">
              <a:defRPr/>
            </a:pPr>
            <a:r>
              <a:rPr lang="en-US" i="1" dirty="0"/>
              <a:t>University of Thessaly</a:t>
            </a:r>
          </a:p>
          <a:p>
            <a:pPr algn="ctr" eaLnBrk="1" hangingPunct="1">
              <a:defRPr/>
            </a:pPr>
            <a:r>
              <a:rPr lang="en-US" dirty="0"/>
              <a:t>Email: nikdig@pe.uth.gr </a:t>
            </a:r>
            <a:endParaRPr lang="el-GR" dirty="0"/>
          </a:p>
        </p:txBody>
      </p:sp>
      <p:pic>
        <p:nvPicPr>
          <p:cNvPr id="5124" name="Picture 5" descr="etusiv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4013"/>
            <a:ext cx="835183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Important note…</a:t>
            </a:r>
          </a:p>
        </p:txBody>
      </p:sp>
      <p:sp>
        <p:nvSpPr>
          <p:cNvPr id="3" name="Θέση περιεχομένου 2"/>
          <p:cNvSpPr>
            <a:spLocks noGrp="1"/>
          </p:cNvSpPr>
          <p:nvPr>
            <p:ph sz="quarter" idx="13"/>
          </p:nvPr>
        </p:nvSpPr>
        <p:spPr>
          <a:xfrm>
            <a:off x="1043608" y="1691640"/>
            <a:ext cx="6400800" cy="3474720"/>
          </a:xfrm>
        </p:spPr>
        <p:txBody>
          <a:bodyPr/>
          <a:lstStyle/>
          <a:p>
            <a:r>
              <a:rPr lang="en-GB" dirty="0">
                <a:solidFill>
                  <a:schemeClr val="tx1">
                    <a:lumMod val="75000"/>
                    <a:lumOff val="25000"/>
                  </a:schemeClr>
                </a:solidFill>
              </a:rPr>
              <a:t>Because professional goals differ, each thesis will have its own character. </a:t>
            </a:r>
          </a:p>
          <a:p>
            <a:r>
              <a:rPr lang="en-GB" dirty="0">
                <a:solidFill>
                  <a:schemeClr val="tx1">
                    <a:lumMod val="75000"/>
                    <a:lumOff val="25000"/>
                  </a:schemeClr>
                </a:solidFill>
              </a:rPr>
              <a:t>For example, some students may wish to conduct an original research project and others would prefer to replicate a study that it’s already done elsewhere in a different population or circumstances</a:t>
            </a:r>
          </a:p>
        </p:txBody>
      </p:sp>
    </p:spTree>
    <p:extLst>
      <p:ext uri="{BB962C8B-B14F-4D97-AF65-F5344CB8AC3E}">
        <p14:creationId xmlns:p14="http://schemas.microsoft.com/office/powerpoint/2010/main" val="40795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4402" y="4780155"/>
            <a:ext cx="6512510" cy="1143001"/>
          </a:xfrm>
        </p:spPr>
        <p:txBody>
          <a:bodyPr/>
          <a:lstStyle/>
          <a:p>
            <a:pPr marL="320040" indent="-320040" eaLnBrk="1" fontAlgn="auto" hangingPunct="1">
              <a:spcAft>
                <a:spcPts val="0"/>
              </a:spcAft>
              <a:buClr>
                <a:schemeClr val="accent6">
                  <a:lumMod val="75000"/>
                </a:schemeClr>
              </a:buClr>
              <a:defRPr/>
            </a:pPr>
            <a:r>
              <a:rPr lang="en-US" dirty="0"/>
              <a:t>Length of the written material</a:t>
            </a:r>
            <a:endParaRPr lang="el-GR" dirty="0"/>
          </a:p>
        </p:txBody>
      </p:sp>
      <p:sp>
        <p:nvSpPr>
          <p:cNvPr id="12291" name="Θέση περιεχομένου 2"/>
          <p:cNvSpPr>
            <a:spLocks noGrp="1"/>
          </p:cNvSpPr>
          <p:nvPr>
            <p:ph sz="quarter" idx="13"/>
          </p:nvPr>
        </p:nvSpPr>
        <p:spPr/>
        <p:txBody>
          <a:bodyPr/>
          <a:lstStyle/>
          <a:p>
            <a:pPr eaLnBrk="1" hangingPunct="1"/>
            <a:r>
              <a:rPr lang="en-GB" altLang="el-GR"/>
              <a:t>A thesis ranges usually from 40 to 80 pages from introduction to conclusions excluding appendices and references</a:t>
            </a:r>
            <a:endParaRPr lang="el-GR" altLang="el-GR"/>
          </a:p>
        </p:txBody>
      </p:sp>
      <p:pic>
        <p:nvPicPr>
          <p:cNvPr id="12292" name="Picture 6" descr="014_letters-japanese-characters-text-type-letters-alphabet-free-photoshop-br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8" y="1916113"/>
            <a:ext cx="36639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randombar(horizontal)">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3875" y="4734272"/>
            <a:ext cx="6511925" cy="1143000"/>
          </a:xfrm>
        </p:spPr>
        <p:txBody>
          <a:bodyPr/>
          <a:lstStyle/>
          <a:p>
            <a:pPr>
              <a:defRPr/>
            </a:pPr>
            <a:r>
              <a:rPr lang="en-US" dirty="0"/>
              <a:t>Your aim for this semester</a:t>
            </a:r>
            <a:endParaRPr lang="el-GR" dirty="0"/>
          </a:p>
        </p:txBody>
      </p:sp>
      <p:sp>
        <p:nvSpPr>
          <p:cNvPr id="18435" name="Θέση περιεχομένου 2"/>
          <p:cNvSpPr>
            <a:spLocks noGrp="1"/>
          </p:cNvSpPr>
          <p:nvPr>
            <p:ph sz="quarter" idx="13"/>
          </p:nvPr>
        </p:nvSpPr>
        <p:spPr/>
        <p:txBody>
          <a:bodyPr/>
          <a:lstStyle/>
          <a:p>
            <a:r>
              <a:rPr lang="en-US" altLang="el-GR" dirty="0"/>
              <a:t>By the end of this semester, </a:t>
            </a:r>
            <a:r>
              <a:rPr lang="en-US" altLang="el-GR"/>
              <a:t>students will </a:t>
            </a:r>
            <a:r>
              <a:rPr lang="en-US" altLang="el-GR" dirty="0"/>
              <a:t>work systematically on developing a research proposal</a:t>
            </a:r>
          </a:p>
          <a:p>
            <a:r>
              <a:rPr lang="en-US" altLang="el-GR" dirty="0"/>
              <a:t>This research proposal will be discussed during blocks’ sessions</a:t>
            </a:r>
          </a:p>
          <a:p>
            <a:r>
              <a:rPr lang="en-US" altLang="el-GR" dirty="0"/>
              <a:t>Even if you haven’t taken your final decisions about the topic of your master thesis, still this process will help you realize the challenges and develop the necessary skills to complete your degree and doing your master thesis</a:t>
            </a:r>
            <a:endParaRPr lang="el-GR" alt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11552" y="1124744"/>
            <a:ext cx="3564904" cy="3094280"/>
          </a:xfrm>
        </p:spPr>
        <p:txBody>
          <a:bodyPr/>
          <a:lstStyle/>
          <a:p>
            <a:pPr marL="320040" indent="-320040" eaLnBrk="1" fontAlgn="auto" hangingPunct="1">
              <a:spcAft>
                <a:spcPts val="0"/>
              </a:spcAft>
              <a:buClr>
                <a:schemeClr val="accent6">
                  <a:lumMod val="75000"/>
                </a:schemeClr>
              </a:buClr>
              <a:defRPr/>
            </a:pPr>
            <a:r>
              <a:rPr lang="en-US" dirty="0"/>
              <a:t>The most important hint… believe in “you can do magic”!</a:t>
            </a:r>
            <a:endParaRPr lang="el-GR" dirty="0"/>
          </a:p>
        </p:txBody>
      </p:sp>
      <p:sp>
        <p:nvSpPr>
          <p:cNvPr id="28675" name="Θέση περιεχομένου 2"/>
          <p:cNvSpPr>
            <a:spLocks noGrp="1"/>
          </p:cNvSpPr>
          <p:nvPr>
            <p:ph sz="quarter" idx="13"/>
          </p:nvPr>
        </p:nvSpPr>
        <p:spPr/>
        <p:txBody>
          <a:bodyPr/>
          <a:lstStyle/>
          <a:p>
            <a:pPr eaLnBrk="1" hangingPunct="1"/>
            <a:endParaRPr lang="el-GR" altLang="el-GR"/>
          </a:p>
        </p:txBody>
      </p:sp>
      <p:pic>
        <p:nvPicPr>
          <p:cNvPr id="28676" name="Picture 2" descr="http://www.funiacs.com/poze/mare/harry_potter_made_in_romania_1224246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457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650" y="5229200"/>
            <a:ext cx="7693651" cy="1143000"/>
          </a:xfrm>
        </p:spPr>
        <p:txBody>
          <a:bodyPr/>
          <a:lstStyle/>
          <a:p>
            <a:pPr marL="0" indent="0" eaLnBrk="1" fontAlgn="auto" hangingPunct="1">
              <a:spcAft>
                <a:spcPts val="0"/>
              </a:spcAft>
              <a:buClr>
                <a:schemeClr val="accent6">
                  <a:lumMod val="75000"/>
                </a:schemeClr>
              </a:buClr>
              <a:buFont typeface="Georgia" panose="02040502050405020303" pitchFamily="18" charset="0"/>
              <a:buNone/>
              <a:defRPr/>
            </a:pPr>
            <a:r>
              <a:rPr lang="en-US" sz="3600" dirty="0"/>
              <a:t>Can you do magic? Don’t know yet? Well… here’s your chance!</a:t>
            </a:r>
            <a:endParaRPr lang="el-GR" sz="3600" dirty="0"/>
          </a:p>
        </p:txBody>
      </p:sp>
      <p:sp>
        <p:nvSpPr>
          <p:cNvPr id="6147" name="Θέση περιεχομένου 2"/>
          <p:cNvSpPr>
            <a:spLocks noGrp="1"/>
          </p:cNvSpPr>
          <p:nvPr>
            <p:ph sz="quarter" idx="13"/>
          </p:nvPr>
        </p:nvSpPr>
        <p:spPr/>
        <p:txBody>
          <a:bodyPr/>
          <a:lstStyle/>
          <a:p>
            <a:pPr eaLnBrk="1" hangingPunct="1"/>
            <a:endParaRPr lang="el-GR" altLang="el-GR"/>
          </a:p>
        </p:txBody>
      </p:sp>
      <p:pic>
        <p:nvPicPr>
          <p:cNvPr id="3074" name="Picture 2" descr="http://www.mondoinformatico.info/foto/harry-potter-the-order-phoenix-4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8913"/>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755576" y="620688"/>
            <a:ext cx="7175351" cy="1793167"/>
          </a:xfrm>
        </p:spPr>
        <p:txBody>
          <a:bodyPr/>
          <a:lstStyle/>
          <a:p>
            <a:pPr eaLnBrk="1" fontAlgn="auto" hangingPunct="1">
              <a:spcAft>
                <a:spcPts val="0"/>
              </a:spcAft>
              <a:buClr>
                <a:schemeClr val="accent6">
                  <a:lumMod val="75000"/>
                </a:schemeClr>
              </a:buClr>
              <a:defRPr/>
            </a:pPr>
            <a:r>
              <a:rPr lang="en-GB" sz="3600" i="1" dirty="0">
                <a:effectLst/>
              </a:rPr>
              <a:t>Providing guidance and basic orientation to students concerning the master's thesis</a:t>
            </a:r>
            <a:endParaRPr lang="el-GR" sz="3600" dirty="0"/>
          </a:p>
        </p:txBody>
      </p:sp>
      <p:sp>
        <p:nvSpPr>
          <p:cNvPr id="7170" name="Υπότιτλος 4"/>
          <p:cNvSpPr>
            <a:spLocks noGrp="1"/>
          </p:cNvSpPr>
          <p:nvPr>
            <p:ph type="subTitle" idx="1"/>
          </p:nvPr>
        </p:nvSpPr>
        <p:spPr/>
        <p:txBody>
          <a:bodyPr/>
          <a:lstStyle/>
          <a:p>
            <a:pPr eaLnBrk="1" hangingPunct="1"/>
            <a:endParaRPr lang="el-GR" altLang="el-GR"/>
          </a:p>
        </p:txBody>
      </p:sp>
      <p:pic>
        <p:nvPicPr>
          <p:cNvPr id="7172" name="Picture 2" descr="http://images.buycostumes.com/mgen/merchandiser/17409.jpg?zm=500,500,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005263"/>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64714" y="4370580"/>
            <a:ext cx="6512511" cy="1143001"/>
          </a:xfrm>
        </p:spPr>
        <p:txBody>
          <a:bodyPr/>
          <a:lstStyle/>
          <a:p>
            <a:pPr marL="320040" indent="-320040" eaLnBrk="1" fontAlgn="auto" hangingPunct="1">
              <a:spcAft>
                <a:spcPts val="0"/>
              </a:spcAft>
              <a:buClr>
                <a:schemeClr val="accent6">
                  <a:lumMod val="75000"/>
                </a:schemeClr>
              </a:buClr>
              <a:defRPr/>
            </a:pPr>
            <a:r>
              <a:rPr lang="en-GB" dirty="0">
                <a:effectLst/>
              </a:rPr>
              <a:t>Why is there a “Master Thesis”?</a:t>
            </a:r>
            <a:endParaRPr lang="el-GR" dirty="0">
              <a:effectLst/>
            </a:endParaRPr>
          </a:p>
        </p:txBody>
      </p:sp>
      <p:sp>
        <p:nvSpPr>
          <p:cNvPr id="3" name="Θέση περιεχομένου 2"/>
          <p:cNvSpPr>
            <a:spLocks noGrp="1"/>
          </p:cNvSpPr>
          <p:nvPr>
            <p:ph sz="quarter" idx="13"/>
          </p:nvPr>
        </p:nvSpPr>
        <p:spPr/>
        <p:txBody>
          <a:bodyPr rtlCol="0">
            <a:normAutofit fontScale="92500" lnSpcReduction="20000"/>
          </a:bodyPr>
          <a:lstStyle/>
          <a:p>
            <a:pPr indent="-182880" eaLnBrk="1" fontAlgn="auto" hangingPunct="1">
              <a:buClr>
                <a:schemeClr val="accent6">
                  <a:lumMod val="75000"/>
                </a:schemeClr>
              </a:buClr>
              <a:defRPr/>
            </a:pPr>
            <a:r>
              <a:rPr lang="en-GB" b="1" i="1" dirty="0">
                <a:solidFill>
                  <a:schemeClr val="tx1">
                    <a:lumMod val="75000"/>
                    <a:lumOff val="25000"/>
                  </a:schemeClr>
                </a:solidFill>
              </a:rPr>
              <a:t>The purpose of a thesis is to give students experience conducting the kind of inquiry that will be useful in their professional career</a:t>
            </a:r>
            <a:r>
              <a:rPr lang="en-GB" dirty="0">
                <a:solidFill>
                  <a:schemeClr val="tx1">
                    <a:lumMod val="75000"/>
                    <a:lumOff val="25000"/>
                  </a:schemeClr>
                </a:solidFill>
              </a:rPr>
              <a:t>. </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The word “thesis” refers to a formal, scholarly investigation that is based on a research question. </a:t>
            </a:r>
          </a:p>
          <a:p>
            <a:pPr indent="-182880" eaLnBrk="1" fontAlgn="auto" hangingPunct="1">
              <a:buClr>
                <a:schemeClr val="accent6">
                  <a:lumMod val="75000"/>
                </a:schemeClr>
              </a:buClr>
              <a:defRPr/>
            </a:pPr>
            <a:r>
              <a:rPr lang="en-GB" dirty="0">
                <a:solidFill>
                  <a:schemeClr val="tx1">
                    <a:lumMod val="75000"/>
                    <a:lumOff val="25000"/>
                  </a:schemeClr>
                </a:solidFill>
              </a:rPr>
              <a:t>The thesis is an attempt to provide at least one unique answer to that question. All courses taken before the thesis provide opportunities to learn and practice these skills. </a:t>
            </a:r>
          </a:p>
          <a:p>
            <a:pPr indent="-182880" eaLnBrk="1" fontAlgn="auto" hangingPunct="1">
              <a:buClr>
                <a:schemeClr val="accent6">
                  <a:lumMod val="75000"/>
                </a:schemeClr>
              </a:buClr>
              <a:defRPr/>
            </a:pPr>
            <a:r>
              <a:rPr lang="en-GB" dirty="0">
                <a:solidFill>
                  <a:schemeClr val="tx1">
                    <a:lumMod val="75000"/>
                    <a:lumOff val="25000"/>
                  </a:schemeClr>
                </a:solidFill>
              </a:rPr>
              <a:t>Therefore, it is a very good idea to start thinking about a thesis topic early in your graduate studies.</a:t>
            </a:r>
            <a:endParaRPr lang="el-GR"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32040" y="1484784"/>
            <a:ext cx="3600400" cy="3600400"/>
          </a:xfrm>
        </p:spPr>
        <p:txBody>
          <a:bodyPr/>
          <a:lstStyle/>
          <a:p>
            <a:pPr marL="320040" indent="-320040" eaLnBrk="1" fontAlgn="auto" hangingPunct="1">
              <a:spcAft>
                <a:spcPts val="0"/>
              </a:spcAft>
              <a:buClr>
                <a:schemeClr val="accent6">
                  <a:lumMod val="75000"/>
                </a:schemeClr>
              </a:buClr>
              <a:defRPr/>
            </a:pPr>
            <a:r>
              <a:rPr lang="en-US" sz="3600" dirty="0"/>
              <a:t>A master thesis is an integration of knowledge and skills learned in different courses</a:t>
            </a:r>
            <a:endParaRPr lang="el-GR" sz="3600" dirty="0"/>
          </a:p>
        </p:txBody>
      </p:sp>
      <p:sp>
        <p:nvSpPr>
          <p:cNvPr id="9219" name="Θέση περιεχομένου 2"/>
          <p:cNvSpPr>
            <a:spLocks noGrp="1"/>
          </p:cNvSpPr>
          <p:nvPr>
            <p:ph sz="quarter" idx="13"/>
          </p:nvPr>
        </p:nvSpPr>
        <p:spPr>
          <a:xfrm>
            <a:off x="4788024" y="731520"/>
            <a:ext cx="2755776" cy="3474720"/>
          </a:xfrm>
        </p:spPr>
        <p:txBody>
          <a:bodyPr/>
          <a:lstStyle/>
          <a:p>
            <a:pPr eaLnBrk="1" hangingPunct="1"/>
            <a:endParaRPr lang="el-GR" altLang="el-GR" dirty="0"/>
          </a:p>
        </p:txBody>
      </p:sp>
      <p:pic>
        <p:nvPicPr>
          <p:cNvPr id="9220" name="Picture 2" descr="http://t2.gstatic.com/images?q=tbn:ANd9GcQNvX3SWVWYWKxF_gNNsNqnu1X9Tn-9lv9ewgV7tRkpBJIrv7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8" y="692150"/>
            <a:ext cx="41148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3" y="5301208"/>
            <a:ext cx="7406208" cy="1143000"/>
          </a:xfrm>
        </p:spPr>
        <p:txBody>
          <a:bodyPr/>
          <a:lstStyle/>
          <a:p>
            <a:pPr marL="320040" indent="-320040" eaLnBrk="1" fontAlgn="auto" hangingPunct="1">
              <a:spcAft>
                <a:spcPts val="0"/>
              </a:spcAft>
              <a:buClr>
                <a:schemeClr val="accent6">
                  <a:lumMod val="75000"/>
                </a:schemeClr>
              </a:buClr>
              <a:defRPr/>
            </a:pPr>
            <a:r>
              <a:rPr lang="en-US" sz="4000" dirty="0"/>
              <a:t>Learning outcomes for a master thesis</a:t>
            </a:r>
            <a:endParaRPr lang="el-GR" sz="4000" dirty="0"/>
          </a:p>
        </p:txBody>
      </p:sp>
      <p:sp>
        <p:nvSpPr>
          <p:cNvPr id="3" name="Θέση περιεχομένου 2"/>
          <p:cNvSpPr>
            <a:spLocks noGrp="1"/>
          </p:cNvSpPr>
          <p:nvPr>
            <p:ph sz="quarter" idx="13"/>
          </p:nvPr>
        </p:nvSpPr>
        <p:spPr>
          <a:xfrm>
            <a:off x="539750" y="549275"/>
            <a:ext cx="7920038" cy="4824413"/>
          </a:xfrm>
        </p:spPr>
        <p:txBody>
          <a:bodyPr rtlCol="0">
            <a:normAutofit fontScale="70000" lnSpcReduction="20000"/>
          </a:bodyPr>
          <a:lstStyle/>
          <a:p>
            <a:pPr marL="45720" indent="0" eaLnBrk="1" fontAlgn="auto" hangingPunct="1">
              <a:buClr>
                <a:schemeClr val="accent6">
                  <a:lumMod val="75000"/>
                </a:schemeClr>
              </a:buClr>
              <a:buFont typeface="Georgia" panose="02040502050405020303" pitchFamily="18" charset="0"/>
              <a:buNone/>
              <a:defRPr/>
            </a:pPr>
            <a:r>
              <a:rPr lang="en-GB" b="1" i="1" dirty="0">
                <a:solidFill>
                  <a:schemeClr val="tx1">
                    <a:lumMod val="75000"/>
                    <a:lumOff val="25000"/>
                  </a:schemeClr>
                </a:solidFill>
              </a:rPr>
              <a:t>Knowledge and understanding</a:t>
            </a:r>
            <a:endParaRPr lang="el-GR" b="1"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GB" dirty="0">
                <a:solidFill>
                  <a:schemeClr val="tx1">
                    <a:lumMod val="75000"/>
                    <a:lumOff val="25000"/>
                  </a:schemeClr>
                </a:solidFill>
              </a:rPr>
              <a:t>On completion of this module, student shall be able to:</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Demonstrate an in-depth knowledge in a particular topic.</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US" dirty="0">
                <a:solidFill>
                  <a:schemeClr val="tx1">
                    <a:lumMod val="75000"/>
                    <a:lumOff val="25000"/>
                  </a:schemeClr>
                </a:solidFill>
              </a:rPr>
              <a:t>Demonstrate understanding of the theories and/or principles related to the chosen topic.</a:t>
            </a:r>
            <a:endParaRPr lang="el-GR"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endParaRPr lang="el-GR"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GB" b="1" i="1" dirty="0">
                <a:solidFill>
                  <a:schemeClr val="tx1">
                    <a:lumMod val="75000"/>
                    <a:lumOff val="25000"/>
                  </a:schemeClr>
                </a:solidFill>
              </a:rPr>
              <a:t>Skills and abilities</a:t>
            </a:r>
            <a:endParaRPr lang="el-GR" b="1"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GB" dirty="0">
                <a:solidFill>
                  <a:schemeClr val="tx1">
                    <a:lumMod val="75000"/>
                    <a:lumOff val="25000"/>
                  </a:schemeClr>
                </a:solidFill>
              </a:rPr>
              <a:t>On completion of this module, student shall be able to:</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Develop the ability to locate and synthesize theoretical and empirical knowledge about a given phenomenon.</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Formulate an appropriate method for investigation and </a:t>
            </a:r>
            <a:r>
              <a:rPr lang="en-GB" dirty="0" err="1">
                <a:solidFill>
                  <a:schemeClr val="tx1">
                    <a:lumMod val="75000"/>
                    <a:lumOff val="25000"/>
                  </a:schemeClr>
                </a:solidFill>
              </a:rPr>
              <a:t>analyze</a:t>
            </a:r>
            <a:r>
              <a:rPr lang="en-GB" dirty="0">
                <a:solidFill>
                  <a:schemeClr val="tx1">
                    <a:lumMod val="75000"/>
                    <a:lumOff val="25000"/>
                  </a:schemeClr>
                </a:solidFill>
              </a:rPr>
              <a:t> related data.</a:t>
            </a:r>
            <a:endParaRPr lang="el-GR"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endParaRPr lang="el-GR"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GB" b="1" i="1" dirty="0">
                <a:solidFill>
                  <a:schemeClr val="tx1">
                    <a:lumMod val="75000"/>
                    <a:lumOff val="25000"/>
                  </a:schemeClr>
                </a:solidFill>
              </a:rPr>
              <a:t>Judgment and approach</a:t>
            </a:r>
            <a:endParaRPr lang="el-GR" b="1" dirty="0">
              <a:solidFill>
                <a:schemeClr val="tx1">
                  <a:lumMod val="75000"/>
                  <a:lumOff val="25000"/>
                </a:schemeClr>
              </a:solidFill>
            </a:endParaRPr>
          </a:p>
          <a:p>
            <a:pPr marL="45720" indent="0" eaLnBrk="1" fontAlgn="auto" hangingPunct="1">
              <a:buClr>
                <a:schemeClr val="accent6">
                  <a:lumMod val="75000"/>
                </a:schemeClr>
              </a:buClr>
              <a:buFont typeface="Georgia" panose="02040502050405020303" pitchFamily="18" charset="0"/>
              <a:buNone/>
              <a:defRPr/>
            </a:pPr>
            <a:r>
              <a:rPr lang="en-GB" dirty="0">
                <a:solidFill>
                  <a:schemeClr val="tx1">
                    <a:lumMod val="75000"/>
                    <a:lumOff val="25000"/>
                  </a:schemeClr>
                </a:solidFill>
              </a:rPr>
              <a:t>On completion of this module, student shall be able to:</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Extract possible explanations and arrive at sound conclusions based on appropriate research methods and procedures.</a:t>
            </a:r>
            <a:endParaRPr lang="el-GR" dirty="0">
              <a:solidFill>
                <a:schemeClr val="tx1">
                  <a:lumMod val="75000"/>
                  <a:lumOff val="25000"/>
                </a:schemeClr>
              </a:solidFill>
            </a:endParaRPr>
          </a:p>
          <a:p>
            <a:pPr indent="-182880" eaLnBrk="1" fontAlgn="auto" hangingPunct="1">
              <a:buClr>
                <a:schemeClr val="accent6">
                  <a:lumMod val="75000"/>
                </a:schemeClr>
              </a:buClr>
              <a:defRPr/>
            </a:pPr>
            <a:r>
              <a:rPr lang="en-GB" dirty="0">
                <a:solidFill>
                  <a:schemeClr val="tx1">
                    <a:lumMod val="75000"/>
                    <a:lumOff val="25000"/>
                  </a:schemeClr>
                </a:solidFill>
              </a:rPr>
              <a:t>Comply with appropriate ethical rules in conducting research.</a:t>
            </a:r>
            <a:endParaRPr lang="el-GR"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35696" y="5301208"/>
            <a:ext cx="6512511" cy="1143000"/>
          </a:xfrm>
        </p:spPr>
        <p:txBody>
          <a:bodyPr/>
          <a:lstStyle/>
          <a:p>
            <a:pPr marL="320040" indent="-320040" eaLnBrk="1" fontAlgn="auto" hangingPunct="1">
              <a:spcAft>
                <a:spcPts val="0"/>
              </a:spcAft>
              <a:buClr>
                <a:schemeClr val="accent6">
                  <a:lumMod val="75000"/>
                </a:schemeClr>
              </a:buClr>
              <a:defRPr/>
            </a:pPr>
            <a:r>
              <a:rPr lang="en-US" dirty="0"/>
              <a:t>Mode of study</a:t>
            </a:r>
            <a:endParaRPr lang="el-GR" dirty="0"/>
          </a:p>
        </p:txBody>
      </p:sp>
      <p:sp>
        <p:nvSpPr>
          <p:cNvPr id="3" name="Θέση περιεχομένου 2"/>
          <p:cNvSpPr>
            <a:spLocks noGrp="1"/>
          </p:cNvSpPr>
          <p:nvPr>
            <p:ph sz="quarter" idx="13"/>
          </p:nvPr>
        </p:nvSpPr>
        <p:spPr>
          <a:xfrm>
            <a:off x="755577" y="731838"/>
            <a:ext cx="7416874" cy="4425354"/>
          </a:xfrm>
        </p:spPr>
        <p:txBody>
          <a:bodyPr rtlCol="0">
            <a:normAutofit/>
          </a:bodyPr>
          <a:lstStyle/>
          <a:p>
            <a:pPr indent="-182880" eaLnBrk="1" fontAlgn="auto" hangingPunct="1">
              <a:buClr>
                <a:schemeClr val="accent6">
                  <a:lumMod val="75000"/>
                </a:schemeClr>
              </a:buClr>
              <a:defRPr/>
            </a:pPr>
            <a:r>
              <a:rPr lang="en-GB" dirty="0">
                <a:solidFill>
                  <a:schemeClr val="tx1">
                    <a:lumMod val="75000"/>
                    <a:lumOff val="25000"/>
                  </a:schemeClr>
                </a:solidFill>
              </a:rPr>
              <a:t>In UTH students work on their thesis individually (one author per thesis). </a:t>
            </a:r>
          </a:p>
          <a:p>
            <a:pPr indent="-182880" eaLnBrk="1" fontAlgn="auto" hangingPunct="1">
              <a:buClr>
                <a:schemeClr val="accent6">
                  <a:lumMod val="75000"/>
                </a:schemeClr>
              </a:buClr>
              <a:defRPr/>
            </a:pPr>
            <a:r>
              <a:rPr lang="en-GB" dirty="0">
                <a:solidFill>
                  <a:schemeClr val="tx1">
                    <a:lumMod val="75000"/>
                    <a:lumOff val="25000"/>
                  </a:schemeClr>
                </a:solidFill>
              </a:rPr>
              <a:t>Completion of a master thesis implies specific courses and/or training seminars and student-supervisor contact.</a:t>
            </a:r>
            <a:endParaRPr lang="el-GR"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19964" y="4077072"/>
            <a:ext cx="4340225" cy="1143000"/>
          </a:xfrm>
        </p:spPr>
        <p:txBody>
          <a:bodyPr/>
          <a:lstStyle/>
          <a:p>
            <a:pPr marL="320040" indent="-320040" eaLnBrk="1" fontAlgn="auto" hangingPunct="1">
              <a:spcAft>
                <a:spcPts val="0"/>
              </a:spcAft>
              <a:buClr>
                <a:schemeClr val="accent6">
                  <a:lumMod val="75000"/>
                </a:schemeClr>
              </a:buClr>
              <a:defRPr/>
            </a:pPr>
            <a:r>
              <a:rPr lang="en-US" dirty="0"/>
              <a:t>Thesis supervision</a:t>
            </a:r>
            <a:endParaRPr lang="el-GR" dirty="0"/>
          </a:p>
        </p:txBody>
      </p:sp>
      <p:sp>
        <p:nvSpPr>
          <p:cNvPr id="3" name="Θέση περιεχομένου 2"/>
          <p:cNvSpPr>
            <a:spLocks noGrp="1"/>
          </p:cNvSpPr>
          <p:nvPr>
            <p:ph sz="quarter" idx="13"/>
          </p:nvPr>
        </p:nvSpPr>
        <p:spPr>
          <a:xfrm>
            <a:off x="611188" y="731838"/>
            <a:ext cx="7705725" cy="3475037"/>
          </a:xfrm>
        </p:spPr>
        <p:txBody>
          <a:bodyPr rtlCol="0">
            <a:normAutofit/>
          </a:bodyPr>
          <a:lstStyle/>
          <a:p>
            <a:pPr indent="-182880" eaLnBrk="1" fontAlgn="auto" hangingPunct="1">
              <a:buClr>
                <a:schemeClr val="accent6">
                  <a:lumMod val="75000"/>
                </a:schemeClr>
              </a:buClr>
              <a:defRPr/>
            </a:pPr>
            <a:r>
              <a:rPr lang="en-GB" dirty="0">
                <a:solidFill>
                  <a:schemeClr val="tx1">
                    <a:lumMod val="75000"/>
                    <a:lumOff val="25000"/>
                  </a:schemeClr>
                </a:solidFill>
              </a:rPr>
              <a:t>The master thesis must be conducted under the supervision of one or more lecturers (advisory committee consists of 3 faculty members). </a:t>
            </a:r>
          </a:p>
          <a:p>
            <a:pPr indent="-182880" eaLnBrk="1" fontAlgn="auto" hangingPunct="1">
              <a:buClr>
                <a:schemeClr val="accent6">
                  <a:lumMod val="75000"/>
                </a:schemeClr>
              </a:buClr>
              <a:defRPr/>
            </a:pPr>
            <a:r>
              <a:rPr lang="en-GB" dirty="0">
                <a:solidFill>
                  <a:schemeClr val="tx1">
                    <a:lumMod val="75000"/>
                    <a:lumOff val="25000"/>
                  </a:schemeClr>
                </a:solidFill>
              </a:rPr>
              <a:t>The duties of an advisory committee are: i) to guide and advise the student in his/her work and ii) to assess and grade the final product (written material and/or thesis oral defence).</a:t>
            </a:r>
            <a:endParaRPr lang="el-GR" dirty="0">
              <a:solidFill>
                <a:schemeClr val="tx1">
                  <a:lumMod val="75000"/>
                  <a:lumOff val="25000"/>
                </a:schemeClr>
              </a:solidFill>
            </a:endParaRPr>
          </a:p>
        </p:txBody>
      </p:sp>
      <p:pic>
        <p:nvPicPr>
          <p:cNvPr id="13316" name="Picture 6" descr="http://images.nintendolife.com/news/2009/07/interviews_the_three_musketeers_one_for_all_legendo/attachment/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60800"/>
            <a:ext cx="5095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285E35-B8C7-48F7-BDBD-66629C96039A}"/>
              </a:ext>
            </a:extLst>
          </p:cNvPr>
          <p:cNvSpPr>
            <a:spLocks noGrp="1"/>
          </p:cNvSpPr>
          <p:nvPr>
            <p:ph type="title"/>
          </p:nvPr>
        </p:nvSpPr>
        <p:spPr/>
        <p:txBody>
          <a:bodyPr/>
          <a:lstStyle/>
          <a:p>
            <a:r>
              <a:rPr lang="en-US" dirty="0"/>
              <a:t>Does it have to be a research study?</a:t>
            </a:r>
            <a:endParaRPr lang="el-GR" dirty="0"/>
          </a:p>
        </p:txBody>
      </p:sp>
      <p:sp>
        <p:nvSpPr>
          <p:cNvPr id="3" name="Θέση περιεχομένου 2">
            <a:extLst>
              <a:ext uri="{FF2B5EF4-FFF2-40B4-BE49-F238E27FC236}">
                <a16:creationId xmlns:a16="http://schemas.microsoft.com/office/drawing/2014/main" id="{D394887E-9767-4455-9D5B-97210037B0C2}"/>
              </a:ext>
            </a:extLst>
          </p:cNvPr>
          <p:cNvSpPr>
            <a:spLocks noGrp="1"/>
          </p:cNvSpPr>
          <p:nvPr>
            <p:ph sz="quarter" idx="13"/>
          </p:nvPr>
        </p:nvSpPr>
        <p:spPr>
          <a:xfrm>
            <a:off x="1259632" y="2276872"/>
            <a:ext cx="6400800" cy="3474720"/>
          </a:xfrm>
        </p:spPr>
        <p:txBody>
          <a:bodyPr/>
          <a:lstStyle/>
          <a:p>
            <a:r>
              <a:rPr lang="en-US" dirty="0"/>
              <a:t>Correct!</a:t>
            </a:r>
          </a:p>
        </p:txBody>
      </p:sp>
    </p:spTree>
    <p:extLst>
      <p:ext uri="{BB962C8B-B14F-4D97-AF65-F5344CB8AC3E}">
        <p14:creationId xmlns:p14="http://schemas.microsoft.com/office/powerpoint/2010/main" val="1640811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347</TotalTime>
  <Words>555</Words>
  <Application>Microsoft Office PowerPoint</Application>
  <PresentationFormat>Προβολή στην οθόνη (4:3)</PresentationFormat>
  <Paragraphs>46</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Century Gothic</vt:lpstr>
      <vt:lpstr>Georgia</vt:lpstr>
      <vt:lpstr>Wingdings 3</vt:lpstr>
      <vt:lpstr>Ιόν</vt:lpstr>
      <vt:lpstr>Master’s Thesis Seminars and Workshops</vt:lpstr>
      <vt:lpstr>Can you do magic? Don’t know yet? Well… here’s your chance!</vt:lpstr>
      <vt:lpstr>Providing guidance and basic orientation to students concerning the master's thesis</vt:lpstr>
      <vt:lpstr>Why is there a “Master Thesis”?</vt:lpstr>
      <vt:lpstr>A master thesis is an integration of knowledge and skills learned in different courses</vt:lpstr>
      <vt:lpstr>Learning outcomes for a master thesis</vt:lpstr>
      <vt:lpstr>Mode of study</vt:lpstr>
      <vt:lpstr>Thesis supervision</vt:lpstr>
      <vt:lpstr>Does it have to be a research study?</vt:lpstr>
      <vt:lpstr>Important note…</vt:lpstr>
      <vt:lpstr>Length of the written material</vt:lpstr>
      <vt:lpstr>Your aim for this semester</vt:lpstr>
      <vt:lpstr>The most important hint… believe in “you can do magic”!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thesis orientation seminar</dc:title>
  <dc:creator>sony</dc:creator>
  <cp:lastModifiedBy>Nikolaos DIGELIDIS</cp:lastModifiedBy>
  <cp:revision>40</cp:revision>
  <dcterms:created xsi:type="dcterms:W3CDTF">2010-11-22T17:08:13Z</dcterms:created>
  <dcterms:modified xsi:type="dcterms:W3CDTF">2023-02-12T07:55:24Z</dcterms:modified>
</cp:coreProperties>
</file>