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BDA0A-D4D3-4D9D-A3A5-FDB0016914D5}" type="datetimeFigureOut">
              <a:rPr lang="el-GR" smtClean="0"/>
              <a:t>25/3/2020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155CF739-2855-4400-9CD5-F8E725E81FA0}" type="slidenum">
              <a:rPr lang="el-GR" smtClean="0"/>
              <a:t>‹#›</a:t>
            </a:fld>
            <a:endParaRPr lang="el-G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831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BDA0A-D4D3-4D9D-A3A5-FDB0016914D5}" type="datetimeFigureOut">
              <a:rPr lang="el-GR" smtClean="0"/>
              <a:t>25/3/2020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CF739-2855-4400-9CD5-F8E725E81FA0}" type="slidenum">
              <a:rPr lang="el-GR" smtClean="0"/>
              <a:t>‹#›</a:t>
            </a:fld>
            <a:endParaRPr lang="el-GR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0432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BDA0A-D4D3-4D9D-A3A5-FDB0016914D5}" type="datetimeFigureOut">
              <a:rPr lang="el-GR" smtClean="0"/>
              <a:t>25/3/2020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CF739-2855-4400-9CD5-F8E725E81FA0}" type="slidenum">
              <a:rPr lang="el-GR" smtClean="0"/>
              <a:t>‹#›</a:t>
            </a:fld>
            <a:endParaRPr lang="el-GR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4555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BDA0A-D4D3-4D9D-A3A5-FDB0016914D5}" type="datetimeFigureOut">
              <a:rPr lang="el-GR" smtClean="0"/>
              <a:t>25/3/2020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CF739-2855-4400-9CD5-F8E725E81FA0}" type="slidenum">
              <a:rPr lang="el-GR" smtClean="0"/>
              <a:t>‹#›</a:t>
            </a:fld>
            <a:endParaRPr lang="el-G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2584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BDA0A-D4D3-4D9D-A3A5-FDB0016914D5}" type="datetimeFigureOut">
              <a:rPr lang="el-GR" smtClean="0"/>
              <a:t>25/3/2020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CF739-2855-4400-9CD5-F8E725E81FA0}" type="slidenum">
              <a:rPr lang="el-GR" smtClean="0"/>
              <a:t>‹#›</a:t>
            </a:fld>
            <a:endParaRPr lang="el-G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1328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BDA0A-D4D3-4D9D-A3A5-FDB0016914D5}" type="datetimeFigureOut">
              <a:rPr lang="el-GR" smtClean="0"/>
              <a:t>25/3/2020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CF739-2855-4400-9CD5-F8E725E81FA0}" type="slidenum">
              <a:rPr lang="el-GR" smtClean="0"/>
              <a:t>‹#›</a:t>
            </a:fld>
            <a:endParaRPr lang="el-GR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6465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BDA0A-D4D3-4D9D-A3A5-FDB0016914D5}" type="datetimeFigureOut">
              <a:rPr lang="el-GR" smtClean="0"/>
              <a:t>25/3/2020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CF739-2855-4400-9CD5-F8E725E81FA0}" type="slidenum">
              <a:rPr lang="el-GR" smtClean="0"/>
              <a:t>‹#›</a:t>
            </a:fld>
            <a:endParaRPr lang="el-GR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5041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BDA0A-D4D3-4D9D-A3A5-FDB0016914D5}" type="datetimeFigureOut">
              <a:rPr lang="el-GR" smtClean="0"/>
              <a:t>25/3/2020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CF739-2855-4400-9CD5-F8E725E81FA0}" type="slidenum">
              <a:rPr lang="el-GR" smtClean="0"/>
              <a:t>‹#›</a:t>
            </a:fld>
            <a:endParaRPr lang="el-GR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0313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BDA0A-D4D3-4D9D-A3A5-FDB0016914D5}" type="datetimeFigureOut">
              <a:rPr lang="el-GR" smtClean="0"/>
              <a:t>25/3/2020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CF739-2855-4400-9CD5-F8E725E81FA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0935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BDA0A-D4D3-4D9D-A3A5-FDB0016914D5}" type="datetimeFigureOut">
              <a:rPr lang="el-GR" smtClean="0"/>
              <a:t>25/3/2020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CF739-2855-4400-9CD5-F8E725E81FA0}" type="slidenum">
              <a:rPr lang="el-GR" smtClean="0"/>
              <a:t>‹#›</a:t>
            </a:fld>
            <a:endParaRPr lang="el-GR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021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D7FBDA0A-D4D3-4D9D-A3A5-FDB0016914D5}" type="datetimeFigureOut">
              <a:rPr lang="el-GR" smtClean="0"/>
              <a:t>25/3/2020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CF739-2855-4400-9CD5-F8E725E81FA0}" type="slidenum">
              <a:rPr lang="el-GR" smtClean="0"/>
              <a:t>‹#›</a:t>
            </a:fld>
            <a:endParaRPr lang="el-G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9472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FBDA0A-D4D3-4D9D-A3A5-FDB0016914D5}" type="datetimeFigureOut">
              <a:rPr lang="el-GR" smtClean="0"/>
              <a:t>25/3/2020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155CF739-2855-4400-9CD5-F8E725E81FA0}" type="slidenum">
              <a:rPr lang="el-GR" smtClean="0"/>
              <a:t>‹#›</a:t>
            </a:fld>
            <a:endParaRPr lang="el-GR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9846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support.office.com/el-gr/article/trim-%CF%83%CF%85%CE%BD%CE%AC%CF%81%CF%84%CE%B7%CF%83%CE%B7-trim-410388fa-c5df-49c6-b16c-9e5630b479f9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support.office.com/el-gr/article/%CE%A3%CF%85%CE%BD%CE%AC%CF%81%CF%84%CE%B7%CF%83%CE%B7-PMT-0214da64-9a63-4996-bc20-214433fa6441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support.office.com/el-gr/article/vlookup-%CE%A3%CF%85%CE%BD%CE%AC%CF%81%CF%84%CE%B7%CF%83%CE%B7-vlookup-0bbc8083-26fe-4963-8ab8-93a18ad188a1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support.office.com/el-gr/article/hlookup-%CF%83%CF%85%CE%BD%CE%AC%CF%81%CF%84%CE%B7%CF%83%CE%B7-hlookup-a3034eec-b719-4ba3-bb65-e1ad662ed95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support.office.com/el-gr/article/match-%CF%83%CF%85%CE%BD%CE%AC%CF%81%CF%84%CE%B7%CF%83%CE%B7-match-e8dffd45-c762-47d6-bf89-533f4a37673a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support.office.com/el-gr/article/index-%CF%83%CF%85%CE%BD%CE%AC%CF%81%CF%84%CE%B7%CF%83%CE%B7-index-a5dcf0dd-996d-40a4-a822-b56b061328bd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support.office.com/el-gr/article/%CE%B1%CE%BD%CE%B1%CE%B6%CE%AE%CF%84%CE%B7%CF%83%CE%B7-%CF%84%CE%B9%CE%BC%CF%8E%CE%BD-%CF%83%CE%B5-%CE%BC%CE%B9%CE%B1-%CE%BB%CE%AF%CF%83%CF%84%CE%B1-%CE%B4%CE%B5%CE%B4%CE%BF%CE%BC%CE%AD%CE%BD%CF%89%CE%BD-c249efc5-5847-4329-bfee-ecffead5ef88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support.office.com/el-gr/article/left-leftb-%CF%83%CF%85%CE%BD%CE%B1%CF%81%CF%84%CE%AE%CF%83%CE%B5%CE%B9%CF%82-left-leftb-9203d2d2-7960-479b-84c6-1ea52b99640c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support.office.com/el-gr/article/right-rightb-%CF%83%CF%85%CE%BD%CE%B1%CF%81%CF%84%CE%AE%CF%83%CE%B5%CE%B9%CF%82-right-rightb-240267ee-9afa-4639-a02b-f19e1786cf2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support.office.com/el-gr/article/MID-MIDB-%CE%A3%CF%85%CE%BD%CE%B1%CF%81%CF%84%CE%AE%CF%83%CE%B5%CE%B9%CF%82-MID-MIDB-d5f9e25c-d7d6-472e-b568-4ecb12433028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E49D035-FA51-49B0-98F6-EE3321D57C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ΣΥΝΑΡΤΗΣΕΙΣ </a:t>
            </a:r>
            <a:r>
              <a:rPr lang="en-US" dirty="0"/>
              <a:t>Excel</a:t>
            </a:r>
            <a:endParaRPr lang="el-GR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2EDB2300-F5EC-466B-8227-8311CA6E7FE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441397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B84BE76-0748-438A-A85F-2AA340652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TRIM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69146FC-AA47-45A4-964E-9AFA3AC46B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https://support.office.com/el-gr/article/trim-%CF%83%CF%85%CE%BD%CE%AC%CF%81%CF%84%CE%B7%CF%83%CE%B7-trim-410388fa-c5df-49c6-b16c-9e5630b479f9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745483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208B1EC-5E6F-44B9-B90A-1D018CBC1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PMT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944F264-1648-4E22-9BF9-53D99FA8C0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hlinkClick r:id="rId2"/>
              </a:rPr>
              <a:t>https://support.office.com/el-gr/article/%CE%A3%CF%85%CE%BD%CE%AC%CF%81%CF%84%CE%B7%CF%83%CE%B7-PMT-0214da64-9a63-4996-bc20-214433fa6441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46916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641F879-A962-4D0E-B264-FA4D9B8B4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VLOOKUP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AA99A47-5E47-4836-98C8-89AE361ED0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https://support.office.com/el-gr/article/vlookup-%CE%A3%CF%85%CE%BD%CE%AC%CF%81%CF%84%CE%B7%CF%83%CE%B7-vlookup-0bbc8083-26fe-4963-8ab8-93a18ad188a1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35000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79A886A-5F6B-4020-8F58-3E4429C3E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HLOOKUP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E27087B-045E-4E11-80E5-B8BDB7536B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https://support.office.com/el-gr/article/hlookup-%CF%83%CF%85%CE%BD%CE%AC%CF%81%CF%84%CE%B7%CF%83%CE%B7-hlookup-a3034eec-b719-4ba3-bb65-e1ad662ed95f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77756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94045AC-B6D5-4EE6-8315-2D3287996D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MATCH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809BD9C-2F59-44B2-87FD-240E683F8A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https://support.office.com/el-gr/article/match-%CF%83%CF%85%CE%BD%CE%AC%CF%81%CF%84%CE%B7%CF%83%CE%B7-match-e8dffd45-c762-47d6-bf89-533f4a37673a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9613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8CF18D7-033F-49A1-A071-EA4A1399C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INDEX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DD8646D-83E7-4C46-9D39-31C2DDD3F2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https://support.office.com/el-gr/article/index-%CF%83%CF%85%CE%BD%CE%AC%CF%81%CF%84%CE%B7%CF%83%CE%B7-index-a5dcf0dd-996d-40a4-a822-b56b061328bd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28927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B92B002-F794-4450-A54B-DF19075B1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ΠΑΡΑΔΕΙΓΜΑΤΑ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9E8989D-D094-40E7-84A7-BE62349DB3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Αναζήτηση τιμών σε μια λίστα δεδομένων</a:t>
            </a:r>
          </a:p>
          <a:p>
            <a:pPr lvl="1"/>
            <a:r>
              <a:rPr lang="en-US" dirty="0">
                <a:hlinkClick r:id="rId2"/>
              </a:rPr>
              <a:t>https://support.office.com/el-gr/article/%CE%B1%CE%BD%CE%B1%CE%B6%CE%AE%CF%84%CE%B7%CF%83%CE%B7-%CF%84%CE%B9%CE%BC%CF%8E%CE%BD-%CF%83%CE%B5-%CE%BC%CE%B9%CE%B1-%CE%BB%CE%AF%CF%83%CF%84%CE%B1-%CE%B4%CE%B5%CE%B4%CE%BF%CE%BC%CE%AD%CE%BD%CF%89%CE%BD-c249efc5-5847-4329-bfee-ecffead5ef88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468814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AAFC04B-C98E-4BC0-9713-08351E630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LEFT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D884757-AD7D-4284-A09A-B9969E2A51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https://support.office.com/el-gr/article/left-leftb-%CF%83%CF%85%CE%BD%CE%B1%CF%81%CF%84%CE%AE%CF%83%CE%B5%CE%B9%CF%82-left-leftb-9203d2d2-7960-479b-84c6-1ea52b99640c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642679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9DBFDA8-6532-41D5-A554-154273806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RIGHT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BD5DF16-5DB7-4D1B-9757-1833C8A00D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https://support.office.com/el-gr/article/right-rightb-%CF%83%CF%85%CE%BD%CE%B1%CF%81%CF%84%CE%AE%CF%83%CE%B5%CE%B9%CF%82-right-rightb-240267ee-9afa-4639-a02b-f19e1786cf2f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20777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A99D2A4-67AE-4B75-B711-34E204386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BDDD3F6-E0B8-48FB-9822-26AE9CED19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https://support.office.com/el-gr/article/MID-MIDB-%CE%A3%CF%85%CE%BD%CE%B1%CF%81%CF%84%CE%AE%CF%83%CE%B5%CE%B9%CF%82-MID-MIDB-d5f9e25c-d7d6-472e-b568-4ecb12433028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24262131"/>
      </p:ext>
    </p:extLst>
  </p:cSld>
  <p:clrMapOvr>
    <a:masterClrMapping/>
  </p:clrMapOvr>
</p:sld>
</file>

<file path=ppt/theme/theme1.xml><?xml version="1.0" encoding="utf-8"?>
<a:theme xmlns:a="http://schemas.openxmlformats.org/drawingml/2006/main" name="Συλλογη">
  <a:themeElements>
    <a:clrScheme name="Συλλογη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Συλλογη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Συλλογη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13</TotalTime>
  <Words>624</Words>
  <Application>Microsoft Office PowerPoint</Application>
  <PresentationFormat>Ευρεία οθόνη</PresentationFormat>
  <Paragraphs>22</Paragraphs>
  <Slides>11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4" baseType="lpstr">
      <vt:lpstr>Arial</vt:lpstr>
      <vt:lpstr>Gill Sans MT</vt:lpstr>
      <vt:lpstr>Συλλογη</vt:lpstr>
      <vt:lpstr>ΣΥΝΑΡΤΗΣΕΙΣ Excel</vt:lpstr>
      <vt:lpstr>VLOOKUP</vt:lpstr>
      <vt:lpstr>HLOOKUP</vt:lpstr>
      <vt:lpstr>MATCH</vt:lpstr>
      <vt:lpstr>INDEX</vt:lpstr>
      <vt:lpstr>ΠΑΡΑΔΕΙΓΜΑΤΑ</vt:lpstr>
      <vt:lpstr>LEFT</vt:lpstr>
      <vt:lpstr>RIGHT</vt:lpstr>
      <vt:lpstr>MID</vt:lpstr>
      <vt:lpstr>TRIM</vt:lpstr>
      <vt:lpstr>PMT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ΣΥΝΑΡΤΗΣΕΙΣ Excel</dc:title>
  <dc:creator>FITSILIS</dc:creator>
  <cp:lastModifiedBy>FITSILIS</cp:lastModifiedBy>
  <cp:revision>2</cp:revision>
  <dcterms:created xsi:type="dcterms:W3CDTF">2020-03-25T19:25:28Z</dcterms:created>
  <dcterms:modified xsi:type="dcterms:W3CDTF">2020-03-25T19:40:07Z</dcterms:modified>
</cp:coreProperties>
</file>