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7E579E-26FA-4ACA-AABE-09C334FC0C07}" v="1" dt="2023-01-17T10:52:15.9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35" d="100"/>
          <a:sy n="35" d="100"/>
        </p:scale>
        <p:origin x="60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Salvanou" userId="e3221fe3f50a03c0" providerId="LiveId" clId="{157E579E-26FA-4ACA-AABE-09C334FC0C07}"/>
    <pc:docChg chg="undo custSel addSld modSld">
      <pc:chgData name="Emilia Salvanou" userId="e3221fe3f50a03c0" providerId="LiveId" clId="{157E579E-26FA-4ACA-AABE-09C334FC0C07}" dt="2023-01-17T10:53:50.776" v="1664" actId="26606"/>
      <pc:docMkLst>
        <pc:docMk/>
      </pc:docMkLst>
      <pc:sldChg chg="modSp mod">
        <pc:chgData name="Emilia Salvanou" userId="e3221fe3f50a03c0" providerId="LiveId" clId="{157E579E-26FA-4ACA-AABE-09C334FC0C07}" dt="2023-01-17T10:52:15.919" v="1650"/>
        <pc:sldMkLst>
          <pc:docMk/>
          <pc:sldMk cId="1490210314" sldId="256"/>
        </pc:sldMkLst>
        <pc:spChg chg="mod">
          <ac:chgData name="Emilia Salvanou" userId="e3221fe3f50a03c0" providerId="LiveId" clId="{157E579E-26FA-4ACA-AABE-09C334FC0C07}" dt="2023-01-17T10:52:15.919" v="1650"/>
          <ac:spMkLst>
            <pc:docMk/>
            <pc:sldMk cId="1490210314" sldId="256"/>
            <ac:spMk id="2" creationId="{CC4744AA-9FF3-A15F-0A75-1B09AC2C7B76}"/>
          </ac:spMkLst>
        </pc:spChg>
        <pc:spChg chg="mod">
          <ac:chgData name="Emilia Salvanou" userId="e3221fe3f50a03c0" providerId="LiveId" clId="{157E579E-26FA-4ACA-AABE-09C334FC0C07}" dt="2023-01-17T10:52:15.919" v="1650"/>
          <ac:spMkLst>
            <pc:docMk/>
            <pc:sldMk cId="1490210314" sldId="256"/>
            <ac:spMk id="3" creationId="{43B4AC11-ECEC-2261-2AAE-3DEDEF164EB2}"/>
          </ac:spMkLst>
        </pc:spChg>
      </pc:sldChg>
      <pc:sldChg chg="addSp delSp modSp new mod setBg">
        <pc:chgData name="Emilia Salvanou" userId="e3221fe3f50a03c0" providerId="LiveId" clId="{157E579E-26FA-4ACA-AABE-09C334FC0C07}" dt="2023-01-17T10:53:17.121" v="1660" actId="26606"/>
        <pc:sldMkLst>
          <pc:docMk/>
          <pc:sldMk cId="541033913" sldId="257"/>
        </pc:sldMkLst>
        <pc:spChg chg="mod">
          <ac:chgData name="Emilia Salvanou" userId="e3221fe3f50a03c0" providerId="LiveId" clId="{157E579E-26FA-4ACA-AABE-09C334FC0C07}" dt="2023-01-17T10:53:17.121" v="1660" actId="26606"/>
          <ac:spMkLst>
            <pc:docMk/>
            <pc:sldMk cId="541033913" sldId="257"/>
            <ac:spMk id="2" creationId="{FE4276B2-7213-FAB8-4587-9E46EA69FB28}"/>
          </ac:spMkLst>
        </pc:spChg>
        <pc:spChg chg="add del mod">
          <ac:chgData name="Emilia Salvanou" userId="e3221fe3f50a03c0" providerId="LiveId" clId="{157E579E-26FA-4ACA-AABE-09C334FC0C07}" dt="2023-01-17T10:53:17.121" v="1660" actId="26606"/>
          <ac:spMkLst>
            <pc:docMk/>
            <pc:sldMk cId="541033913" sldId="257"/>
            <ac:spMk id="3" creationId="{95953E18-AEAA-2EB9-6214-CC44C1F25FF0}"/>
          </ac:spMkLst>
        </pc:spChg>
        <pc:spChg chg="add del">
          <ac:chgData name="Emilia Salvanou" userId="e3221fe3f50a03c0" providerId="LiveId" clId="{157E579E-26FA-4ACA-AABE-09C334FC0C07}" dt="2023-01-17T10:53:15.070" v="1657" actId="26606"/>
          <ac:spMkLst>
            <pc:docMk/>
            <pc:sldMk cId="541033913" sldId="257"/>
            <ac:spMk id="9" creationId="{32D32A60-013B-47A8-8833-D2424080917B}"/>
          </ac:spMkLst>
        </pc:spChg>
        <pc:spChg chg="add del">
          <ac:chgData name="Emilia Salvanou" userId="e3221fe3f50a03c0" providerId="LiveId" clId="{157E579E-26FA-4ACA-AABE-09C334FC0C07}" dt="2023-01-17T10:53:15.070" v="1657" actId="26606"/>
          <ac:spMkLst>
            <pc:docMk/>
            <pc:sldMk cId="541033913" sldId="257"/>
            <ac:spMk id="11" creationId="{AE27932B-B694-4C4C-90D7-A0333A7C5876}"/>
          </ac:spMkLst>
        </pc:spChg>
        <pc:spChg chg="add del">
          <ac:chgData name="Emilia Salvanou" userId="e3221fe3f50a03c0" providerId="LiveId" clId="{157E579E-26FA-4ACA-AABE-09C334FC0C07}" dt="2023-01-17T10:53:15.070" v="1657" actId="26606"/>
          <ac:spMkLst>
            <pc:docMk/>
            <pc:sldMk cId="541033913" sldId="257"/>
            <ac:spMk id="15" creationId="{A9DA474E-6B91-4200-840F-0257B2358A75}"/>
          </ac:spMkLst>
        </pc:spChg>
        <pc:spChg chg="add del">
          <ac:chgData name="Emilia Salvanou" userId="e3221fe3f50a03c0" providerId="LiveId" clId="{157E579E-26FA-4ACA-AABE-09C334FC0C07}" dt="2023-01-17T10:53:17.103" v="1659" actId="26606"/>
          <ac:spMkLst>
            <pc:docMk/>
            <pc:sldMk cId="541033913" sldId="257"/>
            <ac:spMk id="21" creationId="{32D32A60-013B-47A8-8833-D2424080917B}"/>
          </ac:spMkLst>
        </pc:spChg>
        <pc:spChg chg="add del">
          <ac:chgData name="Emilia Salvanou" userId="e3221fe3f50a03c0" providerId="LiveId" clId="{157E579E-26FA-4ACA-AABE-09C334FC0C07}" dt="2023-01-17T10:53:17.103" v="1659" actId="26606"/>
          <ac:spMkLst>
            <pc:docMk/>
            <pc:sldMk cId="541033913" sldId="257"/>
            <ac:spMk id="22" creationId="{AE27932B-B694-4C4C-90D7-A0333A7C5876}"/>
          </ac:spMkLst>
        </pc:spChg>
        <pc:spChg chg="add del">
          <ac:chgData name="Emilia Salvanou" userId="e3221fe3f50a03c0" providerId="LiveId" clId="{157E579E-26FA-4ACA-AABE-09C334FC0C07}" dt="2023-01-17T10:53:17.103" v="1659" actId="26606"/>
          <ac:spMkLst>
            <pc:docMk/>
            <pc:sldMk cId="541033913" sldId="257"/>
            <ac:spMk id="24" creationId="{A9DA474E-6B91-4200-840F-0257B2358A75}"/>
          </ac:spMkLst>
        </pc:spChg>
        <pc:spChg chg="add">
          <ac:chgData name="Emilia Salvanou" userId="e3221fe3f50a03c0" providerId="LiveId" clId="{157E579E-26FA-4ACA-AABE-09C334FC0C07}" dt="2023-01-17T10:53:17.121" v="1660" actId="26606"/>
          <ac:spMkLst>
            <pc:docMk/>
            <pc:sldMk cId="541033913" sldId="257"/>
            <ac:spMk id="29" creationId="{482E7304-2AC2-4A5C-924D-A6AC3FFC5EAC}"/>
          </ac:spMkLst>
        </pc:spChg>
        <pc:spChg chg="add">
          <ac:chgData name="Emilia Salvanou" userId="e3221fe3f50a03c0" providerId="LiveId" clId="{157E579E-26FA-4ACA-AABE-09C334FC0C07}" dt="2023-01-17T10:53:17.121" v="1660" actId="26606"/>
          <ac:spMkLst>
            <pc:docMk/>
            <pc:sldMk cId="541033913" sldId="257"/>
            <ac:spMk id="31" creationId="{A3C183B1-1D4B-4E3D-A02E-A426E3BFA016}"/>
          </ac:spMkLst>
        </pc:spChg>
        <pc:graphicFrameChg chg="add del">
          <ac:chgData name="Emilia Salvanou" userId="e3221fe3f50a03c0" providerId="LiveId" clId="{157E579E-26FA-4ACA-AABE-09C334FC0C07}" dt="2023-01-17T10:53:15.070" v="1657" actId="26606"/>
          <ac:graphicFrameMkLst>
            <pc:docMk/>
            <pc:sldMk cId="541033913" sldId="257"/>
            <ac:graphicFrameMk id="5" creationId="{D9E9C8DD-8B90-1739-9BAD-76C6E7F5C78C}"/>
          </ac:graphicFrameMkLst>
        </pc:graphicFrameChg>
        <pc:graphicFrameChg chg="add del">
          <ac:chgData name="Emilia Salvanou" userId="e3221fe3f50a03c0" providerId="LiveId" clId="{157E579E-26FA-4ACA-AABE-09C334FC0C07}" dt="2023-01-17T10:53:17.103" v="1659" actId="26606"/>
          <ac:graphicFrameMkLst>
            <pc:docMk/>
            <pc:sldMk cId="541033913" sldId="257"/>
            <ac:graphicFrameMk id="27" creationId="{011BDDDE-A312-FCD2-87C1-5C2AC97195E6}"/>
          </ac:graphicFrameMkLst>
        </pc:graphicFrameChg>
        <pc:graphicFrameChg chg="add">
          <ac:chgData name="Emilia Salvanou" userId="e3221fe3f50a03c0" providerId="LiveId" clId="{157E579E-26FA-4ACA-AABE-09C334FC0C07}" dt="2023-01-17T10:53:17.121" v="1660" actId="26606"/>
          <ac:graphicFrameMkLst>
            <pc:docMk/>
            <pc:sldMk cId="541033913" sldId="257"/>
            <ac:graphicFrameMk id="32" creationId="{CE61601C-BD6F-A9D1-AB90-590EB6D71626}"/>
          </ac:graphicFrameMkLst>
        </pc:graphicFrameChg>
        <pc:picChg chg="add del">
          <ac:chgData name="Emilia Salvanou" userId="e3221fe3f50a03c0" providerId="LiveId" clId="{157E579E-26FA-4ACA-AABE-09C334FC0C07}" dt="2023-01-17T10:53:15.070" v="1657" actId="26606"/>
          <ac:picMkLst>
            <pc:docMk/>
            <pc:sldMk cId="541033913" sldId="257"/>
            <ac:picMk id="17" creationId="{DF63C9AD-AE6E-4512-8171-91612E84CCFB}"/>
          </ac:picMkLst>
        </pc:picChg>
        <pc:picChg chg="add del">
          <ac:chgData name="Emilia Salvanou" userId="e3221fe3f50a03c0" providerId="LiveId" clId="{157E579E-26FA-4ACA-AABE-09C334FC0C07}" dt="2023-01-17T10:53:17.103" v="1659" actId="26606"/>
          <ac:picMkLst>
            <pc:docMk/>
            <pc:sldMk cId="541033913" sldId="257"/>
            <ac:picMk id="25" creationId="{DF63C9AD-AE6E-4512-8171-91612E84CCFB}"/>
          </ac:picMkLst>
        </pc:picChg>
        <pc:cxnChg chg="add del">
          <ac:chgData name="Emilia Salvanou" userId="e3221fe3f50a03c0" providerId="LiveId" clId="{157E579E-26FA-4ACA-AABE-09C334FC0C07}" dt="2023-01-17T10:53:15.070" v="1657" actId="26606"/>
          <ac:cxnSpMkLst>
            <pc:docMk/>
            <pc:sldMk cId="541033913" sldId="257"/>
            <ac:cxnSpMk id="13" creationId="{9EBB0476-5CF0-4F44-8D68-5D42D7AEE43A}"/>
          </ac:cxnSpMkLst>
        </pc:cxnChg>
        <pc:cxnChg chg="add del">
          <ac:chgData name="Emilia Salvanou" userId="e3221fe3f50a03c0" providerId="LiveId" clId="{157E579E-26FA-4ACA-AABE-09C334FC0C07}" dt="2023-01-17T10:53:15.070" v="1657" actId="26606"/>
          <ac:cxnSpMkLst>
            <pc:docMk/>
            <pc:sldMk cId="541033913" sldId="257"/>
            <ac:cxnSpMk id="19" creationId="{FE1A49CE-B63D-457A-A180-1C883E1A63D2}"/>
          </ac:cxnSpMkLst>
        </pc:cxnChg>
        <pc:cxnChg chg="add del">
          <ac:chgData name="Emilia Salvanou" userId="e3221fe3f50a03c0" providerId="LiveId" clId="{157E579E-26FA-4ACA-AABE-09C334FC0C07}" dt="2023-01-17T10:53:17.103" v="1659" actId="26606"/>
          <ac:cxnSpMkLst>
            <pc:docMk/>
            <pc:sldMk cId="541033913" sldId="257"/>
            <ac:cxnSpMk id="23" creationId="{9EBB0476-5CF0-4F44-8D68-5D42D7AEE43A}"/>
          </ac:cxnSpMkLst>
        </pc:cxnChg>
        <pc:cxnChg chg="add del">
          <ac:chgData name="Emilia Salvanou" userId="e3221fe3f50a03c0" providerId="LiveId" clId="{157E579E-26FA-4ACA-AABE-09C334FC0C07}" dt="2023-01-17T10:53:17.103" v="1659" actId="26606"/>
          <ac:cxnSpMkLst>
            <pc:docMk/>
            <pc:sldMk cId="541033913" sldId="257"/>
            <ac:cxnSpMk id="26" creationId="{FE1A49CE-B63D-457A-A180-1C883E1A63D2}"/>
          </ac:cxnSpMkLst>
        </pc:cxnChg>
        <pc:cxnChg chg="add">
          <ac:chgData name="Emilia Salvanou" userId="e3221fe3f50a03c0" providerId="LiveId" clId="{157E579E-26FA-4ACA-AABE-09C334FC0C07}" dt="2023-01-17T10:53:17.121" v="1660" actId="26606"/>
          <ac:cxnSpMkLst>
            <pc:docMk/>
            <pc:sldMk cId="541033913" sldId="257"/>
            <ac:cxnSpMk id="30" creationId="{D259FEF2-F6A5-442F-BA10-4E39EECD0ABE}"/>
          </ac:cxnSpMkLst>
        </pc:cxnChg>
      </pc:sldChg>
      <pc:sldChg chg="addSp modSp new mod setBg">
        <pc:chgData name="Emilia Salvanou" userId="e3221fe3f50a03c0" providerId="LiveId" clId="{157E579E-26FA-4ACA-AABE-09C334FC0C07}" dt="2023-01-17T10:53:26.674" v="1661" actId="26606"/>
        <pc:sldMkLst>
          <pc:docMk/>
          <pc:sldMk cId="723939342" sldId="258"/>
        </pc:sldMkLst>
        <pc:spChg chg="mod">
          <ac:chgData name="Emilia Salvanou" userId="e3221fe3f50a03c0" providerId="LiveId" clId="{157E579E-26FA-4ACA-AABE-09C334FC0C07}" dt="2023-01-17T10:53:26.674" v="1661" actId="26606"/>
          <ac:spMkLst>
            <pc:docMk/>
            <pc:sldMk cId="723939342" sldId="258"/>
            <ac:spMk id="2" creationId="{25A3358C-3C6A-83C7-63AA-0566053A6CD3}"/>
          </ac:spMkLst>
        </pc:spChg>
        <pc:spChg chg="mod">
          <ac:chgData name="Emilia Salvanou" userId="e3221fe3f50a03c0" providerId="LiveId" clId="{157E579E-26FA-4ACA-AABE-09C334FC0C07}" dt="2023-01-17T10:53:26.674" v="1661" actId="26606"/>
          <ac:spMkLst>
            <pc:docMk/>
            <pc:sldMk cId="723939342" sldId="258"/>
            <ac:spMk id="3" creationId="{7F2F0E6B-967E-2CCC-A8B5-CC98A9C8FC25}"/>
          </ac:spMkLst>
        </pc:spChg>
        <pc:spChg chg="add">
          <ac:chgData name="Emilia Salvanou" userId="e3221fe3f50a03c0" providerId="LiveId" clId="{157E579E-26FA-4ACA-AABE-09C334FC0C07}" dt="2023-01-17T10:53:26.674" v="1661" actId="26606"/>
          <ac:spMkLst>
            <pc:docMk/>
            <pc:sldMk cId="723939342" sldId="258"/>
            <ac:spMk id="8" creationId="{29C51009-A09A-4689-8E6C-F8FC99E6A840}"/>
          </ac:spMkLst>
        </pc:spChg>
        <pc:cxnChg chg="add">
          <ac:chgData name="Emilia Salvanou" userId="e3221fe3f50a03c0" providerId="LiveId" clId="{157E579E-26FA-4ACA-AABE-09C334FC0C07}" dt="2023-01-17T10:53:26.674" v="1661" actId="26606"/>
          <ac:cxnSpMkLst>
            <pc:docMk/>
            <pc:sldMk cId="723939342" sldId="258"/>
            <ac:cxnSpMk id="10" creationId="{9EC65442-F244-409C-BF44-C5D6472E810A}"/>
          </ac:cxnSpMkLst>
        </pc:cxnChg>
      </pc:sldChg>
      <pc:sldChg chg="addSp delSp modSp new mod setBg">
        <pc:chgData name="Emilia Salvanou" userId="e3221fe3f50a03c0" providerId="LiveId" clId="{157E579E-26FA-4ACA-AABE-09C334FC0C07}" dt="2023-01-17T10:53:36.212" v="1662" actId="26606"/>
        <pc:sldMkLst>
          <pc:docMk/>
          <pc:sldMk cId="1611808022" sldId="259"/>
        </pc:sldMkLst>
        <pc:spChg chg="mod">
          <ac:chgData name="Emilia Salvanou" userId="e3221fe3f50a03c0" providerId="LiveId" clId="{157E579E-26FA-4ACA-AABE-09C334FC0C07}" dt="2023-01-17T10:53:36.212" v="1662" actId="26606"/>
          <ac:spMkLst>
            <pc:docMk/>
            <pc:sldMk cId="1611808022" sldId="259"/>
            <ac:spMk id="2" creationId="{F970DAA7-BBF4-E924-0BED-59FC859FD5E7}"/>
          </ac:spMkLst>
        </pc:spChg>
        <pc:spChg chg="del mod">
          <ac:chgData name="Emilia Salvanou" userId="e3221fe3f50a03c0" providerId="LiveId" clId="{157E579E-26FA-4ACA-AABE-09C334FC0C07}" dt="2023-01-17T10:53:36.212" v="1662" actId="26606"/>
          <ac:spMkLst>
            <pc:docMk/>
            <pc:sldMk cId="1611808022" sldId="259"/>
            <ac:spMk id="3" creationId="{BF020FED-FB73-90FA-E50B-23BA186CBAD1}"/>
          </ac:spMkLst>
        </pc:spChg>
        <pc:spChg chg="add">
          <ac:chgData name="Emilia Salvanou" userId="e3221fe3f50a03c0" providerId="LiveId" clId="{157E579E-26FA-4ACA-AABE-09C334FC0C07}" dt="2023-01-17T10:53:36.212" v="1662" actId="26606"/>
          <ac:spMkLst>
            <pc:docMk/>
            <pc:sldMk cId="1611808022" sldId="259"/>
            <ac:spMk id="9" creationId="{482E7304-2AC2-4A5C-924D-A6AC3FFC5EAC}"/>
          </ac:spMkLst>
        </pc:spChg>
        <pc:spChg chg="add">
          <ac:chgData name="Emilia Salvanou" userId="e3221fe3f50a03c0" providerId="LiveId" clId="{157E579E-26FA-4ACA-AABE-09C334FC0C07}" dt="2023-01-17T10:53:36.212" v="1662" actId="26606"/>
          <ac:spMkLst>
            <pc:docMk/>
            <pc:sldMk cId="1611808022" sldId="259"/>
            <ac:spMk id="13" creationId="{A3C183B1-1D4B-4E3D-A02E-A426E3BFA016}"/>
          </ac:spMkLst>
        </pc:spChg>
        <pc:graphicFrameChg chg="add">
          <ac:chgData name="Emilia Salvanou" userId="e3221fe3f50a03c0" providerId="LiveId" clId="{157E579E-26FA-4ACA-AABE-09C334FC0C07}" dt="2023-01-17T10:53:36.212" v="1662" actId="26606"/>
          <ac:graphicFrameMkLst>
            <pc:docMk/>
            <pc:sldMk cId="1611808022" sldId="259"/>
            <ac:graphicFrameMk id="5" creationId="{A43A8599-CC6F-1657-165D-A182C3A6A847}"/>
          </ac:graphicFrameMkLst>
        </pc:graphicFrameChg>
        <pc:cxnChg chg="add">
          <ac:chgData name="Emilia Salvanou" userId="e3221fe3f50a03c0" providerId="LiveId" clId="{157E579E-26FA-4ACA-AABE-09C334FC0C07}" dt="2023-01-17T10:53:36.212" v="1662" actId="26606"/>
          <ac:cxnSpMkLst>
            <pc:docMk/>
            <pc:sldMk cId="1611808022" sldId="259"/>
            <ac:cxnSpMk id="11" creationId="{D259FEF2-F6A5-442F-BA10-4E39EECD0ABE}"/>
          </ac:cxnSpMkLst>
        </pc:cxnChg>
      </pc:sldChg>
      <pc:sldChg chg="addSp delSp modSp new mod setBg">
        <pc:chgData name="Emilia Salvanou" userId="e3221fe3f50a03c0" providerId="LiveId" clId="{157E579E-26FA-4ACA-AABE-09C334FC0C07}" dt="2023-01-17T10:53:43.793" v="1663" actId="26606"/>
        <pc:sldMkLst>
          <pc:docMk/>
          <pc:sldMk cId="2530368918" sldId="260"/>
        </pc:sldMkLst>
        <pc:spChg chg="mod">
          <ac:chgData name="Emilia Salvanou" userId="e3221fe3f50a03c0" providerId="LiveId" clId="{157E579E-26FA-4ACA-AABE-09C334FC0C07}" dt="2023-01-17T10:53:43.793" v="1663" actId="26606"/>
          <ac:spMkLst>
            <pc:docMk/>
            <pc:sldMk cId="2530368918" sldId="260"/>
            <ac:spMk id="2" creationId="{9305CED5-E050-4B61-0A05-492CB779B67D}"/>
          </ac:spMkLst>
        </pc:spChg>
        <pc:spChg chg="del mod">
          <ac:chgData name="Emilia Salvanou" userId="e3221fe3f50a03c0" providerId="LiveId" clId="{157E579E-26FA-4ACA-AABE-09C334FC0C07}" dt="2023-01-17T10:53:43.793" v="1663" actId="26606"/>
          <ac:spMkLst>
            <pc:docMk/>
            <pc:sldMk cId="2530368918" sldId="260"/>
            <ac:spMk id="3" creationId="{6343EF49-C9D4-B5C2-D8C2-D12CCE3B3FB9}"/>
          </ac:spMkLst>
        </pc:spChg>
        <pc:spChg chg="add">
          <ac:chgData name="Emilia Salvanou" userId="e3221fe3f50a03c0" providerId="LiveId" clId="{157E579E-26FA-4ACA-AABE-09C334FC0C07}" dt="2023-01-17T10:53:43.793" v="1663" actId="26606"/>
          <ac:spMkLst>
            <pc:docMk/>
            <pc:sldMk cId="2530368918" sldId="260"/>
            <ac:spMk id="9" creationId="{32D32A60-013B-47A8-8833-D2424080917B}"/>
          </ac:spMkLst>
        </pc:spChg>
        <pc:spChg chg="add">
          <ac:chgData name="Emilia Salvanou" userId="e3221fe3f50a03c0" providerId="LiveId" clId="{157E579E-26FA-4ACA-AABE-09C334FC0C07}" dt="2023-01-17T10:53:43.793" v="1663" actId="26606"/>
          <ac:spMkLst>
            <pc:docMk/>
            <pc:sldMk cId="2530368918" sldId="260"/>
            <ac:spMk id="11" creationId="{AE27932B-B694-4C4C-90D7-A0333A7C5876}"/>
          </ac:spMkLst>
        </pc:spChg>
        <pc:spChg chg="add">
          <ac:chgData name="Emilia Salvanou" userId="e3221fe3f50a03c0" providerId="LiveId" clId="{157E579E-26FA-4ACA-AABE-09C334FC0C07}" dt="2023-01-17T10:53:43.793" v="1663" actId="26606"/>
          <ac:spMkLst>
            <pc:docMk/>
            <pc:sldMk cId="2530368918" sldId="260"/>
            <ac:spMk id="15" creationId="{A9DA474E-6B91-4200-840F-0257B2358A75}"/>
          </ac:spMkLst>
        </pc:spChg>
        <pc:graphicFrameChg chg="add">
          <ac:chgData name="Emilia Salvanou" userId="e3221fe3f50a03c0" providerId="LiveId" clId="{157E579E-26FA-4ACA-AABE-09C334FC0C07}" dt="2023-01-17T10:53:43.793" v="1663" actId="26606"/>
          <ac:graphicFrameMkLst>
            <pc:docMk/>
            <pc:sldMk cId="2530368918" sldId="260"/>
            <ac:graphicFrameMk id="5" creationId="{9BC0840F-B24B-8E0A-FCAC-9C556BB4F36B}"/>
          </ac:graphicFrameMkLst>
        </pc:graphicFrameChg>
        <pc:picChg chg="add">
          <ac:chgData name="Emilia Salvanou" userId="e3221fe3f50a03c0" providerId="LiveId" clId="{157E579E-26FA-4ACA-AABE-09C334FC0C07}" dt="2023-01-17T10:53:43.793" v="1663" actId="26606"/>
          <ac:picMkLst>
            <pc:docMk/>
            <pc:sldMk cId="2530368918" sldId="260"/>
            <ac:picMk id="17" creationId="{DF63C9AD-AE6E-4512-8171-91612E84CCFB}"/>
          </ac:picMkLst>
        </pc:picChg>
        <pc:cxnChg chg="add">
          <ac:chgData name="Emilia Salvanou" userId="e3221fe3f50a03c0" providerId="LiveId" clId="{157E579E-26FA-4ACA-AABE-09C334FC0C07}" dt="2023-01-17T10:53:43.793" v="1663" actId="26606"/>
          <ac:cxnSpMkLst>
            <pc:docMk/>
            <pc:sldMk cId="2530368918" sldId="260"/>
            <ac:cxnSpMk id="13" creationId="{9EBB0476-5CF0-4F44-8D68-5D42D7AEE43A}"/>
          </ac:cxnSpMkLst>
        </pc:cxnChg>
        <pc:cxnChg chg="add">
          <ac:chgData name="Emilia Salvanou" userId="e3221fe3f50a03c0" providerId="LiveId" clId="{157E579E-26FA-4ACA-AABE-09C334FC0C07}" dt="2023-01-17T10:53:43.793" v="1663" actId="26606"/>
          <ac:cxnSpMkLst>
            <pc:docMk/>
            <pc:sldMk cId="2530368918" sldId="260"/>
            <ac:cxnSpMk id="19" creationId="{FE1A49CE-B63D-457A-A180-1C883E1A63D2}"/>
          </ac:cxnSpMkLst>
        </pc:cxnChg>
      </pc:sldChg>
      <pc:sldChg chg="addSp delSp modSp new mod setBg">
        <pc:chgData name="Emilia Salvanou" userId="e3221fe3f50a03c0" providerId="LiveId" clId="{157E579E-26FA-4ACA-AABE-09C334FC0C07}" dt="2023-01-17T10:53:50.776" v="1664" actId="26606"/>
        <pc:sldMkLst>
          <pc:docMk/>
          <pc:sldMk cId="3341597640" sldId="261"/>
        </pc:sldMkLst>
        <pc:spChg chg="mod">
          <ac:chgData name="Emilia Salvanou" userId="e3221fe3f50a03c0" providerId="LiveId" clId="{157E579E-26FA-4ACA-AABE-09C334FC0C07}" dt="2023-01-17T10:53:50.776" v="1664" actId="26606"/>
          <ac:spMkLst>
            <pc:docMk/>
            <pc:sldMk cId="3341597640" sldId="261"/>
            <ac:spMk id="2" creationId="{F8FA0BCB-0DD0-3E98-3E14-CA322976EEB6}"/>
          </ac:spMkLst>
        </pc:spChg>
        <pc:spChg chg="add del mod">
          <ac:chgData name="Emilia Salvanou" userId="e3221fe3f50a03c0" providerId="LiveId" clId="{157E579E-26FA-4ACA-AABE-09C334FC0C07}" dt="2023-01-17T10:52:56.250" v="1655" actId="26606"/>
          <ac:spMkLst>
            <pc:docMk/>
            <pc:sldMk cId="3341597640" sldId="261"/>
            <ac:spMk id="3" creationId="{58ED78DC-B1E0-C3C0-91ED-23EDA1DF5A49}"/>
          </ac:spMkLst>
        </pc:spChg>
        <pc:spChg chg="add del">
          <ac:chgData name="Emilia Salvanou" userId="e3221fe3f50a03c0" providerId="LiveId" clId="{157E579E-26FA-4ACA-AABE-09C334FC0C07}" dt="2023-01-17T10:53:50.776" v="1664" actId="26606"/>
          <ac:spMkLst>
            <pc:docMk/>
            <pc:sldMk cId="3341597640" sldId="261"/>
            <ac:spMk id="8" creationId="{29C51009-A09A-4689-8E6C-F8FC99E6A840}"/>
          </ac:spMkLst>
        </pc:spChg>
        <pc:spChg chg="add del">
          <ac:chgData name="Emilia Salvanou" userId="e3221fe3f50a03c0" providerId="LiveId" clId="{157E579E-26FA-4ACA-AABE-09C334FC0C07}" dt="2023-01-17T10:52:56.242" v="1654" actId="26606"/>
          <ac:spMkLst>
            <pc:docMk/>
            <pc:sldMk cId="3341597640" sldId="261"/>
            <ac:spMk id="9" creationId="{482E7304-2AC2-4A5C-924D-A6AC3FFC5EAC}"/>
          </ac:spMkLst>
        </pc:spChg>
        <pc:spChg chg="add del">
          <ac:chgData name="Emilia Salvanou" userId="e3221fe3f50a03c0" providerId="LiveId" clId="{157E579E-26FA-4ACA-AABE-09C334FC0C07}" dt="2023-01-17T10:52:56.242" v="1654" actId="26606"/>
          <ac:spMkLst>
            <pc:docMk/>
            <pc:sldMk cId="3341597640" sldId="261"/>
            <ac:spMk id="13" creationId="{A3C183B1-1D4B-4E3D-A02E-A426E3BFA016}"/>
          </ac:spMkLst>
        </pc:spChg>
        <pc:spChg chg="add del">
          <ac:chgData name="Emilia Salvanou" userId="e3221fe3f50a03c0" providerId="LiveId" clId="{157E579E-26FA-4ACA-AABE-09C334FC0C07}" dt="2023-01-17T10:53:50.776" v="1664" actId="26606"/>
          <ac:spMkLst>
            <pc:docMk/>
            <pc:sldMk cId="3341597640" sldId="261"/>
            <ac:spMk id="15" creationId="{58ED78DC-B1E0-C3C0-91ED-23EDA1DF5A49}"/>
          </ac:spMkLst>
        </pc:spChg>
        <pc:spChg chg="add">
          <ac:chgData name="Emilia Salvanou" userId="e3221fe3f50a03c0" providerId="LiveId" clId="{157E579E-26FA-4ACA-AABE-09C334FC0C07}" dt="2023-01-17T10:53:50.776" v="1664" actId="26606"/>
          <ac:spMkLst>
            <pc:docMk/>
            <pc:sldMk cId="3341597640" sldId="261"/>
            <ac:spMk id="21" creationId="{482E7304-2AC2-4A5C-924D-A6AC3FFC5EAC}"/>
          </ac:spMkLst>
        </pc:spChg>
        <pc:spChg chg="add">
          <ac:chgData name="Emilia Salvanou" userId="e3221fe3f50a03c0" providerId="LiveId" clId="{157E579E-26FA-4ACA-AABE-09C334FC0C07}" dt="2023-01-17T10:53:50.776" v="1664" actId="26606"/>
          <ac:spMkLst>
            <pc:docMk/>
            <pc:sldMk cId="3341597640" sldId="261"/>
            <ac:spMk id="25" creationId="{A3C183B1-1D4B-4E3D-A02E-A426E3BFA016}"/>
          </ac:spMkLst>
        </pc:spChg>
        <pc:graphicFrameChg chg="add del">
          <ac:chgData name="Emilia Salvanou" userId="e3221fe3f50a03c0" providerId="LiveId" clId="{157E579E-26FA-4ACA-AABE-09C334FC0C07}" dt="2023-01-17T10:52:50.084" v="1652" actId="26606"/>
          <ac:graphicFrameMkLst>
            <pc:docMk/>
            <pc:sldMk cId="3341597640" sldId="261"/>
            <ac:graphicFrameMk id="5" creationId="{277684D8-BA5C-9DAB-C727-CC409AF3C717}"/>
          </ac:graphicFrameMkLst>
        </pc:graphicFrameChg>
        <pc:graphicFrameChg chg="add del">
          <ac:chgData name="Emilia Salvanou" userId="e3221fe3f50a03c0" providerId="LiveId" clId="{157E579E-26FA-4ACA-AABE-09C334FC0C07}" dt="2023-01-17T10:52:56.242" v="1654" actId="26606"/>
          <ac:graphicFrameMkLst>
            <pc:docMk/>
            <pc:sldMk cId="3341597640" sldId="261"/>
            <ac:graphicFrameMk id="7" creationId="{D7C42609-79C6-78E8-5995-BC643DCA8AC8}"/>
          </ac:graphicFrameMkLst>
        </pc:graphicFrameChg>
        <pc:graphicFrameChg chg="add">
          <ac:chgData name="Emilia Salvanou" userId="e3221fe3f50a03c0" providerId="LiveId" clId="{157E579E-26FA-4ACA-AABE-09C334FC0C07}" dt="2023-01-17T10:53:50.776" v="1664" actId="26606"/>
          <ac:graphicFrameMkLst>
            <pc:docMk/>
            <pc:sldMk cId="3341597640" sldId="261"/>
            <ac:graphicFrameMk id="17" creationId="{72A75F03-5D89-0C1E-8EC4-A7C236B9F51C}"/>
          </ac:graphicFrameMkLst>
        </pc:graphicFrameChg>
        <pc:cxnChg chg="add del">
          <ac:chgData name="Emilia Salvanou" userId="e3221fe3f50a03c0" providerId="LiveId" clId="{157E579E-26FA-4ACA-AABE-09C334FC0C07}" dt="2023-01-17T10:53:50.776" v="1664" actId="26606"/>
          <ac:cxnSpMkLst>
            <pc:docMk/>
            <pc:sldMk cId="3341597640" sldId="261"/>
            <ac:cxnSpMk id="10" creationId="{9EC65442-F244-409C-BF44-C5D6472E810A}"/>
          </ac:cxnSpMkLst>
        </pc:cxnChg>
        <pc:cxnChg chg="add del">
          <ac:chgData name="Emilia Salvanou" userId="e3221fe3f50a03c0" providerId="LiveId" clId="{157E579E-26FA-4ACA-AABE-09C334FC0C07}" dt="2023-01-17T10:52:56.242" v="1654" actId="26606"/>
          <ac:cxnSpMkLst>
            <pc:docMk/>
            <pc:sldMk cId="3341597640" sldId="261"/>
            <ac:cxnSpMk id="11" creationId="{D259FEF2-F6A5-442F-BA10-4E39EECD0ABE}"/>
          </ac:cxnSpMkLst>
        </pc:cxnChg>
        <pc:cxnChg chg="add">
          <ac:chgData name="Emilia Salvanou" userId="e3221fe3f50a03c0" providerId="LiveId" clId="{157E579E-26FA-4ACA-AABE-09C334FC0C07}" dt="2023-01-17T10:53:50.776" v="1664" actId="26606"/>
          <ac:cxnSpMkLst>
            <pc:docMk/>
            <pc:sldMk cId="3341597640" sldId="261"/>
            <ac:cxnSpMk id="23" creationId="{D259FEF2-F6A5-442F-BA10-4E39EECD0ABE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B7211D-C25A-4444-87B8-D9F724828AF3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EC99BCA-DA49-4C90-B25C-662816E30A4C}">
      <dgm:prSet/>
      <dgm:spPr/>
      <dgm:t>
        <a:bodyPr/>
        <a:lstStyle/>
        <a:p>
          <a:r>
            <a:rPr lang="el-GR"/>
            <a:t>Τεχνοκοινωνικότητα</a:t>
          </a:r>
          <a:endParaRPr lang="en-US"/>
        </a:p>
      </dgm:t>
    </dgm:pt>
    <dgm:pt modelId="{6ACADFAC-F884-499F-868F-8194CF901B44}" type="parTrans" cxnId="{516667BA-8110-47EE-ADA3-103D733D8215}">
      <dgm:prSet/>
      <dgm:spPr/>
      <dgm:t>
        <a:bodyPr/>
        <a:lstStyle/>
        <a:p>
          <a:endParaRPr lang="en-US"/>
        </a:p>
      </dgm:t>
    </dgm:pt>
    <dgm:pt modelId="{E4C646BA-1E61-46B3-B41A-E61D4EAF863F}" type="sibTrans" cxnId="{516667BA-8110-47EE-ADA3-103D733D8215}">
      <dgm:prSet/>
      <dgm:spPr/>
      <dgm:t>
        <a:bodyPr/>
        <a:lstStyle/>
        <a:p>
          <a:endParaRPr lang="en-US"/>
        </a:p>
      </dgm:t>
    </dgm:pt>
    <dgm:pt modelId="{14CF22A9-5B64-4E7C-8817-A1036C8C6B6A}">
      <dgm:prSet/>
      <dgm:spPr/>
      <dgm:t>
        <a:bodyPr/>
        <a:lstStyle/>
        <a:p>
          <a:r>
            <a:rPr lang="el-GR"/>
            <a:t>Βιοκοινωνικότητα</a:t>
          </a:r>
          <a:endParaRPr lang="en-US"/>
        </a:p>
      </dgm:t>
    </dgm:pt>
    <dgm:pt modelId="{08F1C055-0F87-48BB-8B63-43928A2AB451}" type="parTrans" cxnId="{4DC6BD1A-1EFB-4F67-B2BF-DBEA853D57A9}">
      <dgm:prSet/>
      <dgm:spPr/>
      <dgm:t>
        <a:bodyPr/>
        <a:lstStyle/>
        <a:p>
          <a:endParaRPr lang="en-US"/>
        </a:p>
      </dgm:t>
    </dgm:pt>
    <dgm:pt modelId="{99EF4746-81B8-4F7E-8A87-864DD98ACA5B}" type="sibTrans" cxnId="{4DC6BD1A-1EFB-4F67-B2BF-DBEA853D57A9}">
      <dgm:prSet/>
      <dgm:spPr/>
      <dgm:t>
        <a:bodyPr/>
        <a:lstStyle/>
        <a:p>
          <a:endParaRPr lang="en-US"/>
        </a:p>
      </dgm:t>
    </dgm:pt>
    <dgm:pt modelId="{9A8CB565-6F67-4143-8EF7-739189B1D094}">
      <dgm:prSet/>
      <dgm:spPr/>
      <dgm:t>
        <a:bodyPr/>
        <a:lstStyle/>
        <a:p>
          <a:r>
            <a:rPr lang="el-GR"/>
            <a:t>Τι είδους νέες μορφές κοινωνικότητας παράγονται και πώς μπορούν να μελετηθούν;</a:t>
          </a:r>
          <a:endParaRPr lang="en-US"/>
        </a:p>
      </dgm:t>
    </dgm:pt>
    <dgm:pt modelId="{6484C770-448F-44BC-947F-9FDC9B0C3693}" type="parTrans" cxnId="{F8F39099-C577-4567-9EE8-1BF72715CE70}">
      <dgm:prSet/>
      <dgm:spPr/>
      <dgm:t>
        <a:bodyPr/>
        <a:lstStyle/>
        <a:p>
          <a:endParaRPr lang="en-US"/>
        </a:p>
      </dgm:t>
    </dgm:pt>
    <dgm:pt modelId="{99C431AF-1E89-49E4-B2A4-BE4E15717A0A}" type="sibTrans" cxnId="{F8F39099-C577-4567-9EE8-1BF72715CE70}">
      <dgm:prSet/>
      <dgm:spPr/>
      <dgm:t>
        <a:bodyPr/>
        <a:lstStyle/>
        <a:p>
          <a:endParaRPr lang="en-US"/>
        </a:p>
      </dgm:t>
    </dgm:pt>
    <dgm:pt modelId="{9CB53243-89C3-4880-B198-B41A528BB2A1}">
      <dgm:prSet/>
      <dgm:spPr/>
      <dgm:t>
        <a:bodyPr/>
        <a:lstStyle/>
        <a:p>
          <a:r>
            <a:rPr lang="el-GR"/>
            <a:t>Η πολιτική οικονομία του κυβερνοπολιτισμού</a:t>
          </a:r>
          <a:endParaRPr lang="en-US"/>
        </a:p>
      </dgm:t>
    </dgm:pt>
    <dgm:pt modelId="{CDDF0937-9127-46FC-9750-04EE38E8EA3C}" type="parTrans" cxnId="{939E9660-AFC4-4268-8231-1B73E0261CA4}">
      <dgm:prSet/>
      <dgm:spPr/>
      <dgm:t>
        <a:bodyPr/>
        <a:lstStyle/>
        <a:p>
          <a:endParaRPr lang="en-US"/>
        </a:p>
      </dgm:t>
    </dgm:pt>
    <dgm:pt modelId="{872F3183-3BA7-4D24-BADA-279D730CA50B}" type="sibTrans" cxnId="{939E9660-AFC4-4268-8231-1B73E0261CA4}">
      <dgm:prSet/>
      <dgm:spPr/>
      <dgm:t>
        <a:bodyPr/>
        <a:lstStyle/>
        <a:p>
          <a:endParaRPr lang="en-US"/>
        </a:p>
      </dgm:t>
    </dgm:pt>
    <dgm:pt modelId="{282BBDED-A17F-42B7-9E20-43CE30CB17EC}" type="pres">
      <dgm:prSet presAssocID="{34B7211D-C25A-4444-87B8-D9F724828AF3}" presName="diagram" presStyleCnt="0">
        <dgm:presLayoutVars>
          <dgm:dir/>
          <dgm:resizeHandles val="exact"/>
        </dgm:presLayoutVars>
      </dgm:prSet>
      <dgm:spPr/>
    </dgm:pt>
    <dgm:pt modelId="{7441DB55-B185-45AC-AFD5-37ACF0C7BB96}" type="pres">
      <dgm:prSet presAssocID="{DEC99BCA-DA49-4C90-B25C-662816E30A4C}" presName="node" presStyleLbl="node1" presStyleIdx="0" presStyleCnt="4">
        <dgm:presLayoutVars>
          <dgm:bulletEnabled val="1"/>
        </dgm:presLayoutVars>
      </dgm:prSet>
      <dgm:spPr/>
    </dgm:pt>
    <dgm:pt modelId="{50D679F9-E16B-4625-9923-435E9EDCE33A}" type="pres">
      <dgm:prSet presAssocID="{E4C646BA-1E61-46B3-B41A-E61D4EAF863F}" presName="sibTrans" presStyleLbl="sibTrans2D1" presStyleIdx="0" presStyleCnt="3"/>
      <dgm:spPr/>
    </dgm:pt>
    <dgm:pt modelId="{810C459B-AA0C-4C5E-85FE-A8F5676D8FA8}" type="pres">
      <dgm:prSet presAssocID="{E4C646BA-1E61-46B3-B41A-E61D4EAF863F}" presName="connectorText" presStyleLbl="sibTrans2D1" presStyleIdx="0" presStyleCnt="3"/>
      <dgm:spPr/>
    </dgm:pt>
    <dgm:pt modelId="{73F3147A-111E-45B2-BC88-079F1F459828}" type="pres">
      <dgm:prSet presAssocID="{14CF22A9-5B64-4E7C-8817-A1036C8C6B6A}" presName="node" presStyleLbl="node1" presStyleIdx="1" presStyleCnt="4">
        <dgm:presLayoutVars>
          <dgm:bulletEnabled val="1"/>
        </dgm:presLayoutVars>
      </dgm:prSet>
      <dgm:spPr/>
    </dgm:pt>
    <dgm:pt modelId="{277ADD6D-849D-4100-B7B7-773BCC5EC9A4}" type="pres">
      <dgm:prSet presAssocID="{99EF4746-81B8-4F7E-8A87-864DD98ACA5B}" presName="sibTrans" presStyleLbl="sibTrans2D1" presStyleIdx="1" presStyleCnt="3"/>
      <dgm:spPr/>
    </dgm:pt>
    <dgm:pt modelId="{4ABAFB49-FA0A-40DF-80F9-BDCA3EE10DFD}" type="pres">
      <dgm:prSet presAssocID="{99EF4746-81B8-4F7E-8A87-864DD98ACA5B}" presName="connectorText" presStyleLbl="sibTrans2D1" presStyleIdx="1" presStyleCnt="3"/>
      <dgm:spPr/>
    </dgm:pt>
    <dgm:pt modelId="{3E5E504A-AE7F-4A2A-8350-613A7BC2B444}" type="pres">
      <dgm:prSet presAssocID="{9A8CB565-6F67-4143-8EF7-739189B1D094}" presName="node" presStyleLbl="node1" presStyleIdx="2" presStyleCnt="4">
        <dgm:presLayoutVars>
          <dgm:bulletEnabled val="1"/>
        </dgm:presLayoutVars>
      </dgm:prSet>
      <dgm:spPr/>
    </dgm:pt>
    <dgm:pt modelId="{83EF495A-AD25-4AFC-930C-4F8A6FB02496}" type="pres">
      <dgm:prSet presAssocID="{99C431AF-1E89-49E4-B2A4-BE4E15717A0A}" presName="sibTrans" presStyleLbl="sibTrans2D1" presStyleIdx="2" presStyleCnt="3"/>
      <dgm:spPr/>
    </dgm:pt>
    <dgm:pt modelId="{ADFD9D06-413D-46E8-9CF7-219FEA680E80}" type="pres">
      <dgm:prSet presAssocID="{99C431AF-1E89-49E4-B2A4-BE4E15717A0A}" presName="connectorText" presStyleLbl="sibTrans2D1" presStyleIdx="2" presStyleCnt="3"/>
      <dgm:spPr/>
    </dgm:pt>
    <dgm:pt modelId="{4770BDDD-90C5-429F-B106-0A23DA2D1519}" type="pres">
      <dgm:prSet presAssocID="{9CB53243-89C3-4880-B198-B41A528BB2A1}" presName="node" presStyleLbl="node1" presStyleIdx="3" presStyleCnt="4">
        <dgm:presLayoutVars>
          <dgm:bulletEnabled val="1"/>
        </dgm:presLayoutVars>
      </dgm:prSet>
      <dgm:spPr/>
    </dgm:pt>
  </dgm:ptLst>
  <dgm:cxnLst>
    <dgm:cxn modelId="{929EAE04-E338-4629-8D89-EE5F1D7216AE}" type="presOf" srcId="{99C431AF-1E89-49E4-B2A4-BE4E15717A0A}" destId="{ADFD9D06-413D-46E8-9CF7-219FEA680E80}" srcOrd="1" destOrd="0" presId="urn:microsoft.com/office/officeart/2005/8/layout/process5"/>
    <dgm:cxn modelId="{C4767517-7F36-4F01-9E62-8F28DA941BC3}" type="presOf" srcId="{E4C646BA-1E61-46B3-B41A-E61D4EAF863F}" destId="{810C459B-AA0C-4C5E-85FE-A8F5676D8FA8}" srcOrd="1" destOrd="0" presId="urn:microsoft.com/office/officeart/2005/8/layout/process5"/>
    <dgm:cxn modelId="{4DC6BD1A-1EFB-4F67-B2BF-DBEA853D57A9}" srcId="{34B7211D-C25A-4444-87B8-D9F724828AF3}" destId="{14CF22A9-5B64-4E7C-8817-A1036C8C6B6A}" srcOrd="1" destOrd="0" parTransId="{08F1C055-0F87-48BB-8B63-43928A2AB451}" sibTransId="{99EF4746-81B8-4F7E-8A87-864DD98ACA5B}"/>
    <dgm:cxn modelId="{CBEE471B-0609-4490-AF7C-801DF3BD2E8F}" type="presOf" srcId="{E4C646BA-1E61-46B3-B41A-E61D4EAF863F}" destId="{50D679F9-E16B-4625-9923-435E9EDCE33A}" srcOrd="0" destOrd="0" presId="urn:microsoft.com/office/officeart/2005/8/layout/process5"/>
    <dgm:cxn modelId="{382F9E26-33D0-45B5-A7FA-D9E558A139CD}" type="presOf" srcId="{14CF22A9-5B64-4E7C-8817-A1036C8C6B6A}" destId="{73F3147A-111E-45B2-BC88-079F1F459828}" srcOrd="0" destOrd="0" presId="urn:microsoft.com/office/officeart/2005/8/layout/process5"/>
    <dgm:cxn modelId="{4D8EB53E-3142-4326-8BB9-8401A28B4C60}" type="presOf" srcId="{9CB53243-89C3-4880-B198-B41A528BB2A1}" destId="{4770BDDD-90C5-429F-B106-0A23DA2D1519}" srcOrd="0" destOrd="0" presId="urn:microsoft.com/office/officeart/2005/8/layout/process5"/>
    <dgm:cxn modelId="{939E9660-AFC4-4268-8231-1B73E0261CA4}" srcId="{34B7211D-C25A-4444-87B8-D9F724828AF3}" destId="{9CB53243-89C3-4880-B198-B41A528BB2A1}" srcOrd="3" destOrd="0" parTransId="{CDDF0937-9127-46FC-9750-04EE38E8EA3C}" sibTransId="{872F3183-3BA7-4D24-BADA-279D730CA50B}"/>
    <dgm:cxn modelId="{6DE1B04C-96C6-4B49-8074-F423CB0C3B57}" type="presOf" srcId="{9A8CB565-6F67-4143-8EF7-739189B1D094}" destId="{3E5E504A-AE7F-4A2A-8350-613A7BC2B444}" srcOrd="0" destOrd="0" presId="urn:microsoft.com/office/officeart/2005/8/layout/process5"/>
    <dgm:cxn modelId="{2EE83355-471E-4BEC-A4DD-44071076BADC}" type="presOf" srcId="{99EF4746-81B8-4F7E-8A87-864DD98ACA5B}" destId="{4ABAFB49-FA0A-40DF-80F9-BDCA3EE10DFD}" srcOrd="1" destOrd="0" presId="urn:microsoft.com/office/officeart/2005/8/layout/process5"/>
    <dgm:cxn modelId="{43AC6E84-6F0C-4728-8592-CA11FC5AD54B}" type="presOf" srcId="{34B7211D-C25A-4444-87B8-D9F724828AF3}" destId="{282BBDED-A17F-42B7-9E20-43CE30CB17EC}" srcOrd="0" destOrd="0" presId="urn:microsoft.com/office/officeart/2005/8/layout/process5"/>
    <dgm:cxn modelId="{82769594-1B43-4C87-9119-E6C60B95F535}" type="presOf" srcId="{99EF4746-81B8-4F7E-8A87-864DD98ACA5B}" destId="{277ADD6D-849D-4100-B7B7-773BCC5EC9A4}" srcOrd="0" destOrd="0" presId="urn:microsoft.com/office/officeart/2005/8/layout/process5"/>
    <dgm:cxn modelId="{F8F39099-C577-4567-9EE8-1BF72715CE70}" srcId="{34B7211D-C25A-4444-87B8-D9F724828AF3}" destId="{9A8CB565-6F67-4143-8EF7-739189B1D094}" srcOrd="2" destOrd="0" parTransId="{6484C770-448F-44BC-947F-9FDC9B0C3693}" sibTransId="{99C431AF-1E89-49E4-B2A4-BE4E15717A0A}"/>
    <dgm:cxn modelId="{516667BA-8110-47EE-ADA3-103D733D8215}" srcId="{34B7211D-C25A-4444-87B8-D9F724828AF3}" destId="{DEC99BCA-DA49-4C90-B25C-662816E30A4C}" srcOrd="0" destOrd="0" parTransId="{6ACADFAC-F884-499F-868F-8194CF901B44}" sibTransId="{E4C646BA-1E61-46B3-B41A-E61D4EAF863F}"/>
    <dgm:cxn modelId="{B5A077E4-B461-48C7-ADAC-0A91B4BA756D}" type="presOf" srcId="{99C431AF-1E89-49E4-B2A4-BE4E15717A0A}" destId="{83EF495A-AD25-4AFC-930C-4F8A6FB02496}" srcOrd="0" destOrd="0" presId="urn:microsoft.com/office/officeart/2005/8/layout/process5"/>
    <dgm:cxn modelId="{887674FE-EBC3-4785-9A96-2718CC78FF56}" type="presOf" srcId="{DEC99BCA-DA49-4C90-B25C-662816E30A4C}" destId="{7441DB55-B185-45AC-AFD5-37ACF0C7BB96}" srcOrd="0" destOrd="0" presId="urn:microsoft.com/office/officeart/2005/8/layout/process5"/>
    <dgm:cxn modelId="{D9C91DF3-625D-4279-9384-EEB62A3A1958}" type="presParOf" srcId="{282BBDED-A17F-42B7-9E20-43CE30CB17EC}" destId="{7441DB55-B185-45AC-AFD5-37ACF0C7BB96}" srcOrd="0" destOrd="0" presId="urn:microsoft.com/office/officeart/2005/8/layout/process5"/>
    <dgm:cxn modelId="{B29AB1A7-A862-46C3-956C-9D0C52A15D2D}" type="presParOf" srcId="{282BBDED-A17F-42B7-9E20-43CE30CB17EC}" destId="{50D679F9-E16B-4625-9923-435E9EDCE33A}" srcOrd="1" destOrd="0" presId="urn:microsoft.com/office/officeart/2005/8/layout/process5"/>
    <dgm:cxn modelId="{46445AB1-E885-4A61-8AB3-5730016E8A21}" type="presParOf" srcId="{50D679F9-E16B-4625-9923-435E9EDCE33A}" destId="{810C459B-AA0C-4C5E-85FE-A8F5676D8FA8}" srcOrd="0" destOrd="0" presId="urn:microsoft.com/office/officeart/2005/8/layout/process5"/>
    <dgm:cxn modelId="{AAA882BD-A538-42F3-A989-87CDF5578ABE}" type="presParOf" srcId="{282BBDED-A17F-42B7-9E20-43CE30CB17EC}" destId="{73F3147A-111E-45B2-BC88-079F1F459828}" srcOrd="2" destOrd="0" presId="urn:microsoft.com/office/officeart/2005/8/layout/process5"/>
    <dgm:cxn modelId="{7D078020-0251-4CCD-AA64-9498EEEBDFB3}" type="presParOf" srcId="{282BBDED-A17F-42B7-9E20-43CE30CB17EC}" destId="{277ADD6D-849D-4100-B7B7-773BCC5EC9A4}" srcOrd="3" destOrd="0" presId="urn:microsoft.com/office/officeart/2005/8/layout/process5"/>
    <dgm:cxn modelId="{869EE2FF-48E5-4F50-AC15-C90B50DD6E88}" type="presParOf" srcId="{277ADD6D-849D-4100-B7B7-773BCC5EC9A4}" destId="{4ABAFB49-FA0A-40DF-80F9-BDCA3EE10DFD}" srcOrd="0" destOrd="0" presId="urn:microsoft.com/office/officeart/2005/8/layout/process5"/>
    <dgm:cxn modelId="{912E83D7-2E1B-4853-B8BA-6C4DABB7CD1F}" type="presParOf" srcId="{282BBDED-A17F-42B7-9E20-43CE30CB17EC}" destId="{3E5E504A-AE7F-4A2A-8350-613A7BC2B444}" srcOrd="4" destOrd="0" presId="urn:microsoft.com/office/officeart/2005/8/layout/process5"/>
    <dgm:cxn modelId="{45EF8A02-610F-4283-A528-2B79E3D14770}" type="presParOf" srcId="{282BBDED-A17F-42B7-9E20-43CE30CB17EC}" destId="{83EF495A-AD25-4AFC-930C-4F8A6FB02496}" srcOrd="5" destOrd="0" presId="urn:microsoft.com/office/officeart/2005/8/layout/process5"/>
    <dgm:cxn modelId="{71118FF7-95E3-4BC2-92EC-86D8FB126BEF}" type="presParOf" srcId="{83EF495A-AD25-4AFC-930C-4F8A6FB02496}" destId="{ADFD9D06-413D-46E8-9CF7-219FEA680E80}" srcOrd="0" destOrd="0" presId="urn:microsoft.com/office/officeart/2005/8/layout/process5"/>
    <dgm:cxn modelId="{5750AF4E-7F4F-495B-9780-CD33AFFB6F55}" type="presParOf" srcId="{282BBDED-A17F-42B7-9E20-43CE30CB17EC}" destId="{4770BDDD-90C5-429F-B106-0A23DA2D1519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A00E66-DA5F-4CF6-AED1-F37D5F58B23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BBB35E3-D50C-42DC-B944-F422DD262798}">
      <dgm:prSet/>
      <dgm:spPr/>
      <dgm:t>
        <a:bodyPr/>
        <a:lstStyle/>
        <a:p>
          <a:r>
            <a:rPr lang="el-GR"/>
            <a:t>Ο ψηφιακός κόσμος αποτελεί μέρος της εμπειρίας της καθημερινότητας, όχι το σύνολό της.</a:t>
          </a:r>
          <a:endParaRPr lang="en-US"/>
        </a:p>
      </dgm:t>
    </dgm:pt>
    <dgm:pt modelId="{FD752611-1924-43EB-A69B-6527E2B93B18}" type="parTrans" cxnId="{41C84FFB-12D5-424F-A853-71D39C2BB3E6}">
      <dgm:prSet/>
      <dgm:spPr/>
      <dgm:t>
        <a:bodyPr/>
        <a:lstStyle/>
        <a:p>
          <a:endParaRPr lang="en-US"/>
        </a:p>
      </dgm:t>
    </dgm:pt>
    <dgm:pt modelId="{FD5475CA-D7C0-40F9-99B9-AE7E35539F48}" type="sibTrans" cxnId="{41C84FFB-12D5-424F-A853-71D39C2BB3E6}">
      <dgm:prSet/>
      <dgm:spPr/>
      <dgm:t>
        <a:bodyPr/>
        <a:lstStyle/>
        <a:p>
          <a:endParaRPr lang="en-US"/>
        </a:p>
      </dgm:t>
    </dgm:pt>
    <dgm:pt modelId="{965F220E-D742-41DF-A1C5-CAB4FDF14C2E}">
      <dgm:prSet/>
      <dgm:spPr/>
      <dgm:t>
        <a:bodyPr/>
        <a:lstStyle/>
        <a:p>
          <a:r>
            <a:rPr lang="el-GR"/>
            <a:t>Η κοινωνική ανθρωπολογία μελετά τις ψηφιακές κοινότητες και την χρήση του διαδικτύου ως τμήμα της υπόλοιπης ζωής των ανθρώπων. Αποφεύγει έτσι τις γενικεύσεις.</a:t>
          </a:r>
          <a:endParaRPr lang="en-US"/>
        </a:p>
      </dgm:t>
    </dgm:pt>
    <dgm:pt modelId="{BEBF9D96-E103-457F-BBF4-6D009221A14F}" type="parTrans" cxnId="{70E61608-C3DE-4842-AE81-54B38B368525}">
      <dgm:prSet/>
      <dgm:spPr/>
      <dgm:t>
        <a:bodyPr/>
        <a:lstStyle/>
        <a:p>
          <a:endParaRPr lang="en-US"/>
        </a:p>
      </dgm:t>
    </dgm:pt>
    <dgm:pt modelId="{16CA5114-E046-412F-8BD5-E58C169B35D8}" type="sibTrans" cxnId="{70E61608-C3DE-4842-AE81-54B38B368525}">
      <dgm:prSet/>
      <dgm:spPr/>
      <dgm:t>
        <a:bodyPr/>
        <a:lstStyle/>
        <a:p>
          <a:endParaRPr lang="en-US"/>
        </a:p>
      </dgm:t>
    </dgm:pt>
    <dgm:pt modelId="{6E492419-A7E9-4C33-9BD6-715254E94B8A}">
      <dgm:prSet/>
      <dgm:spPr/>
      <dgm:t>
        <a:bodyPr/>
        <a:lstStyle/>
        <a:p>
          <a:r>
            <a:rPr lang="el-GR"/>
            <a:t>Τι σημαίνει η χρήση του διαδικτύου, για παράδειγμα, για τους φοιτητές, τους μετανάστες, τους νέους, κλπ.</a:t>
          </a:r>
          <a:endParaRPr lang="en-US"/>
        </a:p>
      </dgm:t>
    </dgm:pt>
    <dgm:pt modelId="{B86DDD48-0FF8-4423-9B48-3839F86179D2}" type="parTrans" cxnId="{6C8B1FAD-4646-4FAD-AFF7-1B60E4196586}">
      <dgm:prSet/>
      <dgm:spPr/>
      <dgm:t>
        <a:bodyPr/>
        <a:lstStyle/>
        <a:p>
          <a:endParaRPr lang="en-US"/>
        </a:p>
      </dgm:t>
    </dgm:pt>
    <dgm:pt modelId="{4FDB0FBD-0755-42C4-B7B7-96FB84A9C125}" type="sibTrans" cxnId="{6C8B1FAD-4646-4FAD-AFF7-1B60E4196586}">
      <dgm:prSet/>
      <dgm:spPr/>
      <dgm:t>
        <a:bodyPr/>
        <a:lstStyle/>
        <a:p>
          <a:endParaRPr lang="en-US"/>
        </a:p>
      </dgm:t>
    </dgm:pt>
    <dgm:pt modelId="{CBC41794-32F0-46F9-A81A-73B742B448FD}" type="pres">
      <dgm:prSet presAssocID="{02A00E66-DA5F-4CF6-AED1-F37D5F58B2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7CF5480-53B3-4C7B-B000-6F66742F8D4E}" type="pres">
      <dgm:prSet presAssocID="{1BBB35E3-D50C-42DC-B944-F422DD262798}" presName="hierRoot1" presStyleCnt="0"/>
      <dgm:spPr/>
    </dgm:pt>
    <dgm:pt modelId="{4A5DA924-DDF9-427A-BE17-EA5A370BE53B}" type="pres">
      <dgm:prSet presAssocID="{1BBB35E3-D50C-42DC-B944-F422DD262798}" presName="composite" presStyleCnt="0"/>
      <dgm:spPr/>
    </dgm:pt>
    <dgm:pt modelId="{51BD518B-1ABC-4651-B9FF-62C033864B02}" type="pres">
      <dgm:prSet presAssocID="{1BBB35E3-D50C-42DC-B944-F422DD262798}" presName="background" presStyleLbl="node0" presStyleIdx="0" presStyleCnt="3"/>
      <dgm:spPr/>
    </dgm:pt>
    <dgm:pt modelId="{FB215006-C80A-4847-B634-0DD3AB2DA824}" type="pres">
      <dgm:prSet presAssocID="{1BBB35E3-D50C-42DC-B944-F422DD262798}" presName="text" presStyleLbl="fgAcc0" presStyleIdx="0" presStyleCnt="3">
        <dgm:presLayoutVars>
          <dgm:chPref val="3"/>
        </dgm:presLayoutVars>
      </dgm:prSet>
      <dgm:spPr/>
    </dgm:pt>
    <dgm:pt modelId="{1516B915-C6DA-4978-9466-F1D9F2980762}" type="pres">
      <dgm:prSet presAssocID="{1BBB35E3-D50C-42DC-B944-F422DD262798}" presName="hierChild2" presStyleCnt="0"/>
      <dgm:spPr/>
    </dgm:pt>
    <dgm:pt modelId="{A4435E7D-99A0-4A08-887E-866A78E66494}" type="pres">
      <dgm:prSet presAssocID="{965F220E-D742-41DF-A1C5-CAB4FDF14C2E}" presName="hierRoot1" presStyleCnt="0"/>
      <dgm:spPr/>
    </dgm:pt>
    <dgm:pt modelId="{D2303F09-C5F3-4B4D-9B1A-C43A9B18717F}" type="pres">
      <dgm:prSet presAssocID="{965F220E-D742-41DF-A1C5-CAB4FDF14C2E}" presName="composite" presStyleCnt="0"/>
      <dgm:spPr/>
    </dgm:pt>
    <dgm:pt modelId="{05378E4A-4305-48F2-927E-F825758D4DDC}" type="pres">
      <dgm:prSet presAssocID="{965F220E-D742-41DF-A1C5-CAB4FDF14C2E}" presName="background" presStyleLbl="node0" presStyleIdx="1" presStyleCnt="3"/>
      <dgm:spPr/>
    </dgm:pt>
    <dgm:pt modelId="{2807AF16-25B0-4816-A94E-F7227172708C}" type="pres">
      <dgm:prSet presAssocID="{965F220E-D742-41DF-A1C5-CAB4FDF14C2E}" presName="text" presStyleLbl="fgAcc0" presStyleIdx="1" presStyleCnt="3">
        <dgm:presLayoutVars>
          <dgm:chPref val="3"/>
        </dgm:presLayoutVars>
      </dgm:prSet>
      <dgm:spPr/>
    </dgm:pt>
    <dgm:pt modelId="{C49B44DA-9E13-4B3C-AD02-5A5959C4C07C}" type="pres">
      <dgm:prSet presAssocID="{965F220E-D742-41DF-A1C5-CAB4FDF14C2E}" presName="hierChild2" presStyleCnt="0"/>
      <dgm:spPr/>
    </dgm:pt>
    <dgm:pt modelId="{96007BA8-645B-4CB9-B773-66E337AFDFF2}" type="pres">
      <dgm:prSet presAssocID="{6E492419-A7E9-4C33-9BD6-715254E94B8A}" presName="hierRoot1" presStyleCnt="0"/>
      <dgm:spPr/>
    </dgm:pt>
    <dgm:pt modelId="{18FA53A5-17C0-4D74-A2A5-C900AFABBD77}" type="pres">
      <dgm:prSet presAssocID="{6E492419-A7E9-4C33-9BD6-715254E94B8A}" presName="composite" presStyleCnt="0"/>
      <dgm:spPr/>
    </dgm:pt>
    <dgm:pt modelId="{04DCADC4-9D6A-4B04-AB1B-EAB3CC5A8FC6}" type="pres">
      <dgm:prSet presAssocID="{6E492419-A7E9-4C33-9BD6-715254E94B8A}" presName="background" presStyleLbl="node0" presStyleIdx="2" presStyleCnt="3"/>
      <dgm:spPr/>
    </dgm:pt>
    <dgm:pt modelId="{67EDF124-EAEB-40A2-AE45-439B7FD8A746}" type="pres">
      <dgm:prSet presAssocID="{6E492419-A7E9-4C33-9BD6-715254E94B8A}" presName="text" presStyleLbl="fgAcc0" presStyleIdx="2" presStyleCnt="3">
        <dgm:presLayoutVars>
          <dgm:chPref val="3"/>
        </dgm:presLayoutVars>
      </dgm:prSet>
      <dgm:spPr/>
    </dgm:pt>
    <dgm:pt modelId="{6B981ADA-1B7F-4AA5-BC43-313C0177B136}" type="pres">
      <dgm:prSet presAssocID="{6E492419-A7E9-4C33-9BD6-715254E94B8A}" presName="hierChild2" presStyleCnt="0"/>
      <dgm:spPr/>
    </dgm:pt>
  </dgm:ptLst>
  <dgm:cxnLst>
    <dgm:cxn modelId="{70E61608-C3DE-4842-AE81-54B38B368525}" srcId="{02A00E66-DA5F-4CF6-AED1-F37D5F58B231}" destId="{965F220E-D742-41DF-A1C5-CAB4FDF14C2E}" srcOrd="1" destOrd="0" parTransId="{BEBF9D96-E103-457F-BBF4-6D009221A14F}" sibTransId="{16CA5114-E046-412F-8BD5-E58C169B35D8}"/>
    <dgm:cxn modelId="{3B6DCB3B-E7C4-4672-8E03-8F5FC34A8A51}" type="presOf" srcId="{1BBB35E3-D50C-42DC-B944-F422DD262798}" destId="{FB215006-C80A-4847-B634-0DD3AB2DA824}" srcOrd="0" destOrd="0" presId="urn:microsoft.com/office/officeart/2005/8/layout/hierarchy1"/>
    <dgm:cxn modelId="{87181B6A-4687-45AF-9B81-04788341A607}" type="presOf" srcId="{02A00E66-DA5F-4CF6-AED1-F37D5F58B231}" destId="{CBC41794-32F0-46F9-A81A-73B742B448FD}" srcOrd="0" destOrd="0" presId="urn:microsoft.com/office/officeart/2005/8/layout/hierarchy1"/>
    <dgm:cxn modelId="{FF58A1A1-EFE7-4ABD-9A46-262FE753B3A0}" type="presOf" srcId="{6E492419-A7E9-4C33-9BD6-715254E94B8A}" destId="{67EDF124-EAEB-40A2-AE45-439B7FD8A746}" srcOrd="0" destOrd="0" presId="urn:microsoft.com/office/officeart/2005/8/layout/hierarchy1"/>
    <dgm:cxn modelId="{6C8B1FAD-4646-4FAD-AFF7-1B60E4196586}" srcId="{02A00E66-DA5F-4CF6-AED1-F37D5F58B231}" destId="{6E492419-A7E9-4C33-9BD6-715254E94B8A}" srcOrd="2" destOrd="0" parTransId="{B86DDD48-0FF8-4423-9B48-3839F86179D2}" sibTransId="{4FDB0FBD-0755-42C4-B7B7-96FB84A9C125}"/>
    <dgm:cxn modelId="{41C84FFB-12D5-424F-A853-71D39C2BB3E6}" srcId="{02A00E66-DA5F-4CF6-AED1-F37D5F58B231}" destId="{1BBB35E3-D50C-42DC-B944-F422DD262798}" srcOrd="0" destOrd="0" parTransId="{FD752611-1924-43EB-A69B-6527E2B93B18}" sibTransId="{FD5475CA-D7C0-40F9-99B9-AE7E35539F48}"/>
    <dgm:cxn modelId="{D06466FD-2428-4AB4-A2D0-C73010C88D2D}" type="presOf" srcId="{965F220E-D742-41DF-A1C5-CAB4FDF14C2E}" destId="{2807AF16-25B0-4816-A94E-F7227172708C}" srcOrd="0" destOrd="0" presId="urn:microsoft.com/office/officeart/2005/8/layout/hierarchy1"/>
    <dgm:cxn modelId="{D9550F02-EF3D-4127-8699-72265878C893}" type="presParOf" srcId="{CBC41794-32F0-46F9-A81A-73B742B448FD}" destId="{47CF5480-53B3-4C7B-B000-6F66742F8D4E}" srcOrd="0" destOrd="0" presId="urn:microsoft.com/office/officeart/2005/8/layout/hierarchy1"/>
    <dgm:cxn modelId="{226069FB-BCB2-4232-9E4D-4B3547879801}" type="presParOf" srcId="{47CF5480-53B3-4C7B-B000-6F66742F8D4E}" destId="{4A5DA924-DDF9-427A-BE17-EA5A370BE53B}" srcOrd="0" destOrd="0" presId="urn:microsoft.com/office/officeart/2005/8/layout/hierarchy1"/>
    <dgm:cxn modelId="{E9145602-5AC2-44C4-AE42-2DF4B70DECB8}" type="presParOf" srcId="{4A5DA924-DDF9-427A-BE17-EA5A370BE53B}" destId="{51BD518B-1ABC-4651-B9FF-62C033864B02}" srcOrd="0" destOrd="0" presId="urn:microsoft.com/office/officeart/2005/8/layout/hierarchy1"/>
    <dgm:cxn modelId="{CD0583FB-F61A-4AA3-B763-519821D36A49}" type="presParOf" srcId="{4A5DA924-DDF9-427A-BE17-EA5A370BE53B}" destId="{FB215006-C80A-4847-B634-0DD3AB2DA824}" srcOrd="1" destOrd="0" presId="urn:microsoft.com/office/officeart/2005/8/layout/hierarchy1"/>
    <dgm:cxn modelId="{12F1E3F5-59B0-4FC7-9AF6-2464FE419600}" type="presParOf" srcId="{47CF5480-53B3-4C7B-B000-6F66742F8D4E}" destId="{1516B915-C6DA-4978-9466-F1D9F2980762}" srcOrd="1" destOrd="0" presId="urn:microsoft.com/office/officeart/2005/8/layout/hierarchy1"/>
    <dgm:cxn modelId="{1087F6F9-A746-4058-AD17-0BC04A8F3A59}" type="presParOf" srcId="{CBC41794-32F0-46F9-A81A-73B742B448FD}" destId="{A4435E7D-99A0-4A08-887E-866A78E66494}" srcOrd="1" destOrd="0" presId="urn:microsoft.com/office/officeart/2005/8/layout/hierarchy1"/>
    <dgm:cxn modelId="{60CDA2A5-B3EC-4667-9DD1-2F157F10D432}" type="presParOf" srcId="{A4435E7D-99A0-4A08-887E-866A78E66494}" destId="{D2303F09-C5F3-4B4D-9B1A-C43A9B18717F}" srcOrd="0" destOrd="0" presId="urn:microsoft.com/office/officeart/2005/8/layout/hierarchy1"/>
    <dgm:cxn modelId="{5D31B45A-E2B7-43DC-A79A-1EE674AFDC21}" type="presParOf" srcId="{D2303F09-C5F3-4B4D-9B1A-C43A9B18717F}" destId="{05378E4A-4305-48F2-927E-F825758D4DDC}" srcOrd="0" destOrd="0" presId="urn:microsoft.com/office/officeart/2005/8/layout/hierarchy1"/>
    <dgm:cxn modelId="{F4D2F8A3-9B16-43B7-BC27-25323BBEE15D}" type="presParOf" srcId="{D2303F09-C5F3-4B4D-9B1A-C43A9B18717F}" destId="{2807AF16-25B0-4816-A94E-F7227172708C}" srcOrd="1" destOrd="0" presId="urn:microsoft.com/office/officeart/2005/8/layout/hierarchy1"/>
    <dgm:cxn modelId="{DA624859-5B80-4AF6-8320-C4E9C562C795}" type="presParOf" srcId="{A4435E7D-99A0-4A08-887E-866A78E66494}" destId="{C49B44DA-9E13-4B3C-AD02-5A5959C4C07C}" srcOrd="1" destOrd="0" presId="urn:microsoft.com/office/officeart/2005/8/layout/hierarchy1"/>
    <dgm:cxn modelId="{B56CF433-A081-443E-A953-0F2716AA2DE2}" type="presParOf" srcId="{CBC41794-32F0-46F9-A81A-73B742B448FD}" destId="{96007BA8-645B-4CB9-B773-66E337AFDFF2}" srcOrd="2" destOrd="0" presId="urn:microsoft.com/office/officeart/2005/8/layout/hierarchy1"/>
    <dgm:cxn modelId="{174E2245-A9E0-4972-B08B-ECE4FCFE1940}" type="presParOf" srcId="{96007BA8-645B-4CB9-B773-66E337AFDFF2}" destId="{18FA53A5-17C0-4D74-A2A5-C900AFABBD77}" srcOrd="0" destOrd="0" presId="urn:microsoft.com/office/officeart/2005/8/layout/hierarchy1"/>
    <dgm:cxn modelId="{942976CD-E45C-4B40-9614-72434792D3A3}" type="presParOf" srcId="{18FA53A5-17C0-4D74-A2A5-C900AFABBD77}" destId="{04DCADC4-9D6A-4B04-AB1B-EAB3CC5A8FC6}" srcOrd="0" destOrd="0" presId="urn:microsoft.com/office/officeart/2005/8/layout/hierarchy1"/>
    <dgm:cxn modelId="{4783430A-9138-4B88-8E4E-DB1BB78E330F}" type="presParOf" srcId="{18FA53A5-17C0-4D74-A2A5-C900AFABBD77}" destId="{67EDF124-EAEB-40A2-AE45-439B7FD8A746}" srcOrd="1" destOrd="0" presId="urn:microsoft.com/office/officeart/2005/8/layout/hierarchy1"/>
    <dgm:cxn modelId="{9D2C300E-27B6-4F3F-B6CC-8FB69C19DCBB}" type="presParOf" srcId="{96007BA8-645B-4CB9-B773-66E337AFDFF2}" destId="{6B981ADA-1B7F-4AA5-BC43-313C0177B13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C066CB-AC70-4091-B834-6E32EC5AAEE6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728E816-EFBE-43EE-8431-D5AF29739250}">
      <dgm:prSet/>
      <dgm:spPr/>
      <dgm:t>
        <a:bodyPr/>
        <a:lstStyle/>
        <a:p>
          <a:r>
            <a:rPr lang="el-GR"/>
            <a:t>Πώς λειτουργούν οι διαδικτυακές κοινότητες;</a:t>
          </a:r>
          <a:endParaRPr lang="en-US"/>
        </a:p>
      </dgm:t>
    </dgm:pt>
    <dgm:pt modelId="{D581AAF9-32C7-4FC3-BD76-FB1239A53F74}" type="parTrans" cxnId="{DE1B402E-CF52-4516-9E74-CB3DB22D7120}">
      <dgm:prSet/>
      <dgm:spPr/>
      <dgm:t>
        <a:bodyPr/>
        <a:lstStyle/>
        <a:p>
          <a:endParaRPr lang="en-US"/>
        </a:p>
      </dgm:t>
    </dgm:pt>
    <dgm:pt modelId="{05194FC6-39E4-4BA3-956B-59A5041E4398}" type="sibTrans" cxnId="{DE1B402E-CF52-4516-9E74-CB3DB22D7120}">
      <dgm:prSet/>
      <dgm:spPr/>
      <dgm:t>
        <a:bodyPr/>
        <a:lstStyle/>
        <a:p>
          <a:endParaRPr lang="en-US"/>
        </a:p>
      </dgm:t>
    </dgm:pt>
    <dgm:pt modelId="{673757F9-D2BD-4316-8F3C-B0FC3C30FA64}">
      <dgm:prSet/>
      <dgm:spPr/>
      <dgm:t>
        <a:bodyPr/>
        <a:lstStyle/>
        <a:p>
          <a:r>
            <a:rPr lang="el-GR"/>
            <a:t>Αναπτύσσονται κώδικες που ακολουθούν τα μέλη τους;</a:t>
          </a:r>
          <a:endParaRPr lang="en-US"/>
        </a:p>
      </dgm:t>
    </dgm:pt>
    <dgm:pt modelId="{3FCF2859-0AB0-4703-949F-EA09A0E1C49F}" type="parTrans" cxnId="{B9AE9834-E099-40AE-BB7A-00AC06F14FE7}">
      <dgm:prSet/>
      <dgm:spPr/>
      <dgm:t>
        <a:bodyPr/>
        <a:lstStyle/>
        <a:p>
          <a:endParaRPr lang="en-US"/>
        </a:p>
      </dgm:t>
    </dgm:pt>
    <dgm:pt modelId="{395432BB-DBAC-453E-9AAA-D37317C6C61F}" type="sibTrans" cxnId="{B9AE9834-E099-40AE-BB7A-00AC06F14FE7}">
      <dgm:prSet/>
      <dgm:spPr/>
      <dgm:t>
        <a:bodyPr/>
        <a:lstStyle/>
        <a:p>
          <a:endParaRPr lang="en-US"/>
        </a:p>
      </dgm:t>
    </dgm:pt>
    <dgm:pt modelId="{D37EC9A9-1455-4AD9-8C6A-93F6C9029A9B}">
      <dgm:prSet/>
      <dgm:spPr/>
      <dgm:t>
        <a:bodyPr/>
        <a:lstStyle/>
        <a:p>
          <a:r>
            <a:rPr lang="el-GR"/>
            <a:t>Τι είδους ταυτότητες δημιουργούνται;</a:t>
          </a:r>
          <a:endParaRPr lang="en-US"/>
        </a:p>
      </dgm:t>
    </dgm:pt>
    <dgm:pt modelId="{EE4D68E6-454B-41E0-9087-BA447A16F0FA}" type="parTrans" cxnId="{A1927469-1888-45EF-91EE-A52875F7433B}">
      <dgm:prSet/>
      <dgm:spPr/>
      <dgm:t>
        <a:bodyPr/>
        <a:lstStyle/>
        <a:p>
          <a:endParaRPr lang="en-US"/>
        </a:p>
      </dgm:t>
    </dgm:pt>
    <dgm:pt modelId="{4F4778EA-8AA0-418C-968C-E0EE1635CF09}" type="sibTrans" cxnId="{A1927469-1888-45EF-91EE-A52875F7433B}">
      <dgm:prSet/>
      <dgm:spPr/>
      <dgm:t>
        <a:bodyPr/>
        <a:lstStyle/>
        <a:p>
          <a:endParaRPr lang="en-US"/>
        </a:p>
      </dgm:t>
    </dgm:pt>
    <dgm:pt modelId="{D5C60DA3-4AFE-4C3F-A66E-6477CED31C99}">
      <dgm:prSet/>
      <dgm:spPr/>
      <dgm:t>
        <a:bodyPr/>
        <a:lstStyle/>
        <a:p>
          <a:r>
            <a:rPr lang="el-GR"/>
            <a:t>Πώς λειτουργεί ο χρόνος στο διαδίκτυο;</a:t>
          </a:r>
          <a:endParaRPr lang="en-US"/>
        </a:p>
      </dgm:t>
    </dgm:pt>
    <dgm:pt modelId="{1E0B8257-E810-495B-A73E-0A8EE43450D7}" type="parTrans" cxnId="{BA2E4059-221C-4423-B805-D0D1C94F65B6}">
      <dgm:prSet/>
      <dgm:spPr/>
      <dgm:t>
        <a:bodyPr/>
        <a:lstStyle/>
        <a:p>
          <a:endParaRPr lang="en-US"/>
        </a:p>
      </dgm:t>
    </dgm:pt>
    <dgm:pt modelId="{A552E54E-D1B9-4BAA-8A9B-E832757A14B0}" type="sibTrans" cxnId="{BA2E4059-221C-4423-B805-D0D1C94F65B6}">
      <dgm:prSet/>
      <dgm:spPr/>
      <dgm:t>
        <a:bodyPr/>
        <a:lstStyle/>
        <a:p>
          <a:endParaRPr lang="en-US"/>
        </a:p>
      </dgm:t>
    </dgm:pt>
    <dgm:pt modelId="{C853B8D2-EE50-4340-8766-4F9FF41D8691}" type="pres">
      <dgm:prSet presAssocID="{4BC066CB-AC70-4091-B834-6E32EC5AAEE6}" presName="linear" presStyleCnt="0">
        <dgm:presLayoutVars>
          <dgm:animLvl val="lvl"/>
          <dgm:resizeHandles val="exact"/>
        </dgm:presLayoutVars>
      </dgm:prSet>
      <dgm:spPr/>
    </dgm:pt>
    <dgm:pt modelId="{10401978-D19C-4978-9E79-9EC8430F5C40}" type="pres">
      <dgm:prSet presAssocID="{3728E816-EFBE-43EE-8431-D5AF2973925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9236169-08BD-43A0-97DE-C730F15A46C8}" type="pres">
      <dgm:prSet presAssocID="{05194FC6-39E4-4BA3-956B-59A5041E4398}" presName="spacer" presStyleCnt="0"/>
      <dgm:spPr/>
    </dgm:pt>
    <dgm:pt modelId="{C3270581-E305-4354-A351-3DB07BBFC094}" type="pres">
      <dgm:prSet presAssocID="{673757F9-D2BD-4316-8F3C-B0FC3C30FA6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C6E1D59-86EA-4E1E-910F-48CD626714F6}" type="pres">
      <dgm:prSet presAssocID="{395432BB-DBAC-453E-9AAA-D37317C6C61F}" presName="spacer" presStyleCnt="0"/>
      <dgm:spPr/>
    </dgm:pt>
    <dgm:pt modelId="{0EA3AD80-14B3-42CB-8801-925C1CF69184}" type="pres">
      <dgm:prSet presAssocID="{D37EC9A9-1455-4AD9-8C6A-93F6C9029A9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CBBBF32-594F-409D-BB1A-B49B410513FD}" type="pres">
      <dgm:prSet presAssocID="{4F4778EA-8AA0-418C-968C-E0EE1635CF09}" presName="spacer" presStyleCnt="0"/>
      <dgm:spPr/>
    </dgm:pt>
    <dgm:pt modelId="{528E7802-5274-43CF-AF36-4BE46523B68F}" type="pres">
      <dgm:prSet presAssocID="{D5C60DA3-4AFE-4C3F-A66E-6477CED31C9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56D7007-E195-4AA3-8814-AD087EB8AA82}" type="presOf" srcId="{D5C60DA3-4AFE-4C3F-A66E-6477CED31C99}" destId="{528E7802-5274-43CF-AF36-4BE46523B68F}" srcOrd="0" destOrd="0" presId="urn:microsoft.com/office/officeart/2005/8/layout/vList2"/>
    <dgm:cxn modelId="{0CAF9013-170F-4974-AB8F-9C810660E4FE}" type="presOf" srcId="{3728E816-EFBE-43EE-8431-D5AF29739250}" destId="{10401978-D19C-4978-9E79-9EC8430F5C40}" srcOrd="0" destOrd="0" presId="urn:microsoft.com/office/officeart/2005/8/layout/vList2"/>
    <dgm:cxn modelId="{FD94F828-4D32-4141-98C9-AD1EA2FC6C7E}" type="presOf" srcId="{4BC066CB-AC70-4091-B834-6E32EC5AAEE6}" destId="{C853B8D2-EE50-4340-8766-4F9FF41D8691}" srcOrd="0" destOrd="0" presId="urn:microsoft.com/office/officeart/2005/8/layout/vList2"/>
    <dgm:cxn modelId="{DE1B402E-CF52-4516-9E74-CB3DB22D7120}" srcId="{4BC066CB-AC70-4091-B834-6E32EC5AAEE6}" destId="{3728E816-EFBE-43EE-8431-D5AF29739250}" srcOrd="0" destOrd="0" parTransId="{D581AAF9-32C7-4FC3-BD76-FB1239A53F74}" sibTransId="{05194FC6-39E4-4BA3-956B-59A5041E4398}"/>
    <dgm:cxn modelId="{B9AE9834-E099-40AE-BB7A-00AC06F14FE7}" srcId="{4BC066CB-AC70-4091-B834-6E32EC5AAEE6}" destId="{673757F9-D2BD-4316-8F3C-B0FC3C30FA64}" srcOrd="1" destOrd="0" parTransId="{3FCF2859-0AB0-4703-949F-EA09A0E1C49F}" sibTransId="{395432BB-DBAC-453E-9AAA-D37317C6C61F}"/>
    <dgm:cxn modelId="{A1927469-1888-45EF-91EE-A52875F7433B}" srcId="{4BC066CB-AC70-4091-B834-6E32EC5AAEE6}" destId="{D37EC9A9-1455-4AD9-8C6A-93F6C9029A9B}" srcOrd="2" destOrd="0" parTransId="{EE4D68E6-454B-41E0-9087-BA447A16F0FA}" sibTransId="{4F4778EA-8AA0-418C-968C-E0EE1635CF09}"/>
    <dgm:cxn modelId="{BA2E4059-221C-4423-B805-D0D1C94F65B6}" srcId="{4BC066CB-AC70-4091-B834-6E32EC5AAEE6}" destId="{D5C60DA3-4AFE-4C3F-A66E-6477CED31C99}" srcOrd="3" destOrd="0" parTransId="{1E0B8257-E810-495B-A73E-0A8EE43450D7}" sibTransId="{A552E54E-D1B9-4BAA-8A9B-E832757A14B0}"/>
    <dgm:cxn modelId="{276E8CCE-5690-4098-B66D-D7B8D4196C6B}" type="presOf" srcId="{D37EC9A9-1455-4AD9-8C6A-93F6C9029A9B}" destId="{0EA3AD80-14B3-42CB-8801-925C1CF69184}" srcOrd="0" destOrd="0" presId="urn:microsoft.com/office/officeart/2005/8/layout/vList2"/>
    <dgm:cxn modelId="{CB24FEDE-C488-44F7-A305-4A3CAD2ECDCE}" type="presOf" srcId="{673757F9-D2BD-4316-8F3C-B0FC3C30FA64}" destId="{C3270581-E305-4354-A351-3DB07BBFC094}" srcOrd="0" destOrd="0" presId="urn:microsoft.com/office/officeart/2005/8/layout/vList2"/>
    <dgm:cxn modelId="{E04C2901-A3DC-4271-9CC6-246EAD4B0090}" type="presParOf" srcId="{C853B8D2-EE50-4340-8766-4F9FF41D8691}" destId="{10401978-D19C-4978-9E79-9EC8430F5C40}" srcOrd="0" destOrd="0" presId="urn:microsoft.com/office/officeart/2005/8/layout/vList2"/>
    <dgm:cxn modelId="{4FD3371A-BAF1-4438-975E-8E7152615E10}" type="presParOf" srcId="{C853B8D2-EE50-4340-8766-4F9FF41D8691}" destId="{19236169-08BD-43A0-97DE-C730F15A46C8}" srcOrd="1" destOrd="0" presId="urn:microsoft.com/office/officeart/2005/8/layout/vList2"/>
    <dgm:cxn modelId="{B9B71841-D3D0-4D0B-B31A-FCC6D13519CF}" type="presParOf" srcId="{C853B8D2-EE50-4340-8766-4F9FF41D8691}" destId="{C3270581-E305-4354-A351-3DB07BBFC094}" srcOrd="2" destOrd="0" presId="urn:microsoft.com/office/officeart/2005/8/layout/vList2"/>
    <dgm:cxn modelId="{4FEFD5D1-D384-464A-9CAA-20B61FC285EC}" type="presParOf" srcId="{C853B8D2-EE50-4340-8766-4F9FF41D8691}" destId="{0C6E1D59-86EA-4E1E-910F-48CD626714F6}" srcOrd="3" destOrd="0" presId="urn:microsoft.com/office/officeart/2005/8/layout/vList2"/>
    <dgm:cxn modelId="{30ECEBF1-4469-4BAF-BDDC-6E5901307234}" type="presParOf" srcId="{C853B8D2-EE50-4340-8766-4F9FF41D8691}" destId="{0EA3AD80-14B3-42CB-8801-925C1CF69184}" srcOrd="4" destOrd="0" presId="urn:microsoft.com/office/officeart/2005/8/layout/vList2"/>
    <dgm:cxn modelId="{AE9F8222-5F81-48C0-A0A7-FE9B57B6A844}" type="presParOf" srcId="{C853B8D2-EE50-4340-8766-4F9FF41D8691}" destId="{7CBBBF32-594F-409D-BB1A-B49B410513FD}" srcOrd="5" destOrd="0" presId="urn:microsoft.com/office/officeart/2005/8/layout/vList2"/>
    <dgm:cxn modelId="{6E20E3EF-E891-420F-83AC-4E64EC022AFC}" type="presParOf" srcId="{C853B8D2-EE50-4340-8766-4F9FF41D8691}" destId="{528E7802-5274-43CF-AF36-4BE46523B68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02D9F3-CC2C-4B4E-85A6-DADCE268CCA9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A5AE568-5A6C-43BF-99DB-D5F4A08CE6BD}">
      <dgm:prSet/>
      <dgm:spPr/>
      <dgm:t>
        <a:bodyPr/>
        <a:lstStyle/>
        <a:p>
          <a:r>
            <a:rPr lang="el-GR"/>
            <a:t>Πώς βοηθούν τα ψηφιακά μέσα στην έρευνα;</a:t>
          </a:r>
          <a:endParaRPr lang="en-US"/>
        </a:p>
      </dgm:t>
    </dgm:pt>
    <dgm:pt modelId="{CA42F33E-B2AE-448C-AB0E-D789CEF382A7}" type="parTrans" cxnId="{848D4C1D-FCF1-4356-97C4-2C8778BE057F}">
      <dgm:prSet/>
      <dgm:spPr/>
      <dgm:t>
        <a:bodyPr/>
        <a:lstStyle/>
        <a:p>
          <a:endParaRPr lang="en-US"/>
        </a:p>
      </dgm:t>
    </dgm:pt>
    <dgm:pt modelId="{9C685247-B6BA-462C-97BA-7289C100A068}" type="sibTrans" cxnId="{848D4C1D-FCF1-4356-97C4-2C8778BE057F}">
      <dgm:prSet/>
      <dgm:spPr/>
      <dgm:t>
        <a:bodyPr/>
        <a:lstStyle/>
        <a:p>
          <a:endParaRPr lang="en-US"/>
        </a:p>
      </dgm:t>
    </dgm:pt>
    <dgm:pt modelId="{A6EE8CBF-A3FB-40FD-A76A-AB36E455CB65}">
      <dgm:prSet/>
      <dgm:spPr/>
      <dgm:t>
        <a:bodyPr/>
        <a:lstStyle/>
        <a:p>
          <a:r>
            <a:rPr lang="el-GR" baseline="0"/>
            <a:t>Καταγραφή</a:t>
          </a:r>
          <a:endParaRPr lang="en-US"/>
        </a:p>
      </dgm:t>
    </dgm:pt>
    <dgm:pt modelId="{84D54E3A-B145-4D63-B883-9F5F37FD39DE}" type="parTrans" cxnId="{E854E229-5D85-4FF5-96D2-A5A9FB9D1639}">
      <dgm:prSet/>
      <dgm:spPr/>
      <dgm:t>
        <a:bodyPr/>
        <a:lstStyle/>
        <a:p>
          <a:endParaRPr lang="en-US"/>
        </a:p>
      </dgm:t>
    </dgm:pt>
    <dgm:pt modelId="{603ABB10-D883-4383-9BA1-D6C33A4E5F31}" type="sibTrans" cxnId="{E854E229-5D85-4FF5-96D2-A5A9FB9D1639}">
      <dgm:prSet/>
      <dgm:spPr/>
      <dgm:t>
        <a:bodyPr/>
        <a:lstStyle/>
        <a:p>
          <a:endParaRPr lang="en-US"/>
        </a:p>
      </dgm:t>
    </dgm:pt>
    <dgm:pt modelId="{6A73ABB6-81D1-4951-91C5-9027448D88A8}">
      <dgm:prSet/>
      <dgm:spPr/>
      <dgm:t>
        <a:bodyPr/>
        <a:lstStyle/>
        <a:p>
          <a:r>
            <a:rPr lang="el-GR" baseline="0"/>
            <a:t>Διαμοιρασμός</a:t>
          </a:r>
          <a:endParaRPr lang="en-US"/>
        </a:p>
      </dgm:t>
    </dgm:pt>
    <dgm:pt modelId="{BC28CD64-2D43-4F4F-945B-7A3F5FE8036B}" type="parTrans" cxnId="{4207AB16-A4CD-4CEE-AE07-38AC70E7C282}">
      <dgm:prSet/>
      <dgm:spPr/>
      <dgm:t>
        <a:bodyPr/>
        <a:lstStyle/>
        <a:p>
          <a:endParaRPr lang="en-US"/>
        </a:p>
      </dgm:t>
    </dgm:pt>
    <dgm:pt modelId="{8DF5A155-7C8E-42CB-A634-D3AC5B980A2B}" type="sibTrans" cxnId="{4207AB16-A4CD-4CEE-AE07-38AC70E7C282}">
      <dgm:prSet/>
      <dgm:spPr/>
      <dgm:t>
        <a:bodyPr/>
        <a:lstStyle/>
        <a:p>
          <a:endParaRPr lang="en-US"/>
        </a:p>
      </dgm:t>
    </dgm:pt>
    <dgm:pt modelId="{8FDAC517-3587-4F07-9AC3-68643CB683A2}">
      <dgm:prSet/>
      <dgm:spPr/>
      <dgm:t>
        <a:bodyPr/>
        <a:lstStyle/>
        <a:p>
          <a:r>
            <a:rPr lang="el-GR" baseline="0"/>
            <a:t>Επικαιροποίηση</a:t>
          </a:r>
          <a:endParaRPr lang="en-US"/>
        </a:p>
      </dgm:t>
    </dgm:pt>
    <dgm:pt modelId="{6E8EAA4C-C2D7-4492-A774-251CE4E39BFD}" type="parTrans" cxnId="{2F904608-8569-43FE-B934-E4509FC14BC7}">
      <dgm:prSet/>
      <dgm:spPr/>
      <dgm:t>
        <a:bodyPr/>
        <a:lstStyle/>
        <a:p>
          <a:endParaRPr lang="en-US"/>
        </a:p>
      </dgm:t>
    </dgm:pt>
    <dgm:pt modelId="{36F222E7-20CD-4018-AF37-4726F69EF3CF}" type="sibTrans" cxnId="{2F904608-8569-43FE-B934-E4509FC14BC7}">
      <dgm:prSet/>
      <dgm:spPr/>
      <dgm:t>
        <a:bodyPr/>
        <a:lstStyle/>
        <a:p>
          <a:endParaRPr lang="en-US"/>
        </a:p>
      </dgm:t>
    </dgm:pt>
    <dgm:pt modelId="{6EE7327A-B40A-484D-8674-3D487AF03D33}">
      <dgm:prSet/>
      <dgm:spPr/>
      <dgm:t>
        <a:bodyPr/>
        <a:lstStyle/>
        <a:p>
          <a:r>
            <a:rPr lang="el-GR" baseline="0"/>
            <a:t>….</a:t>
          </a:r>
          <a:endParaRPr lang="en-US"/>
        </a:p>
      </dgm:t>
    </dgm:pt>
    <dgm:pt modelId="{FDE58A66-C40E-4C5C-BF09-474C3FD5AA60}" type="parTrans" cxnId="{51B95AEE-C328-44DC-8350-4A116F5FF7F0}">
      <dgm:prSet/>
      <dgm:spPr/>
      <dgm:t>
        <a:bodyPr/>
        <a:lstStyle/>
        <a:p>
          <a:endParaRPr lang="en-US"/>
        </a:p>
      </dgm:t>
    </dgm:pt>
    <dgm:pt modelId="{A71AE55A-077A-4974-B2C5-AF6CA511BDA7}" type="sibTrans" cxnId="{51B95AEE-C328-44DC-8350-4A116F5FF7F0}">
      <dgm:prSet/>
      <dgm:spPr/>
      <dgm:t>
        <a:bodyPr/>
        <a:lstStyle/>
        <a:p>
          <a:endParaRPr lang="en-US"/>
        </a:p>
      </dgm:t>
    </dgm:pt>
    <dgm:pt modelId="{ABDEBC98-5262-4603-A4F1-00297B947E38}">
      <dgm:prSet/>
      <dgm:spPr/>
      <dgm:t>
        <a:bodyPr/>
        <a:lstStyle/>
        <a:p>
          <a:r>
            <a:rPr lang="el-GR"/>
            <a:t>Δημιουργούνται μεθοδολογικά ζητήματα;</a:t>
          </a:r>
          <a:endParaRPr lang="en-US"/>
        </a:p>
      </dgm:t>
    </dgm:pt>
    <dgm:pt modelId="{93ABF635-9092-46DD-8A1E-87228367E584}" type="parTrans" cxnId="{F285321E-11EF-4989-936C-EB80F32C66E4}">
      <dgm:prSet/>
      <dgm:spPr/>
      <dgm:t>
        <a:bodyPr/>
        <a:lstStyle/>
        <a:p>
          <a:endParaRPr lang="en-US"/>
        </a:p>
      </dgm:t>
    </dgm:pt>
    <dgm:pt modelId="{20813185-5EB6-4EEE-BE2E-980FAB07C4E9}" type="sibTrans" cxnId="{F285321E-11EF-4989-936C-EB80F32C66E4}">
      <dgm:prSet/>
      <dgm:spPr/>
      <dgm:t>
        <a:bodyPr/>
        <a:lstStyle/>
        <a:p>
          <a:endParaRPr lang="en-US"/>
        </a:p>
      </dgm:t>
    </dgm:pt>
    <dgm:pt modelId="{45EF71F8-19B4-4C54-9294-DED9390702B8}" type="pres">
      <dgm:prSet presAssocID="{F802D9F3-CC2C-4B4E-85A6-DADCE268CCA9}" presName="Name0" presStyleCnt="0">
        <dgm:presLayoutVars>
          <dgm:dir/>
          <dgm:animLvl val="lvl"/>
          <dgm:resizeHandles val="exact"/>
        </dgm:presLayoutVars>
      </dgm:prSet>
      <dgm:spPr/>
    </dgm:pt>
    <dgm:pt modelId="{123DDBEC-DB67-4541-9B5F-3F97E375CAFB}" type="pres">
      <dgm:prSet presAssocID="{ABDEBC98-5262-4603-A4F1-00297B947E38}" presName="boxAndChildren" presStyleCnt="0"/>
      <dgm:spPr/>
    </dgm:pt>
    <dgm:pt modelId="{EC4F6102-322B-4640-BEC5-267A4F6DBC60}" type="pres">
      <dgm:prSet presAssocID="{ABDEBC98-5262-4603-A4F1-00297B947E38}" presName="parentTextBox" presStyleLbl="node1" presStyleIdx="0" presStyleCnt="2"/>
      <dgm:spPr/>
    </dgm:pt>
    <dgm:pt modelId="{27EE1666-6A26-40C9-9F56-EE9B00362025}" type="pres">
      <dgm:prSet presAssocID="{9C685247-B6BA-462C-97BA-7289C100A068}" presName="sp" presStyleCnt="0"/>
      <dgm:spPr/>
    </dgm:pt>
    <dgm:pt modelId="{D82D2D68-0A8B-48BA-BDCB-20B9EBE7D727}" type="pres">
      <dgm:prSet presAssocID="{9A5AE568-5A6C-43BF-99DB-D5F4A08CE6BD}" presName="arrowAndChildren" presStyleCnt="0"/>
      <dgm:spPr/>
    </dgm:pt>
    <dgm:pt modelId="{DA54F5CC-A01A-46E5-88D1-2DC15843320D}" type="pres">
      <dgm:prSet presAssocID="{9A5AE568-5A6C-43BF-99DB-D5F4A08CE6BD}" presName="parentTextArrow" presStyleLbl="node1" presStyleIdx="0" presStyleCnt="2"/>
      <dgm:spPr/>
    </dgm:pt>
    <dgm:pt modelId="{0FD7090D-2EE4-4A33-807E-9F0A21A61506}" type="pres">
      <dgm:prSet presAssocID="{9A5AE568-5A6C-43BF-99DB-D5F4A08CE6BD}" presName="arrow" presStyleLbl="node1" presStyleIdx="1" presStyleCnt="2"/>
      <dgm:spPr/>
    </dgm:pt>
    <dgm:pt modelId="{5C4F66AA-4A49-4061-90D4-1DFC2FCBBDF8}" type="pres">
      <dgm:prSet presAssocID="{9A5AE568-5A6C-43BF-99DB-D5F4A08CE6BD}" presName="descendantArrow" presStyleCnt="0"/>
      <dgm:spPr/>
    </dgm:pt>
    <dgm:pt modelId="{5A853859-0B3A-4967-865A-A91BE4061BA2}" type="pres">
      <dgm:prSet presAssocID="{A6EE8CBF-A3FB-40FD-A76A-AB36E455CB65}" presName="childTextArrow" presStyleLbl="fgAccFollowNode1" presStyleIdx="0" presStyleCnt="4">
        <dgm:presLayoutVars>
          <dgm:bulletEnabled val="1"/>
        </dgm:presLayoutVars>
      </dgm:prSet>
      <dgm:spPr/>
    </dgm:pt>
    <dgm:pt modelId="{3A997BBA-B80A-4B86-B9DE-10FBA20F0A33}" type="pres">
      <dgm:prSet presAssocID="{6A73ABB6-81D1-4951-91C5-9027448D88A8}" presName="childTextArrow" presStyleLbl="fgAccFollowNode1" presStyleIdx="1" presStyleCnt="4">
        <dgm:presLayoutVars>
          <dgm:bulletEnabled val="1"/>
        </dgm:presLayoutVars>
      </dgm:prSet>
      <dgm:spPr/>
    </dgm:pt>
    <dgm:pt modelId="{97A291D1-04A7-42DF-BC76-3678CE9F6B27}" type="pres">
      <dgm:prSet presAssocID="{8FDAC517-3587-4F07-9AC3-68643CB683A2}" presName="childTextArrow" presStyleLbl="fgAccFollowNode1" presStyleIdx="2" presStyleCnt="4">
        <dgm:presLayoutVars>
          <dgm:bulletEnabled val="1"/>
        </dgm:presLayoutVars>
      </dgm:prSet>
      <dgm:spPr/>
    </dgm:pt>
    <dgm:pt modelId="{99EB1657-3973-4F96-8905-B3F78FB47078}" type="pres">
      <dgm:prSet presAssocID="{6EE7327A-B40A-484D-8674-3D487AF03D33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2F904608-8569-43FE-B934-E4509FC14BC7}" srcId="{9A5AE568-5A6C-43BF-99DB-D5F4A08CE6BD}" destId="{8FDAC517-3587-4F07-9AC3-68643CB683A2}" srcOrd="2" destOrd="0" parTransId="{6E8EAA4C-C2D7-4492-A774-251CE4E39BFD}" sibTransId="{36F222E7-20CD-4018-AF37-4726F69EF3CF}"/>
    <dgm:cxn modelId="{4207AB16-A4CD-4CEE-AE07-38AC70E7C282}" srcId="{9A5AE568-5A6C-43BF-99DB-D5F4A08CE6BD}" destId="{6A73ABB6-81D1-4951-91C5-9027448D88A8}" srcOrd="1" destOrd="0" parTransId="{BC28CD64-2D43-4F4F-945B-7A3F5FE8036B}" sibTransId="{8DF5A155-7C8E-42CB-A634-D3AC5B980A2B}"/>
    <dgm:cxn modelId="{848D4C1D-FCF1-4356-97C4-2C8778BE057F}" srcId="{F802D9F3-CC2C-4B4E-85A6-DADCE268CCA9}" destId="{9A5AE568-5A6C-43BF-99DB-D5F4A08CE6BD}" srcOrd="0" destOrd="0" parTransId="{CA42F33E-B2AE-448C-AB0E-D789CEF382A7}" sibTransId="{9C685247-B6BA-462C-97BA-7289C100A068}"/>
    <dgm:cxn modelId="{F285321E-11EF-4989-936C-EB80F32C66E4}" srcId="{F802D9F3-CC2C-4B4E-85A6-DADCE268CCA9}" destId="{ABDEBC98-5262-4603-A4F1-00297B947E38}" srcOrd="1" destOrd="0" parTransId="{93ABF635-9092-46DD-8A1E-87228367E584}" sibTransId="{20813185-5EB6-4EEE-BE2E-980FAB07C4E9}"/>
    <dgm:cxn modelId="{E854E229-5D85-4FF5-96D2-A5A9FB9D1639}" srcId="{9A5AE568-5A6C-43BF-99DB-D5F4A08CE6BD}" destId="{A6EE8CBF-A3FB-40FD-A76A-AB36E455CB65}" srcOrd="0" destOrd="0" parTransId="{84D54E3A-B145-4D63-B883-9F5F37FD39DE}" sibTransId="{603ABB10-D883-4383-9BA1-D6C33A4E5F31}"/>
    <dgm:cxn modelId="{7186AD2E-7D2F-4BE5-9D3D-D84C60F0EA87}" type="presOf" srcId="{F802D9F3-CC2C-4B4E-85A6-DADCE268CCA9}" destId="{45EF71F8-19B4-4C54-9294-DED9390702B8}" srcOrd="0" destOrd="0" presId="urn:microsoft.com/office/officeart/2005/8/layout/process4"/>
    <dgm:cxn modelId="{54A1B531-D17D-4E4D-9299-DD0813F48274}" type="presOf" srcId="{9A5AE568-5A6C-43BF-99DB-D5F4A08CE6BD}" destId="{0FD7090D-2EE4-4A33-807E-9F0A21A61506}" srcOrd="1" destOrd="0" presId="urn:microsoft.com/office/officeart/2005/8/layout/process4"/>
    <dgm:cxn modelId="{EDB4A369-E2C9-46EB-A651-48AC31EB0F27}" type="presOf" srcId="{6EE7327A-B40A-484D-8674-3D487AF03D33}" destId="{99EB1657-3973-4F96-8905-B3F78FB47078}" srcOrd="0" destOrd="0" presId="urn:microsoft.com/office/officeart/2005/8/layout/process4"/>
    <dgm:cxn modelId="{7C498A7B-E183-49E9-A1B6-B55C078CD2A5}" type="presOf" srcId="{9A5AE568-5A6C-43BF-99DB-D5F4A08CE6BD}" destId="{DA54F5CC-A01A-46E5-88D1-2DC15843320D}" srcOrd="0" destOrd="0" presId="urn:microsoft.com/office/officeart/2005/8/layout/process4"/>
    <dgm:cxn modelId="{C613679C-7C05-4846-8387-CB6BA0C7E7A6}" type="presOf" srcId="{ABDEBC98-5262-4603-A4F1-00297B947E38}" destId="{EC4F6102-322B-4640-BEC5-267A4F6DBC60}" srcOrd="0" destOrd="0" presId="urn:microsoft.com/office/officeart/2005/8/layout/process4"/>
    <dgm:cxn modelId="{9A699BB2-7D85-4E30-A597-439CC2E2B4A7}" type="presOf" srcId="{A6EE8CBF-A3FB-40FD-A76A-AB36E455CB65}" destId="{5A853859-0B3A-4967-865A-A91BE4061BA2}" srcOrd="0" destOrd="0" presId="urn:microsoft.com/office/officeart/2005/8/layout/process4"/>
    <dgm:cxn modelId="{6F2E79B6-F37B-4240-866C-898227B4DB35}" type="presOf" srcId="{8FDAC517-3587-4F07-9AC3-68643CB683A2}" destId="{97A291D1-04A7-42DF-BC76-3678CE9F6B27}" srcOrd="0" destOrd="0" presId="urn:microsoft.com/office/officeart/2005/8/layout/process4"/>
    <dgm:cxn modelId="{51B95AEE-C328-44DC-8350-4A116F5FF7F0}" srcId="{9A5AE568-5A6C-43BF-99DB-D5F4A08CE6BD}" destId="{6EE7327A-B40A-484D-8674-3D487AF03D33}" srcOrd="3" destOrd="0" parTransId="{FDE58A66-C40E-4C5C-BF09-474C3FD5AA60}" sibTransId="{A71AE55A-077A-4974-B2C5-AF6CA511BDA7}"/>
    <dgm:cxn modelId="{081E24F5-425C-443C-99CD-6D8AD716DEE0}" type="presOf" srcId="{6A73ABB6-81D1-4951-91C5-9027448D88A8}" destId="{3A997BBA-B80A-4B86-B9DE-10FBA20F0A33}" srcOrd="0" destOrd="0" presId="urn:microsoft.com/office/officeart/2005/8/layout/process4"/>
    <dgm:cxn modelId="{E04BFC36-6FFF-4AE2-A5EE-5DCE56ECB237}" type="presParOf" srcId="{45EF71F8-19B4-4C54-9294-DED9390702B8}" destId="{123DDBEC-DB67-4541-9B5F-3F97E375CAFB}" srcOrd="0" destOrd="0" presId="urn:microsoft.com/office/officeart/2005/8/layout/process4"/>
    <dgm:cxn modelId="{D919DE5D-FFAD-481D-B96B-AC67279142C5}" type="presParOf" srcId="{123DDBEC-DB67-4541-9B5F-3F97E375CAFB}" destId="{EC4F6102-322B-4640-BEC5-267A4F6DBC60}" srcOrd="0" destOrd="0" presId="urn:microsoft.com/office/officeart/2005/8/layout/process4"/>
    <dgm:cxn modelId="{5A00DF56-FA89-4C07-805D-E3B4E0B5D9D9}" type="presParOf" srcId="{45EF71F8-19B4-4C54-9294-DED9390702B8}" destId="{27EE1666-6A26-40C9-9F56-EE9B00362025}" srcOrd="1" destOrd="0" presId="urn:microsoft.com/office/officeart/2005/8/layout/process4"/>
    <dgm:cxn modelId="{90BB9A8F-BFCC-4FCF-927B-AD15B4ED04A6}" type="presParOf" srcId="{45EF71F8-19B4-4C54-9294-DED9390702B8}" destId="{D82D2D68-0A8B-48BA-BDCB-20B9EBE7D727}" srcOrd="2" destOrd="0" presId="urn:microsoft.com/office/officeart/2005/8/layout/process4"/>
    <dgm:cxn modelId="{EA900EAB-EB89-4853-B225-60B4091A0658}" type="presParOf" srcId="{D82D2D68-0A8B-48BA-BDCB-20B9EBE7D727}" destId="{DA54F5CC-A01A-46E5-88D1-2DC15843320D}" srcOrd="0" destOrd="0" presId="urn:microsoft.com/office/officeart/2005/8/layout/process4"/>
    <dgm:cxn modelId="{474741FA-AC57-45BE-AA24-D5DDE6B647E2}" type="presParOf" srcId="{D82D2D68-0A8B-48BA-BDCB-20B9EBE7D727}" destId="{0FD7090D-2EE4-4A33-807E-9F0A21A61506}" srcOrd="1" destOrd="0" presId="urn:microsoft.com/office/officeart/2005/8/layout/process4"/>
    <dgm:cxn modelId="{3B7E265E-6542-4F4F-9617-B4ECD06306AD}" type="presParOf" srcId="{D82D2D68-0A8B-48BA-BDCB-20B9EBE7D727}" destId="{5C4F66AA-4A49-4061-90D4-1DFC2FCBBDF8}" srcOrd="2" destOrd="0" presId="urn:microsoft.com/office/officeart/2005/8/layout/process4"/>
    <dgm:cxn modelId="{84C940A0-D1DC-4276-84EA-6BD43D5913D5}" type="presParOf" srcId="{5C4F66AA-4A49-4061-90D4-1DFC2FCBBDF8}" destId="{5A853859-0B3A-4967-865A-A91BE4061BA2}" srcOrd="0" destOrd="0" presId="urn:microsoft.com/office/officeart/2005/8/layout/process4"/>
    <dgm:cxn modelId="{140B7FC0-E3C9-475B-8153-911637A6207C}" type="presParOf" srcId="{5C4F66AA-4A49-4061-90D4-1DFC2FCBBDF8}" destId="{3A997BBA-B80A-4B86-B9DE-10FBA20F0A33}" srcOrd="1" destOrd="0" presId="urn:microsoft.com/office/officeart/2005/8/layout/process4"/>
    <dgm:cxn modelId="{B43DF7F4-EF24-4B97-863C-81E7115C46AF}" type="presParOf" srcId="{5C4F66AA-4A49-4061-90D4-1DFC2FCBBDF8}" destId="{97A291D1-04A7-42DF-BC76-3678CE9F6B27}" srcOrd="2" destOrd="0" presId="urn:microsoft.com/office/officeart/2005/8/layout/process4"/>
    <dgm:cxn modelId="{11BADAD2-04A6-4B7D-A2BE-47B70D0C9AB6}" type="presParOf" srcId="{5C4F66AA-4A49-4061-90D4-1DFC2FCBBDF8}" destId="{99EB1657-3973-4F96-8905-B3F78FB47078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1DB55-B185-45AC-AFD5-37ACF0C7BB96}">
      <dsp:nvSpPr>
        <dsp:cNvPr id="0" name=""/>
        <dsp:cNvSpPr/>
      </dsp:nvSpPr>
      <dsp:spPr>
        <a:xfrm>
          <a:off x="382674" y="765"/>
          <a:ext cx="2326059" cy="13956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Τεχνοκοινωνικότητα</a:t>
          </a:r>
          <a:endParaRPr lang="en-US" sz="1600" kern="1200"/>
        </a:p>
      </dsp:txBody>
      <dsp:txXfrm>
        <a:off x="423551" y="41642"/>
        <a:ext cx="2244305" cy="1313881"/>
      </dsp:txXfrm>
    </dsp:sp>
    <dsp:sp modelId="{50D679F9-E16B-4625-9923-435E9EDCE33A}">
      <dsp:nvSpPr>
        <dsp:cNvPr id="0" name=""/>
        <dsp:cNvSpPr/>
      </dsp:nvSpPr>
      <dsp:spPr>
        <a:xfrm>
          <a:off x="2913427" y="410152"/>
          <a:ext cx="493124" cy="576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2913427" y="525524"/>
        <a:ext cx="345187" cy="346118"/>
      </dsp:txXfrm>
    </dsp:sp>
    <dsp:sp modelId="{73F3147A-111E-45B2-BC88-079F1F459828}">
      <dsp:nvSpPr>
        <dsp:cNvPr id="0" name=""/>
        <dsp:cNvSpPr/>
      </dsp:nvSpPr>
      <dsp:spPr>
        <a:xfrm>
          <a:off x="3639157" y="765"/>
          <a:ext cx="2326059" cy="139563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Βιοκοινωνικότητα</a:t>
          </a:r>
          <a:endParaRPr lang="en-US" sz="1600" kern="1200"/>
        </a:p>
      </dsp:txBody>
      <dsp:txXfrm>
        <a:off x="3680034" y="41642"/>
        <a:ext cx="2244305" cy="1313881"/>
      </dsp:txXfrm>
    </dsp:sp>
    <dsp:sp modelId="{277ADD6D-849D-4100-B7B7-773BCC5EC9A4}">
      <dsp:nvSpPr>
        <dsp:cNvPr id="0" name=""/>
        <dsp:cNvSpPr/>
      </dsp:nvSpPr>
      <dsp:spPr>
        <a:xfrm>
          <a:off x="6169910" y="410152"/>
          <a:ext cx="493124" cy="576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6169910" y="525524"/>
        <a:ext cx="345187" cy="346118"/>
      </dsp:txXfrm>
    </dsp:sp>
    <dsp:sp modelId="{3E5E504A-AE7F-4A2A-8350-613A7BC2B444}">
      <dsp:nvSpPr>
        <dsp:cNvPr id="0" name=""/>
        <dsp:cNvSpPr/>
      </dsp:nvSpPr>
      <dsp:spPr>
        <a:xfrm>
          <a:off x="6895641" y="765"/>
          <a:ext cx="2326059" cy="139563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Τι είδους νέες μορφές κοινωνικότητας παράγονται και πώς μπορούν να μελετηθούν;</a:t>
          </a:r>
          <a:endParaRPr lang="en-US" sz="1600" kern="1200"/>
        </a:p>
      </dsp:txBody>
      <dsp:txXfrm>
        <a:off x="6936518" y="41642"/>
        <a:ext cx="2244305" cy="1313881"/>
      </dsp:txXfrm>
    </dsp:sp>
    <dsp:sp modelId="{83EF495A-AD25-4AFC-930C-4F8A6FB02496}">
      <dsp:nvSpPr>
        <dsp:cNvPr id="0" name=""/>
        <dsp:cNvSpPr/>
      </dsp:nvSpPr>
      <dsp:spPr>
        <a:xfrm rot="5400000">
          <a:off x="7812108" y="1559225"/>
          <a:ext cx="493124" cy="576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 rot="-5400000">
        <a:off x="7885612" y="1601094"/>
        <a:ext cx="346118" cy="345187"/>
      </dsp:txXfrm>
    </dsp:sp>
    <dsp:sp modelId="{4770BDDD-90C5-429F-B106-0A23DA2D1519}">
      <dsp:nvSpPr>
        <dsp:cNvPr id="0" name=""/>
        <dsp:cNvSpPr/>
      </dsp:nvSpPr>
      <dsp:spPr>
        <a:xfrm>
          <a:off x="6895641" y="2326825"/>
          <a:ext cx="2326059" cy="139563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Η πολιτική οικονομία του κυβερνοπολιτισμού</a:t>
          </a:r>
          <a:endParaRPr lang="en-US" sz="1600" kern="1200"/>
        </a:p>
      </dsp:txBody>
      <dsp:txXfrm>
        <a:off x="6936518" y="2367702"/>
        <a:ext cx="2244305" cy="13138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BD518B-1ABC-4651-B9FF-62C033864B02}">
      <dsp:nvSpPr>
        <dsp:cNvPr id="0" name=""/>
        <dsp:cNvSpPr/>
      </dsp:nvSpPr>
      <dsp:spPr>
        <a:xfrm>
          <a:off x="0" y="861407"/>
          <a:ext cx="2701230" cy="1715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215006-C80A-4847-B634-0DD3AB2DA824}">
      <dsp:nvSpPr>
        <dsp:cNvPr id="0" name=""/>
        <dsp:cNvSpPr/>
      </dsp:nvSpPr>
      <dsp:spPr>
        <a:xfrm>
          <a:off x="300136" y="1146537"/>
          <a:ext cx="2701230" cy="17152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Ο ψηφιακός κόσμος αποτελεί μέρος της εμπειρίας της καθημερινότητας, όχι το σύνολό της.</a:t>
          </a:r>
          <a:endParaRPr lang="en-US" sz="1500" kern="1200"/>
        </a:p>
      </dsp:txBody>
      <dsp:txXfrm>
        <a:off x="350375" y="1196776"/>
        <a:ext cx="2600752" cy="1614803"/>
      </dsp:txXfrm>
    </dsp:sp>
    <dsp:sp modelId="{05378E4A-4305-48F2-927E-F825758D4DDC}">
      <dsp:nvSpPr>
        <dsp:cNvPr id="0" name=""/>
        <dsp:cNvSpPr/>
      </dsp:nvSpPr>
      <dsp:spPr>
        <a:xfrm>
          <a:off x="3301503" y="861407"/>
          <a:ext cx="2701230" cy="1715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07AF16-25B0-4816-A94E-F7227172708C}">
      <dsp:nvSpPr>
        <dsp:cNvPr id="0" name=""/>
        <dsp:cNvSpPr/>
      </dsp:nvSpPr>
      <dsp:spPr>
        <a:xfrm>
          <a:off x="3601640" y="1146537"/>
          <a:ext cx="2701230" cy="17152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Η κοινωνική ανθρωπολογία μελετά τις ψηφιακές κοινότητες και την χρήση του διαδικτύου ως τμήμα της υπόλοιπης ζωής των ανθρώπων. Αποφεύγει έτσι τις γενικεύσεις.</a:t>
          </a:r>
          <a:endParaRPr lang="en-US" sz="1500" kern="1200"/>
        </a:p>
      </dsp:txBody>
      <dsp:txXfrm>
        <a:off x="3651879" y="1196776"/>
        <a:ext cx="2600752" cy="1614803"/>
      </dsp:txXfrm>
    </dsp:sp>
    <dsp:sp modelId="{04DCADC4-9D6A-4B04-AB1B-EAB3CC5A8FC6}">
      <dsp:nvSpPr>
        <dsp:cNvPr id="0" name=""/>
        <dsp:cNvSpPr/>
      </dsp:nvSpPr>
      <dsp:spPr>
        <a:xfrm>
          <a:off x="6603007" y="861407"/>
          <a:ext cx="2701230" cy="17152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EDF124-EAEB-40A2-AE45-439B7FD8A746}">
      <dsp:nvSpPr>
        <dsp:cNvPr id="0" name=""/>
        <dsp:cNvSpPr/>
      </dsp:nvSpPr>
      <dsp:spPr>
        <a:xfrm>
          <a:off x="6903144" y="1146537"/>
          <a:ext cx="2701230" cy="17152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Τι σημαίνει η χρήση του διαδικτύου, για παράδειγμα, για τους φοιτητές, τους μετανάστες, τους νέους, κλπ.</a:t>
          </a:r>
          <a:endParaRPr lang="en-US" sz="1500" kern="1200"/>
        </a:p>
      </dsp:txBody>
      <dsp:txXfrm>
        <a:off x="6953383" y="1196776"/>
        <a:ext cx="2600752" cy="16148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401978-D19C-4978-9E79-9EC8430F5C40}">
      <dsp:nvSpPr>
        <dsp:cNvPr id="0" name=""/>
        <dsp:cNvSpPr/>
      </dsp:nvSpPr>
      <dsp:spPr>
        <a:xfrm>
          <a:off x="0" y="53783"/>
          <a:ext cx="5913437" cy="10740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/>
            <a:t>Πώς λειτουργούν οι διαδικτυακές κοινότητες;</a:t>
          </a:r>
          <a:endParaRPr lang="en-US" sz="2700" kern="1200"/>
        </a:p>
      </dsp:txBody>
      <dsp:txXfrm>
        <a:off x="52431" y="106214"/>
        <a:ext cx="5808575" cy="969198"/>
      </dsp:txXfrm>
    </dsp:sp>
    <dsp:sp modelId="{C3270581-E305-4354-A351-3DB07BBFC094}">
      <dsp:nvSpPr>
        <dsp:cNvPr id="0" name=""/>
        <dsp:cNvSpPr/>
      </dsp:nvSpPr>
      <dsp:spPr>
        <a:xfrm>
          <a:off x="0" y="1205604"/>
          <a:ext cx="5913437" cy="1074060"/>
        </a:xfrm>
        <a:prstGeom prst="roundRect">
          <a:avLst/>
        </a:prstGeom>
        <a:gradFill rotWithShape="0">
          <a:gsLst>
            <a:gs pos="0">
              <a:schemeClr val="accent2">
                <a:hueOff val="-1130992"/>
                <a:satOff val="3728"/>
                <a:lumOff val="3987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130992"/>
                <a:satOff val="3728"/>
                <a:lumOff val="3987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130992"/>
                <a:satOff val="3728"/>
                <a:lumOff val="3987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/>
            <a:t>Αναπτύσσονται κώδικες που ακολουθούν τα μέλη τους;</a:t>
          </a:r>
          <a:endParaRPr lang="en-US" sz="2700" kern="1200"/>
        </a:p>
      </dsp:txBody>
      <dsp:txXfrm>
        <a:off x="52431" y="1258035"/>
        <a:ext cx="5808575" cy="969198"/>
      </dsp:txXfrm>
    </dsp:sp>
    <dsp:sp modelId="{0EA3AD80-14B3-42CB-8801-925C1CF69184}">
      <dsp:nvSpPr>
        <dsp:cNvPr id="0" name=""/>
        <dsp:cNvSpPr/>
      </dsp:nvSpPr>
      <dsp:spPr>
        <a:xfrm>
          <a:off x="0" y="2357424"/>
          <a:ext cx="5913437" cy="1074060"/>
        </a:xfrm>
        <a:prstGeom prst="roundRect">
          <a:avLst/>
        </a:prstGeom>
        <a:gradFill rotWithShape="0">
          <a:gsLst>
            <a:gs pos="0">
              <a:schemeClr val="accent2">
                <a:hueOff val="-2261984"/>
                <a:satOff val="7457"/>
                <a:lumOff val="7974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2261984"/>
                <a:satOff val="7457"/>
                <a:lumOff val="7974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2261984"/>
                <a:satOff val="7457"/>
                <a:lumOff val="7974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/>
            <a:t>Τι είδους ταυτότητες δημιουργούνται;</a:t>
          </a:r>
          <a:endParaRPr lang="en-US" sz="2700" kern="1200"/>
        </a:p>
      </dsp:txBody>
      <dsp:txXfrm>
        <a:off x="52431" y="2409855"/>
        <a:ext cx="5808575" cy="969198"/>
      </dsp:txXfrm>
    </dsp:sp>
    <dsp:sp modelId="{528E7802-5274-43CF-AF36-4BE46523B68F}">
      <dsp:nvSpPr>
        <dsp:cNvPr id="0" name=""/>
        <dsp:cNvSpPr/>
      </dsp:nvSpPr>
      <dsp:spPr>
        <a:xfrm>
          <a:off x="0" y="3509244"/>
          <a:ext cx="5913437" cy="1074060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/>
            <a:t>Πώς λειτουργεί ο χρόνος στο διαδίκτυο;</a:t>
          </a:r>
          <a:endParaRPr lang="en-US" sz="2700" kern="1200"/>
        </a:p>
      </dsp:txBody>
      <dsp:txXfrm>
        <a:off x="52431" y="3561675"/>
        <a:ext cx="5808575" cy="9691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4F6102-322B-4640-BEC5-267A4F6DBC60}">
      <dsp:nvSpPr>
        <dsp:cNvPr id="0" name=""/>
        <dsp:cNvSpPr/>
      </dsp:nvSpPr>
      <dsp:spPr>
        <a:xfrm>
          <a:off x="0" y="2247164"/>
          <a:ext cx="9604375" cy="147438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/>
            <a:t>Δημιουργούνται μεθοδολογικά ζητήματα;</a:t>
          </a:r>
          <a:endParaRPr lang="en-US" sz="2800" kern="1200"/>
        </a:p>
      </dsp:txBody>
      <dsp:txXfrm>
        <a:off x="0" y="2247164"/>
        <a:ext cx="9604375" cy="1474383"/>
      </dsp:txXfrm>
    </dsp:sp>
    <dsp:sp modelId="{0FD7090D-2EE4-4A33-807E-9F0A21A61506}">
      <dsp:nvSpPr>
        <dsp:cNvPr id="0" name=""/>
        <dsp:cNvSpPr/>
      </dsp:nvSpPr>
      <dsp:spPr>
        <a:xfrm rot="10800000">
          <a:off x="0" y="1678"/>
          <a:ext cx="9604375" cy="2267601"/>
        </a:xfrm>
        <a:prstGeom prst="upArrowCallout">
          <a:avLst/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kern="1200"/>
            <a:t>Πώς βοηθούν τα ψηφιακά μέσα στην έρευνα;</a:t>
          </a:r>
          <a:endParaRPr lang="en-US" sz="2800" kern="1200"/>
        </a:p>
      </dsp:txBody>
      <dsp:txXfrm rot="-10800000">
        <a:off x="0" y="1678"/>
        <a:ext cx="9604375" cy="795928"/>
      </dsp:txXfrm>
    </dsp:sp>
    <dsp:sp modelId="{5A853859-0B3A-4967-865A-A91BE4061BA2}">
      <dsp:nvSpPr>
        <dsp:cNvPr id="0" name=""/>
        <dsp:cNvSpPr/>
      </dsp:nvSpPr>
      <dsp:spPr>
        <a:xfrm>
          <a:off x="0" y="797607"/>
          <a:ext cx="2401093" cy="67801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baseline="0"/>
            <a:t>Καταγραφή</a:t>
          </a:r>
          <a:endParaRPr lang="en-US" sz="2400" kern="1200"/>
        </a:p>
      </dsp:txBody>
      <dsp:txXfrm>
        <a:off x="0" y="797607"/>
        <a:ext cx="2401093" cy="678012"/>
      </dsp:txXfrm>
    </dsp:sp>
    <dsp:sp modelId="{3A997BBA-B80A-4B86-B9DE-10FBA20F0A33}">
      <dsp:nvSpPr>
        <dsp:cNvPr id="0" name=""/>
        <dsp:cNvSpPr/>
      </dsp:nvSpPr>
      <dsp:spPr>
        <a:xfrm>
          <a:off x="2401093" y="797607"/>
          <a:ext cx="2401093" cy="678012"/>
        </a:xfrm>
        <a:prstGeom prst="rect">
          <a:avLst/>
        </a:prstGeom>
        <a:solidFill>
          <a:schemeClr val="accent2">
            <a:tint val="40000"/>
            <a:alpha val="90000"/>
            <a:hueOff val="-1397606"/>
            <a:satOff val="5601"/>
            <a:lumOff val="83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397606"/>
              <a:satOff val="5601"/>
              <a:lumOff val="8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baseline="0"/>
            <a:t>Διαμοιρασμός</a:t>
          </a:r>
          <a:endParaRPr lang="en-US" sz="2400" kern="1200"/>
        </a:p>
      </dsp:txBody>
      <dsp:txXfrm>
        <a:off x="2401093" y="797607"/>
        <a:ext cx="2401093" cy="678012"/>
      </dsp:txXfrm>
    </dsp:sp>
    <dsp:sp modelId="{97A291D1-04A7-42DF-BC76-3678CE9F6B27}">
      <dsp:nvSpPr>
        <dsp:cNvPr id="0" name=""/>
        <dsp:cNvSpPr/>
      </dsp:nvSpPr>
      <dsp:spPr>
        <a:xfrm>
          <a:off x="4802187" y="797607"/>
          <a:ext cx="2401093" cy="678012"/>
        </a:xfrm>
        <a:prstGeom prst="rect">
          <a:avLst/>
        </a:prstGeom>
        <a:solidFill>
          <a:schemeClr val="accent2">
            <a:tint val="40000"/>
            <a:alpha val="90000"/>
            <a:hueOff val="-2795213"/>
            <a:satOff val="11203"/>
            <a:lumOff val="1663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2795213"/>
              <a:satOff val="11203"/>
              <a:lumOff val="16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baseline="0"/>
            <a:t>Επικαιροποίηση</a:t>
          </a:r>
          <a:endParaRPr lang="en-US" sz="2400" kern="1200"/>
        </a:p>
      </dsp:txBody>
      <dsp:txXfrm>
        <a:off x="4802187" y="797607"/>
        <a:ext cx="2401093" cy="678012"/>
      </dsp:txXfrm>
    </dsp:sp>
    <dsp:sp modelId="{99EB1657-3973-4F96-8905-B3F78FB47078}">
      <dsp:nvSpPr>
        <dsp:cNvPr id="0" name=""/>
        <dsp:cNvSpPr/>
      </dsp:nvSpPr>
      <dsp:spPr>
        <a:xfrm>
          <a:off x="7203281" y="797607"/>
          <a:ext cx="2401093" cy="678012"/>
        </a:xfrm>
        <a:prstGeom prst="rect">
          <a:avLst/>
        </a:prstGeom>
        <a:solidFill>
          <a:schemeClr val="accent2">
            <a:tint val="40000"/>
            <a:alpha val="90000"/>
            <a:hueOff val="-4192819"/>
            <a:satOff val="16804"/>
            <a:lumOff val="2495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4192819"/>
              <a:satOff val="16804"/>
              <a:lumOff val="24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baseline="0"/>
            <a:t>….</a:t>
          </a:r>
          <a:endParaRPr lang="en-US" sz="2400" kern="1200"/>
        </a:p>
      </dsp:txBody>
      <dsp:txXfrm>
        <a:off x="7203281" y="797607"/>
        <a:ext cx="2401093" cy="678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400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6075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814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8166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619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4352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416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128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05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37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499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518CB-0CB2-469B-B9A3-A268A329BCF6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ED6E9FC-CF29-4511-BB93-DD657CD7D92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8016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744AA-9FF3-A15F-0A75-1B09AC2C7B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Ανθρωπολογία στο διαδίκτυο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B4AC11-ECEC-2261-2AAE-3DEDEF164E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Ψηφιακή ανθρωπολογία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210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8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4276B2-7213-FAB8-4587-9E46EA69F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l-GR" dirty="0"/>
              <a:t>Τι είναι «ο ψηφιακός κόσμος»;</a:t>
            </a:r>
            <a:endParaRPr lang="en-US" dirty="0"/>
          </a:p>
        </p:txBody>
      </p:sp>
      <p:cxnSp>
        <p:nvCxnSpPr>
          <p:cNvPr id="30" name="Straight Connector 10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1" name="Rectangle 12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32" name="Content Placeholder 2">
            <a:extLst>
              <a:ext uri="{FF2B5EF4-FFF2-40B4-BE49-F238E27FC236}">
                <a16:creationId xmlns:a16="http://schemas.microsoft.com/office/drawing/2014/main" id="{CE61601C-BD6F-A9D1-AB90-590EB6D716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1739721"/>
              </p:ext>
            </p:extLst>
          </p:nvPr>
        </p:nvGraphicFramePr>
        <p:xfrm>
          <a:off x="1450975" y="2331497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1033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A3358C-3C6A-83C7-63AA-0566053A6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476" y="1600199"/>
            <a:ext cx="3539266" cy="4297680"/>
          </a:xfrm>
        </p:spPr>
        <p:txBody>
          <a:bodyPr anchor="ctr">
            <a:normAutofit/>
          </a:bodyPr>
          <a:lstStyle/>
          <a:p>
            <a:r>
              <a:rPr lang="el-GR" dirty="0"/>
              <a:t>Το πλαίσιο του «εικονικού» στο διαδίκτυο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F0E6B-967E-2CCC-A8B5-CC98A9C8F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1600199"/>
            <a:ext cx="6130003" cy="4297680"/>
          </a:xfrm>
        </p:spPr>
        <p:txBody>
          <a:bodyPr anchor="ctr">
            <a:normAutofit/>
          </a:bodyPr>
          <a:lstStyle/>
          <a:p>
            <a:r>
              <a:rPr lang="el-GR" dirty="0"/>
              <a:t>Εικονικό σώμα (</a:t>
            </a:r>
            <a:r>
              <a:rPr lang="el-GR" dirty="0" err="1"/>
              <a:t>άβαταρ</a:t>
            </a:r>
            <a:r>
              <a:rPr lang="el-GR" dirty="0"/>
              <a:t>)</a:t>
            </a:r>
          </a:p>
          <a:p>
            <a:r>
              <a:rPr lang="el-GR" dirty="0"/>
              <a:t>Εικονικός χρόνος</a:t>
            </a:r>
          </a:p>
          <a:p>
            <a:r>
              <a:rPr lang="el-GR" dirty="0" err="1"/>
              <a:t>Απεδαφοποιημένος</a:t>
            </a:r>
            <a:r>
              <a:rPr lang="el-GR" dirty="0"/>
              <a:t> τόπος – </a:t>
            </a:r>
            <a:r>
              <a:rPr lang="el-GR" dirty="0" err="1"/>
              <a:t>πολυτοπικότητα</a:t>
            </a:r>
            <a:endParaRPr lang="el-GR" dirty="0"/>
          </a:p>
          <a:p>
            <a:r>
              <a:rPr lang="el-GR" dirty="0"/>
              <a:t>Δυνητικές κοινότητες</a:t>
            </a:r>
          </a:p>
          <a:p>
            <a:r>
              <a:rPr lang="el-GR" dirty="0"/>
              <a:t>Κοινωνικά δίκτυα</a:t>
            </a:r>
          </a:p>
          <a:p>
            <a:r>
              <a:rPr lang="el-GR" dirty="0"/>
              <a:t>Παραγωγή νέου τύπου ταυτοτήτων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939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70DAA7-BBF4-E924-0BED-59FC859FD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l-GR" dirty="0"/>
              <a:t>Ο ψηφιακός κόσμος στην καθημερινή ζωή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43A8599-CC6F-1657-165D-A182C3A6A8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3111807"/>
              </p:ext>
            </p:extLst>
          </p:nvPr>
        </p:nvGraphicFramePr>
        <p:xfrm>
          <a:off x="1450975" y="2331497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1808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D32A60-013B-47A8-8833-D24240809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27932B-B694-4C4C-90D7-A0333A7C58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05CED5-E050-4B61-0A05-492CB77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303047"/>
            <a:ext cx="3272093" cy="2674198"/>
          </a:xfrm>
        </p:spPr>
        <p:txBody>
          <a:bodyPr anchor="t">
            <a:normAutofit/>
          </a:bodyPr>
          <a:lstStyle/>
          <a:p>
            <a:r>
              <a:rPr lang="el-GR" dirty="0"/>
              <a:t>Το διαδίκτυο ως εθνογραφικό πεδίο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EBB0476-5CF0-4F44-8D68-5D42D7AEE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2146542"/>
            <a:ext cx="327209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A9DA474E-6B91-4200-840F-0257B235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1580" y="3122496"/>
            <a:ext cx="3530157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F63C9AD-AE6E-4512-8171-91612E84C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E1A49CE-B63D-457A-A180-1C883E1A63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C0840F-B24B-8E0A-FCAC-9C556BB4F3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0304121"/>
              </p:ext>
            </p:extLst>
          </p:nvPr>
        </p:nvGraphicFramePr>
        <p:xfrm>
          <a:off x="5141913" y="803275"/>
          <a:ext cx="5913437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3036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FA0BCB-0DD0-3E98-3E14-CA322976E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el-GR" dirty="0"/>
              <a:t>Τα ψηφιακά μέσα ως εργαλείο της έρευνας</a:t>
            </a:r>
            <a:endParaRPr lang="en-US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72A75F03-5D89-0C1E-8EC4-A7C236B9F5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0982838"/>
              </p:ext>
            </p:extLst>
          </p:nvPr>
        </p:nvGraphicFramePr>
        <p:xfrm>
          <a:off x="1450975" y="2331497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159764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942</TotalTime>
  <Words>180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Ανθρωπολογία στο διαδίκτυο</vt:lpstr>
      <vt:lpstr>Τι είναι «ο ψηφιακός κόσμος»;</vt:lpstr>
      <vt:lpstr>Το πλαίσιο του «εικονικού» στο διαδίκτυο</vt:lpstr>
      <vt:lpstr>Ο ψηφιακός κόσμος στην καθημερινή ζωή</vt:lpstr>
      <vt:lpstr>Το διαδίκτυο ως εθνογραφικό πεδίο</vt:lpstr>
      <vt:lpstr>Τα ψηφιακά μέσα ως εργαλείο της έρευνας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Ανθρωπολογία στο διαδίκτυο</dc:title>
  <dc:creator>Emilia Salvanou</dc:creator>
  <cp:lastModifiedBy>Emilia Salvanou</cp:lastModifiedBy>
  <cp:revision>1</cp:revision>
  <dcterms:created xsi:type="dcterms:W3CDTF">2023-01-16T16:44:52Z</dcterms:created>
  <dcterms:modified xsi:type="dcterms:W3CDTF">2023-01-17T10:53:55Z</dcterms:modified>
</cp:coreProperties>
</file>